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85" r:id="rId1"/>
  </p:sldMasterIdLst>
  <p:notesMasterIdLst>
    <p:notesMasterId r:id="rId182"/>
  </p:notesMasterIdLst>
  <p:handoutMasterIdLst>
    <p:handoutMasterId r:id="rId183"/>
  </p:handoutMasterIdLst>
  <p:sldIdLst>
    <p:sldId id="885" r:id="rId2"/>
    <p:sldId id="818" r:id="rId3"/>
    <p:sldId id="866" r:id="rId4"/>
    <p:sldId id="865" r:id="rId5"/>
    <p:sldId id="864" r:id="rId6"/>
    <p:sldId id="863" r:id="rId7"/>
    <p:sldId id="867" r:id="rId8"/>
    <p:sldId id="869" r:id="rId9"/>
    <p:sldId id="868" r:id="rId10"/>
    <p:sldId id="889" r:id="rId11"/>
    <p:sldId id="890" r:id="rId12"/>
    <p:sldId id="887" r:id="rId13"/>
    <p:sldId id="808" r:id="rId14"/>
    <p:sldId id="875" r:id="rId15"/>
    <p:sldId id="874" r:id="rId16"/>
    <p:sldId id="699" r:id="rId17"/>
    <p:sldId id="723" r:id="rId18"/>
    <p:sldId id="794" r:id="rId19"/>
    <p:sldId id="780" r:id="rId20"/>
    <p:sldId id="809" r:id="rId21"/>
    <p:sldId id="886" r:id="rId22"/>
    <p:sldId id="769" r:id="rId23"/>
    <p:sldId id="591" r:id="rId24"/>
    <p:sldId id="876" r:id="rId25"/>
    <p:sldId id="594" r:id="rId26"/>
    <p:sldId id="425" r:id="rId27"/>
    <p:sldId id="426" r:id="rId28"/>
    <p:sldId id="427" r:id="rId29"/>
    <p:sldId id="428" r:id="rId30"/>
    <p:sldId id="429" r:id="rId31"/>
    <p:sldId id="430" r:id="rId32"/>
    <p:sldId id="431" r:id="rId33"/>
    <p:sldId id="432" r:id="rId34"/>
    <p:sldId id="891" r:id="rId35"/>
    <p:sldId id="593" r:id="rId36"/>
    <p:sldId id="595" r:id="rId37"/>
    <p:sldId id="596" r:id="rId38"/>
    <p:sldId id="597" r:id="rId39"/>
    <p:sldId id="598" r:id="rId40"/>
    <p:sldId id="599" r:id="rId41"/>
    <p:sldId id="600" r:id="rId42"/>
    <p:sldId id="601" r:id="rId43"/>
    <p:sldId id="602" r:id="rId44"/>
    <p:sldId id="776" r:id="rId45"/>
    <p:sldId id="892" r:id="rId46"/>
    <p:sldId id="893" r:id="rId47"/>
    <p:sldId id="894" r:id="rId48"/>
    <p:sldId id="895" r:id="rId49"/>
    <p:sldId id="896" r:id="rId50"/>
    <p:sldId id="897" r:id="rId51"/>
    <p:sldId id="898" r:id="rId52"/>
    <p:sldId id="899" r:id="rId53"/>
    <p:sldId id="901" r:id="rId54"/>
    <p:sldId id="900" r:id="rId55"/>
    <p:sldId id="854" r:id="rId56"/>
    <p:sldId id="855" r:id="rId57"/>
    <p:sldId id="856" r:id="rId58"/>
    <p:sldId id="857" r:id="rId59"/>
    <p:sldId id="858" r:id="rId60"/>
    <p:sldId id="859" r:id="rId61"/>
    <p:sldId id="860" r:id="rId62"/>
    <p:sldId id="861" r:id="rId63"/>
    <p:sldId id="902" r:id="rId64"/>
    <p:sldId id="862" r:id="rId65"/>
    <p:sldId id="441" r:id="rId66"/>
    <p:sldId id="700" r:id="rId67"/>
    <p:sldId id="701" r:id="rId68"/>
    <p:sldId id="702" r:id="rId69"/>
    <p:sldId id="703" r:id="rId70"/>
    <p:sldId id="704" r:id="rId71"/>
    <p:sldId id="705" r:id="rId72"/>
    <p:sldId id="706" r:id="rId73"/>
    <p:sldId id="903" r:id="rId74"/>
    <p:sldId id="450" r:id="rId75"/>
    <p:sldId id="754" r:id="rId76"/>
    <p:sldId id="755" r:id="rId77"/>
    <p:sldId id="756" r:id="rId78"/>
    <p:sldId id="757" r:id="rId79"/>
    <p:sldId id="758" r:id="rId80"/>
    <p:sldId id="759" r:id="rId81"/>
    <p:sldId id="760" r:id="rId82"/>
    <p:sldId id="904" r:id="rId83"/>
    <p:sldId id="905" r:id="rId84"/>
    <p:sldId id="906" r:id="rId85"/>
    <p:sldId id="907" r:id="rId86"/>
    <p:sldId id="908" r:id="rId87"/>
    <p:sldId id="909" r:id="rId88"/>
    <p:sldId id="910" r:id="rId89"/>
    <p:sldId id="911" r:id="rId90"/>
    <p:sldId id="912" r:id="rId91"/>
    <p:sldId id="913" r:id="rId92"/>
    <p:sldId id="877" r:id="rId93"/>
    <p:sldId id="708" r:id="rId94"/>
    <p:sldId id="709" r:id="rId95"/>
    <p:sldId id="711" r:id="rId96"/>
    <p:sldId id="712" r:id="rId97"/>
    <p:sldId id="713" r:id="rId98"/>
    <p:sldId id="714" r:id="rId99"/>
    <p:sldId id="715" r:id="rId100"/>
    <p:sldId id="710" r:id="rId101"/>
    <p:sldId id="914" r:id="rId102"/>
    <p:sldId id="716" r:id="rId103"/>
    <p:sldId id="651" r:id="rId104"/>
    <p:sldId id="652" r:id="rId105"/>
    <p:sldId id="653" r:id="rId106"/>
    <p:sldId id="654" r:id="rId107"/>
    <p:sldId id="655" r:id="rId108"/>
    <p:sldId id="656" r:id="rId109"/>
    <p:sldId id="657" r:id="rId110"/>
    <p:sldId id="658" r:id="rId111"/>
    <p:sldId id="915" r:id="rId112"/>
    <p:sldId id="667" r:id="rId113"/>
    <p:sldId id="618" r:id="rId114"/>
    <p:sldId id="619" r:id="rId115"/>
    <p:sldId id="620" r:id="rId116"/>
    <p:sldId id="621" r:id="rId117"/>
    <p:sldId id="622" r:id="rId118"/>
    <p:sldId id="623" r:id="rId119"/>
    <p:sldId id="624" r:id="rId120"/>
    <p:sldId id="625" r:id="rId121"/>
    <p:sldId id="916" r:id="rId122"/>
    <p:sldId id="468" r:id="rId123"/>
    <p:sldId id="626" r:id="rId124"/>
    <p:sldId id="627" r:id="rId125"/>
    <p:sldId id="628" r:id="rId126"/>
    <p:sldId id="629" r:id="rId127"/>
    <p:sldId id="630" r:id="rId128"/>
    <p:sldId id="631" r:id="rId129"/>
    <p:sldId id="632" r:id="rId130"/>
    <p:sldId id="633" r:id="rId131"/>
    <p:sldId id="917" r:id="rId132"/>
    <p:sldId id="742" r:id="rId133"/>
    <p:sldId id="734" r:id="rId134"/>
    <p:sldId id="735" r:id="rId135"/>
    <p:sldId id="736" r:id="rId136"/>
    <p:sldId id="737" r:id="rId137"/>
    <p:sldId id="738" r:id="rId138"/>
    <p:sldId id="739" r:id="rId139"/>
    <p:sldId id="740" r:id="rId140"/>
    <p:sldId id="741" r:id="rId141"/>
    <p:sldId id="918" r:id="rId142"/>
    <p:sldId id="556" r:id="rId143"/>
    <p:sldId id="557" r:id="rId144"/>
    <p:sldId id="558" r:id="rId145"/>
    <p:sldId id="669" r:id="rId146"/>
    <p:sldId id="668" r:id="rId147"/>
    <p:sldId id="798" r:id="rId148"/>
    <p:sldId id="878" r:id="rId149"/>
    <p:sldId id="670" r:id="rId150"/>
    <p:sldId id="671" r:id="rId151"/>
    <p:sldId id="763" r:id="rId152"/>
    <p:sldId id="764" r:id="rId153"/>
    <p:sldId id="677" r:id="rId154"/>
    <p:sldId id="678" r:id="rId155"/>
    <p:sldId id="679" r:id="rId156"/>
    <p:sldId id="680" r:id="rId157"/>
    <p:sldId id="681" r:id="rId158"/>
    <p:sldId id="765" r:id="rId159"/>
    <p:sldId id="766" r:id="rId160"/>
    <p:sldId id="767" r:id="rId161"/>
    <p:sldId id="721" r:id="rId162"/>
    <p:sldId id="768" r:id="rId163"/>
    <p:sldId id="847" r:id="rId164"/>
    <p:sldId id="882" r:id="rId165"/>
    <p:sldId id="881" r:id="rId166"/>
    <p:sldId id="880" r:id="rId167"/>
    <p:sldId id="879" r:id="rId168"/>
    <p:sldId id="575" r:id="rId169"/>
    <p:sldId id="884" r:id="rId170"/>
    <p:sldId id="883" r:id="rId171"/>
    <p:sldId id="853" r:id="rId172"/>
    <p:sldId id="816" r:id="rId173"/>
    <p:sldId id="824" r:id="rId174"/>
    <p:sldId id="825" r:id="rId175"/>
    <p:sldId id="826" r:id="rId176"/>
    <p:sldId id="827" r:id="rId177"/>
    <p:sldId id="828" r:id="rId178"/>
    <p:sldId id="829" r:id="rId179"/>
    <p:sldId id="830" r:id="rId180"/>
    <p:sldId id="831" r:id="rId181"/>
  </p:sldIdLst>
  <p:sldSz cx="12195175" cy="6858000"/>
  <p:notesSz cx="6781800" cy="9926638"/>
  <p:embeddedFontLst>
    <p:embeddedFont>
      <p:font typeface="Arial Black" panose="020B0A04020102020204" pitchFamily="34" charset="0"/>
      <p:bold r:id="rId184"/>
    </p:embeddedFont>
  </p:embeddedFontLst>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Arial Black" panose="020B0A04020102020204" pitchFamily="34" charset="0"/>
        <a:ea typeface="+mn-ea"/>
        <a:cs typeface="+mn-cs"/>
      </a:defRPr>
    </a:lvl6pPr>
    <a:lvl7pPr marL="2743200" algn="l" defTabSz="914400" rtl="0" eaLnBrk="1" latinLnBrk="0" hangingPunct="1">
      <a:defRPr sz="4000" kern="1200">
        <a:solidFill>
          <a:schemeClr val="tx1"/>
        </a:solidFill>
        <a:latin typeface="Arial Black" panose="020B0A04020102020204" pitchFamily="34" charset="0"/>
        <a:ea typeface="+mn-ea"/>
        <a:cs typeface="+mn-cs"/>
      </a:defRPr>
    </a:lvl7pPr>
    <a:lvl8pPr marL="3200400" algn="l" defTabSz="914400" rtl="0" eaLnBrk="1" latinLnBrk="0" hangingPunct="1">
      <a:defRPr sz="4000" kern="1200">
        <a:solidFill>
          <a:schemeClr val="tx1"/>
        </a:solidFill>
        <a:latin typeface="Arial Black" panose="020B0A04020102020204" pitchFamily="34" charset="0"/>
        <a:ea typeface="+mn-ea"/>
        <a:cs typeface="+mn-cs"/>
      </a:defRPr>
    </a:lvl8pPr>
    <a:lvl9pPr marL="3657600" algn="l" defTabSz="914400" rtl="0" eaLnBrk="1" latinLnBrk="0" hangingPunct="1">
      <a:defRPr sz="4000" kern="1200">
        <a:solidFill>
          <a:schemeClr val="tx1"/>
        </a:solidFill>
        <a:latin typeface="Arial Black" panose="020B0A04020102020204" pitchFamily="34" charset="0"/>
        <a:ea typeface="+mn-ea"/>
        <a:cs typeface="+mn-cs"/>
      </a:defRPr>
    </a:lvl9pPr>
  </p:defaultTextStyle>
  <p:extLs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CCECFF"/>
    <a:srgbClr val="8DC6FF"/>
    <a:srgbClr val="3399FF"/>
    <a:srgbClr val="66CCFF"/>
    <a:srgbClr val="00FF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75" autoAdjust="0"/>
    <p:restoredTop sz="94677" autoAdjust="0"/>
  </p:normalViewPr>
  <p:slideViewPr>
    <p:cSldViewPr snapToGrid="0">
      <p:cViewPr varScale="1">
        <p:scale>
          <a:sx n="110" d="100"/>
          <a:sy n="110" d="100"/>
        </p:scale>
        <p:origin x="846" y="114"/>
      </p:cViewPr>
      <p:guideLst>
        <p:guide orient="horz" pos="3339"/>
        <p:guide pos="240"/>
        <p:guide pos="3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78" d="100"/>
          <a:sy n="78" d="100"/>
        </p:scale>
        <p:origin x="-2046" y="-84"/>
      </p:cViewPr>
      <p:guideLst>
        <p:guide orient="horz" pos="3126"/>
        <p:guide pos="21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notesMaster" Target="notesMasters/notesMaster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font" Target="fonts/font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heme" Target="theme/theme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96FF22C0-A024-428B-A6D8-A9CBEF3B20CE}" type="slidenum">
              <a:rPr lang="en-GB" altLang="de-DE"/>
              <a:pPr/>
              <a:t>‹#›</a:t>
            </a:fld>
            <a:endParaRPr lang="en-GB" altLang="de-DE"/>
          </a:p>
        </p:txBody>
      </p:sp>
    </p:spTree>
    <p:extLst>
      <p:ext uri="{BB962C8B-B14F-4D97-AF65-F5344CB8AC3E}">
        <p14:creationId xmlns:p14="http://schemas.microsoft.com/office/powerpoint/2010/main" val="1477072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defRPr>
            </a:lvl1pPr>
          </a:lstStyle>
          <a:p>
            <a:pPr>
              <a:defRPr/>
            </a:pPr>
            <a:endParaRPr lang="de-DE"/>
          </a:p>
        </p:txBody>
      </p:sp>
      <p:sp>
        <p:nvSpPr>
          <p:cNvPr id="163844"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latin typeface="Times New Roman" panose="02020603050405020304" pitchFamily="18" charset="0"/>
              </a:defRPr>
            </a:lvl1pPr>
          </a:lstStyle>
          <a:p>
            <a:fld id="{6F813951-A515-47F6-98D2-4ABE80396E48}" type="slidenum">
              <a:rPr lang="de-DE" altLang="de-DE"/>
              <a:pPr/>
              <a:t>‹#›</a:t>
            </a:fld>
            <a:endParaRPr lang="de-DE" altLang="de-DE"/>
          </a:p>
        </p:txBody>
      </p:sp>
    </p:spTree>
    <p:extLst>
      <p:ext uri="{BB962C8B-B14F-4D97-AF65-F5344CB8AC3E}">
        <p14:creationId xmlns:p14="http://schemas.microsoft.com/office/powerpoint/2010/main" val="99334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13D8AEC-59D1-4935-B644-6235CE850E57}" type="slidenum">
              <a:rPr lang="de-DE" altLang="de-DE" sz="1300"/>
              <a:pPr algn="r" eaLnBrk="1" hangingPunct="1">
                <a:spcBef>
                  <a:spcPct val="0"/>
                </a:spcBef>
              </a:pPr>
              <a:t>2</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45112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13D8AEC-59D1-4935-B644-6235CE850E57}" type="slidenum">
              <a:rPr lang="de-DE" altLang="de-DE" sz="1300"/>
              <a:pPr algn="r" eaLnBrk="1" hangingPunct="1">
                <a:spcBef>
                  <a:spcPct val="0"/>
                </a:spcBef>
              </a:pPr>
              <a:t>3</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45112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13D8AEC-59D1-4935-B644-6235CE850E57}" type="slidenum">
              <a:rPr lang="de-DE" altLang="de-DE" sz="1300"/>
              <a:pPr algn="r" eaLnBrk="1" hangingPunct="1">
                <a:spcBef>
                  <a:spcPct val="0"/>
                </a:spcBef>
              </a:pPr>
              <a:t>4</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45112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13D8AEC-59D1-4935-B644-6235CE850E57}" type="slidenum">
              <a:rPr lang="de-DE" altLang="de-DE" sz="1300"/>
              <a:pPr algn="r" eaLnBrk="1" hangingPunct="1">
                <a:spcBef>
                  <a:spcPct val="0"/>
                </a:spcBef>
              </a:pPr>
              <a:t>5</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45112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E13D8AEC-59D1-4935-B644-6235CE850E57}" type="slidenum">
              <a:rPr lang="de-DE" altLang="de-DE" sz="1300"/>
              <a:pPr algn="r" eaLnBrk="1" hangingPunct="1">
                <a:spcBef>
                  <a:spcPct val="0"/>
                </a:spcBef>
              </a:pPr>
              <a:t>6</a:t>
            </a:fld>
            <a:endParaRPr lang="de-DE" altLang="de-DE" sz="1300"/>
          </a:p>
        </p:txBody>
      </p:sp>
      <p:sp>
        <p:nvSpPr>
          <p:cNvPr id="16998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2745112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C57E8A-A629-4894-BD93-18DD7A3627BC}" type="slidenum">
              <a:rPr lang="de-DE" altLang="de-DE" sz="1300"/>
              <a:pPr eaLnBrk="1" hangingPunct="1">
                <a:spcBef>
                  <a:spcPct val="0"/>
                </a:spcBef>
              </a:pPr>
              <a:t>7</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52474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C57E8A-A629-4894-BD93-18DD7A3627BC}" type="slidenum">
              <a:rPr lang="de-DE" altLang="de-DE" sz="1300"/>
              <a:pPr eaLnBrk="1" hangingPunct="1">
                <a:spcBef>
                  <a:spcPct val="0"/>
                </a:spcBef>
              </a:pPr>
              <a:t>8</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52474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4C57E8A-A629-4894-BD93-18DD7A3627BC}" type="slidenum">
              <a:rPr lang="de-DE" altLang="de-DE" sz="1300"/>
              <a:pPr eaLnBrk="1" hangingPunct="1">
                <a:spcBef>
                  <a:spcPct val="0"/>
                </a:spcBef>
              </a:pPr>
              <a:t>9</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652474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664800-A8FC-4DFD-94B5-4386594E653A}" type="slidenum">
              <a:rPr lang="de-DE" altLang="de-DE" sz="1300"/>
              <a:pPr eaLnBrk="1" hangingPunct="1">
                <a:spcBef>
                  <a:spcPct val="0"/>
                </a:spcBef>
              </a:pPr>
              <a:t>10</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3133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664800-A8FC-4DFD-94B5-4386594E653A}" type="slidenum">
              <a:rPr lang="de-DE" altLang="de-DE" sz="1300"/>
              <a:pPr eaLnBrk="1" hangingPunct="1">
                <a:spcBef>
                  <a:spcPct val="0"/>
                </a:spcBef>
              </a:pPr>
              <a:t>11</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49641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664800-A8FC-4DFD-94B5-4386594E653A}" type="slidenum">
              <a:rPr lang="de-DE" altLang="de-DE" sz="1300"/>
              <a:pPr eaLnBrk="1" hangingPunct="1">
                <a:spcBef>
                  <a:spcPct val="0"/>
                </a:spcBef>
              </a:pPr>
              <a:t>12</a:t>
            </a:fld>
            <a:endParaRPr lang="de-DE" altLang="de-DE" sz="1300"/>
          </a:p>
        </p:txBody>
      </p:sp>
      <p:sp>
        <p:nvSpPr>
          <p:cNvPr id="176131" name="Rectangle 2"/>
          <p:cNvSpPr>
            <a:spLocks noGrp="1" noRot="1" noChangeAspect="1" noChangeArrowheads="1" noTextEdit="1"/>
          </p:cNvSpPr>
          <p:nvPr>
            <p:ph type="sldImg"/>
          </p:nvPr>
        </p:nvSpPr>
        <p:spPr>
          <a:xfrm>
            <a:off x="82550" y="744538"/>
            <a:ext cx="6618288" cy="3722687"/>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9694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1AFD61E-69FE-49FD-B724-8C1AD5A8AE07}" type="slidenum">
              <a:rPr lang="de-DE" altLang="de-DE" sz="1300"/>
              <a:pPr algn="r" eaLnBrk="1" hangingPunct="1">
                <a:spcBef>
                  <a:spcPct val="0"/>
                </a:spcBef>
              </a:pPr>
              <a:t>13</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4954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1AFD61E-69FE-49FD-B724-8C1AD5A8AE07}" type="slidenum">
              <a:rPr lang="de-DE" altLang="de-DE" sz="1300"/>
              <a:pPr algn="r" eaLnBrk="1" hangingPunct="1">
                <a:spcBef>
                  <a:spcPct val="0"/>
                </a:spcBef>
              </a:pPr>
              <a:t>14</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4954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1AFD61E-69FE-49FD-B724-8C1AD5A8AE07}" type="slidenum">
              <a:rPr lang="de-DE" altLang="de-DE" sz="1300"/>
              <a:pPr algn="r" eaLnBrk="1" hangingPunct="1">
                <a:spcBef>
                  <a:spcPct val="0"/>
                </a:spcBef>
              </a:pPr>
              <a:t>15</a:t>
            </a:fld>
            <a:endParaRPr lang="de-DE" altLang="de-DE" sz="1300"/>
          </a:p>
        </p:txBody>
      </p:sp>
      <p:sp>
        <p:nvSpPr>
          <p:cNvPr id="179203" name="Rectangle 2"/>
          <p:cNvSpPr>
            <a:spLocks noGrp="1" noRot="1" noChangeAspect="1" noChangeArrowheads="1" noTextEdit="1"/>
          </p:cNvSpPr>
          <p:nvPr>
            <p:ph type="sldImg"/>
          </p:nvPr>
        </p:nvSpPr>
        <p:spPr>
          <a:xfrm>
            <a:off x="82550" y="744538"/>
            <a:ext cx="6618288" cy="3722687"/>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4954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0B22B5-E27A-4118-A60A-211DC6EFA58D}" type="slidenum">
              <a:rPr lang="de-DE" altLang="de-DE" sz="1300"/>
              <a:pPr eaLnBrk="1" hangingPunct="1">
                <a:spcBef>
                  <a:spcPct val="0"/>
                </a:spcBef>
              </a:pPr>
              <a:t>16</a:t>
            </a:fld>
            <a:endParaRPr lang="de-DE" altLang="de-DE" sz="1300"/>
          </a:p>
        </p:txBody>
      </p:sp>
      <p:sp>
        <p:nvSpPr>
          <p:cNvPr id="180227" name="Rectangle 2"/>
          <p:cNvSpPr>
            <a:spLocks noGrp="1" noRot="1" noChangeAspect="1" noChangeArrowheads="1" noTextEdit="1"/>
          </p:cNvSpPr>
          <p:nvPr>
            <p:ph type="sldImg"/>
          </p:nvPr>
        </p:nvSpPr>
        <p:spPr>
          <a:xfrm>
            <a:off x="82550" y="744538"/>
            <a:ext cx="6618288" cy="3722687"/>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9051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9AEFE4F-1E8E-407C-8F94-AB1AF9EABDEA}" type="slidenum">
              <a:rPr lang="de-DE" altLang="de-DE" sz="1300"/>
              <a:pPr eaLnBrk="1" hangingPunct="1">
                <a:spcBef>
                  <a:spcPct val="0"/>
                </a:spcBef>
              </a:pPr>
              <a:t>17</a:t>
            </a:fld>
            <a:endParaRPr lang="de-DE" altLang="de-DE" sz="1300"/>
          </a:p>
        </p:txBody>
      </p:sp>
      <p:sp>
        <p:nvSpPr>
          <p:cNvPr id="181251" name="Rectangle 2"/>
          <p:cNvSpPr>
            <a:spLocks noGrp="1" noRot="1" noChangeAspect="1" noChangeArrowheads="1" noTextEdit="1"/>
          </p:cNvSpPr>
          <p:nvPr>
            <p:ph type="sldImg"/>
          </p:nvPr>
        </p:nvSpPr>
        <p:spPr>
          <a:xfrm>
            <a:off x="84138" y="744538"/>
            <a:ext cx="6618287" cy="3722687"/>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3663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F0BB02-5543-4331-8B1D-03CF1D5D51CD}" type="slidenum">
              <a:rPr lang="de-DE" altLang="de-DE" sz="1300"/>
              <a:pPr eaLnBrk="1" hangingPunct="1">
                <a:spcBef>
                  <a:spcPct val="0"/>
                </a:spcBef>
              </a:pPr>
              <a:t>18</a:t>
            </a:fld>
            <a:endParaRPr lang="de-DE" altLang="de-DE" sz="1300"/>
          </a:p>
        </p:txBody>
      </p:sp>
      <p:sp>
        <p:nvSpPr>
          <p:cNvPr id="182275" name="Rectangle 2"/>
          <p:cNvSpPr>
            <a:spLocks noGrp="1" noRot="1" noChangeAspect="1" noChangeArrowheads="1" noTextEdit="1"/>
          </p:cNvSpPr>
          <p:nvPr>
            <p:ph type="sldImg"/>
          </p:nvPr>
        </p:nvSpPr>
        <p:spPr>
          <a:xfrm>
            <a:off x="8413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378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138B09-37DE-4B84-9F4A-B6ACA1ABEBCD}" type="slidenum">
              <a:rPr lang="de-DE" altLang="de-DE" sz="1300"/>
              <a:pPr eaLnBrk="1" hangingPunct="1">
                <a:spcBef>
                  <a:spcPct val="0"/>
                </a:spcBef>
              </a:pPr>
              <a:t>19</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0119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B43C49B-8636-4A68-953F-33C4B77A706A}" type="slidenum">
              <a:rPr lang="de-DE" altLang="de-DE" sz="1300"/>
              <a:pPr algn="r" eaLnBrk="1" hangingPunct="1">
                <a:spcBef>
                  <a:spcPct val="0"/>
                </a:spcBef>
              </a:pPr>
              <a:t>20</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288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8B43C49B-8636-4A68-953F-33C4B77A706A}" type="slidenum">
              <a:rPr lang="de-DE" altLang="de-DE" sz="1300"/>
              <a:pPr algn="r" eaLnBrk="1" hangingPunct="1">
                <a:spcBef>
                  <a:spcPct val="0"/>
                </a:spcBef>
              </a:pPr>
              <a:t>21</a:t>
            </a:fld>
            <a:endParaRPr lang="de-DE" altLang="de-DE" sz="1300"/>
          </a:p>
        </p:txBody>
      </p:sp>
      <p:sp>
        <p:nvSpPr>
          <p:cNvPr id="185347" name="Rectangle 2"/>
          <p:cNvSpPr>
            <a:spLocks noGrp="1" noRot="1" noChangeAspect="1" noChangeArrowheads="1" noTextEdit="1"/>
          </p:cNvSpPr>
          <p:nvPr>
            <p:ph type="sldImg"/>
          </p:nvPr>
        </p:nvSpPr>
        <p:spPr>
          <a:xfrm>
            <a:off x="82550" y="744538"/>
            <a:ext cx="6618288"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288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E084F0-573A-4F75-89CE-B5628BECC8E1}" type="slidenum">
              <a:rPr lang="de-DE" altLang="de-DE" sz="1300"/>
              <a:pPr eaLnBrk="1" hangingPunct="1">
                <a:spcBef>
                  <a:spcPct val="0"/>
                </a:spcBef>
              </a:pPr>
              <a:t>22</a:t>
            </a:fld>
            <a:endParaRPr lang="de-DE" altLang="de-DE" sz="1300"/>
          </a:p>
        </p:txBody>
      </p:sp>
      <p:sp>
        <p:nvSpPr>
          <p:cNvPr id="186371" name="Rectangle 2"/>
          <p:cNvSpPr>
            <a:spLocks noGrp="1" noRot="1" noChangeAspect="1" noChangeArrowheads="1" noTextEdit="1"/>
          </p:cNvSpPr>
          <p:nvPr>
            <p:ph type="sldImg"/>
          </p:nvPr>
        </p:nvSpPr>
        <p:spPr>
          <a:xfrm>
            <a:off x="82550" y="744538"/>
            <a:ext cx="6618288"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0761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4A853-B4FB-492D-9A68-F2A407012D16}" type="slidenum">
              <a:rPr lang="de-DE" altLang="de-DE" sz="1300"/>
              <a:pPr eaLnBrk="1" hangingPunct="1">
                <a:spcBef>
                  <a:spcPct val="0"/>
                </a:spcBef>
              </a:pPr>
              <a:t>23</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8076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4A853-B4FB-492D-9A68-F2A407012D16}" type="slidenum">
              <a:rPr lang="de-DE" altLang="de-DE" sz="1300"/>
              <a:pPr eaLnBrk="1" hangingPunct="1">
                <a:spcBef>
                  <a:spcPct val="0"/>
                </a:spcBef>
              </a:pPr>
              <a:t>24</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8076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C251EA-C89C-4D18-9340-2D0E890569E6}" type="slidenum">
              <a:rPr lang="de-DE" altLang="de-DE" sz="1300"/>
              <a:pPr eaLnBrk="1" hangingPunct="1">
                <a:spcBef>
                  <a:spcPct val="0"/>
                </a:spcBef>
              </a:pPr>
              <a:t>25</a:t>
            </a:fld>
            <a:endParaRPr lang="de-DE" altLang="de-DE" sz="1300"/>
          </a:p>
        </p:txBody>
      </p:sp>
      <p:sp>
        <p:nvSpPr>
          <p:cNvPr id="189443" name="Rectangle 2"/>
          <p:cNvSpPr>
            <a:spLocks noGrp="1" noRot="1" noChangeAspect="1" noChangeArrowheads="1" noTextEdit="1"/>
          </p:cNvSpPr>
          <p:nvPr>
            <p:ph type="sldImg"/>
          </p:nvPr>
        </p:nvSpPr>
        <p:spPr>
          <a:xfrm>
            <a:off x="82550" y="744538"/>
            <a:ext cx="6618288" cy="3722687"/>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2582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E978CF-5637-4E53-AE9A-7EC19DE6C474}" type="slidenum">
              <a:rPr lang="de-DE" altLang="de-DE" sz="1300"/>
              <a:pPr eaLnBrk="1" hangingPunct="1">
                <a:spcBef>
                  <a:spcPct val="0"/>
                </a:spcBef>
              </a:pPr>
              <a:t>26</a:t>
            </a:fld>
            <a:endParaRPr lang="de-DE" altLang="de-DE" sz="1300"/>
          </a:p>
        </p:txBody>
      </p:sp>
      <p:sp>
        <p:nvSpPr>
          <p:cNvPr id="190467" name="Rectangle 2"/>
          <p:cNvSpPr>
            <a:spLocks noGrp="1" noRot="1" noChangeAspect="1" noChangeArrowheads="1" noTextEdit="1"/>
          </p:cNvSpPr>
          <p:nvPr>
            <p:ph type="sldImg"/>
          </p:nvPr>
        </p:nvSpPr>
        <p:spPr>
          <a:xfrm>
            <a:off x="82550" y="744538"/>
            <a:ext cx="6618288"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53199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E1C3AC-F820-4234-BA5F-691D5E78473D}" type="slidenum">
              <a:rPr lang="de-DE" altLang="de-DE" sz="1300"/>
              <a:pPr eaLnBrk="1" hangingPunct="1">
                <a:spcBef>
                  <a:spcPct val="0"/>
                </a:spcBef>
              </a:pPr>
              <a:t>27</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0834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4AA5E9-6969-4327-AEC4-ACA48253EEAE}" type="slidenum">
              <a:rPr lang="de-DE" altLang="de-DE" sz="1300"/>
              <a:pPr eaLnBrk="1" hangingPunct="1">
                <a:spcBef>
                  <a:spcPct val="0"/>
                </a:spcBef>
              </a:pPr>
              <a:t>28</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91886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DD8294-2B02-40B0-B7E9-7D705FF5A4A5}" type="slidenum">
              <a:rPr lang="de-DE" altLang="de-DE" sz="1300"/>
              <a:pPr eaLnBrk="1" hangingPunct="1">
                <a:spcBef>
                  <a:spcPct val="0"/>
                </a:spcBef>
              </a:pPr>
              <a:t>29</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49397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FE0AAA-8271-485B-9C33-34046585F2D2}" type="slidenum">
              <a:rPr lang="de-DE" altLang="de-DE" sz="1300"/>
              <a:pPr eaLnBrk="1" hangingPunct="1">
                <a:spcBef>
                  <a:spcPct val="0"/>
                </a:spcBef>
              </a:pPr>
              <a:t>30</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49596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A487FC-57D4-4078-9919-77AA1A18CC7C}" type="slidenum">
              <a:rPr lang="de-DE" altLang="de-DE" sz="1300"/>
              <a:pPr eaLnBrk="1" hangingPunct="1">
                <a:spcBef>
                  <a:spcPct val="0"/>
                </a:spcBef>
              </a:pPr>
              <a:t>31</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8181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55F1D7-8A7A-4326-9937-386F46390AEA}" type="slidenum">
              <a:rPr lang="de-DE" altLang="de-DE" sz="1300"/>
              <a:pPr eaLnBrk="1" hangingPunct="1">
                <a:spcBef>
                  <a:spcPct val="0"/>
                </a:spcBef>
              </a:pPr>
              <a:t>32</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70651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4A5F04-4B75-4D59-92C3-96CE02CDFFDE}" type="slidenum">
              <a:rPr lang="de-DE" altLang="de-DE" sz="1300"/>
              <a:pPr eaLnBrk="1" hangingPunct="1">
                <a:spcBef>
                  <a:spcPct val="0"/>
                </a:spcBef>
              </a:pPr>
              <a:t>33</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73459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C4A5F04-4B75-4D59-92C3-96CE02CDFFDE}" type="slidenum">
              <a:rPr lang="de-DE" altLang="de-DE" sz="1300"/>
              <a:pPr eaLnBrk="1" hangingPunct="1">
                <a:spcBef>
                  <a:spcPct val="0"/>
                </a:spcBef>
              </a:pPr>
              <a:t>34</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7345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D148B1-21F1-43B6-8413-BE2182068F98}" type="slidenum">
              <a:rPr lang="de-DE" altLang="de-DE" sz="1300"/>
              <a:pPr eaLnBrk="1" hangingPunct="1">
                <a:spcBef>
                  <a:spcPct val="0"/>
                </a:spcBef>
              </a:pPr>
              <a:t>35</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01084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8DA4EE-1EB2-4C11-AAC0-4B55C041C60C}" type="slidenum">
              <a:rPr lang="de-DE" altLang="de-DE" sz="1300"/>
              <a:pPr eaLnBrk="1" hangingPunct="1">
                <a:spcBef>
                  <a:spcPct val="0"/>
                </a:spcBef>
              </a:pPr>
              <a:t>36</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06511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29C8D8-8E8D-49C8-A5D2-80AB4CAAAD88}" type="slidenum">
              <a:rPr lang="de-DE" altLang="de-DE" sz="1300"/>
              <a:pPr eaLnBrk="1" hangingPunct="1">
                <a:spcBef>
                  <a:spcPct val="0"/>
                </a:spcBef>
              </a:pPr>
              <a:t>37</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59318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8569AD-5823-4D5E-97CE-90753884278F}" type="slidenum">
              <a:rPr lang="de-DE" altLang="de-DE" sz="1300"/>
              <a:pPr eaLnBrk="1" hangingPunct="1">
                <a:spcBef>
                  <a:spcPct val="0"/>
                </a:spcBef>
              </a:pPr>
              <a:t>38</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94957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5803FB-1B46-42F3-8C07-84C051294164}" type="slidenum">
              <a:rPr lang="de-DE" altLang="de-DE" sz="1300"/>
              <a:pPr eaLnBrk="1" hangingPunct="1">
                <a:spcBef>
                  <a:spcPct val="0"/>
                </a:spcBef>
              </a:pPr>
              <a:t>39</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23235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950961-B14E-4341-BB30-D069C97F3F75}" type="slidenum">
              <a:rPr lang="de-DE" altLang="de-DE" sz="1300"/>
              <a:pPr eaLnBrk="1" hangingPunct="1">
                <a:spcBef>
                  <a:spcPct val="0"/>
                </a:spcBef>
              </a:pPr>
              <a:t>40</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72493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FE221C-995A-47B6-B77C-6860483CA469}" type="slidenum">
              <a:rPr lang="de-DE" altLang="de-DE" sz="1300"/>
              <a:pPr eaLnBrk="1" hangingPunct="1">
                <a:spcBef>
                  <a:spcPct val="0"/>
                </a:spcBef>
              </a:pPr>
              <a:t>41</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335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CA4E12-E23A-472A-9877-5A8E113BA1DC}" type="slidenum">
              <a:rPr lang="de-DE" altLang="de-DE" sz="1300"/>
              <a:pPr eaLnBrk="1" hangingPunct="1">
                <a:spcBef>
                  <a:spcPct val="0"/>
                </a:spcBef>
              </a:pPr>
              <a:t>42</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66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B4E77-E049-488E-8D18-C6A1CBF58E75}" type="slidenum">
              <a:rPr lang="de-DE" altLang="de-DE" sz="1300"/>
              <a:pPr eaLnBrk="1" hangingPunct="1">
                <a:spcBef>
                  <a:spcPct val="0"/>
                </a:spcBef>
              </a:pPr>
              <a:t>43</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42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2C641-69FA-4B0E-A50D-3517401E80B6}" type="slidenum">
              <a:rPr lang="de-DE" altLang="de-DE" sz="1300"/>
              <a:pPr eaLnBrk="1" hangingPunct="1">
                <a:spcBef>
                  <a:spcPct val="0"/>
                </a:spcBef>
              </a:pPr>
              <a:t>44</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20277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8235A-C10E-A3B5-9B2E-BA599CD7AA01}"/>
            </a:ext>
          </a:extLst>
        </p:cNvPr>
        <p:cNvGrpSpPr/>
        <p:nvPr/>
      </p:nvGrpSpPr>
      <p:grpSpPr>
        <a:xfrm>
          <a:off x="0" y="0"/>
          <a:ext cx="0" cy="0"/>
          <a:chOff x="0" y="0"/>
          <a:chExt cx="0" cy="0"/>
        </a:xfrm>
      </p:grpSpPr>
      <p:sp>
        <p:nvSpPr>
          <p:cNvPr id="199682" name="Rectangle 7">
            <a:extLst>
              <a:ext uri="{FF2B5EF4-FFF2-40B4-BE49-F238E27FC236}">
                <a16:creationId xmlns:a16="http://schemas.microsoft.com/office/drawing/2014/main" id="{33785926-29CE-8CE6-1F4E-BBBA9FF976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8DA4EE-1EB2-4C11-AAC0-4B55C041C60C}" type="slidenum">
              <a:rPr lang="de-DE" altLang="de-DE" sz="1300"/>
              <a:pPr eaLnBrk="1" hangingPunct="1">
                <a:spcBef>
                  <a:spcPct val="0"/>
                </a:spcBef>
              </a:pPr>
              <a:t>45</a:t>
            </a:fld>
            <a:endParaRPr lang="de-DE" altLang="de-DE" sz="1300"/>
          </a:p>
        </p:txBody>
      </p:sp>
      <p:sp>
        <p:nvSpPr>
          <p:cNvPr id="199683" name="Rectangle 2">
            <a:extLst>
              <a:ext uri="{FF2B5EF4-FFF2-40B4-BE49-F238E27FC236}">
                <a16:creationId xmlns:a16="http://schemas.microsoft.com/office/drawing/2014/main" id="{E15D612D-E765-B3F8-B54A-285407B2BA6A}"/>
              </a:ext>
            </a:extLst>
          </p:cNvPr>
          <p:cNvSpPr>
            <a:spLocks noGrp="1" noRot="1" noChangeAspect="1" noChangeArrowheads="1" noTextEdit="1"/>
          </p:cNvSpPr>
          <p:nvPr>
            <p:ph type="sldImg"/>
          </p:nvPr>
        </p:nvSpPr>
        <p:spPr>
          <a:xfrm>
            <a:off x="82550" y="744538"/>
            <a:ext cx="6618288" cy="3722687"/>
          </a:xfrm>
          <a:ln/>
        </p:spPr>
      </p:sp>
      <p:sp>
        <p:nvSpPr>
          <p:cNvPr id="199684" name="Rectangle 3">
            <a:extLst>
              <a:ext uri="{FF2B5EF4-FFF2-40B4-BE49-F238E27FC236}">
                <a16:creationId xmlns:a16="http://schemas.microsoft.com/office/drawing/2014/main" id="{DB158D0D-36B2-F81B-EC96-BABC96A112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835968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4F497-30B4-66E6-3D1D-85A36649839A}"/>
            </a:ext>
          </a:extLst>
        </p:cNvPr>
        <p:cNvGrpSpPr/>
        <p:nvPr/>
      </p:nvGrpSpPr>
      <p:grpSpPr>
        <a:xfrm>
          <a:off x="0" y="0"/>
          <a:ext cx="0" cy="0"/>
          <a:chOff x="0" y="0"/>
          <a:chExt cx="0" cy="0"/>
        </a:xfrm>
      </p:grpSpPr>
      <p:sp>
        <p:nvSpPr>
          <p:cNvPr id="200706" name="Rectangle 7">
            <a:extLst>
              <a:ext uri="{FF2B5EF4-FFF2-40B4-BE49-F238E27FC236}">
                <a16:creationId xmlns:a16="http://schemas.microsoft.com/office/drawing/2014/main" id="{4939A871-7BD2-33C7-395F-484742363D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29C8D8-8E8D-49C8-A5D2-80AB4CAAAD88}" type="slidenum">
              <a:rPr lang="de-DE" altLang="de-DE" sz="1300"/>
              <a:pPr eaLnBrk="1" hangingPunct="1">
                <a:spcBef>
                  <a:spcPct val="0"/>
                </a:spcBef>
              </a:pPr>
              <a:t>46</a:t>
            </a:fld>
            <a:endParaRPr lang="de-DE" altLang="de-DE" sz="1300"/>
          </a:p>
        </p:txBody>
      </p:sp>
      <p:sp>
        <p:nvSpPr>
          <p:cNvPr id="200707" name="Rectangle 2">
            <a:extLst>
              <a:ext uri="{FF2B5EF4-FFF2-40B4-BE49-F238E27FC236}">
                <a16:creationId xmlns:a16="http://schemas.microsoft.com/office/drawing/2014/main" id="{F52229B9-682E-03BB-BB9C-C7EBB625D83C}"/>
              </a:ext>
            </a:extLst>
          </p:cNvPr>
          <p:cNvSpPr>
            <a:spLocks noGrp="1" noRot="1" noChangeAspect="1" noChangeArrowheads="1" noTextEdit="1"/>
          </p:cNvSpPr>
          <p:nvPr>
            <p:ph type="sldImg"/>
          </p:nvPr>
        </p:nvSpPr>
        <p:spPr>
          <a:xfrm>
            <a:off x="82550" y="744538"/>
            <a:ext cx="6618288" cy="3722687"/>
          </a:xfrm>
          <a:ln/>
        </p:spPr>
      </p:sp>
      <p:sp>
        <p:nvSpPr>
          <p:cNvPr id="200708" name="Rectangle 3">
            <a:extLst>
              <a:ext uri="{FF2B5EF4-FFF2-40B4-BE49-F238E27FC236}">
                <a16:creationId xmlns:a16="http://schemas.microsoft.com/office/drawing/2014/main" id="{4517916B-4D1F-37B8-83A7-68DCB734A3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165082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4389F-4A12-E47D-E954-AA60709BFA92}"/>
            </a:ext>
          </a:extLst>
        </p:cNvPr>
        <p:cNvGrpSpPr/>
        <p:nvPr/>
      </p:nvGrpSpPr>
      <p:grpSpPr>
        <a:xfrm>
          <a:off x="0" y="0"/>
          <a:ext cx="0" cy="0"/>
          <a:chOff x="0" y="0"/>
          <a:chExt cx="0" cy="0"/>
        </a:xfrm>
      </p:grpSpPr>
      <p:sp>
        <p:nvSpPr>
          <p:cNvPr id="201730" name="Rectangle 7">
            <a:extLst>
              <a:ext uri="{FF2B5EF4-FFF2-40B4-BE49-F238E27FC236}">
                <a16:creationId xmlns:a16="http://schemas.microsoft.com/office/drawing/2014/main" id="{8CF62140-2D8C-F851-0222-C1A2833D6C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8569AD-5823-4D5E-97CE-90753884278F}" type="slidenum">
              <a:rPr lang="de-DE" altLang="de-DE" sz="1300"/>
              <a:pPr eaLnBrk="1" hangingPunct="1">
                <a:spcBef>
                  <a:spcPct val="0"/>
                </a:spcBef>
              </a:pPr>
              <a:t>47</a:t>
            </a:fld>
            <a:endParaRPr lang="de-DE" altLang="de-DE" sz="1300"/>
          </a:p>
        </p:txBody>
      </p:sp>
      <p:sp>
        <p:nvSpPr>
          <p:cNvPr id="201731" name="Rectangle 2">
            <a:extLst>
              <a:ext uri="{FF2B5EF4-FFF2-40B4-BE49-F238E27FC236}">
                <a16:creationId xmlns:a16="http://schemas.microsoft.com/office/drawing/2014/main" id="{28BD0808-CEAE-501A-EB53-DC5064D1685E}"/>
              </a:ext>
            </a:extLst>
          </p:cNvPr>
          <p:cNvSpPr>
            <a:spLocks noGrp="1" noRot="1" noChangeAspect="1" noChangeArrowheads="1" noTextEdit="1"/>
          </p:cNvSpPr>
          <p:nvPr>
            <p:ph type="sldImg"/>
          </p:nvPr>
        </p:nvSpPr>
        <p:spPr>
          <a:xfrm>
            <a:off x="82550" y="744538"/>
            <a:ext cx="6618288" cy="3722687"/>
          </a:xfrm>
          <a:ln/>
        </p:spPr>
      </p:sp>
      <p:sp>
        <p:nvSpPr>
          <p:cNvPr id="201732" name="Rectangle 3">
            <a:extLst>
              <a:ext uri="{FF2B5EF4-FFF2-40B4-BE49-F238E27FC236}">
                <a16:creationId xmlns:a16="http://schemas.microsoft.com/office/drawing/2014/main" id="{F635D163-6A4E-31B5-6EB0-C7C41A8503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37121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CEA20-C543-1DFB-B611-DF5AE25F49CB}"/>
            </a:ext>
          </a:extLst>
        </p:cNvPr>
        <p:cNvGrpSpPr/>
        <p:nvPr/>
      </p:nvGrpSpPr>
      <p:grpSpPr>
        <a:xfrm>
          <a:off x="0" y="0"/>
          <a:ext cx="0" cy="0"/>
          <a:chOff x="0" y="0"/>
          <a:chExt cx="0" cy="0"/>
        </a:xfrm>
      </p:grpSpPr>
      <p:sp>
        <p:nvSpPr>
          <p:cNvPr id="202754" name="Rectangle 7">
            <a:extLst>
              <a:ext uri="{FF2B5EF4-FFF2-40B4-BE49-F238E27FC236}">
                <a16:creationId xmlns:a16="http://schemas.microsoft.com/office/drawing/2014/main" id="{D045F431-FDD7-6B31-51F4-A2200FA770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5803FB-1B46-42F3-8C07-84C051294164}" type="slidenum">
              <a:rPr lang="de-DE" altLang="de-DE" sz="1300"/>
              <a:pPr eaLnBrk="1" hangingPunct="1">
                <a:spcBef>
                  <a:spcPct val="0"/>
                </a:spcBef>
              </a:pPr>
              <a:t>48</a:t>
            </a:fld>
            <a:endParaRPr lang="de-DE" altLang="de-DE" sz="1300"/>
          </a:p>
        </p:txBody>
      </p:sp>
      <p:sp>
        <p:nvSpPr>
          <p:cNvPr id="202755" name="Rectangle 2">
            <a:extLst>
              <a:ext uri="{FF2B5EF4-FFF2-40B4-BE49-F238E27FC236}">
                <a16:creationId xmlns:a16="http://schemas.microsoft.com/office/drawing/2014/main" id="{91A41BB3-27CE-520B-7423-5533E8853C31}"/>
              </a:ext>
            </a:extLst>
          </p:cNvPr>
          <p:cNvSpPr>
            <a:spLocks noGrp="1" noRot="1" noChangeAspect="1" noChangeArrowheads="1" noTextEdit="1"/>
          </p:cNvSpPr>
          <p:nvPr>
            <p:ph type="sldImg"/>
          </p:nvPr>
        </p:nvSpPr>
        <p:spPr>
          <a:xfrm>
            <a:off x="82550" y="744538"/>
            <a:ext cx="6618288" cy="3722687"/>
          </a:xfrm>
          <a:ln/>
        </p:spPr>
      </p:sp>
      <p:sp>
        <p:nvSpPr>
          <p:cNvPr id="202756" name="Rectangle 3">
            <a:extLst>
              <a:ext uri="{FF2B5EF4-FFF2-40B4-BE49-F238E27FC236}">
                <a16:creationId xmlns:a16="http://schemas.microsoft.com/office/drawing/2014/main" id="{2D5A9494-1CF5-E0BF-2801-3A4CB86413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926154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3BFDE-7E0E-10FB-4223-BAFD2C7248A2}"/>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0CDC15EC-717C-7843-FD77-CBC79005AA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950961-B14E-4341-BB30-D069C97F3F75}" type="slidenum">
              <a:rPr lang="de-DE" altLang="de-DE" sz="1300"/>
              <a:pPr eaLnBrk="1" hangingPunct="1">
                <a:spcBef>
                  <a:spcPct val="0"/>
                </a:spcBef>
              </a:pPr>
              <a:t>49</a:t>
            </a:fld>
            <a:endParaRPr lang="de-DE" altLang="de-DE" sz="1300"/>
          </a:p>
        </p:txBody>
      </p:sp>
      <p:sp>
        <p:nvSpPr>
          <p:cNvPr id="203779" name="Rectangle 2">
            <a:extLst>
              <a:ext uri="{FF2B5EF4-FFF2-40B4-BE49-F238E27FC236}">
                <a16:creationId xmlns:a16="http://schemas.microsoft.com/office/drawing/2014/main" id="{D13773B9-14F7-2710-4CEC-5316AED24B80}"/>
              </a:ext>
            </a:extLst>
          </p:cNvPr>
          <p:cNvSpPr>
            <a:spLocks noGrp="1" noRot="1" noChangeAspect="1" noChangeArrowheads="1" noTextEdit="1"/>
          </p:cNvSpPr>
          <p:nvPr>
            <p:ph type="sldImg"/>
          </p:nvPr>
        </p:nvSpPr>
        <p:spPr>
          <a:xfrm>
            <a:off x="82550" y="744538"/>
            <a:ext cx="6618288" cy="3722687"/>
          </a:xfrm>
          <a:ln/>
        </p:spPr>
      </p:sp>
      <p:sp>
        <p:nvSpPr>
          <p:cNvPr id="203780" name="Rectangle 3">
            <a:extLst>
              <a:ext uri="{FF2B5EF4-FFF2-40B4-BE49-F238E27FC236}">
                <a16:creationId xmlns:a16="http://schemas.microsoft.com/office/drawing/2014/main" id="{2C342FD3-88B7-E4C1-C151-D0EEF486AA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87877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012D3-7F84-55F3-CE5C-DBF8BAC8404A}"/>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C4685558-D524-5D6C-E17D-8DB3526EA0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FE221C-995A-47B6-B77C-6860483CA469}" type="slidenum">
              <a:rPr lang="de-DE" altLang="de-DE" sz="1300"/>
              <a:pPr eaLnBrk="1" hangingPunct="1">
                <a:spcBef>
                  <a:spcPct val="0"/>
                </a:spcBef>
              </a:pPr>
              <a:t>50</a:t>
            </a:fld>
            <a:endParaRPr lang="de-DE" altLang="de-DE" sz="1300"/>
          </a:p>
        </p:txBody>
      </p:sp>
      <p:sp>
        <p:nvSpPr>
          <p:cNvPr id="204803" name="Rectangle 2">
            <a:extLst>
              <a:ext uri="{FF2B5EF4-FFF2-40B4-BE49-F238E27FC236}">
                <a16:creationId xmlns:a16="http://schemas.microsoft.com/office/drawing/2014/main" id="{A2897DE8-D133-2FB5-357A-5B5C5B2FDA7B}"/>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4057499F-FD3E-BD2F-80F8-F5CE180C49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421331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E60D7-BB9E-7393-08BE-313239D8A7EE}"/>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1DF185F9-80EF-BE4E-E97D-2061D18FEC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CA4E12-E23A-472A-9877-5A8E113BA1DC}" type="slidenum">
              <a:rPr lang="de-DE" altLang="de-DE" sz="1300"/>
              <a:pPr eaLnBrk="1" hangingPunct="1">
                <a:spcBef>
                  <a:spcPct val="0"/>
                </a:spcBef>
              </a:pPr>
              <a:t>51</a:t>
            </a:fld>
            <a:endParaRPr lang="de-DE" altLang="de-DE" sz="1300"/>
          </a:p>
        </p:txBody>
      </p:sp>
      <p:sp>
        <p:nvSpPr>
          <p:cNvPr id="205827" name="Rectangle 2">
            <a:extLst>
              <a:ext uri="{FF2B5EF4-FFF2-40B4-BE49-F238E27FC236}">
                <a16:creationId xmlns:a16="http://schemas.microsoft.com/office/drawing/2014/main" id="{5CF6123F-68E1-9667-154E-08EFFEA59425}"/>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FE297715-BF06-8947-2DEF-CCB76093C1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40448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1A50E-481F-B327-E9F9-99DADCE9316B}"/>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14B376F8-2576-F659-5C74-91184C3D01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B4E77-E049-488E-8D18-C6A1CBF58E75}" type="slidenum">
              <a:rPr lang="de-DE" altLang="de-DE" sz="1300"/>
              <a:pPr eaLnBrk="1" hangingPunct="1">
                <a:spcBef>
                  <a:spcPct val="0"/>
                </a:spcBef>
              </a:pPr>
              <a:t>52</a:t>
            </a:fld>
            <a:endParaRPr lang="de-DE" altLang="de-DE" sz="1300"/>
          </a:p>
        </p:txBody>
      </p:sp>
      <p:sp>
        <p:nvSpPr>
          <p:cNvPr id="206851" name="Rectangle 2">
            <a:extLst>
              <a:ext uri="{FF2B5EF4-FFF2-40B4-BE49-F238E27FC236}">
                <a16:creationId xmlns:a16="http://schemas.microsoft.com/office/drawing/2014/main" id="{D6324E31-F922-A502-1E89-ECAF3E672BF3}"/>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4DCB41A1-7FC7-E750-DFE9-ACA6E10A1C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99687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1A50E-481F-B327-E9F9-99DADCE9316B}"/>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14B376F8-2576-F659-5C74-91184C3D01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B4E77-E049-488E-8D18-C6A1CBF58E75}" type="slidenum">
              <a:rPr lang="de-DE" altLang="de-DE" sz="1300"/>
              <a:pPr eaLnBrk="1" hangingPunct="1">
                <a:spcBef>
                  <a:spcPct val="0"/>
                </a:spcBef>
              </a:pPr>
              <a:t>53</a:t>
            </a:fld>
            <a:endParaRPr lang="de-DE" altLang="de-DE" sz="1300"/>
          </a:p>
        </p:txBody>
      </p:sp>
      <p:sp>
        <p:nvSpPr>
          <p:cNvPr id="206851" name="Rectangle 2">
            <a:extLst>
              <a:ext uri="{FF2B5EF4-FFF2-40B4-BE49-F238E27FC236}">
                <a16:creationId xmlns:a16="http://schemas.microsoft.com/office/drawing/2014/main" id="{D6324E31-F922-A502-1E89-ECAF3E672BF3}"/>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4DCB41A1-7FC7-E750-DFE9-ACA6E10A1C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99687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3625D-1D59-1D7A-8C09-634477C2C956}"/>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A4728237-0EB0-5452-558B-D0FE65A6B7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2C641-69FA-4B0E-A50D-3517401E80B6}" type="slidenum">
              <a:rPr lang="de-DE" altLang="de-DE" sz="1300"/>
              <a:pPr eaLnBrk="1" hangingPunct="1">
                <a:spcBef>
                  <a:spcPct val="0"/>
                </a:spcBef>
              </a:pPr>
              <a:t>54</a:t>
            </a:fld>
            <a:endParaRPr lang="de-DE" altLang="de-DE" sz="1300"/>
          </a:p>
        </p:txBody>
      </p:sp>
      <p:sp>
        <p:nvSpPr>
          <p:cNvPr id="207875" name="Rectangle 2">
            <a:extLst>
              <a:ext uri="{FF2B5EF4-FFF2-40B4-BE49-F238E27FC236}">
                <a16:creationId xmlns:a16="http://schemas.microsoft.com/office/drawing/2014/main" id="{F89CFE38-6068-26FA-4369-D56A91306554}"/>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2E437EB4-F6BD-FF44-0CB6-CBC09564D4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5420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78DA4EE-1EB2-4C11-AAC0-4B55C041C60C}" type="slidenum">
              <a:rPr lang="de-DE" altLang="de-DE" sz="1300"/>
              <a:pPr eaLnBrk="1" hangingPunct="1">
                <a:spcBef>
                  <a:spcPct val="0"/>
                </a:spcBef>
              </a:pPr>
              <a:t>55</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06511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29C8D8-8E8D-49C8-A5D2-80AB4CAAAD88}" type="slidenum">
              <a:rPr lang="de-DE" altLang="de-DE" sz="1300"/>
              <a:pPr eaLnBrk="1" hangingPunct="1">
                <a:spcBef>
                  <a:spcPct val="0"/>
                </a:spcBef>
              </a:pPr>
              <a:t>56</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59318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78569AD-5823-4D5E-97CE-90753884278F}" type="slidenum">
              <a:rPr lang="de-DE" altLang="de-DE" sz="1300"/>
              <a:pPr eaLnBrk="1" hangingPunct="1">
                <a:spcBef>
                  <a:spcPct val="0"/>
                </a:spcBef>
              </a:pPr>
              <a:t>57</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894957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5803FB-1B46-42F3-8C07-84C051294164}" type="slidenum">
              <a:rPr lang="de-DE" altLang="de-DE" sz="1300"/>
              <a:pPr eaLnBrk="1" hangingPunct="1">
                <a:spcBef>
                  <a:spcPct val="0"/>
                </a:spcBef>
              </a:pPr>
              <a:t>58</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23235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950961-B14E-4341-BB30-D069C97F3F75}" type="slidenum">
              <a:rPr lang="de-DE" altLang="de-DE" sz="1300"/>
              <a:pPr eaLnBrk="1" hangingPunct="1">
                <a:spcBef>
                  <a:spcPct val="0"/>
                </a:spcBef>
              </a:pPr>
              <a:t>59</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72493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FE221C-995A-47B6-B77C-6860483CA469}" type="slidenum">
              <a:rPr lang="de-DE" altLang="de-DE" sz="1300"/>
              <a:pPr eaLnBrk="1" hangingPunct="1">
                <a:spcBef>
                  <a:spcPct val="0"/>
                </a:spcBef>
              </a:pPr>
              <a:t>60</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3335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ECA4E12-E23A-472A-9877-5A8E113BA1DC}" type="slidenum">
              <a:rPr lang="de-DE" altLang="de-DE" sz="1300"/>
              <a:pPr eaLnBrk="1" hangingPunct="1">
                <a:spcBef>
                  <a:spcPct val="0"/>
                </a:spcBef>
              </a:pPr>
              <a:t>61</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665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B4E77-E049-488E-8D18-C6A1CBF58E75}" type="slidenum">
              <a:rPr lang="de-DE" altLang="de-DE" sz="1300"/>
              <a:pPr eaLnBrk="1" hangingPunct="1">
                <a:spcBef>
                  <a:spcPct val="0"/>
                </a:spcBef>
              </a:pPr>
              <a:t>62</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42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FFB4E77-E049-488E-8D18-C6A1CBF58E75}" type="slidenum">
              <a:rPr lang="de-DE" altLang="de-DE" sz="1300"/>
              <a:pPr eaLnBrk="1" hangingPunct="1">
                <a:spcBef>
                  <a:spcPct val="0"/>
                </a:spcBef>
              </a:pPr>
              <a:t>63</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642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42C641-69FA-4B0E-A50D-3517401E80B6}" type="slidenum">
              <a:rPr lang="de-DE" altLang="de-DE" sz="1300"/>
              <a:pPr eaLnBrk="1" hangingPunct="1">
                <a:spcBef>
                  <a:spcPct val="0"/>
                </a:spcBef>
              </a:pPr>
              <a:t>64</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20277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AC3121-7FA6-49A7-A009-74AF0C529315}" type="slidenum">
              <a:rPr lang="de-DE" altLang="de-DE" sz="1300"/>
              <a:pPr eaLnBrk="1" hangingPunct="1">
                <a:spcBef>
                  <a:spcPct val="0"/>
                </a:spcBef>
              </a:pPr>
              <a:t>65</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627873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E6C0843-03DC-45F5-AA93-A549D3D3867F}" type="slidenum">
              <a:rPr lang="de-DE" altLang="de-DE" sz="1300"/>
              <a:pPr eaLnBrk="1" hangingPunct="1">
                <a:spcBef>
                  <a:spcPct val="0"/>
                </a:spcBef>
              </a:pPr>
              <a:t>66</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97245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C6489B-1BC7-4E8A-B657-FA740A9941E9}" type="slidenum">
              <a:rPr lang="de-DE" altLang="de-DE" sz="1300"/>
              <a:pPr eaLnBrk="1" hangingPunct="1">
                <a:spcBef>
                  <a:spcPct val="0"/>
                </a:spcBef>
              </a:pPr>
              <a:t>67</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01692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FA84D8-D1C9-46BB-A0A1-729944EF4AA7}" type="slidenum">
              <a:rPr lang="de-DE" altLang="de-DE" sz="1300"/>
              <a:pPr eaLnBrk="1" hangingPunct="1">
                <a:spcBef>
                  <a:spcPct val="0"/>
                </a:spcBef>
              </a:pPr>
              <a:t>68</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43016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E1FA2D-D37E-49EE-973B-BAB1910FA44E}" type="slidenum">
              <a:rPr lang="de-DE" altLang="de-DE" sz="1300"/>
              <a:pPr eaLnBrk="1" hangingPunct="1">
                <a:spcBef>
                  <a:spcPct val="0"/>
                </a:spcBef>
              </a:pPr>
              <a:t>69</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1092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124E89B-42EA-46D5-A849-E63731E23280}" type="slidenum">
              <a:rPr lang="de-DE" altLang="de-DE" sz="1300"/>
              <a:pPr eaLnBrk="1" hangingPunct="1">
                <a:spcBef>
                  <a:spcPct val="0"/>
                </a:spcBef>
              </a:pPr>
              <a:t>70</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49847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C09634-F258-48E3-BB8A-3436A0061B05}" type="slidenum">
              <a:rPr lang="de-DE" altLang="de-DE" sz="1300"/>
              <a:pPr eaLnBrk="1" hangingPunct="1">
                <a:spcBef>
                  <a:spcPct val="0"/>
                </a:spcBef>
              </a:pPr>
              <a:t>71</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12890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EB29BD-CDF2-4621-BE33-2F64F1B818EF}" type="slidenum">
              <a:rPr lang="de-DE" altLang="de-DE" sz="1300"/>
              <a:pPr eaLnBrk="1" hangingPunct="1">
                <a:spcBef>
                  <a:spcPct val="0"/>
                </a:spcBef>
              </a:pPr>
              <a:t>72</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83749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2EB29BD-CDF2-4621-BE33-2F64F1B818EF}" type="slidenum">
              <a:rPr lang="de-DE" altLang="de-DE" sz="1300"/>
              <a:pPr eaLnBrk="1" hangingPunct="1">
                <a:spcBef>
                  <a:spcPct val="0"/>
                </a:spcBef>
              </a:pPr>
              <a:t>73</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83749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3B8A51-4DF6-494F-AEC4-9FCFACA3FE89}" type="slidenum">
              <a:rPr lang="de-DE" altLang="de-DE" sz="1300"/>
              <a:pPr eaLnBrk="1" hangingPunct="1">
                <a:spcBef>
                  <a:spcPct val="0"/>
                </a:spcBef>
              </a:pPr>
              <a:t>74</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46841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BDE0B5-3A66-475D-8F2E-26F1200020D8}" type="slidenum">
              <a:rPr lang="de-DE" altLang="de-DE" sz="1300"/>
              <a:pPr eaLnBrk="1" hangingPunct="1">
                <a:spcBef>
                  <a:spcPct val="0"/>
                </a:spcBef>
              </a:pPr>
              <a:t>75</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6753458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CB9D2F-6FCC-4F9B-8843-BE151FE6E93E}" type="slidenum">
              <a:rPr lang="de-DE" altLang="de-DE" sz="1300"/>
              <a:pPr eaLnBrk="1" hangingPunct="1">
                <a:spcBef>
                  <a:spcPct val="0"/>
                </a:spcBef>
              </a:pPr>
              <a:t>76</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88509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412186-54F9-43A7-99B5-4D5840512EAF}" type="slidenum">
              <a:rPr lang="de-DE" altLang="de-DE" sz="1300"/>
              <a:pPr eaLnBrk="1" hangingPunct="1">
                <a:spcBef>
                  <a:spcPct val="0"/>
                </a:spcBef>
              </a:pPr>
              <a:t>77</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69633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9BD8B2-64AC-45AA-A428-623E83325447}" type="slidenum">
              <a:rPr lang="de-DE" altLang="de-DE" sz="1300"/>
              <a:pPr eaLnBrk="1" hangingPunct="1">
                <a:spcBef>
                  <a:spcPct val="0"/>
                </a:spcBef>
              </a:pPr>
              <a:t>78</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90608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78BE8B-C46E-49B4-BCF7-ECF494C1511E}" type="slidenum">
              <a:rPr lang="de-DE" altLang="de-DE" sz="1300"/>
              <a:pPr eaLnBrk="1" hangingPunct="1">
                <a:spcBef>
                  <a:spcPct val="0"/>
                </a:spcBef>
              </a:pPr>
              <a:t>79</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820381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A266E-9C13-4F38-92EB-6ED3C2E83064}" type="slidenum">
              <a:rPr lang="de-DE" altLang="de-DE" sz="1300"/>
              <a:pPr eaLnBrk="1" hangingPunct="1">
                <a:spcBef>
                  <a:spcPct val="0"/>
                </a:spcBef>
              </a:pPr>
              <a:t>80</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52524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0743FE-9413-4C59-901C-C66473127B0D}" type="slidenum">
              <a:rPr lang="de-DE" altLang="de-DE" sz="1300"/>
              <a:pPr eaLnBrk="1" hangingPunct="1">
                <a:spcBef>
                  <a:spcPct val="0"/>
                </a:spcBef>
              </a:pPr>
              <a:t>81</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57009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A2562-9568-7404-08DF-9D295BBE5796}"/>
            </a:ext>
          </a:extLst>
        </p:cNvPr>
        <p:cNvGrpSpPr/>
        <p:nvPr/>
      </p:nvGrpSpPr>
      <p:grpSpPr>
        <a:xfrm>
          <a:off x="0" y="0"/>
          <a:ext cx="0" cy="0"/>
          <a:chOff x="0" y="0"/>
          <a:chExt cx="0" cy="0"/>
        </a:xfrm>
      </p:grpSpPr>
      <p:sp>
        <p:nvSpPr>
          <p:cNvPr id="217090" name="Rectangle 7">
            <a:extLst>
              <a:ext uri="{FF2B5EF4-FFF2-40B4-BE49-F238E27FC236}">
                <a16:creationId xmlns:a16="http://schemas.microsoft.com/office/drawing/2014/main" id="{000F3F10-FC9B-4C25-3158-A9A668B21D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3B8A51-4DF6-494F-AEC4-9FCFACA3FE89}" type="slidenum">
              <a:rPr lang="de-DE" altLang="de-DE" sz="1300"/>
              <a:pPr eaLnBrk="1" hangingPunct="1">
                <a:spcBef>
                  <a:spcPct val="0"/>
                </a:spcBef>
              </a:pPr>
              <a:t>82</a:t>
            </a:fld>
            <a:endParaRPr lang="de-DE" altLang="de-DE" sz="1300"/>
          </a:p>
        </p:txBody>
      </p:sp>
      <p:sp>
        <p:nvSpPr>
          <p:cNvPr id="217091" name="Rectangle 2">
            <a:extLst>
              <a:ext uri="{FF2B5EF4-FFF2-40B4-BE49-F238E27FC236}">
                <a16:creationId xmlns:a16="http://schemas.microsoft.com/office/drawing/2014/main" id="{6CD7E7F3-EF38-EB13-FBE3-4A6C0B17801C}"/>
              </a:ext>
            </a:extLst>
          </p:cNvPr>
          <p:cNvSpPr>
            <a:spLocks noGrp="1" noRot="1" noChangeAspect="1" noChangeArrowheads="1" noTextEdit="1"/>
          </p:cNvSpPr>
          <p:nvPr>
            <p:ph type="sldImg"/>
          </p:nvPr>
        </p:nvSpPr>
        <p:spPr>
          <a:xfrm>
            <a:off x="82550" y="744538"/>
            <a:ext cx="6618288" cy="3722687"/>
          </a:xfrm>
          <a:ln/>
        </p:spPr>
      </p:sp>
      <p:sp>
        <p:nvSpPr>
          <p:cNvPr id="217092" name="Rectangle 3">
            <a:extLst>
              <a:ext uri="{FF2B5EF4-FFF2-40B4-BE49-F238E27FC236}">
                <a16:creationId xmlns:a16="http://schemas.microsoft.com/office/drawing/2014/main" id="{38CCCEFD-4745-C606-1755-45305C6BEB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79107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8E8BD-10CA-D86B-498C-ED5F6FCD5E50}"/>
            </a:ext>
          </a:extLst>
        </p:cNvPr>
        <p:cNvGrpSpPr/>
        <p:nvPr/>
      </p:nvGrpSpPr>
      <p:grpSpPr>
        <a:xfrm>
          <a:off x="0" y="0"/>
          <a:ext cx="0" cy="0"/>
          <a:chOff x="0" y="0"/>
          <a:chExt cx="0" cy="0"/>
        </a:xfrm>
      </p:grpSpPr>
      <p:sp>
        <p:nvSpPr>
          <p:cNvPr id="218114" name="Rectangle 7">
            <a:extLst>
              <a:ext uri="{FF2B5EF4-FFF2-40B4-BE49-F238E27FC236}">
                <a16:creationId xmlns:a16="http://schemas.microsoft.com/office/drawing/2014/main" id="{957E4E9D-29E7-EB1F-CF25-58CB091A86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BDE0B5-3A66-475D-8F2E-26F1200020D8}" type="slidenum">
              <a:rPr lang="de-DE" altLang="de-DE" sz="1300"/>
              <a:pPr eaLnBrk="1" hangingPunct="1">
                <a:spcBef>
                  <a:spcPct val="0"/>
                </a:spcBef>
              </a:pPr>
              <a:t>83</a:t>
            </a:fld>
            <a:endParaRPr lang="de-DE" altLang="de-DE" sz="1300"/>
          </a:p>
        </p:txBody>
      </p:sp>
      <p:sp>
        <p:nvSpPr>
          <p:cNvPr id="218115" name="Rectangle 2">
            <a:extLst>
              <a:ext uri="{FF2B5EF4-FFF2-40B4-BE49-F238E27FC236}">
                <a16:creationId xmlns:a16="http://schemas.microsoft.com/office/drawing/2014/main" id="{079A0830-7819-1E16-11C5-1CD70D20D5C0}"/>
              </a:ext>
            </a:extLst>
          </p:cNvPr>
          <p:cNvSpPr>
            <a:spLocks noGrp="1" noRot="1" noChangeAspect="1" noChangeArrowheads="1" noTextEdit="1"/>
          </p:cNvSpPr>
          <p:nvPr>
            <p:ph type="sldImg"/>
          </p:nvPr>
        </p:nvSpPr>
        <p:spPr>
          <a:xfrm>
            <a:off x="82550" y="744538"/>
            <a:ext cx="6618288" cy="3722687"/>
          </a:xfrm>
          <a:ln/>
        </p:spPr>
      </p:sp>
      <p:sp>
        <p:nvSpPr>
          <p:cNvPr id="218116" name="Rectangle 3">
            <a:extLst>
              <a:ext uri="{FF2B5EF4-FFF2-40B4-BE49-F238E27FC236}">
                <a16:creationId xmlns:a16="http://schemas.microsoft.com/office/drawing/2014/main" id="{336E6AD6-4A8A-6FB5-0333-6AEE5EFF52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458103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ABBF0-5628-CB55-75C9-761AFD053A1A}"/>
            </a:ext>
          </a:extLst>
        </p:cNvPr>
        <p:cNvGrpSpPr/>
        <p:nvPr/>
      </p:nvGrpSpPr>
      <p:grpSpPr>
        <a:xfrm>
          <a:off x="0" y="0"/>
          <a:ext cx="0" cy="0"/>
          <a:chOff x="0" y="0"/>
          <a:chExt cx="0" cy="0"/>
        </a:xfrm>
      </p:grpSpPr>
      <p:sp>
        <p:nvSpPr>
          <p:cNvPr id="219138" name="Rectangle 7">
            <a:extLst>
              <a:ext uri="{FF2B5EF4-FFF2-40B4-BE49-F238E27FC236}">
                <a16:creationId xmlns:a16="http://schemas.microsoft.com/office/drawing/2014/main" id="{00E25B5B-7D78-6315-036D-86AD2C3C4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CB9D2F-6FCC-4F9B-8843-BE151FE6E93E}" type="slidenum">
              <a:rPr lang="de-DE" altLang="de-DE" sz="1300"/>
              <a:pPr eaLnBrk="1" hangingPunct="1">
                <a:spcBef>
                  <a:spcPct val="0"/>
                </a:spcBef>
              </a:pPr>
              <a:t>84</a:t>
            </a:fld>
            <a:endParaRPr lang="de-DE" altLang="de-DE" sz="1300"/>
          </a:p>
        </p:txBody>
      </p:sp>
      <p:sp>
        <p:nvSpPr>
          <p:cNvPr id="219139" name="Rectangle 2">
            <a:extLst>
              <a:ext uri="{FF2B5EF4-FFF2-40B4-BE49-F238E27FC236}">
                <a16:creationId xmlns:a16="http://schemas.microsoft.com/office/drawing/2014/main" id="{F9D43C77-23F7-1BEA-CF03-6173C6C80E38}"/>
              </a:ext>
            </a:extLst>
          </p:cNvPr>
          <p:cNvSpPr>
            <a:spLocks noGrp="1" noRot="1" noChangeAspect="1" noChangeArrowheads="1" noTextEdit="1"/>
          </p:cNvSpPr>
          <p:nvPr>
            <p:ph type="sldImg"/>
          </p:nvPr>
        </p:nvSpPr>
        <p:spPr>
          <a:xfrm>
            <a:off x="82550" y="744538"/>
            <a:ext cx="6618288" cy="3722687"/>
          </a:xfrm>
          <a:ln/>
        </p:spPr>
      </p:sp>
      <p:sp>
        <p:nvSpPr>
          <p:cNvPr id="219140" name="Rectangle 3">
            <a:extLst>
              <a:ext uri="{FF2B5EF4-FFF2-40B4-BE49-F238E27FC236}">
                <a16:creationId xmlns:a16="http://schemas.microsoft.com/office/drawing/2014/main" id="{61477268-6E7D-E24A-A69A-F4A373E0A6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38289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E21D5-9BD3-BF43-1FFE-F3ADFC9DEFE5}"/>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9C4FA43D-C64E-B203-8E39-72E7188939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412186-54F9-43A7-99B5-4D5840512EAF}" type="slidenum">
              <a:rPr lang="de-DE" altLang="de-DE" sz="1300"/>
              <a:pPr eaLnBrk="1" hangingPunct="1">
                <a:spcBef>
                  <a:spcPct val="0"/>
                </a:spcBef>
              </a:pPr>
              <a:t>85</a:t>
            </a:fld>
            <a:endParaRPr lang="de-DE" altLang="de-DE" sz="1300"/>
          </a:p>
        </p:txBody>
      </p:sp>
      <p:sp>
        <p:nvSpPr>
          <p:cNvPr id="220163" name="Rectangle 2">
            <a:extLst>
              <a:ext uri="{FF2B5EF4-FFF2-40B4-BE49-F238E27FC236}">
                <a16:creationId xmlns:a16="http://schemas.microsoft.com/office/drawing/2014/main" id="{15D4FC60-EB5C-2F3C-BF64-7F268255E5B9}"/>
              </a:ext>
            </a:extLst>
          </p:cNvPr>
          <p:cNvSpPr>
            <a:spLocks noGrp="1" noRot="1" noChangeAspect="1" noChangeArrowheads="1" noTextEdit="1"/>
          </p:cNvSpPr>
          <p:nvPr>
            <p:ph type="sldImg"/>
          </p:nvPr>
        </p:nvSpPr>
        <p:spPr>
          <a:xfrm>
            <a:off x="82550" y="744538"/>
            <a:ext cx="6618288" cy="3722687"/>
          </a:xfrm>
          <a:ln/>
        </p:spPr>
      </p:sp>
      <p:sp>
        <p:nvSpPr>
          <p:cNvPr id="220164" name="Rectangle 3">
            <a:extLst>
              <a:ext uri="{FF2B5EF4-FFF2-40B4-BE49-F238E27FC236}">
                <a16:creationId xmlns:a16="http://schemas.microsoft.com/office/drawing/2014/main" id="{A269499C-DD44-3D06-FC3A-3E058688B4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167714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F043E-F692-ACC6-D606-1563B66DB7A2}"/>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36E4B654-96C1-B98E-DF31-A041994EFA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59BD8B2-64AC-45AA-A428-623E83325447}" type="slidenum">
              <a:rPr lang="de-DE" altLang="de-DE" sz="1300"/>
              <a:pPr eaLnBrk="1" hangingPunct="1">
                <a:spcBef>
                  <a:spcPct val="0"/>
                </a:spcBef>
              </a:pPr>
              <a:t>86</a:t>
            </a:fld>
            <a:endParaRPr lang="de-DE" altLang="de-DE" sz="1300"/>
          </a:p>
        </p:txBody>
      </p:sp>
      <p:sp>
        <p:nvSpPr>
          <p:cNvPr id="221187" name="Rectangle 2">
            <a:extLst>
              <a:ext uri="{FF2B5EF4-FFF2-40B4-BE49-F238E27FC236}">
                <a16:creationId xmlns:a16="http://schemas.microsoft.com/office/drawing/2014/main" id="{4429B565-CDC9-530F-07C9-BD407A74C1D4}"/>
              </a:ext>
            </a:extLst>
          </p:cNvPr>
          <p:cNvSpPr>
            <a:spLocks noGrp="1" noRot="1" noChangeAspect="1" noChangeArrowheads="1" noTextEdit="1"/>
          </p:cNvSpPr>
          <p:nvPr>
            <p:ph type="sldImg"/>
          </p:nvPr>
        </p:nvSpPr>
        <p:spPr>
          <a:xfrm>
            <a:off x="82550" y="744538"/>
            <a:ext cx="6618288" cy="3722687"/>
          </a:xfrm>
          <a:ln/>
        </p:spPr>
      </p:sp>
      <p:sp>
        <p:nvSpPr>
          <p:cNvPr id="221188" name="Rectangle 3">
            <a:extLst>
              <a:ext uri="{FF2B5EF4-FFF2-40B4-BE49-F238E27FC236}">
                <a16:creationId xmlns:a16="http://schemas.microsoft.com/office/drawing/2014/main" id="{4838F738-3364-CDEA-2868-1BAD0CC12A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18512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44402-BA55-BAD4-DEAC-905C47561DFD}"/>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DCA02CF9-3830-6D31-1F06-E642A2A5B9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78BE8B-C46E-49B4-BCF7-ECF494C1511E}" type="slidenum">
              <a:rPr lang="de-DE" altLang="de-DE" sz="1300"/>
              <a:pPr eaLnBrk="1" hangingPunct="1">
                <a:spcBef>
                  <a:spcPct val="0"/>
                </a:spcBef>
              </a:pPr>
              <a:t>87</a:t>
            </a:fld>
            <a:endParaRPr lang="de-DE" altLang="de-DE" sz="1300"/>
          </a:p>
        </p:txBody>
      </p:sp>
      <p:sp>
        <p:nvSpPr>
          <p:cNvPr id="222211" name="Rectangle 2">
            <a:extLst>
              <a:ext uri="{FF2B5EF4-FFF2-40B4-BE49-F238E27FC236}">
                <a16:creationId xmlns:a16="http://schemas.microsoft.com/office/drawing/2014/main" id="{00DA1F4E-0DB5-F217-5DAA-88A33EF70699}"/>
              </a:ext>
            </a:extLst>
          </p:cNvPr>
          <p:cNvSpPr>
            <a:spLocks noGrp="1" noRot="1" noChangeAspect="1" noChangeArrowheads="1" noTextEdit="1"/>
          </p:cNvSpPr>
          <p:nvPr>
            <p:ph type="sldImg"/>
          </p:nvPr>
        </p:nvSpPr>
        <p:spPr>
          <a:xfrm>
            <a:off x="82550" y="744538"/>
            <a:ext cx="6618288" cy="3722687"/>
          </a:xfrm>
          <a:ln/>
        </p:spPr>
      </p:sp>
      <p:sp>
        <p:nvSpPr>
          <p:cNvPr id="222212" name="Rectangle 3">
            <a:extLst>
              <a:ext uri="{FF2B5EF4-FFF2-40B4-BE49-F238E27FC236}">
                <a16:creationId xmlns:a16="http://schemas.microsoft.com/office/drawing/2014/main" id="{1A36198C-C4D2-E05D-2C5F-F5D6D17CC6F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01785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7B687-B04A-4090-E740-21085EE8E8AC}"/>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EDED8440-21C3-365A-D22C-2B0814DD4C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14A266E-9C13-4F38-92EB-6ED3C2E83064}" type="slidenum">
              <a:rPr lang="de-DE" altLang="de-DE" sz="1300"/>
              <a:pPr eaLnBrk="1" hangingPunct="1">
                <a:spcBef>
                  <a:spcPct val="0"/>
                </a:spcBef>
              </a:pPr>
              <a:t>88</a:t>
            </a:fld>
            <a:endParaRPr lang="de-DE" altLang="de-DE" sz="1300"/>
          </a:p>
        </p:txBody>
      </p:sp>
      <p:sp>
        <p:nvSpPr>
          <p:cNvPr id="223235" name="Rectangle 2">
            <a:extLst>
              <a:ext uri="{FF2B5EF4-FFF2-40B4-BE49-F238E27FC236}">
                <a16:creationId xmlns:a16="http://schemas.microsoft.com/office/drawing/2014/main" id="{BD116BAA-E87D-5258-A333-3A290112EF88}"/>
              </a:ext>
            </a:extLst>
          </p:cNvPr>
          <p:cNvSpPr>
            <a:spLocks noGrp="1" noRot="1" noChangeAspect="1" noChangeArrowheads="1" noTextEdit="1"/>
          </p:cNvSpPr>
          <p:nvPr>
            <p:ph type="sldImg"/>
          </p:nvPr>
        </p:nvSpPr>
        <p:spPr>
          <a:xfrm>
            <a:off x="82550" y="744538"/>
            <a:ext cx="6618288" cy="3722687"/>
          </a:xfrm>
          <a:ln/>
        </p:spPr>
      </p:sp>
      <p:sp>
        <p:nvSpPr>
          <p:cNvPr id="223236" name="Rectangle 3">
            <a:extLst>
              <a:ext uri="{FF2B5EF4-FFF2-40B4-BE49-F238E27FC236}">
                <a16:creationId xmlns:a16="http://schemas.microsoft.com/office/drawing/2014/main" id="{CF9D6E29-46B8-30DD-59FB-DD897D42AE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71062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A3C5A-585C-E45A-3127-FFBBEEDDE118}"/>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60F21F53-F2FF-8760-7B87-48ECFA1763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0743FE-9413-4C59-901C-C66473127B0D}" type="slidenum">
              <a:rPr lang="de-DE" altLang="de-DE" sz="1300"/>
              <a:pPr eaLnBrk="1" hangingPunct="1">
                <a:spcBef>
                  <a:spcPct val="0"/>
                </a:spcBef>
              </a:pPr>
              <a:t>89</a:t>
            </a:fld>
            <a:endParaRPr lang="de-DE" altLang="de-DE" sz="1300"/>
          </a:p>
        </p:txBody>
      </p:sp>
      <p:sp>
        <p:nvSpPr>
          <p:cNvPr id="224259" name="Rectangle 2">
            <a:extLst>
              <a:ext uri="{FF2B5EF4-FFF2-40B4-BE49-F238E27FC236}">
                <a16:creationId xmlns:a16="http://schemas.microsoft.com/office/drawing/2014/main" id="{D63F467B-CFFC-226C-BC11-A092A77115C4}"/>
              </a:ext>
            </a:extLst>
          </p:cNvPr>
          <p:cNvSpPr>
            <a:spLocks noGrp="1" noRot="1" noChangeAspect="1" noChangeArrowheads="1" noTextEdit="1"/>
          </p:cNvSpPr>
          <p:nvPr>
            <p:ph type="sldImg"/>
          </p:nvPr>
        </p:nvSpPr>
        <p:spPr>
          <a:xfrm>
            <a:off x="82550" y="744538"/>
            <a:ext cx="6618288" cy="3722687"/>
          </a:xfrm>
          <a:ln/>
        </p:spPr>
      </p:sp>
      <p:sp>
        <p:nvSpPr>
          <p:cNvPr id="224260" name="Rectangle 3">
            <a:extLst>
              <a:ext uri="{FF2B5EF4-FFF2-40B4-BE49-F238E27FC236}">
                <a16:creationId xmlns:a16="http://schemas.microsoft.com/office/drawing/2014/main" id="{B8D03E38-BE8B-AC0C-5D62-19816484EB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00061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BCA77-017B-5E22-C11D-7EDE61795E5E}"/>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282D7BDB-C772-A161-A9A9-509FB5DC30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CDB8C5-B230-408C-82CC-967E48429667}" type="slidenum">
              <a:rPr lang="de-DE" altLang="de-DE" sz="1300"/>
              <a:pPr eaLnBrk="1" hangingPunct="1">
                <a:spcBef>
                  <a:spcPct val="0"/>
                </a:spcBef>
              </a:pPr>
              <a:t>90</a:t>
            </a:fld>
            <a:endParaRPr lang="de-DE" altLang="de-DE" sz="1300"/>
          </a:p>
        </p:txBody>
      </p:sp>
      <p:sp>
        <p:nvSpPr>
          <p:cNvPr id="225283" name="Rectangle 2">
            <a:extLst>
              <a:ext uri="{FF2B5EF4-FFF2-40B4-BE49-F238E27FC236}">
                <a16:creationId xmlns:a16="http://schemas.microsoft.com/office/drawing/2014/main" id="{64544AE6-F134-3A99-24E2-072676D5619F}"/>
              </a:ext>
            </a:extLst>
          </p:cNvPr>
          <p:cNvSpPr>
            <a:spLocks noGrp="1" noRot="1" noChangeAspect="1" noChangeArrowheads="1" noTextEdit="1"/>
          </p:cNvSpPr>
          <p:nvPr>
            <p:ph type="sldImg"/>
          </p:nvPr>
        </p:nvSpPr>
        <p:spPr>
          <a:xfrm>
            <a:off x="82550" y="744538"/>
            <a:ext cx="6618288" cy="3722687"/>
          </a:xfrm>
          <a:ln/>
        </p:spPr>
      </p:sp>
      <p:sp>
        <p:nvSpPr>
          <p:cNvPr id="225284" name="Rectangle 3">
            <a:extLst>
              <a:ext uri="{FF2B5EF4-FFF2-40B4-BE49-F238E27FC236}">
                <a16:creationId xmlns:a16="http://schemas.microsoft.com/office/drawing/2014/main" id="{6D1A3314-23D0-0986-5D1D-378E44ABAB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101445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BCA77-017B-5E22-C11D-7EDE61795E5E}"/>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282D7BDB-C772-A161-A9A9-509FB5DC30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CDB8C5-B230-408C-82CC-967E48429667}" type="slidenum">
              <a:rPr lang="de-DE" altLang="de-DE" sz="1300"/>
              <a:pPr eaLnBrk="1" hangingPunct="1">
                <a:spcBef>
                  <a:spcPct val="0"/>
                </a:spcBef>
              </a:pPr>
              <a:t>91</a:t>
            </a:fld>
            <a:endParaRPr lang="de-DE" altLang="de-DE" sz="1300"/>
          </a:p>
        </p:txBody>
      </p:sp>
      <p:sp>
        <p:nvSpPr>
          <p:cNvPr id="225283" name="Rectangle 2">
            <a:extLst>
              <a:ext uri="{FF2B5EF4-FFF2-40B4-BE49-F238E27FC236}">
                <a16:creationId xmlns:a16="http://schemas.microsoft.com/office/drawing/2014/main" id="{64544AE6-F134-3A99-24E2-072676D5619F}"/>
              </a:ext>
            </a:extLst>
          </p:cNvPr>
          <p:cNvSpPr>
            <a:spLocks noGrp="1" noRot="1" noChangeAspect="1" noChangeArrowheads="1" noTextEdit="1"/>
          </p:cNvSpPr>
          <p:nvPr>
            <p:ph type="sldImg"/>
          </p:nvPr>
        </p:nvSpPr>
        <p:spPr>
          <a:xfrm>
            <a:off x="82550" y="744538"/>
            <a:ext cx="6618288" cy="3722687"/>
          </a:xfrm>
          <a:ln/>
        </p:spPr>
      </p:sp>
      <p:sp>
        <p:nvSpPr>
          <p:cNvPr id="225284" name="Rectangle 3">
            <a:extLst>
              <a:ext uri="{FF2B5EF4-FFF2-40B4-BE49-F238E27FC236}">
                <a16:creationId xmlns:a16="http://schemas.microsoft.com/office/drawing/2014/main" id="{6D1A3314-23D0-0986-5D1D-378E44ABAB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10144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92</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67865F-2D08-4150-ABF9-D1DDFA2D1C0D}" type="slidenum">
              <a:rPr lang="de-DE" altLang="de-DE" sz="1300"/>
              <a:pPr eaLnBrk="1" hangingPunct="1">
                <a:spcBef>
                  <a:spcPct val="0"/>
                </a:spcBef>
              </a:pPr>
              <a:t>93</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6220504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18CD9C1-C616-4DAC-9035-B3DE2D358151}" type="slidenum">
              <a:rPr lang="de-DE" altLang="de-DE" sz="1300"/>
              <a:pPr eaLnBrk="1" hangingPunct="1">
                <a:spcBef>
                  <a:spcPct val="0"/>
                </a:spcBef>
              </a:pPr>
              <a:t>94</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34777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1722171-1D00-4502-ACDC-9D0E3F11C070}" type="slidenum">
              <a:rPr lang="de-DE" altLang="de-DE" sz="1300"/>
              <a:pPr eaLnBrk="1" hangingPunct="1">
                <a:spcBef>
                  <a:spcPct val="0"/>
                </a:spcBef>
              </a:pPr>
              <a:t>95</a:t>
            </a:fld>
            <a:endParaRPr lang="de-DE" altLang="de-DE" sz="1300"/>
          </a:p>
        </p:txBody>
      </p:sp>
      <p:sp>
        <p:nvSpPr>
          <p:cNvPr id="228355" name="Rectangle 2"/>
          <p:cNvSpPr>
            <a:spLocks noGrp="1" noRot="1" noChangeAspect="1" noChangeArrowheads="1" noTextEdit="1"/>
          </p:cNvSpPr>
          <p:nvPr>
            <p:ph type="sldImg"/>
          </p:nvPr>
        </p:nvSpPr>
        <p:spPr>
          <a:xfrm>
            <a:off x="82550" y="744538"/>
            <a:ext cx="6618288" cy="3722687"/>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8678138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8A4202-B855-4E83-91C2-F9CDB38EE8ED}" type="slidenum">
              <a:rPr lang="de-DE" altLang="de-DE" sz="1300"/>
              <a:pPr eaLnBrk="1" hangingPunct="1">
                <a:spcBef>
                  <a:spcPct val="0"/>
                </a:spcBef>
              </a:pPr>
              <a:t>96</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2263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231330-203C-4047-8B34-23042F30A38A}" type="slidenum">
              <a:rPr lang="de-DE" altLang="de-DE" sz="1300"/>
              <a:pPr eaLnBrk="1" hangingPunct="1">
                <a:spcBef>
                  <a:spcPct val="0"/>
                </a:spcBef>
              </a:pPr>
              <a:t>97</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605617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7D60FF-0588-4509-AFF4-7AADC62DA260}" type="slidenum">
              <a:rPr lang="de-DE" altLang="de-DE" sz="1300"/>
              <a:pPr eaLnBrk="1" hangingPunct="1">
                <a:spcBef>
                  <a:spcPct val="0"/>
                </a:spcBef>
              </a:pPr>
              <a:t>98</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029182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A333BB3-5CEE-4D53-AF4E-5CCF7B58F8A7}" type="slidenum">
              <a:rPr lang="de-DE" altLang="de-DE" sz="1300"/>
              <a:pPr eaLnBrk="1" hangingPunct="1">
                <a:spcBef>
                  <a:spcPct val="0"/>
                </a:spcBef>
              </a:pPr>
              <a:t>99</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463151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85B658-5211-4793-A2A3-D8BEABB0D19C}" type="slidenum">
              <a:rPr lang="de-DE" altLang="de-DE" sz="1300"/>
              <a:pPr eaLnBrk="1" hangingPunct="1">
                <a:spcBef>
                  <a:spcPct val="0"/>
                </a:spcBef>
              </a:pPr>
              <a:t>100</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02129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85B658-5211-4793-A2A3-D8BEABB0D19C}" type="slidenum">
              <a:rPr lang="de-DE" altLang="de-DE" sz="1300"/>
              <a:pPr eaLnBrk="1" hangingPunct="1">
                <a:spcBef>
                  <a:spcPct val="0"/>
                </a:spcBef>
              </a:pPr>
              <a:t>101</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60212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60F5C7E-50D0-4262-BBE5-76FB03F8973A}" type="slidenum">
              <a:rPr lang="de-DE" altLang="de-DE" sz="1300"/>
              <a:pPr eaLnBrk="1" hangingPunct="1">
                <a:spcBef>
                  <a:spcPct val="0"/>
                </a:spcBef>
              </a:pPr>
              <a:t>102</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0236991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DD87B3C-B99F-43F6-820F-7D0C3116845D}" type="slidenum">
              <a:rPr lang="de-DE" altLang="de-DE" sz="1300"/>
              <a:pPr eaLnBrk="1" hangingPunct="1">
                <a:spcBef>
                  <a:spcPct val="0"/>
                </a:spcBef>
              </a:pPr>
              <a:t>103</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77652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76755B-485F-4B11-98A8-595A02750486}" type="slidenum">
              <a:rPr lang="de-DE" altLang="de-DE" sz="1300"/>
              <a:pPr eaLnBrk="1" hangingPunct="1">
                <a:spcBef>
                  <a:spcPct val="0"/>
                </a:spcBef>
              </a:pPr>
              <a:t>104</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85932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EB7ECEA-4D68-47E3-A1FA-76BE9A05AACE}" type="slidenum">
              <a:rPr lang="de-DE" altLang="de-DE" sz="1300"/>
              <a:pPr eaLnBrk="1" hangingPunct="1">
                <a:spcBef>
                  <a:spcPct val="0"/>
                </a:spcBef>
              </a:pPr>
              <a:t>105</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654195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BB7F496-75B8-421F-8374-19091EB00AAA}" type="slidenum">
              <a:rPr lang="de-DE" altLang="de-DE" sz="1300"/>
              <a:pPr eaLnBrk="1" hangingPunct="1">
                <a:spcBef>
                  <a:spcPct val="0"/>
                </a:spcBef>
              </a:pPr>
              <a:t>106</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927313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6DB962-FCBD-40AE-ABD5-77480FA33A1D}" type="slidenum">
              <a:rPr lang="de-DE" altLang="de-DE" sz="1300"/>
              <a:pPr eaLnBrk="1" hangingPunct="1">
                <a:spcBef>
                  <a:spcPct val="0"/>
                </a:spcBef>
              </a:pPr>
              <a:t>107</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452560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C747B9-71A9-40B4-A103-E6649CBE367A}" type="slidenum">
              <a:rPr lang="de-DE" altLang="de-DE" sz="1300"/>
              <a:pPr eaLnBrk="1" hangingPunct="1">
                <a:spcBef>
                  <a:spcPct val="0"/>
                </a:spcBef>
              </a:pPr>
              <a:t>108</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350689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49B5D1-0230-4C13-BD11-54DCA90ECAC2}" type="slidenum">
              <a:rPr lang="de-DE" altLang="de-DE" sz="1300"/>
              <a:pPr eaLnBrk="1" hangingPunct="1">
                <a:spcBef>
                  <a:spcPct val="0"/>
                </a:spcBef>
              </a:pPr>
              <a:t>109</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3031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D2B55A-9D1F-4DCF-902C-7E15CEEC72F1}" type="slidenum">
              <a:rPr lang="de-DE" altLang="de-DE" sz="1300"/>
              <a:pPr eaLnBrk="1" hangingPunct="1">
                <a:spcBef>
                  <a:spcPct val="0"/>
                </a:spcBef>
              </a:pPr>
              <a:t>110</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269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2279666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6D2B55A-9D1F-4DCF-902C-7E15CEEC72F1}" type="slidenum">
              <a:rPr lang="de-DE" altLang="de-DE" sz="1300"/>
              <a:pPr eaLnBrk="1" hangingPunct="1">
                <a:spcBef>
                  <a:spcPct val="0"/>
                </a:spcBef>
              </a:pPr>
              <a:t>111</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2692"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p>
        </p:txBody>
      </p:sp>
    </p:spTree>
    <p:extLst>
      <p:ext uri="{BB962C8B-B14F-4D97-AF65-F5344CB8AC3E}">
        <p14:creationId xmlns:p14="http://schemas.microsoft.com/office/powerpoint/2010/main" val="322796664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130980-6C2B-403B-B74B-CC0A70D2B0F2}" type="slidenum">
              <a:rPr lang="de-DE" altLang="de-DE" sz="1300"/>
              <a:pPr eaLnBrk="1" hangingPunct="1">
                <a:spcBef>
                  <a:spcPct val="0"/>
                </a:spcBef>
              </a:pPr>
              <a:t>112</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459651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C14428-3054-4762-8782-DE29618EE648}" type="slidenum">
              <a:rPr lang="de-DE" altLang="de-DE" sz="1300"/>
              <a:pPr eaLnBrk="1" hangingPunct="1">
                <a:spcBef>
                  <a:spcPct val="0"/>
                </a:spcBef>
              </a:pPr>
              <a:t>113</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089672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22221FE-8B50-4608-A881-BD37CCD89A6B}" type="slidenum">
              <a:rPr lang="de-DE" altLang="de-DE" sz="1300"/>
              <a:pPr eaLnBrk="1" hangingPunct="1">
                <a:spcBef>
                  <a:spcPct val="0"/>
                </a:spcBef>
              </a:pPr>
              <a:t>114</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012481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9157670-5291-4DA0-9868-F579B4092089}" type="slidenum">
              <a:rPr lang="de-DE" altLang="de-DE" sz="1300"/>
              <a:pPr eaLnBrk="1" hangingPunct="1">
                <a:spcBef>
                  <a:spcPct val="0"/>
                </a:spcBef>
              </a:pPr>
              <a:t>115</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2588309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4E4A81E-34B2-454E-9742-031DEA022884}" type="slidenum">
              <a:rPr lang="de-DE" altLang="de-DE" sz="1300"/>
              <a:pPr eaLnBrk="1" hangingPunct="1">
                <a:spcBef>
                  <a:spcPct val="0"/>
                </a:spcBef>
              </a:pPr>
              <a:t>116</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65501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4D81430-98A5-41B1-A959-519607EB4D17}" type="slidenum">
              <a:rPr lang="de-DE" altLang="de-DE" sz="1300"/>
              <a:pPr eaLnBrk="1" hangingPunct="1">
                <a:spcBef>
                  <a:spcPct val="0"/>
                </a:spcBef>
              </a:pPr>
              <a:t>117</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068295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D63D3DA-B7A2-441C-A80B-1740F284ED71}" type="slidenum">
              <a:rPr lang="de-DE" altLang="de-DE" sz="1300"/>
              <a:pPr eaLnBrk="1" hangingPunct="1">
                <a:spcBef>
                  <a:spcPct val="0"/>
                </a:spcBef>
              </a:pPr>
              <a:t>118</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5893850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1B6FFC-0248-4FD0-8F53-384B88FCA951}" type="slidenum">
              <a:rPr lang="de-DE" altLang="de-DE" sz="1300"/>
              <a:pPr eaLnBrk="1" hangingPunct="1">
                <a:spcBef>
                  <a:spcPct val="0"/>
                </a:spcBef>
              </a:pPr>
              <a:t>119</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096360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FBEBE2-E024-4835-9D1C-031EF2F1E78D}" type="slidenum">
              <a:rPr lang="de-DE" altLang="de-DE" sz="1300"/>
              <a:pPr eaLnBrk="1" hangingPunct="1">
                <a:spcBef>
                  <a:spcPct val="0"/>
                </a:spcBef>
              </a:pPr>
              <a:t>120</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64143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EFBEBE2-E024-4835-9D1C-031EF2F1E78D}" type="slidenum">
              <a:rPr lang="de-DE" altLang="de-DE" sz="1300"/>
              <a:pPr eaLnBrk="1" hangingPunct="1">
                <a:spcBef>
                  <a:spcPct val="0"/>
                </a:spcBef>
              </a:pPr>
              <a:t>121</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364143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D9F243-2515-49B7-A132-FFD94FAFB644}" type="slidenum">
              <a:rPr lang="de-DE" altLang="de-DE" sz="1300"/>
              <a:pPr eaLnBrk="1" hangingPunct="1">
                <a:spcBef>
                  <a:spcPct val="0"/>
                </a:spcBef>
              </a:pPr>
              <a:t>122</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0263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7F58C92-C66F-45E8-867D-764B0576AB70}" type="slidenum">
              <a:rPr lang="de-DE" altLang="de-DE" sz="1300"/>
              <a:pPr eaLnBrk="1" hangingPunct="1">
                <a:spcBef>
                  <a:spcPct val="0"/>
                </a:spcBef>
              </a:pPr>
              <a:t>123</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717508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C62ACF-D221-4042-91EA-016DD5346D57}" type="slidenum">
              <a:rPr lang="de-DE" altLang="de-DE" sz="1300"/>
              <a:pPr eaLnBrk="1" hangingPunct="1">
                <a:spcBef>
                  <a:spcPct val="0"/>
                </a:spcBef>
              </a:pPr>
              <a:t>124</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94327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3A755E-8C99-4D13-99B0-9B8CB7A7D2EB}" type="slidenum">
              <a:rPr lang="de-DE" altLang="de-DE" sz="1300"/>
              <a:pPr eaLnBrk="1" hangingPunct="1">
                <a:spcBef>
                  <a:spcPct val="0"/>
                </a:spcBef>
              </a:pPr>
              <a:t>125</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387369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0351DE-F4DF-479A-8263-C16EFC6DBCAE}" type="slidenum">
              <a:rPr lang="de-DE" altLang="de-DE" sz="1300"/>
              <a:pPr eaLnBrk="1" hangingPunct="1">
                <a:spcBef>
                  <a:spcPct val="0"/>
                </a:spcBef>
              </a:pPr>
              <a:t>126</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177837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29C600-7D61-44FF-A17C-01FDDCBAD2D6}" type="slidenum">
              <a:rPr lang="de-DE" altLang="de-DE" sz="1300"/>
              <a:pPr eaLnBrk="1" hangingPunct="1">
                <a:spcBef>
                  <a:spcPct val="0"/>
                </a:spcBef>
              </a:pPr>
              <a:t>127</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4194871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717E98E-B9F9-4CE2-B2C2-87DEB74BF42E}" type="slidenum">
              <a:rPr lang="de-DE" altLang="de-DE" sz="1300"/>
              <a:pPr eaLnBrk="1" hangingPunct="1">
                <a:spcBef>
                  <a:spcPct val="0"/>
                </a:spcBef>
              </a:pPr>
              <a:t>128</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755266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50A688E-69F4-4654-8332-227C46715F17}" type="slidenum">
              <a:rPr lang="de-DE" altLang="de-DE" sz="1300"/>
              <a:pPr eaLnBrk="1" hangingPunct="1">
                <a:spcBef>
                  <a:spcPct val="0"/>
                </a:spcBef>
              </a:pPr>
              <a:t>129</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195084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4B6CD5-084B-472E-9C2F-91F2BCDAF421}" type="slidenum">
              <a:rPr lang="de-DE" altLang="de-DE" sz="1300"/>
              <a:pPr eaLnBrk="1" hangingPunct="1">
                <a:spcBef>
                  <a:spcPct val="0"/>
                </a:spcBef>
              </a:pPr>
              <a:t>130</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34549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4B6CD5-084B-472E-9C2F-91F2BCDAF421}" type="slidenum">
              <a:rPr lang="de-DE" altLang="de-DE" sz="1300"/>
              <a:pPr eaLnBrk="1" hangingPunct="1">
                <a:spcBef>
                  <a:spcPct val="0"/>
                </a:spcBef>
              </a:pPr>
              <a:t>131</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334549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BAEC85B-DD46-4288-9999-A65F72201FB8}" type="slidenum">
              <a:rPr lang="de-DE" altLang="de-DE" sz="1300"/>
              <a:pPr eaLnBrk="1" hangingPunct="1">
                <a:spcBef>
                  <a:spcPct val="0"/>
                </a:spcBef>
              </a:pPr>
              <a:t>132</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477877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242F333-6AEC-4B80-918F-462BB436A0BF}" type="slidenum">
              <a:rPr lang="de-DE" altLang="de-DE" sz="1300"/>
              <a:pPr eaLnBrk="1" hangingPunct="1">
                <a:spcBef>
                  <a:spcPct val="0"/>
                </a:spcBef>
              </a:pPr>
              <a:t>133</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23945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BC0D4D8-DFAC-4D93-9D1E-FDC216D5F431}" type="slidenum">
              <a:rPr lang="de-DE" altLang="de-DE" sz="1300"/>
              <a:pPr eaLnBrk="1" hangingPunct="1">
                <a:spcBef>
                  <a:spcPct val="0"/>
                </a:spcBef>
              </a:pPr>
              <a:t>134</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434630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541A91-884A-472E-B2A0-447BA094BCF8}" type="slidenum">
              <a:rPr lang="de-DE" altLang="de-DE" sz="1300"/>
              <a:pPr eaLnBrk="1" hangingPunct="1">
                <a:spcBef>
                  <a:spcPct val="0"/>
                </a:spcBef>
              </a:pPr>
              <a:t>135</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484680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449A2EE-0251-432B-B5E4-FBA63880AC03}" type="slidenum">
              <a:rPr lang="de-DE" altLang="de-DE" sz="1300"/>
              <a:pPr eaLnBrk="1" hangingPunct="1">
                <a:spcBef>
                  <a:spcPct val="0"/>
                </a:spcBef>
              </a:pPr>
              <a:t>136</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8438778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1953F09-58D0-4810-9E37-38F6DDC300F6}" type="slidenum">
              <a:rPr lang="de-DE" altLang="de-DE" sz="1300"/>
              <a:pPr eaLnBrk="1" hangingPunct="1">
                <a:spcBef>
                  <a:spcPct val="0"/>
                </a:spcBef>
              </a:pPr>
              <a:t>137</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1944680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8C527C2-FBE7-4112-BB41-AE6D81C5C760}" type="slidenum">
              <a:rPr lang="de-DE" altLang="de-DE" sz="1300"/>
              <a:pPr eaLnBrk="1" hangingPunct="1">
                <a:spcBef>
                  <a:spcPct val="0"/>
                </a:spcBef>
              </a:pPr>
              <a:t>138</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300125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5A3304E-843D-4146-90DC-ED4B43DB8A9E}" type="slidenum">
              <a:rPr lang="de-DE" altLang="de-DE" sz="1300"/>
              <a:pPr eaLnBrk="1" hangingPunct="1">
                <a:spcBef>
                  <a:spcPct val="0"/>
                </a:spcBef>
              </a:pPr>
              <a:t>139</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50537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477EDD-B99C-45B7-B08B-0B1F56016DBA}" type="slidenum">
              <a:rPr lang="de-DE" altLang="de-DE" sz="1300"/>
              <a:pPr eaLnBrk="1" hangingPunct="1">
                <a:spcBef>
                  <a:spcPct val="0"/>
                </a:spcBef>
              </a:pPr>
              <a:t>140</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708736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477EDD-B99C-45B7-B08B-0B1F56016DBA}" type="slidenum">
              <a:rPr lang="de-DE" altLang="de-DE" sz="1300"/>
              <a:pPr eaLnBrk="1" hangingPunct="1">
                <a:spcBef>
                  <a:spcPct val="0"/>
                </a:spcBef>
              </a:pPr>
              <a:t>141</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1708736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E9ED240-FA82-4B4D-A58C-5309F5271712}" type="slidenum">
              <a:rPr lang="de-DE" altLang="de-DE" sz="1300"/>
              <a:pPr eaLnBrk="1" hangingPunct="1">
                <a:spcBef>
                  <a:spcPct val="0"/>
                </a:spcBef>
              </a:pPr>
              <a:t>142</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727882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1E5C304-7193-4B4B-8803-8860C5FA18DD}" type="slidenum">
              <a:rPr lang="de-DE" altLang="de-DE" sz="1300"/>
              <a:pPr eaLnBrk="1" hangingPunct="1">
                <a:spcBef>
                  <a:spcPct val="0"/>
                </a:spcBef>
              </a:pPr>
              <a:t>143</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540409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BD2672E-B985-4AA2-98B6-94296F9785AC}" type="slidenum">
              <a:rPr lang="de-DE" altLang="de-DE" sz="1300"/>
              <a:pPr eaLnBrk="1" hangingPunct="1">
                <a:spcBef>
                  <a:spcPct val="0"/>
                </a:spcBef>
              </a:pPr>
              <a:t>144</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236871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35F500-5412-48E8-834F-BF8DE7FFEF3D}" type="slidenum">
              <a:rPr lang="de-DE" altLang="de-DE" sz="1300"/>
              <a:pPr eaLnBrk="1" hangingPunct="1">
                <a:spcBef>
                  <a:spcPct val="0"/>
                </a:spcBef>
              </a:pPr>
              <a:t>145</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346873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9B8C05B-ABD7-4397-8758-B7B071200E54}" type="slidenum">
              <a:rPr lang="de-DE" altLang="de-DE" sz="1300"/>
              <a:pPr eaLnBrk="1" hangingPunct="1">
                <a:spcBef>
                  <a:spcPct val="0"/>
                </a:spcBef>
              </a:pPr>
              <a:t>146</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6921829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BE9981-9411-488F-9E4D-2AB0813B5AD0}" type="slidenum">
              <a:rPr lang="de-DE" altLang="de-DE" sz="1300"/>
              <a:pPr eaLnBrk="1" hangingPunct="1">
                <a:spcBef>
                  <a:spcPct val="0"/>
                </a:spcBef>
              </a:pPr>
              <a:t>147</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05058133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9BE9981-9411-488F-9E4D-2AB0813B5AD0}" type="slidenum">
              <a:rPr lang="de-DE" altLang="de-DE" sz="1300"/>
              <a:pPr eaLnBrk="1" hangingPunct="1">
                <a:spcBef>
                  <a:spcPct val="0"/>
                </a:spcBef>
              </a:pPr>
              <a:t>148</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p>
        </p:txBody>
      </p:sp>
    </p:spTree>
    <p:extLst>
      <p:ext uri="{BB962C8B-B14F-4D97-AF65-F5344CB8AC3E}">
        <p14:creationId xmlns:p14="http://schemas.microsoft.com/office/powerpoint/2010/main" val="305058133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7C2809B-133D-40BF-A134-43145E581B9F}" type="slidenum">
              <a:rPr lang="de-DE" altLang="de-DE" sz="1300"/>
              <a:pPr eaLnBrk="1" hangingPunct="1">
                <a:spcBef>
                  <a:spcPct val="0"/>
                </a:spcBef>
              </a:pPr>
              <a:t>149</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0656597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FE45A7-8614-4583-823A-C9410642B0F9}" type="slidenum">
              <a:rPr lang="de-DE" altLang="de-DE" sz="1300"/>
              <a:pPr eaLnBrk="1" hangingPunct="1">
                <a:spcBef>
                  <a:spcPct val="0"/>
                </a:spcBef>
              </a:pPr>
              <a:t>150</a:t>
            </a:fld>
            <a:endParaRPr lang="de-DE" altLang="de-DE" sz="1300"/>
          </a:p>
        </p:txBody>
      </p:sp>
      <p:sp>
        <p:nvSpPr>
          <p:cNvPr id="279555" name="Rectangle 2"/>
          <p:cNvSpPr>
            <a:spLocks noGrp="1" noRot="1" noChangeAspect="1" noChangeArrowheads="1" noTextEdit="1"/>
          </p:cNvSpPr>
          <p:nvPr>
            <p:ph type="sldImg"/>
          </p:nvPr>
        </p:nvSpPr>
        <p:spPr>
          <a:xfrm>
            <a:off x="82550" y="744538"/>
            <a:ext cx="6618288" cy="3722687"/>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7145230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C75D22-8EF7-46FB-A312-1042D9B28C54}" type="slidenum">
              <a:rPr lang="de-DE" altLang="de-DE" sz="1300"/>
              <a:pPr eaLnBrk="1" hangingPunct="1">
                <a:spcBef>
                  <a:spcPct val="0"/>
                </a:spcBef>
              </a:pPr>
              <a:t>151</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442561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92C31E-3060-4760-9D9A-68AA295E8D33}" type="slidenum">
              <a:rPr lang="de-DE" altLang="de-DE" sz="1300"/>
              <a:pPr eaLnBrk="1" hangingPunct="1">
                <a:spcBef>
                  <a:spcPct val="0"/>
                </a:spcBef>
              </a:pPr>
              <a:t>152</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914670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B82926-7E0F-4AF4-90A3-0E6068A90D50}" type="slidenum">
              <a:rPr lang="de-DE" altLang="de-DE" sz="1300"/>
              <a:pPr eaLnBrk="1" hangingPunct="1">
                <a:spcBef>
                  <a:spcPct val="0"/>
                </a:spcBef>
              </a:pPr>
              <a:t>153</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50729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2D3746F-51EC-4905-8BE4-EAFAD671DBD1}" type="slidenum">
              <a:rPr lang="de-DE" altLang="de-DE" sz="1300"/>
              <a:pPr eaLnBrk="1" hangingPunct="1">
                <a:spcBef>
                  <a:spcPct val="0"/>
                </a:spcBef>
              </a:pPr>
              <a:t>154</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070385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D43DF56-F2E4-4C93-B7A3-EADA3AD1AC4B}" type="slidenum">
              <a:rPr lang="de-DE" altLang="de-DE" sz="1300"/>
              <a:pPr eaLnBrk="1" hangingPunct="1">
                <a:spcBef>
                  <a:spcPct val="0"/>
                </a:spcBef>
              </a:pPr>
              <a:t>155</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4012618"/>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A095102-ED2A-43A3-A30D-ABE5FFC74F6B}" type="slidenum">
              <a:rPr lang="de-DE" altLang="de-DE" sz="1300"/>
              <a:pPr eaLnBrk="1" hangingPunct="1">
                <a:spcBef>
                  <a:spcPct val="0"/>
                </a:spcBef>
              </a:pPr>
              <a:t>156</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67112690"/>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71BA479-B88C-42D3-9FA9-41B14DE5BD96}" type="slidenum">
              <a:rPr lang="de-DE" altLang="de-DE" sz="1300"/>
              <a:pPr eaLnBrk="1" hangingPunct="1">
                <a:spcBef>
                  <a:spcPct val="0"/>
                </a:spcBef>
              </a:pPr>
              <a:t>157</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896660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0DEE4C-9618-4822-8E2D-12210D615873}" type="slidenum">
              <a:rPr lang="de-DE" altLang="de-DE" sz="1300"/>
              <a:pPr eaLnBrk="1" hangingPunct="1">
                <a:spcBef>
                  <a:spcPct val="0"/>
                </a:spcBef>
              </a:pPr>
              <a:t>158</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6053304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00AF58D-8842-4F4F-A9F6-E324B3F48E45}" type="slidenum">
              <a:rPr lang="de-DE" altLang="de-DE" sz="1300"/>
              <a:pPr eaLnBrk="1" hangingPunct="1">
                <a:spcBef>
                  <a:spcPct val="0"/>
                </a:spcBef>
              </a:pPr>
              <a:t>159</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103317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B1C38F-ED07-41F4-AD35-1E46434AC37D}" type="slidenum">
              <a:rPr lang="de-DE" altLang="de-DE" sz="1300"/>
              <a:pPr eaLnBrk="1" hangingPunct="1">
                <a:spcBef>
                  <a:spcPct val="0"/>
                </a:spcBef>
              </a:pPr>
              <a:t>160</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84234376"/>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35FABA6-F372-4360-9238-119E0A835542}" type="slidenum">
              <a:rPr lang="de-DE" altLang="de-DE" sz="1300"/>
              <a:pPr eaLnBrk="1" hangingPunct="1">
                <a:spcBef>
                  <a:spcPct val="0"/>
                </a:spcBef>
              </a:pPr>
              <a:t>161</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53343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227FB8F-4E3D-4C1B-A1BF-CEFC7854D89A}" type="slidenum">
              <a:rPr lang="de-DE" altLang="de-DE" sz="1300"/>
              <a:pPr eaLnBrk="1" hangingPunct="1">
                <a:spcBef>
                  <a:spcPct val="0"/>
                </a:spcBef>
              </a:pPr>
              <a:t>162</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17768370"/>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E35BD-8BB1-4888-AEB0-193D90CDE7D1}" type="slidenum">
              <a:rPr lang="de-DE" altLang="de-DE" sz="1300"/>
              <a:pPr eaLnBrk="1" hangingPunct="1">
                <a:spcBef>
                  <a:spcPct val="0"/>
                </a:spcBef>
              </a:pPr>
              <a:t>163</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14014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E35BD-8BB1-4888-AEB0-193D90CDE7D1}" type="slidenum">
              <a:rPr lang="de-DE" altLang="de-DE" sz="1300"/>
              <a:pPr eaLnBrk="1" hangingPunct="1">
                <a:spcBef>
                  <a:spcPct val="0"/>
                </a:spcBef>
              </a:pPr>
              <a:t>164</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14014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E35BD-8BB1-4888-AEB0-193D90CDE7D1}" type="slidenum">
              <a:rPr lang="de-DE" altLang="de-DE" sz="1300"/>
              <a:pPr eaLnBrk="1" hangingPunct="1">
                <a:spcBef>
                  <a:spcPct val="0"/>
                </a:spcBef>
              </a:pPr>
              <a:t>165</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14014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E35BD-8BB1-4888-AEB0-193D90CDE7D1}" type="slidenum">
              <a:rPr lang="de-DE" altLang="de-DE" sz="1300"/>
              <a:pPr eaLnBrk="1" hangingPunct="1">
                <a:spcBef>
                  <a:spcPct val="0"/>
                </a:spcBef>
              </a:pPr>
              <a:t>166</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140149"/>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7E35BD-8BB1-4888-AEB0-193D90CDE7D1}" type="slidenum">
              <a:rPr lang="de-DE" altLang="de-DE" sz="1300"/>
              <a:pPr eaLnBrk="1" hangingPunct="1">
                <a:spcBef>
                  <a:spcPct val="0"/>
                </a:spcBef>
              </a:pPr>
              <a:t>167</a:t>
            </a:fld>
            <a:endParaRPr lang="de-DE" altLang="de-DE" sz="1300"/>
          </a:p>
        </p:txBody>
      </p:sp>
      <p:sp>
        <p:nvSpPr>
          <p:cNvPr id="296963" name="Rectangle 2"/>
          <p:cNvSpPr>
            <a:spLocks noGrp="1" noRot="1" noChangeAspect="1" noChangeArrowheads="1" noTextEdit="1"/>
          </p:cNvSpPr>
          <p:nvPr>
            <p:ph type="sldImg"/>
          </p:nvPr>
        </p:nvSpPr>
        <p:spPr>
          <a:xfrm>
            <a:off x="82550" y="744538"/>
            <a:ext cx="6618288" cy="3722687"/>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8214014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284409-F3FE-40CF-8D18-D667468EF998}" type="slidenum">
              <a:rPr lang="de-DE" altLang="de-DE" sz="1300"/>
              <a:pPr eaLnBrk="1" hangingPunct="1">
                <a:spcBef>
                  <a:spcPct val="0"/>
                </a:spcBef>
              </a:pPr>
              <a:t>168</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460296"/>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284409-F3FE-40CF-8D18-D667468EF998}" type="slidenum">
              <a:rPr lang="de-DE" altLang="de-DE" sz="1300"/>
              <a:pPr eaLnBrk="1" hangingPunct="1">
                <a:spcBef>
                  <a:spcPct val="0"/>
                </a:spcBef>
              </a:pPr>
              <a:t>169</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460296"/>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F284409-F3FE-40CF-8D18-D667468EF998}" type="slidenum">
              <a:rPr lang="de-DE" altLang="de-DE" sz="1300"/>
              <a:pPr eaLnBrk="1" hangingPunct="1">
                <a:spcBef>
                  <a:spcPct val="0"/>
                </a:spcBef>
              </a:pPr>
              <a:t>170</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460296"/>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txBox="1">
            <a:spLocks noGrp="1" noChangeArrowheads="1"/>
          </p:cNvSpPr>
          <p:nvPr/>
        </p:nvSpPr>
        <p:spPr bwMode="auto">
          <a:xfrm>
            <a:off x="3843338" y="9431338"/>
            <a:ext cx="29384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65" tIns="47732" rIns="95465" bIns="47732" anchor="b"/>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2991C74E-5876-4FB1-9ED1-895C1DD03E7D}" type="slidenum">
              <a:rPr lang="de-DE" altLang="de-DE" sz="1300"/>
              <a:pPr algn="r" eaLnBrk="1" hangingPunct="1">
                <a:spcBef>
                  <a:spcPct val="0"/>
                </a:spcBef>
              </a:pPr>
              <a:t>172</a:t>
            </a:fld>
            <a:endParaRPr lang="de-DE" altLang="de-DE" sz="1300"/>
          </a:p>
        </p:txBody>
      </p:sp>
      <p:sp>
        <p:nvSpPr>
          <p:cNvPr id="302083" name="Rectangle 2"/>
          <p:cNvSpPr>
            <a:spLocks noGrp="1" noRot="1" noChangeAspect="1" noChangeArrowheads="1" noTextEdit="1"/>
          </p:cNvSpPr>
          <p:nvPr>
            <p:ph type="sldImg"/>
          </p:nvPr>
        </p:nvSpPr>
        <p:spPr>
          <a:xfrm>
            <a:off x="82550" y="744538"/>
            <a:ext cx="6618288" cy="3722687"/>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329191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5DCFA2-E6B3-4DCA-B733-5B7EAAB5C462}" type="slidenum">
              <a:rPr lang="de-DE" altLang="de-DE" sz="1300">
                <a:solidFill>
                  <a:srgbClr val="000000"/>
                </a:solidFill>
              </a:rPr>
              <a:pPr eaLnBrk="1" hangingPunct="1">
                <a:spcBef>
                  <a:spcPct val="0"/>
                </a:spcBef>
              </a:pPr>
              <a:t>173</a:t>
            </a:fld>
            <a:endParaRPr lang="de-DE" altLang="de-DE" sz="1300">
              <a:solidFill>
                <a:srgbClr val="000000"/>
              </a:solidFill>
            </a:endParaRPr>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4808870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0F66731-D8C7-42CA-8759-07218D22742A}" type="slidenum">
              <a:rPr lang="de-DE" altLang="de-DE" sz="1300">
                <a:solidFill>
                  <a:srgbClr val="000000"/>
                </a:solidFill>
              </a:rPr>
              <a:pPr eaLnBrk="1" hangingPunct="1">
                <a:spcBef>
                  <a:spcPct val="0"/>
                </a:spcBef>
              </a:pPr>
              <a:t>174</a:t>
            </a:fld>
            <a:endParaRPr lang="de-DE" altLang="de-DE" sz="1300">
              <a:solidFill>
                <a:srgbClr val="000000"/>
              </a:solidFill>
            </a:endParaRPr>
          </a:p>
        </p:txBody>
      </p:sp>
      <p:sp>
        <p:nvSpPr>
          <p:cNvPr id="304131" name="Rectangle 2"/>
          <p:cNvSpPr>
            <a:spLocks noGrp="1" noRot="1" noChangeAspect="1" noChangeArrowheads="1" noTextEdit="1"/>
          </p:cNvSpPr>
          <p:nvPr>
            <p:ph type="sldImg"/>
          </p:nvPr>
        </p:nvSpPr>
        <p:spPr>
          <a:xfrm>
            <a:off x="82550" y="744538"/>
            <a:ext cx="6618288" cy="3722687"/>
          </a:xfrm>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936550"/>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8A4AE5D-16DF-4090-A37E-B5E51AB47F4B}" type="slidenum">
              <a:rPr lang="de-DE" altLang="de-DE" sz="1300">
                <a:solidFill>
                  <a:srgbClr val="000000"/>
                </a:solidFill>
              </a:rPr>
              <a:pPr eaLnBrk="1" hangingPunct="1">
                <a:spcBef>
                  <a:spcPct val="0"/>
                </a:spcBef>
              </a:pPr>
              <a:t>175</a:t>
            </a:fld>
            <a:endParaRPr lang="de-DE" altLang="de-DE" sz="1300">
              <a:solidFill>
                <a:srgbClr val="000000"/>
              </a:solidFill>
            </a:endParaRPr>
          </a:p>
        </p:txBody>
      </p:sp>
      <p:sp>
        <p:nvSpPr>
          <p:cNvPr id="305155" name="Rectangle 2"/>
          <p:cNvSpPr>
            <a:spLocks noGrp="1" noRot="1" noChangeAspect="1" noChangeArrowheads="1" noTextEdit="1"/>
          </p:cNvSpPr>
          <p:nvPr>
            <p:ph type="sldImg"/>
          </p:nvPr>
        </p:nvSpPr>
        <p:spPr>
          <a:xfrm>
            <a:off x="82550" y="744538"/>
            <a:ext cx="6618288" cy="3722687"/>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676216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BCC1942-54B3-4E29-B896-DA0808BB43DD}" type="slidenum">
              <a:rPr lang="de-DE" altLang="de-DE" sz="1300">
                <a:solidFill>
                  <a:srgbClr val="000000"/>
                </a:solidFill>
              </a:rPr>
              <a:pPr eaLnBrk="1" hangingPunct="1">
                <a:spcBef>
                  <a:spcPct val="0"/>
                </a:spcBef>
              </a:pPr>
              <a:t>176</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862312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B6F8E8-41D2-4610-94FE-2C3FD5503350}" type="slidenum">
              <a:rPr lang="de-DE" altLang="de-DE" sz="1300">
                <a:solidFill>
                  <a:srgbClr val="000000"/>
                </a:solidFill>
              </a:rPr>
              <a:pPr eaLnBrk="1" hangingPunct="1">
                <a:spcBef>
                  <a:spcPct val="0"/>
                </a:spcBef>
              </a:pPr>
              <a:t>177</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6958845"/>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defRPr>
            </a:lvl1pPr>
            <a:lvl2pPr marL="742950" indent="-285750" defTabSz="954088" eaLnBrk="0" hangingPunct="0">
              <a:spcBef>
                <a:spcPct val="30000"/>
              </a:spcBef>
              <a:defRPr sz="1200">
                <a:solidFill>
                  <a:schemeClr val="tx1"/>
                </a:solidFill>
                <a:latin typeface="Times New Roman" panose="02020603050405020304" pitchFamily="18" charset="0"/>
              </a:defRPr>
            </a:lvl2pPr>
            <a:lvl3pPr marL="1143000" indent="-228600" defTabSz="954088" eaLnBrk="0" hangingPunct="0">
              <a:spcBef>
                <a:spcPct val="30000"/>
              </a:spcBef>
              <a:defRPr sz="1200">
                <a:solidFill>
                  <a:schemeClr val="tx1"/>
                </a:solidFill>
                <a:latin typeface="Times New Roman" panose="02020603050405020304" pitchFamily="18" charset="0"/>
              </a:defRPr>
            </a:lvl3pPr>
            <a:lvl4pPr marL="1600200" indent="-228600" defTabSz="954088" eaLnBrk="0" hangingPunct="0">
              <a:spcBef>
                <a:spcPct val="30000"/>
              </a:spcBef>
              <a:defRPr sz="1200">
                <a:solidFill>
                  <a:schemeClr val="tx1"/>
                </a:solidFill>
                <a:latin typeface="Times New Roman" panose="02020603050405020304" pitchFamily="18" charset="0"/>
              </a:defRPr>
            </a:lvl4pPr>
            <a:lvl5pPr marL="2057400" indent="-228600" defTabSz="954088" eaLnBrk="0" hangingPunct="0">
              <a:spcBef>
                <a:spcPct val="30000"/>
              </a:spcBef>
              <a:defRPr sz="1200">
                <a:solidFill>
                  <a:schemeClr val="tx1"/>
                </a:solidFill>
                <a:latin typeface="Times New Roman" panose="02020603050405020304" pitchFamily="18" charset="0"/>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81D40D-F6E3-44FB-8486-E416F724CF31}" type="slidenum">
              <a:rPr lang="de-DE" altLang="de-DE" sz="1300">
                <a:solidFill>
                  <a:srgbClr val="000000"/>
                </a:solidFill>
              </a:rPr>
              <a:pPr eaLnBrk="1" hangingPunct="1">
                <a:spcBef>
                  <a:spcPct val="0"/>
                </a:spcBef>
              </a:pPr>
              <a:t>178</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82550" y="744538"/>
            <a:ext cx="6618288" cy="3722687"/>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686512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813951-A515-47F6-98D2-4ABE80396E48}" type="slidenum">
              <a:rPr lang="de-DE" altLang="de-DE" smtClean="0"/>
              <a:pPr/>
              <a:t>179</a:t>
            </a:fld>
            <a:endParaRPr lang="de-DE" altLang="de-DE"/>
          </a:p>
        </p:txBody>
      </p:sp>
    </p:spTree>
    <p:extLst>
      <p:ext uri="{BB962C8B-B14F-4D97-AF65-F5344CB8AC3E}">
        <p14:creationId xmlns:p14="http://schemas.microsoft.com/office/powerpoint/2010/main" val="80167537"/>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813951-A515-47F6-98D2-4ABE80396E48}" type="slidenum">
              <a:rPr lang="de-DE" altLang="de-DE" smtClean="0"/>
              <a:pPr/>
              <a:t>180</a:t>
            </a:fld>
            <a:endParaRPr lang="de-DE" altLang="de-DE"/>
          </a:p>
        </p:txBody>
      </p:sp>
    </p:spTree>
    <p:extLst>
      <p:ext uri="{BB962C8B-B14F-4D97-AF65-F5344CB8AC3E}">
        <p14:creationId xmlns:p14="http://schemas.microsoft.com/office/powerpoint/2010/main" val="2935720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4" name="Slide Number Placeholder 3"/>
          <p:cNvSpPr>
            <a:spLocks noGrp="1"/>
          </p:cNvSpPr>
          <p:nvPr>
            <p:ph type="sldNum" sz="quarter" idx="12"/>
          </p:nvPr>
        </p:nvSpPr>
        <p:spPr bwMode="gray"/>
        <p:txBody>
          <a:bodyPr/>
          <a:lstStyle>
            <a:lvl1pPr>
              <a:defRPr b="0"/>
            </a:lvl1pPr>
          </a:lstStyle>
          <a:p>
            <a:fld id="{0C36DA6B-B9F4-4135-A436-169391028081}"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2 – Prebrzo zaključivanje I</a:t>
            </a:r>
          </a:p>
        </p:txBody>
      </p:sp>
      <p:sp>
        <p:nvSpPr>
          <p:cNvPr id="6" name="Slide Number Placeholder 5"/>
          <p:cNvSpPr>
            <a:spLocks noGrp="1"/>
          </p:cNvSpPr>
          <p:nvPr>
            <p:ph type="sldNum" sz="quarter" idx="12"/>
          </p:nvPr>
        </p:nvSpPr>
        <p:spPr bwMode="gray"/>
        <p:txBody>
          <a:bodyPr>
            <a:noAutofit/>
          </a:bodyPr>
          <a:lstStyle>
            <a:lvl1pPr>
              <a:defRPr b="0"/>
            </a:lvl1pPr>
          </a:lstStyle>
          <a:p>
            <a:fld id="{F98D28BD-C0C9-49DF-B2DB-C13C4A913AB0}"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8135E138-C7CE-458E-BDEB-B6C9C81C0256}"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0C36DA6B-B9F4-4135-A436-169391028081}"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7" name="Slide Number Placeholder 6"/>
          <p:cNvSpPr>
            <a:spLocks noGrp="1"/>
          </p:cNvSpPr>
          <p:nvPr>
            <p:ph type="sldNum" sz="quarter" idx="12"/>
          </p:nvPr>
        </p:nvSpPr>
        <p:spPr bwMode="gray"/>
        <p:txBody>
          <a:bodyPr/>
          <a:lstStyle>
            <a:lvl1pPr>
              <a:defRPr b="0"/>
            </a:lvl1pPr>
          </a:lstStyle>
          <a:p>
            <a:fld id="{0C36DA6B-B9F4-4135-A436-169391028081}"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5" name="Slide Number Placeholder 4"/>
          <p:cNvSpPr>
            <a:spLocks noGrp="1"/>
          </p:cNvSpPr>
          <p:nvPr>
            <p:ph type="sldNum" sz="quarter" idx="12"/>
          </p:nvPr>
        </p:nvSpPr>
        <p:spPr bwMode="gray"/>
        <p:txBody>
          <a:bodyPr/>
          <a:lstStyle>
            <a:lvl1pPr>
              <a:defRPr b="0"/>
            </a:lvl1pPr>
          </a:lstStyle>
          <a:p>
            <a:fld id="{16F08E42-18FE-411A-A46A-BEDC8CE5F147}"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2 – Prebrzo zaključivanje I</a:t>
            </a:r>
          </a:p>
        </p:txBody>
      </p:sp>
      <p:sp>
        <p:nvSpPr>
          <p:cNvPr id="4" name="Slide Number Placeholder 3"/>
          <p:cNvSpPr>
            <a:spLocks noGrp="1"/>
          </p:cNvSpPr>
          <p:nvPr>
            <p:ph type="sldNum" sz="quarter" idx="12"/>
          </p:nvPr>
        </p:nvSpPr>
        <p:spPr bwMode="gray"/>
        <p:txBody>
          <a:bodyPr/>
          <a:lstStyle>
            <a:lvl1pPr>
              <a:defRPr b="0"/>
            </a:lvl1pPr>
          </a:lstStyle>
          <a:p>
            <a:fld id="{2D1DDC64-66CD-4AE3-BE53-53313256446E}"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2 – Prebrzo zaključivanje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0C36DA6B-B9F4-4135-A436-169391028081}"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49.xml"/><Relationship Id="rId1" Type="http://schemas.openxmlformats.org/officeDocument/2006/relationships/slideLayout" Target="../slideLayouts/slideLayout11.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0.xml"/><Relationship Id="rId1" Type="http://schemas.openxmlformats.org/officeDocument/2006/relationships/slideLayout" Target="../slideLayouts/slideLayout10.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1.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1.xml"/></Relationships>
</file>

<file path=ppt/slides/_rels/slide17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3.xml"/><Relationship Id="rId1" Type="http://schemas.openxmlformats.org/officeDocument/2006/relationships/slideLayout" Target="../slideLayouts/slideLayout10.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ltLang="ja-JP">
                <a:latin typeface="+mn-lt"/>
                <a:ea typeface="+mn-ea"/>
                <a:cs typeface="+mn-cs"/>
              </a:rPr>
              <a:t>MKT 2 A – Prebrzo zaključivanje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Čipčić-Schmidt &amp; Akrap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63668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2150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Često moramo donositi prosudbe na osnovi mnoštva vrlo kompleksnih informacija iz naše okoline</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2150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Često moramo donositi prosudbe na osnovi mnoštva vrlo kompleksnih informacija iz naše okoline</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Ponekad donosimo zaključke bez 100% </a:t>
            </a:r>
            <a:r>
              <a:rPr lang="hr-HR" altLang="de-DE" sz="2400">
                <a:solidFill>
                  <a:srgbClr val="333333"/>
                </a:solidFill>
              </a:rPr>
              <a:t>pouzdanih dokaza</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3</a:t>
            </a:fld>
            <a:endParaRPr lang="de-DE" altLang="de-DE"/>
          </a:p>
        </p:txBody>
      </p:sp>
    </p:spTree>
    <p:extLst>
      <p:ext uri="{BB962C8B-B14F-4D97-AF65-F5344CB8AC3E}">
        <p14:creationId xmlns:p14="http://schemas.microsoft.com/office/powerpoint/2010/main" val="1050417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2150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Često moramo donositi prosudbe na osnovi mnoštva vrlo kompleksnih informacija iz naše okoline</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Ponekad donosimo zaključke bez 100% pouzdanih dokaza</a:t>
            </a:r>
            <a:endParaRPr lang="en-US" altLang="de-DE" sz="2400" dirty="0">
              <a:solidFill>
                <a:srgbClr val="333333"/>
              </a:solidFill>
            </a:endParaRPr>
          </a:p>
          <a:p>
            <a:pPr marL="342900" indent="-342900" eaLnBrk="1" hangingPunct="1">
              <a:buClr>
                <a:srgbClr val="333333"/>
              </a:buClr>
              <a:buFont typeface="WingDings"/>
              <a:buChar char=""/>
            </a:pPr>
            <a:r>
              <a:rPr lang="de-DE" altLang="de-DE" sz="2400" dirty="0">
                <a:solidFill>
                  <a:srgbClr val="333333"/>
                </a:solidFill>
              </a:rPr>
              <a:t>Zlatna</a:t>
            </a:r>
            <a:r>
              <a:rPr lang="hr-HR" altLang="de-DE" sz="2400" dirty="0">
                <a:solidFill>
                  <a:srgbClr val="333333"/>
                </a:solidFill>
              </a:rPr>
              <a:t> sredina bi se trebala naći negdje </a:t>
            </a:r>
            <a:r>
              <a:rPr lang="hr-HR" altLang="de-DE" sz="2400">
                <a:solidFill>
                  <a:srgbClr val="333333"/>
                </a:solidFill>
              </a:rPr>
              <a:t>između</a:t>
            </a:r>
            <a:r>
              <a:rPr lang="de-DE" altLang="de-DE" sz="2400">
                <a:solidFill>
                  <a:srgbClr val="333333"/>
                </a:solidFill>
              </a:rPr>
              <a:t>:</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4</a:t>
            </a:fld>
            <a:endParaRPr lang="de-DE" altLang="de-DE"/>
          </a:p>
        </p:txBody>
      </p:sp>
    </p:spTree>
    <p:extLst>
      <p:ext uri="{BB962C8B-B14F-4D97-AF65-F5344CB8AC3E}">
        <p14:creationId xmlns:p14="http://schemas.microsoft.com/office/powerpoint/2010/main" val="3307099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2150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Često moramo donositi prosudbe na osnovi mnoštva vrlo kompleksnih informacija iz naše okoline</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Ponekad donosimo zaključke bez 100% pouzdanih dokaza</a:t>
            </a:r>
            <a:endParaRPr lang="en-US" altLang="de-DE" sz="2400" dirty="0">
              <a:solidFill>
                <a:srgbClr val="333333"/>
              </a:solidFill>
            </a:endParaRPr>
          </a:p>
          <a:p>
            <a:pPr marL="342900" indent="-342900" eaLnBrk="1" hangingPunct="1">
              <a:buClr>
                <a:srgbClr val="333333"/>
              </a:buClr>
              <a:buFont typeface="WingDings"/>
              <a:buChar char=""/>
            </a:pPr>
            <a:r>
              <a:rPr lang="de-DE" altLang="de-DE" sz="2400" dirty="0">
                <a:solidFill>
                  <a:srgbClr val="333333"/>
                </a:solidFill>
              </a:rPr>
              <a:t>Zlatna</a:t>
            </a:r>
            <a:r>
              <a:rPr lang="hr-HR" altLang="de-DE" sz="2400" dirty="0">
                <a:solidFill>
                  <a:srgbClr val="333333"/>
                </a:solidFill>
              </a:rPr>
              <a:t> sredina bi se trebala naći negdje između</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hr-HR" altLang="de-DE" sz="2400" dirty="0">
                <a:solidFill>
                  <a:srgbClr val="333333"/>
                </a:solidFill>
              </a:rPr>
              <a:t>donošenja brzopletih odluka </a:t>
            </a:r>
            <a:r>
              <a:rPr lang="en-US" altLang="de-DE" sz="2400" dirty="0">
                <a:solidFill>
                  <a:srgbClr val="333333"/>
                </a:solidFill>
              </a:rPr>
              <a:t>(</a:t>
            </a:r>
            <a:r>
              <a:rPr lang="en-US" altLang="de-DE" sz="2400" dirty="0">
                <a:solidFill>
                  <a:srgbClr val="004992"/>
                </a:solidFill>
              </a:rPr>
              <a:t>r</a:t>
            </a:r>
            <a:r>
              <a:rPr lang="hr-HR" altLang="de-DE" sz="2400" dirty="0">
                <a:solidFill>
                  <a:srgbClr val="004992"/>
                </a:solidFill>
              </a:rPr>
              <a:t>izik</a:t>
            </a:r>
            <a:r>
              <a:rPr lang="en-US" altLang="de-DE" sz="2400" dirty="0">
                <a:solidFill>
                  <a:srgbClr val="004992"/>
                </a:solidFill>
              </a:rPr>
              <a:t>: </a:t>
            </a:r>
            <a:r>
              <a:rPr lang="en-US" altLang="de-DE" sz="2400" dirty="0" err="1">
                <a:solidFill>
                  <a:srgbClr val="333333"/>
                </a:solidFill>
              </a:rPr>
              <a:t>pogre</a:t>
            </a:r>
            <a:r>
              <a:rPr lang="hr-HR" altLang="de-DE" sz="2400" dirty="0">
                <a:solidFill>
                  <a:srgbClr val="333333"/>
                </a:solidFill>
              </a:rPr>
              <a:t>šna ili loša </a:t>
            </a:r>
            <a:r>
              <a:rPr lang="hr-HR" altLang="de-DE" sz="2400">
                <a:solidFill>
                  <a:srgbClr val="333333"/>
                </a:solidFill>
              </a:rPr>
              <a:t>odluka</a:t>
            </a:r>
            <a:r>
              <a:rPr lang="en-US" altLang="de-DE" sz="2400">
                <a:solidFill>
                  <a:srgbClr val="333333"/>
                </a:solidFill>
              </a:rPr>
              <a:t>)</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5</a:t>
            </a:fld>
            <a:endParaRPr lang="de-DE" altLang="de-DE"/>
          </a:p>
        </p:txBody>
      </p:sp>
    </p:spTree>
    <p:extLst>
      <p:ext uri="{BB962C8B-B14F-4D97-AF65-F5344CB8AC3E}">
        <p14:creationId xmlns:p14="http://schemas.microsoft.com/office/powerpoint/2010/main" val="3604554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Prebrzo zaključivanje</a:t>
            </a:r>
          </a:p>
        </p:txBody>
      </p:sp>
      <p:sp>
        <p:nvSpPr>
          <p:cNvPr id="21506"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hr-HR" altLang="de-DE" sz="2400" dirty="0">
                <a:solidFill>
                  <a:srgbClr val="333333"/>
                </a:solidFill>
              </a:rPr>
              <a:t>Često moramo donositi prosudbe na osnovi mnoštva vrlo kompleksnih informacija iz naše okoline</a:t>
            </a:r>
            <a:endParaRPr lang="en-US" altLang="de-DE" sz="2400" dirty="0">
              <a:solidFill>
                <a:srgbClr val="333333"/>
              </a:solidFill>
            </a:endParaRPr>
          </a:p>
          <a:p>
            <a:pPr marL="342900" indent="-342900" eaLnBrk="1" hangingPunct="1">
              <a:buClr>
                <a:srgbClr val="333333"/>
              </a:buClr>
              <a:buFont typeface="WingDings"/>
              <a:buChar char=""/>
            </a:pPr>
            <a:r>
              <a:rPr lang="hr-HR" altLang="de-DE" sz="2400" dirty="0">
                <a:solidFill>
                  <a:srgbClr val="333333"/>
                </a:solidFill>
              </a:rPr>
              <a:t>Ponekad donosimo zaključke bez 100% pouzdanih dokaza</a:t>
            </a:r>
            <a:endParaRPr lang="en-US" altLang="de-DE" sz="2400" dirty="0">
              <a:solidFill>
                <a:srgbClr val="333333"/>
              </a:solidFill>
            </a:endParaRPr>
          </a:p>
          <a:p>
            <a:pPr marL="342900" indent="-342900" eaLnBrk="1" hangingPunct="1">
              <a:buClr>
                <a:srgbClr val="333333"/>
              </a:buClr>
              <a:buFont typeface="WingDings"/>
              <a:buChar char=""/>
            </a:pPr>
            <a:r>
              <a:rPr lang="de-DE" altLang="de-DE" sz="2400" dirty="0">
                <a:solidFill>
                  <a:srgbClr val="333333"/>
                </a:solidFill>
              </a:rPr>
              <a:t>Zlatna</a:t>
            </a:r>
            <a:r>
              <a:rPr lang="hr-HR" altLang="de-DE" sz="2400" dirty="0">
                <a:solidFill>
                  <a:srgbClr val="333333"/>
                </a:solidFill>
              </a:rPr>
              <a:t> sredina bi se trebala naći negdje između</a:t>
            </a:r>
            <a:r>
              <a:rPr lang="de-DE" altLang="de-DE" sz="2400" dirty="0">
                <a:solidFill>
                  <a:srgbClr val="333333"/>
                </a:solidFill>
              </a:rPr>
              <a:t>:</a:t>
            </a:r>
            <a:endParaRPr lang="en-US" altLang="de-DE" sz="2400" dirty="0">
              <a:solidFill>
                <a:srgbClr val="333333"/>
              </a:solidFill>
            </a:endParaRPr>
          </a:p>
          <a:p>
            <a:pPr marL="774827" lvl="3" indent="-342900">
              <a:spcBef>
                <a:spcPts val="1999"/>
              </a:spcBef>
              <a:buClr>
                <a:srgbClr val="000000"/>
              </a:buClr>
              <a:buFont typeface="WingDings"/>
              <a:buChar char=""/>
            </a:pPr>
            <a:r>
              <a:rPr lang="hr-HR" altLang="de-DE" sz="2400" dirty="0">
                <a:solidFill>
                  <a:srgbClr val="333333"/>
                </a:solidFill>
              </a:rPr>
              <a:t>donošenja brzopletih odluka </a:t>
            </a:r>
            <a:r>
              <a:rPr lang="en-US" altLang="de-DE" sz="2400" dirty="0">
                <a:solidFill>
                  <a:srgbClr val="333333"/>
                </a:solidFill>
              </a:rPr>
              <a:t>(</a:t>
            </a:r>
            <a:r>
              <a:rPr lang="en-US" altLang="de-DE" sz="2400" dirty="0">
                <a:solidFill>
                  <a:srgbClr val="004992"/>
                </a:solidFill>
              </a:rPr>
              <a:t>r</a:t>
            </a:r>
            <a:r>
              <a:rPr lang="hr-HR" altLang="de-DE" sz="2400" dirty="0">
                <a:solidFill>
                  <a:srgbClr val="004992"/>
                </a:solidFill>
              </a:rPr>
              <a:t>izik</a:t>
            </a:r>
            <a:r>
              <a:rPr lang="en-US" altLang="de-DE" sz="2400" dirty="0">
                <a:solidFill>
                  <a:srgbClr val="004992"/>
                </a:solidFill>
              </a:rPr>
              <a:t>: </a:t>
            </a:r>
            <a:r>
              <a:rPr lang="en-US" altLang="de-DE" sz="2400" dirty="0" err="1">
                <a:solidFill>
                  <a:srgbClr val="333333"/>
                </a:solidFill>
              </a:rPr>
              <a:t>pogre</a:t>
            </a:r>
            <a:r>
              <a:rPr lang="hr-HR" altLang="de-DE" sz="2400" dirty="0">
                <a:solidFill>
                  <a:srgbClr val="333333"/>
                </a:solidFill>
              </a:rPr>
              <a:t>šna ili loša odluka</a:t>
            </a:r>
            <a:r>
              <a:rPr lang="en-US" altLang="de-DE" sz="2400" dirty="0">
                <a:solidFill>
                  <a:srgbClr val="333333"/>
                </a:solidFill>
              </a:rPr>
              <a:t>)</a:t>
            </a:r>
            <a:endParaRPr lang="hr-HR" altLang="de-DE" sz="2400" dirty="0">
              <a:solidFill>
                <a:srgbClr val="333333"/>
              </a:solidFill>
            </a:endParaRPr>
          </a:p>
          <a:p>
            <a:pPr marL="774827" lvl="3" indent="-342900">
              <a:spcBef>
                <a:spcPts val="1999"/>
              </a:spcBef>
              <a:buClr>
                <a:srgbClr val="000000"/>
              </a:buClr>
              <a:buFont typeface="WingDings"/>
              <a:buChar char=""/>
            </a:pPr>
            <a:r>
              <a:rPr lang="hr-HR" altLang="de-DE" sz="2400" dirty="0">
                <a:solidFill>
                  <a:srgbClr val="333333"/>
                </a:solidFill>
              </a:rPr>
              <a:t>pretjerane preciznosti i detaljiziranja (</a:t>
            </a:r>
            <a:r>
              <a:rPr lang="hr-HR" altLang="de-DE" sz="2400" dirty="0">
                <a:solidFill>
                  <a:srgbClr val="004992"/>
                </a:solidFill>
              </a:rPr>
              <a:t>nedostatak:</a:t>
            </a:r>
            <a:r>
              <a:rPr lang="hr-HR" altLang="de-DE" sz="2400" dirty="0">
                <a:solidFill>
                  <a:srgbClr val="333333"/>
                </a:solidFill>
              </a:rPr>
              <a:t> gubitak</a:t>
            </a:r>
            <a:r>
              <a:rPr lang="en-US" altLang="de-DE" sz="2400" dirty="0">
                <a:solidFill>
                  <a:srgbClr val="333333"/>
                </a:solidFill>
              </a:rPr>
              <a:t> </a:t>
            </a:r>
            <a:r>
              <a:rPr lang="hr-HR" altLang="de-DE" sz="2400" dirty="0">
                <a:solidFill>
                  <a:srgbClr val="333333"/>
                </a:solidFill>
              </a:rPr>
              <a:t>vremena)</a:t>
            </a:r>
            <a:endParaRPr lang="en-US" alt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6</a:t>
            </a:fld>
            <a:endParaRPr lang="de-DE" altLang="de-DE"/>
          </a:p>
        </p:txBody>
      </p:sp>
    </p:spTree>
    <p:extLst>
      <p:ext uri="{BB962C8B-B14F-4D97-AF65-F5344CB8AC3E}">
        <p14:creationId xmlns:p14="http://schemas.microsoft.com/office/powerpoint/2010/main" val="830251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Zaključivanje bez dovoljno dokaza</a:t>
            </a:r>
          </a:p>
        </p:txBody>
      </p:sp>
      <p:graphicFrame>
        <p:nvGraphicFramePr>
          <p:cNvPr id="6" name="Group 25"/>
          <p:cNvGraphicFramePr>
            <a:graphicFrameLocks noGrp="1"/>
          </p:cNvGraphicFramePr>
          <p:nvPr>
            <p:extLst>
              <p:ext uri="{D42A27DB-BD31-4B8C-83A1-F6EECF244321}">
                <p14:modId xmlns:p14="http://schemas.microsoft.com/office/powerpoint/2010/main" val="2873251189"/>
              </p:ext>
            </p:extLst>
          </p:nvPr>
        </p:nvGraphicFramePr>
        <p:xfrm>
          <a:off x="408955" y="2204864"/>
          <a:ext cx="11376000" cy="4251959"/>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63839">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r>
                        <a:rPr kumimoji="0" lang="en-US" sz="2400" b="1" i="0" u="none" strike="noStrike" cap="none" normalizeH="0" baseline="0" dirty="0">
                          <a:ln>
                            <a:noFill/>
                          </a:ln>
                          <a:solidFill>
                            <a:srgbClr val="333333"/>
                          </a:solidFill>
                          <a:effectLst/>
                          <a:latin typeface="Calibri Light"/>
                        </a:rPr>
                        <a:t> - </a:t>
                      </a:r>
                      <a:r>
                        <a:rPr kumimoji="0" lang="en-US" sz="2400" b="1" i="0" u="none" strike="noStrike" cap="none" normalizeH="0" baseline="0" dirty="0" err="1">
                          <a:ln>
                            <a:noFill/>
                          </a:ln>
                          <a:solidFill>
                            <a:srgbClr val="333333"/>
                          </a:solidFill>
                          <a:effectLst/>
                          <a:latin typeface="Calibri Light"/>
                        </a:rPr>
                        <a:t>što</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biste</a:t>
                      </a:r>
                      <a:r>
                        <a:rPr kumimoji="0" lang="en-US" sz="2400" b="1" i="0" u="none" strike="noStrike" cap="none" normalizeH="0" baseline="0" dirty="0">
                          <a:ln>
                            <a:noFill/>
                          </a:ln>
                          <a:solidFill>
                            <a:srgbClr val="333333"/>
                          </a:solidFill>
                          <a:effectLst/>
                          <a:latin typeface="Calibri Light"/>
                        </a:rPr>
                        <a:t> </a:t>
                      </a:r>
                      <a:r>
                        <a:rPr kumimoji="0" lang="en-US" sz="2400" b="1" i="0" u="none" strike="noStrike" cap="none" normalizeH="0" baseline="0" dirty="0" err="1">
                          <a:ln>
                            <a:noFill/>
                          </a:ln>
                          <a:solidFill>
                            <a:srgbClr val="333333"/>
                          </a:solidFill>
                          <a:effectLst/>
                          <a:latin typeface="Calibri Light"/>
                        </a:rPr>
                        <a:t>učinili</a:t>
                      </a:r>
                      <a:r>
                        <a:rPr kumimoji="0" lang="en-US" sz="2400" b="1" i="0" u="none" strike="noStrike" cap="none" normalizeH="0" baseline="0" dirty="0">
                          <a:ln>
                            <a:noFill/>
                          </a:ln>
                          <a:solidFill>
                            <a:srgbClr val="333333"/>
                          </a:solidFill>
                          <a:effectLst/>
                          <a:latin typeface="Calibri Light"/>
                        </a:rPr>
                        <a:t>?</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7</a:t>
            </a:fld>
            <a:endParaRPr lang="de-DE" altLang="de-DE"/>
          </a:p>
        </p:txBody>
      </p:sp>
    </p:spTree>
    <p:extLst>
      <p:ext uri="{BB962C8B-B14F-4D97-AF65-F5344CB8AC3E}">
        <p14:creationId xmlns:p14="http://schemas.microsoft.com/office/powerpoint/2010/main" val="3573393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Zaključivanje bez dovoljno dokaza</a:t>
            </a:r>
          </a:p>
        </p:txBody>
      </p:sp>
      <p:graphicFrame>
        <p:nvGraphicFramePr>
          <p:cNvPr id="6" name="Group 25"/>
          <p:cNvGraphicFramePr>
            <a:graphicFrameLocks noGrp="1"/>
          </p:cNvGraphicFramePr>
          <p:nvPr>
            <p:extLst>
              <p:ext uri="{D42A27DB-BD31-4B8C-83A1-F6EECF244321}">
                <p14:modId xmlns:p14="http://schemas.microsoft.com/office/powerpoint/2010/main" val="2567685118"/>
              </p:ext>
            </p:extLst>
          </p:nvPr>
        </p:nvGraphicFramePr>
        <p:xfrm>
          <a:off x="408955" y="2204864"/>
          <a:ext cx="11376000" cy="4251959"/>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63839">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Vjerojatno</a:t>
                      </a:r>
                      <a:r>
                        <a:rPr kumimoji="0" lang="en-US" sz="2400" b="1"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Kažete</a:t>
                      </a:r>
                      <a:r>
                        <a:rPr kumimoji="0" lang="en-US" sz="2400" b="0" i="0" u="none" strike="noStrike" cap="none" normalizeH="0" baseline="0">
                          <a:ln>
                            <a:noFill/>
                          </a:ln>
                          <a:solidFill>
                            <a:srgbClr val="333333"/>
                          </a:solidFill>
                          <a:effectLst/>
                          <a:latin typeface="Calibri Light"/>
                        </a:rPr>
                        <a:t>: “Gdje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vatre</a:t>
                      </a:r>
                      <a:r>
                        <a:rPr kumimoji="0" lang="en-US" sz="2400" b="0" i="0" u="none" strike="noStrike" cap="none" normalizeH="0" baseline="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Pozivate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vatrogasce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ignoriranje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biti</a:t>
                      </a:r>
                      <a:r>
                        <a:rPr kumimoji="0" lang="en-US" sz="2400" b="0" i="0" u="none" strike="noStrike" cap="none" normalizeH="0" baseline="0" dirty="0">
                          <a:ln>
                            <a:noFill/>
                          </a:ln>
                          <a:solidFill>
                            <a:srgbClr val="333333"/>
                          </a:solidFill>
                          <a:effectLst/>
                          <a:latin typeface="Calibri Light"/>
                        </a:rPr>
                        <a:t> gore od </a:t>
                      </a:r>
                      <a:r>
                        <a:rPr kumimoji="0" lang="en-US" sz="2400" b="0" i="0" u="none" strike="noStrike" cap="none" normalizeH="0" baseline="0" dirty="0" err="1">
                          <a:ln>
                            <a:noFill/>
                          </a:ln>
                          <a:solidFill>
                            <a:srgbClr val="333333"/>
                          </a:solidFill>
                          <a:effectLst/>
                          <a:latin typeface="Calibri Light"/>
                        </a:rPr>
                        <a:t>lažne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uzbune</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8</a:t>
            </a:fld>
            <a:endParaRPr lang="de-DE" altLang="de-DE"/>
          </a:p>
        </p:txBody>
      </p:sp>
    </p:spTree>
    <p:extLst>
      <p:ext uri="{BB962C8B-B14F-4D97-AF65-F5344CB8AC3E}">
        <p14:creationId xmlns:p14="http://schemas.microsoft.com/office/powerpoint/2010/main" val="2912865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Zaključivanje bez dovoljno dokaza</a:t>
            </a:r>
          </a:p>
        </p:txBody>
      </p:sp>
      <p:graphicFrame>
        <p:nvGraphicFramePr>
          <p:cNvPr id="6" name="Group 25"/>
          <p:cNvGraphicFramePr>
            <a:graphicFrameLocks noGrp="1"/>
          </p:cNvGraphicFramePr>
          <p:nvPr>
            <p:extLst>
              <p:ext uri="{D42A27DB-BD31-4B8C-83A1-F6EECF244321}">
                <p14:modId xmlns:p14="http://schemas.microsoft.com/office/powerpoint/2010/main" val="2237287325"/>
              </p:ext>
            </p:extLst>
          </p:nvPr>
        </p:nvGraphicFramePr>
        <p:xfrm>
          <a:off x="408955" y="2204864"/>
          <a:ext cx="11376000" cy="4251959"/>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63839">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vi-VN" sz="2400" b="0" i="0" u="none" strike="noStrike" cap="none" normalizeH="0" baseline="0" dirty="0">
                          <a:ln>
                            <a:noFill/>
                          </a:ln>
                          <a:solidFill>
                            <a:srgbClr val="333333"/>
                          </a:solidFill>
                          <a:effectLst/>
                          <a:latin typeface="Calibri Light"/>
                        </a:rPr>
                        <a:t>događaj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objašnjenje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5000"/>
                        </a:lnSpc>
                        <a:spcBef>
                          <a:spcPts val="1999"/>
                        </a:spcBef>
                        <a:spcAft>
                          <a:spcPts val="0"/>
                        </a:spcAft>
                        <a:buClr>
                          <a:srgbClr val="006699"/>
                        </a:buClr>
                        <a:buSzTx/>
                        <a:buFontTx/>
                        <a:buNone/>
                        <a:tabLst/>
                      </a:pPr>
                      <a:r>
                        <a:rPr kumimoji="0" lang="de-DE" sz="2400" b="0" i="0" u="none" strike="noStrike" cap="none" normalizeH="0" baseline="0" dirty="0">
                          <a:ln>
                            <a:noFill/>
                          </a:ln>
                          <a:solidFill>
                            <a:srgbClr val="333333"/>
                          </a:solidFill>
                          <a:effectLst/>
                          <a:latin typeface="Calibri Light"/>
                        </a:rPr>
                        <a:t>opravdano?</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0" i="0" u="none" strike="noStrike" cap="none" normalizeH="0" baseline="0">
                          <a:ln>
                            <a:noFill/>
                          </a:ln>
                          <a:solidFill>
                            <a:srgbClr val="333333"/>
                          </a:solidFill>
                          <a:effectLst/>
                          <a:latin typeface="Calibri Light"/>
                        </a:rPr>
                        <a:t>iz prozora izbija dim</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požar?</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Vjerojatno</a:t>
                      </a:r>
                      <a:r>
                        <a:rPr kumimoji="0" lang="en-US" sz="2400" b="1"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Kažete</a:t>
                      </a:r>
                      <a:r>
                        <a:rPr kumimoji="0" lang="en-US" sz="2400" b="0" i="0" u="none" strike="noStrike" cap="none" normalizeH="0" baseline="0">
                          <a:ln>
                            <a:noFill/>
                          </a:ln>
                          <a:solidFill>
                            <a:srgbClr val="333333"/>
                          </a:solidFill>
                          <a:effectLst/>
                          <a:latin typeface="Calibri Light"/>
                        </a:rPr>
                        <a:t>: “Gdje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ima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err="1">
                          <a:ln>
                            <a:noFill/>
                          </a:ln>
                          <a:solidFill>
                            <a:srgbClr val="333333"/>
                          </a:solidFill>
                          <a:effectLst/>
                          <a:latin typeface="Calibri Light"/>
                        </a:rPr>
                        <a:t>vatre</a:t>
                      </a:r>
                      <a:r>
                        <a:rPr kumimoji="0" lang="en-US" sz="2400" b="0" i="0" u="none" strike="noStrike" cap="none" normalizeH="0" baseline="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Pozivate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vatrogasce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ignoriranje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biti</a:t>
                      </a:r>
                      <a:r>
                        <a:rPr kumimoji="0" lang="en-US" sz="2400" b="0" i="0" u="none" strike="noStrike" cap="none" normalizeH="0" baseline="0" dirty="0">
                          <a:ln>
                            <a:noFill/>
                          </a:ln>
                          <a:solidFill>
                            <a:srgbClr val="333333"/>
                          </a:solidFill>
                          <a:effectLst/>
                          <a:latin typeface="Calibri Light"/>
                        </a:rPr>
                        <a:t> gore od </a:t>
                      </a:r>
                      <a:r>
                        <a:rPr kumimoji="0" lang="en-US" sz="2400" b="0" i="0" u="none" strike="noStrike" cap="none" normalizeH="0" baseline="0" dirty="0" err="1">
                          <a:ln>
                            <a:noFill/>
                          </a:ln>
                          <a:solidFill>
                            <a:srgbClr val="333333"/>
                          </a:solidFill>
                          <a:effectLst/>
                          <a:latin typeface="Calibri Light"/>
                        </a:rPr>
                        <a:t>lažne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uzbune</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89406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pt-BR" sz="2400" b="0" i="0" u="none" strike="noStrike" cap="none" normalizeH="0" baseline="0">
                          <a:ln>
                            <a:noFill/>
                          </a:ln>
                          <a:solidFill>
                            <a:srgbClr val="333333"/>
                          </a:solidFill>
                          <a:effectLst/>
                          <a:latin typeface="Calibri Light"/>
                        </a:rPr>
                        <a:t>čovjek nerazumljivo govori</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de-DE" sz="2400" b="0" i="0" u="none" strike="noStrike" cap="none" normalizeH="0" baseline="0">
                          <a:ln>
                            <a:noFill/>
                          </a:ln>
                          <a:solidFill>
                            <a:srgbClr val="333333"/>
                          </a:solidFill>
                          <a:effectLst/>
                          <a:latin typeface="Calibri Light"/>
                        </a:rPr>
                        <a:t>pijan?</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n-US" sz="2400" b="1" i="0" u="none" strike="noStrike" cap="none" normalizeH="0" baseline="0" dirty="0" err="1">
                          <a:ln>
                            <a:noFill/>
                          </a:ln>
                          <a:solidFill>
                            <a:srgbClr val="333333"/>
                          </a:solidFill>
                          <a:effectLst/>
                          <a:latin typeface="Calibri Light"/>
                        </a:rPr>
                        <a:t>Moguće</a:t>
                      </a:r>
                      <a:r>
                        <a:rPr kumimoji="0" lang="en-US" sz="2400" b="1"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Postoje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brojna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objašnjenja</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npr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senilnost</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moždani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udar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Ako</a:t>
                      </a:r>
                      <a:r>
                        <a:rPr kumimoji="0" lang="en-US" sz="2400" b="0" i="0" u="none" strike="noStrike" cap="none" normalizeH="0" baseline="0" dirty="0">
                          <a:ln>
                            <a:noFill/>
                          </a:ln>
                          <a:solidFill>
                            <a:srgbClr val="333333"/>
                          </a:solidFill>
                          <a:effectLst/>
                          <a:latin typeface="Calibri Light"/>
                        </a:rPr>
                        <a:t> ne </a:t>
                      </a:r>
                      <a:r>
                        <a:rPr kumimoji="0" lang="en-US" sz="2400" b="0" i="0" u="none" strike="noStrike" cap="none" normalizeH="0" baseline="0" dirty="0" err="1">
                          <a:ln>
                            <a:noFill/>
                          </a:ln>
                          <a:solidFill>
                            <a:srgbClr val="333333"/>
                          </a:solidFill>
                          <a:effectLst/>
                          <a:latin typeface="Calibri Light"/>
                        </a:rPr>
                        <a:t>uzmete</a:t>
                      </a:r>
                      <a:r>
                        <a:rPr kumimoji="0" lang="en-US" sz="2400" b="0" i="0" u="none" strike="noStrike" cap="none" normalizeH="0" baseline="0" dirty="0">
                          <a:ln>
                            <a:noFill/>
                          </a:ln>
                          <a:solidFill>
                            <a:srgbClr val="333333"/>
                          </a:solidFill>
                          <a:effectLst/>
                          <a:latin typeface="Calibri Light"/>
                        </a:rPr>
                        <a:t> u </a:t>
                      </a:r>
                      <a:r>
                        <a:rPr kumimoji="0" lang="en-US" sz="2400" b="0" i="0" u="none" strike="noStrike" cap="none" normalizeH="0" baseline="0" dirty="0" err="1">
                          <a:ln>
                            <a:noFill/>
                          </a:ln>
                          <a:solidFill>
                            <a:srgbClr val="333333"/>
                          </a:solidFill>
                          <a:effectLst/>
                          <a:latin typeface="Calibri Light"/>
                        </a:rPr>
                        <a:t>obzir</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druge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mogućnosti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možete</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povrijediti</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tu</a:t>
                      </a:r>
                      <a:r>
                        <a:rPr kumimoji="0" lang="en-US" sz="2400" b="0" i="0" u="none" strike="noStrike" cap="none" normalizeH="0" baseline="0" dirty="0">
                          <a:ln>
                            <a:noFill/>
                          </a:ln>
                          <a:solidFill>
                            <a:srgbClr val="333333"/>
                          </a:solidFill>
                          <a:effectLst/>
                          <a:latin typeface="Calibri Light"/>
                        </a:rPr>
                        <a:t> </a:t>
                      </a:r>
                      <a:r>
                        <a:rPr kumimoji="0" lang="en-US" sz="2400" b="0" i="0" u="none" strike="noStrike" cap="none" normalizeH="0" baseline="0" dirty="0" err="1">
                          <a:ln>
                            <a:noFill/>
                          </a:ln>
                          <a:solidFill>
                            <a:srgbClr val="333333"/>
                          </a:solidFill>
                          <a:effectLst/>
                          <a:latin typeface="Calibri Light"/>
                        </a:rPr>
                        <a:t>osobu</a:t>
                      </a:r>
                      <a:r>
                        <a:rPr kumimoji="0" lang="en-US" sz="2400" b="0" i="0" u="none" strike="noStrike" cap="none" normalizeH="0" baseline="0" dirty="0">
                          <a:ln>
                            <a:noFill/>
                          </a:ln>
                          <a:solidFill>
                            <a:srgbClr val="333333"/>
                          </a:solidFill>
                          <a:effectLst/>
                          <a:latin typeface="Calibri Light"/>
                        </a:rPr>
                        <a:t>.</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9</a:t>
            </a:fld>
            <a:endParaRPr lang="de-DE" altLang="de-DE"/>
          </a:p>
        </p:txBody>
      </p:sp>
    </p:spTree>
    <p:extLst>
      <p:ext uri="{BB962C8B-B14F-4D97-AF65-F5344CB8AC3E}">
        <p14:creationId xmlns:p14="http://schemas.microsoft.com/office/powerpoint/2010/main" val="578847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djelu”</a:t>
            </a:r>
          </a:p>
        </p:txBody>
      </p:sp>
      <p:graphicFrame>
        <p:nvGraphicFramePr>
          <p:cNvPr id="6" name="Group 111"/>
          <p:cNvGraphicFramePr>
            <a:graphicFrameLocks noGrp="1"/>
          </p:cNvGraphicFramePr>
          <p:nvPr>
            <p:extLst>
              <p:ext uri="{D42A27DB-BD31-4B8C-83A1-F6EECF244321}">
                <p14:modId xmlns:p14="http://schemas.microsoft.com/office/powerpoint/2010/main" val="3387021890"/>
              </p:ext>
            </p:extLst>
          </p:nvPr>
        </p:nvGraphicFramePr>
        <p:xfrm>
          <a:off x="408955" y="1772815"/>
          <a:ext cx="11376000" cy="475365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4761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domena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primjer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5348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a:ln>
                            <a:noFill/>
                          </a:ln>
                          <a:solidFill>
                            <a:srgbClr val="004992"/>
                          </a:solidFill>
                          <a:effectLst/>
                          <a:latin typeface="Calibri Light"/>
                          <a:ea typeface="+mn-ea"/>
                          <a:cs typeface="+mn-cs"/>
                        </a:rPr>
                        <a:t>???</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prebrzo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donosimo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zaključke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kada</a:t>
                      </a:r>
                      <a:r>
                        <a:rPr kumimoji="0" lang="de-DE" sz="1800" b="0" i="0" u="none" strike="noStrike" kern="1200" cap="none" normalizeH="0" baseline="0" dirty="0">
                          <a:ln>
                            <a:noFill/>
                          </a:ln>
                          <a:solidFill>
                            <a:schemeClr val="bg1"/>
                          </a:solidFill>
                          <a:effectLst/>
                          <a:latin typeface="Calibri Light"/>
                          <a:ea typeface="+mn-ea"/>
                          <a:cs typeface="+mn-cs"/>
                        </a:rPr>
                        <a:t> u </a:t>
                      </a:r>
                      <a:r>
                        <a:rPr kumimoji="0" lang="de-DE" sz="1800" b="0" i="0" u="none" strike="noStrike" kern="1200" cap="none" normalizeH="0" baseline="0" dirty="0" err="1">
                          <a:ln>
                            <a:noFill/>
                          </a:ln>
                          <a:solidFill>
                            <a:schemeClr val="bg1"/>
                          </a:solidFill>
                          <a:effectLst/>
                          <a:latin typeface="Calibri Light"/>
                          <a:ea typeface="+mn-ea"/>
                          <a:cs typeface="+mn-cs"/>
                        </a:rPr>
                        <a:t>medijima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saznamo</a:t>
                      </a:r>
                      <a:r>
                        <a:rPr kumimoji="0" lang="de-DE" sz="1800" b="0" i="0" u="none" strike="noStrike" kern="1200" cap="none" normalizeH="0" baseline="0" dirty="0">
                          <a:ln>
                            <a:noFill/>
                          </a:ln>
                          <a:solidFill>
                            <a:schemeClr val="bg1"/>
                          </a:solidFill>
                          <a:effectLst/>
                          <a:latin typeface="Calibri Light"/>
                          <a:ea typeface="+mn-ea"/>
                          <a:cs typeface="+mn-cs"/>
                        </a:rPr>
                        <a:t> o </a:t>
                      </a:r>
                      <a:r>
                        <a:rPr kumimoji="0" lang="de-DE" sz="1800" b="0" i="0" u="none" strike="noStrike" kern="1200" cap="none" normalizeH="0" baseline="0" dirty="0" err="1">
                          <a:ln>
                            <a:noFill/>
                          </a:ln>
                          <a:solidFill>
                            <a:schemeClr val="bg1"/>
                          </a:solidFill>
                          <a:effectLst/>
                          <a:latin typeface="Calibri Light"/>
                          <a:ea typeface="+mn-ea"/>
                          <a:cs typeface="+mn-cs"/>
                        </a:rPr>
                        <a:t>nekom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zločinu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Ovisno</a:t>
                      </a:r>
                      <a:r>
                        <a:rPr kumimoji="0" lang="de-DE" sz="1800" b="0" i="0" u="none" strike="noStrike" kern="1200" cap="none" normalizeH="0" baseline="0" dirty="0">
                          <a:ln>
                            <a:noFill/>
                          </a:ln>
                          <a:solidFill>
                            <a:schemeClr val="bg1"/>
                          </a:solidFill>
                          <a:effectLst/>
                          <a:latin typeface="Calibri Light"/>
                          <a:ea typeface="+mn-ea"/>
                          <a:cs typeface="+mn-cs"/>
                        </a:rPr>
                        <a:t> o </a:t>
                      </a:r>
                      <a:r>
                        <a:rPr kumimoji="0" lang="de-DE" sz="1800" b="0" i="0" u="none" strike="noStrike" kern="1200" cap="none" normalizeH="0" baseline="0" dirty="0" err="1">
                          <a:ln>
                            <a:noFill/>
                          </a:ln>
                          <a:solidFill>
                            <a:schemeClr val="bg1"/>
                          </a:solidFill>
                          <a:effectLst/>
                          <a:latin typeface="Calibri Light"/>
                          <a:ea typeface="+mn-ea"/>
                          <a:cs typeface="+mn-cs"/>
                        </a:rPr>
                        <a:t>našim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političkim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stajalištima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ponekad</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napadaču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preuranjeno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pripisujemo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određene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motive</a:t>
                      </a:r>
                      <a:r>
                        <a:rPr kumimoji="0" lang="de-DE" sz="1800" b="0" i="0" u="none" strike="noStrike" kern="1200" cap="none" normalizeH="0" baseline="0" dirty="0">
                          <a:ln>
                            <a:noFill/>
                          </a:ln>
                          <a:solidFill>
                            <a:schemeClr val="bg1"/>
                          </a:solidFill>
                          <a:effectLst/>
                          <a:latin typeface="Calibri Light"/>
                          <a:ea typeface="+mn-ea"/>
                          <a:cs typeface="+mn-cs"/>
                        </a:rPr>
                        <a:t>.</a:t>
                      </a:r>
                    </a:p>
                    <a:p>
                      <a:pPr rtl="0"/>
                      <a:endParaRPr kumimoji="0" lang="de-DE" sz="1800" b="0" i="0" u="none" strike="noStrike" kern="1200" cap="none" normalizeH="0" baseline="0" dirty="0">
                        <a:ln>
                          <a:noFill/>
                        </a:ln>
                        <a:solidFill>
                          <a:schemeClr val="bg1"/>
                        </a:solidFill>
                        <a:effectLst/>
                        <a:latin typeface="Calibri Light"/>
                        <a:ea typeface="+mn-ea"/>
                        <a:cs typeface="+mn-cs"/>
                      </a:endParaRPr>
                    </a:p>
                    <a:p>
                      <a:pPr rtl="0"/>
                      <a:r>
                        <a:rPr kumimoji="0" lang="de-DE" sz="1800" b="0" i="0" u="none" strike="noStrike" kern="1200" cap="none" normalizeH="0" baseline="0" dirty="0" err="1">
                          <a:ln>
                            <a:noFill/>
                          </a:ln>
                          <a:solidFill>
                            <a:schemeClr val="bg1"/>
                          </a:solidFill>
                          <a:effectLst/>
                          <a:latin typeface="Calibri Light"/>
                          <a:ea typeface="+mn-ea"/>
                          <a:cs typeface="+mn-cs"/>
                        </a:rPr>
                        <a:t>Primjer</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napadač</a:t>
                      </a:r>
                      <a:r>
                        <a:rPr kumimoji="0" lang="de-DE" sz="1800" b="0" i="0" u="none" strike="noStrike" kern="1200" cap="none" normalizeH="0" baseline="0" dirty="0">
                          <a:ln>
                            <a:noFill/>
                          </a:ln>
                          <a:solidFill>
                            <a:schemeClr val="bg1"/>
                          </a:solidFill>
                          <a:effectLst/>
                          <a:latin typeface="Calibri Light"/>
                          <a:ea typeface="+mn-ea"/>
                          <a:cs typeface="+mn-cs"/>
                        </a:rPr>
                        <a:t> i </a:t>
                      </a:r>
                      <a:r>
                        <a:rPr kumimoji="0" lang="de-DE" sz="1800" b="0" i="0" u="none" strike="noStrike" kern="1200" cap="none" normalizeH="0" baseline="0" dirty="0" err="1">
                          <a:ln>
                            <a:noFill/>
                          </a:ln>
                          <a:solidFill>
                            <a:schemeClr val="bg1"/>
                          </a:solidFill>
                          <a:effectLst/>
                          <a:latin typeface="Calibri Light"/>
                          <a:ea typeface="+mn-ea"/>
                          <a:cs typeface="+mn-cs"/>
                        </a:rPr>
                        <a:t>žrtva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su</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različite</a:t>
                      </a:r>
                      <a:r>
                        <a:rPr kumimoji="0" lang="de-DE" sz="1800" b="0" i="0" u="none" strike="noStrike" kern="1200" cap="none" normalizeH="0" baseline="0" dirty="0">
                          <a:ln>
                            <a:noFill/>
                          </a:ln>
                          <a:solidFill>
                            <a:schemeClr val="bg1"/>
                          </a:solidFill>
                          <a:effectLst/>
                          <a:latin typeface="Calibri Light"/>
                          <a:ea typeface="+mn-ea"/>
                          <a:cs typeface="+mn-cs"/>
                        </a:rPr>
                        <a:t> rase </a:t>
                      </a:r>
                      <a:r>
                        <a:rPr kumimoji="0" lang="de-DE" sz="1800" b="0" i="0" u="none" strike="noStrike" kern="1200" cap="none" normalizeH="0" baseline="0" dirty="0" err="1">
                          <a:ln>
                            <a:noFill/>
                          </a:ln>
                          <a:solidFill>
                            <a:schemeClr val="bg1"/>
                          </a:solidFill>
                          <a:effectLst/>
                          <a:latin typeface="Calibri Light"/>
                          <a:ea typeface="+mn-ea"/>
                          <a:cs typeface="+mn-cs"/>
                        </a:rPr>
                        <a:t>ili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vjere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Mnogi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ljudi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vjeruju</a:t>
                      </a:r>
                      <a:r>
                        <a:rPr kumimoji="0" lang="de-DE" sz="1800" b="0" i="0" u="none" strike="noStrike" kern="1200" cap="none" normalizeH="0" baseline="0" dirty="0">
                          <a:ln>
                            <a:noFill/>
                          </a:ln>
                          <a:solidFill>
                            <a:schemeClr val="bg1"/>
                          </a:solidFill>
                          <a:effectLst/>
                          <a:latin typeface="Calibri Light"/>
                          <a:ea typeface="+mn-ea"/>
                          <a:cs typeface="+mn-cs"/>
                        </a:rPr>
                        <a:t> da je </a:t>
                      </a:r>
                      <a:r>
                        <a:rPr kumimoji="0" lang="de-DE" sz="1800" b="0" i="0" u="none" strike="noStrike" kern="1200" cap="none" normalizeH="0" baseline="0" dirty="0" err="1">
                          <a:ln>
                            <a:noFill/>
                          </a:ln>
                          <a:solidFill>
                            <a:schemeClr val="bg1"/>
                          </a:solidFill>
                          <a:effectLst/>
                          <a:latin typeface="Calibri Light"/>
                          <a:ea typeface="+mn-ea"/>
                          <a:cs typeface="+mn-cs"/>
                        </a:rPr>
                        <a:t>glavni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motiv</a:t>
                      </a:r>
                      <a:r>
                        <a:rPr kumimoji="0" lang="de-DE" sz="1800" b="0" i="0" u="none" strike="noStrike" kern="1200" cap="none" normalizeH="0" baseline="0" dirty="0">
                          <a:ln>
                            <a:noFill/>
                          </a:ln>
                          <a:solidFill>
                            <a:schemeClr val="bg1"/>
                          </a:solidFill>
                          <a:effectLst/>
                          <a:latin typeface="Calibri Light"/>
                          <a:ea typeface="+mn-ea"/>
                          <a:cs typeface="+mn-cs"/>
                        </a:rPr>
                        <a:t> u </a:t>
                      </a:r>
                      <a:r>
                        <a:rPr kumimoji="0" lang="de-DE" sz="1800" b="0" i="0" u="none" strike="noStrike" kern="1200" cap="none" normalizeH="0" baseline="0" dirty="0" err="1">
                          <a:ln>
                            <a:noFill/>
                          </a:ln>
                          <a:solidFill>
                            <a:schemeClr val="bg1"/>
                          </a:solidFill>
                          <a:effectLst/>
                          <a:latin typeface="Calibri Light"/>
                          <a:ea typeface="+mn-ea"/>
                          <a:cs typeface="+mn-cs"/>
                        </a:rPr>
                        <a:t>pozadini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zločina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rasizam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ili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ekstremizam</a:t>
                      </a:r>
                      <a:r>
                        <a:rPr kumimoji="0" lang="de-DE" sz="1800" b="0" i="0" u="none" strike="noStrike" kern="1200" cap="none" normalizeH="0" baseline="0" dirty="0">
                          <a:ln>
                            <a:noFill/>
                          </a:ln>
                          <a:solidFill>
                            <a:schemeClr val="bg1"/>
                          </a:solidFill>
                          <a:effectLst/>
                          <a:latin typeface="Calibri Light"/>
                          <a:ea typeface="+mn-ea"/>
                          <a:cs typeface="+mn-cs"/>
                        </a:rPr>
                        <a:t>.</a:t>
                      </a:r>
                    </a:p>
                    <a:p>
                      <a:pPr rtl="0"/>
                      <a:endParaRPr kumimoji="0" lang="de-DE" sz="1800" b="0" i="0" u="none" strike="noStrike" kern="1200" cap="none" normalizeH="0" baseline="0" dirty="0">
                        <a:ln>
                          <a:noFill/>
                        </a:ln>
                        <a:solidFill>
                          <a:schemeClr val="bg1"/>
                        </a:solidFill>
                        <a:effectLst/>
                        <a:latin typeface="Calibri Light"/>
                        <a:ea typeface="+mn-ea"/>
                        <a:cs typeface="+mn-cs"/>
                      </a:endParaRPr>
                    </a:p>
                    <a:p>
                      <a:pPr rtl="0"/>
                      <a:r>
                        <a:rPr kumimoji="0" lang="de-DE" sz="1800" b="0" i="0" u="none" strike="noStrike" kern="1200" cap="none" normalizeH="0" baseline="0" dirty="0" err="1">
                          <a:ln>
                            <a:noFill/>
                          </a:ln>
                          <a:solidFill>
                            <a:schemeClr val="bg1"/>
                          </a:solidFill>
                          <a:effectLst/>
                          <a:latin typeface="Calibri Light"/>
                          <a:ea typeface="+mn-ea"/>
                          <a:cs typeface="+mn-cs"/>
                        </a:rPr>
                        <a:t>Ponekad</a:t>
                      </a:r>
                      <a:r>
                        <a:rPr kumimoji="0" lang="de-DE" sz="1800" b="0" i="0" u="none" strike="noStrike" kern="1200" cap="none" normalizeH="0" baseline="0" dirty="0">
                          <a:ln>
                            <a:noFill/>
                          </a:ln>
                          <a:solidFill>
                            <a:schemeClr val="bg1"/>
                          </a:solidFill>
                          <a:effectLst/>
                          <a:latin typeface="Calibri Light"/>
                          <a:ea typeface="+mn-ea"/>
                          <a:cs typeface="+mn-cs"/>
                        </a:rPr>
                        <a:t> se </a:t>
                      </a:r>
                      <a:r>
                        <a:rPr kumimoji="0" lang="de-DE" sz="1800" b="0" i="0" u="none" strike="noStrike" kern="1200" cap="none" normalizeH="0" baseline="0" dirty="0" err="1">
                          <a:ln>
                            <a:noFill/>
                          </a:ln>
                          <a:solidFill>
                            <a:schemeClr val="bg1"/>
                          </a:solidFill>
                          <a:effectLst/>
                          <a:latin typeface="Calibri Light"/>
                          <a:ea typeface="+mn-ea"/>
                          <a:cs typeface="+mn-cs"/>
                        </a:rPr>
                        <a:t>to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pokaže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istinitim</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Međutim</a:t>
                      </a:r>
                      <a:r>
                        <a:rPr kumimoji="0" lang="de-DE" sz="1800" b="0" i="0" u="none" strike="noStrike" kern="1200" cap="none" normalizeH="0" baseline="0" dirty="0">
                          <a:ln>
                            <a:noFill/>
                          </a:ln>
                          <a:solidFill>
                            <a:schemeClr val="bg1"/>
                          </a:solidFill>
                          <a:effectLst/>
                          <a:latin typeface="Calibri Light"/>
                          <a:ea typeface="+mn-ea"/>
                          <a:cs typeface="+mn-cs"/>
                        </a:rPr>
                        <a:t>, u </a:t>
                      </a:r>
                      <a:r>
                        <a:rPr kumimoji="0" lang="de-DE" sz="1800" b="0" i="0" u="none" strike="noStrike" kern="1200" cap="none" normalizeH="0" baseline="0" dirty="0" err="1">
                          <a:ln>
                            <a:noFill/>
                          </a:ln>
                          <a:solidFill>
                            <a:schemeClr val="bg1"/>
                          </a:solidFill>
                          <a:effectLst/>
                          <a:latin typeface="Calibri Light"/>
                          <a:ea typeface="+mn-ea"/>
                          <a:cs typeface="+mn-cs"/>
                        </a:rPr>
                        <a:t>javnoj</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diskusiji</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takve</a:t>
                      </a:r>
                      <a:r>
                        <a:rPr kumimoji="0" lang="de-DE" sz="1800" b="0" i="0" u="none" strike="noStrike" kern="1200" cap="none" normalizeH="0" baseline="0" dirty="0">
                          <a:ln>
                            <a:noFill/>
                          </a:ln>
                          <a:solidFill>
                            <a:schemeClr val="bg1"/>
                          </a:solidFill>
                          <a:effectLst/>
                          <a:latin typeface="Calibri Light"/>
                          <a:ea typeface="+mn-ea"/>
                          <a:cs typeface="+mn-cs"/>
                        </a:rPr>
                        <a:t> se </a:t>
                      </a:r>
                      <a:r>
                        <a:rPr kumimoji="0" lang="de-DE" sz="1800" b="0" i="0" u="none" strike="noStrike" kern="1200" cap="none" normalizeH="0" baseline="0" dirty="0" err="1">
                          <a:ln>
                            <a:noFill/>
                          </a:ln>
                          <a:solidFill>
                            <a:schemeClr val="bg1"/>
                          </a:solidFill>
                          <a:effectLst/>
                          <a:latin typeface="Calibri Light"/>
                          <a:ea typeface="+mn-ea"/>
                          <a:cs typeface="+mn-cs"/>
                        </a:rPr>
                        <a:t>pretpostavke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donose</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prebrzo</a:t>
                      </a:r>
                      <a:r>
                        <a:rPr kumimoji="0" lang="de-DE" sz="1800" b="0" i="0" u="none" strike="noStrike" kern="1200" cap="none" normalizeH="0" baseline="0" dirty="0">
                          <a:ln>
                            <a:noFill/>
                          </a:ln>
                          <a:solidFill>
                            <a:schemeClr val="bg1"/>
                          </a:solidFill>
                          <a:effectLst/>
                          <a:latin typeface="Calibri Light"/>
                          <a:ea typeface="+mn-ea"/>
                          <a:cs typeface="+mn-cs"/>
                        </a:rPr>
                        <a:t>, a </a:t>
                      </a:r>
                      <a:r>
                        <a:rPr kumimoji="0" lang="de-DE" sz="1800" b="0" i="0" u="none" strike="noStrike" kern="1200" cap="none" normalizeH="0" baseline="0" dirty="0" err="1">
                          <a:ln>
                            <a:noFill/>
                          </a:ln>
                          <a:solidFill>
                            <a:schemeClr val="bg1"/>
                          </a:solidFill>
                          <a:effectLst/>
                          <a:latin typeface="Calibri Light"/>
                          <a:ea typeface="+mn-ea"/>
                          <a:cs typeface="+mn-cs"/>
                        </a:rPr>
                        <a:t>alternativna</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objašnjenja</a:t>
                      </a:r>
                      <a:r>
                        <a:rPr kumimoji="0" lang="de-DE" sz="1800" b="0" i="0" u="none" strike="noStrike" kern="1200" cap="none" normalizeH="0" baseline="0" dirty="0">
                          <a:ln>
                            <a:noFill/>
                          </a:ln>
                          <a:solidFill>
                            <a:schemeClr val="bg1"/>
                          </a:solidFill>
                          <a:effectLst/>
                          <a:latin typeface="Calibri Light"/>
                          <a:ea typeface="+mn-ea"/>
                          <a:cs typeface="+mn-cs"/>
                        </a:rPr>
                        <a:t> se </a:t>
                      </a:r>
                      <a:r>
                        <a:rPr kumimoji="0" lang="de-DE" sz="1800" b="0" i="0" u="none" strike="noStrike" kern="1200" cap="none" normalizeH="0" baseline="0" dirty="0" err="1">
                          <a:ln>
                            <a:noFill/>
                          </a:ln>
                          <a:solidFill>
                            <a:schemeClr val="bg1"/>
                          </a:solidFill>
                          <a:effectLst/>
                          <a:latin typeface="Calibri Light"/>
                          <a:ea typeface="+mn-ea"/>
                          <a:cs typeface="+mn-cs"/>
                        </a:rPr>
                        <a:t>rijetko</a:t>
                      </a:r>
                      <a:r>
                        <a:rPr kumimoji="0" lang="de-DE" sz="1800" b="0" i="0" u="none" strike="noStrike" kern="1200" cap="none" normalizeH="0" baseline="0" dirty="0">
                          <a:ln>
                            <a:noFill/>
                          </a:ln>
                          <a:solidFill>
                            <a:schemeClr val="bg1"/>
                          </a:solidFill>
                          <a:effectLst/>
                          <a:latin typeface="Calibri Light"/>
                          <a:ea typeface="+mn-ea"/>
                          <a:cs typeface="+mn-cs"/>
                        </a:rPr>
                        <a:t> </a:t>
                      </a:r>
                      <a:r>
                        <a:rPr kumimoji="0" lang="de-DE" sz="1800" b="0" i="0" u="none" strike="noStrike" kern="1200" cap="none" normalizeH="0" baseline="0" dirty="0" err="1">
                          <a:ln>
                            <a:noFill/>
                          </a:ln>
                          <a:solidFill>
                            <a:schemeClr val="bg1"/>
                          </a:solidFill>
                          <a:effectLst/>
                          <a:latin typeface="Calibri Light"/>
                          <a:ea typeface="+mn-ea"/>
                          <a:cs typeface="+mn-cs"/>
                        </a:rPr>
                        <a:t>uzimaju</a:t>
                      </a:r>
                      <a:r>
                        <a:rPr kumimoji="0" lang="de-DE" sz="1800" b="0" i="0" u="none" strike="noStrike" kern="1200" cap="none" normalizeH="0" baseline="0" dirty="0">
                          <a:ln>
                            <a:noFill/>
                          </a:ln>
                          <a:solidFill>
                            <a:schemeClr val="bg1"/>
                          </a:solidFill>
                          <a:effectLst/>
                          <a:latin typeface="Calibri Light"/>
                          <a:ea typeface="+mn-ea"/>
                          <a:cs typeface="+mn-cs"/>
                        </a:rPr>
                        <a:t> u </a:t>
                      </a:r>
                      <a:r>
                        <a:rPr kumimoji="0" lang="de-DE" sz="1800" b="0" i="0" u="none" strike="noStrike" kern="1200" cap="none" normalizeH="0" baseline="0" dirty="0" err="1">
                          <a:ln>
                            <a:noFill/>
                          </a:ln>
                          <a:solidFill>
                            <a:schemeClr val="bg1"/>
                          </a:solidFill>
                          <a:effectLst/>
                          <a:latin typeface="Calibri Light"/>
                          <a:ea typeface="+mn-ea"/>
                          <a:cs typeface="+mn-cs"/>
                        </a:rPr>
                        <a:t>obzir</a:t>
                      </a:r>
                      <a:r>
                        <a:rPr kumimoji="0" lang="de-DE" sz="1800" b="0" i="0" u="none" strike="noStrike" kern="1200" cap="none" normalizeH="0" baseline="0" dirty="0">
                          <a:ln>
                            <a:noFill/>
                          </a:ln>
                          <a:solidFill>
                            <a:schemeClr val="bg1"/>
                          </a:solidFill>
                          <a:effectLst/>
                          <a:latin typeface="Calibri Light"/>
                          <a:ea typeface="+mn-ea"/>
                          <a:cs typeface="+mn-cs"/>
                        </a:rPr>
                        <a:t>.</a:t>
                      </a:r>
                    </a:p>
                    <a:p>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4570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rgbClr val="004992"/>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10</a:t>
            </a:fld>
            <a:endParaRPr lang="de-DE" altLang="de-DE"/>
          </a:p>
        </p:txBody>
      </p:sp>
    </p:spTree>
    <p:extLst>
      <p:ext uri="{BB962C8B-B14F-4D97-AF65-F5344CB8AC3E}">
        <p14:creationId xmlns:p14="http://schemas.microsoft.com/office/powerpoint/2010/main" val="1693797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djelu”</a:t>
            </a:r>
          </a:p>
        </p:txBody>
      </p:sp>
      <p:graphicFrame>
        <p:nvGraphicFramePr>
          <p:cNvPr id="6" name="Group 111"/>
          <p:cNvGraphicFramePr>
            <a:graphicFrameLocks noGrp="1"/>
          </p:cNvGraphicFramePr>
          <p:nvPr/>
        </p:nvGraphicFramePr>
        <p:xfrm>
          <a:off x="408955" y="1772815"/>
          <a:ext cx="11376000" cy="475365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4761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domena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primjer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5348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Često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prebrzo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donosimo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zaključke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kada</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medijima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saznamo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nekom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Ovisno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našim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političkim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stajalištima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ponekad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napadaču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preuranjeno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pripisujemo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određene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motive</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Primjer</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napadač</a:t>
                      </a:r>
                      <a:r>
                        <a:rPr kumimoji="0" lang="de-DE" sz="1800" b="0" i="0" u="none" strike="noStrike" kern="1200" cap="none" normalizeH="0" baseline="0" dirty="0">
                          <a:ln>
                            <a:noFill/>
                          </a:ln>
                          <a:solidFill>
                            <a:srgbClr val="333333"/>
                          </a:solidFill>
                          <a:effectLst/>
                          <a:latin typeface="Calibri Light"/>
                          <a:ea typeface="+mn-ea"/>
                          <a:cs typeface="+mn-cs"/>
                        </a:rPr>
                        <a:t> i </a:t>
                      </a:r>
                      <a:r>
                        <a:rPr kumimoji="0" lang="de-DE" sz="1800" b="0" i="0" u="none" strike="noStrike" kern="1200" cap="none" normalizeH="0" baseline="0" dirty="0" err="1">
                          <a:ln>
                            <a:noFill/>
                          </a:ln>
                          <a:solidFill>
                            <a:srgbClr val="333333"/>
                          </a:solidFill>
                          <a:effectLst/>
                          <a:latin typeface="Calibri Light"/>
                          <a:ea typeface="+mn-ea"/>
                          <a:cs typeface="+mn-cs"/>
                        </a:rPr>
                        <a:t>žrtva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različite</a:t>
                      </a:r>
                      <a:r>
                        <a:rPr kumimoji="0" lang="de-DE" sz="1800" b="0" i="0" u="none" strike="noStrike" kern="1200" cap="none" normalizeH="0" baseline="0" dirty="0">
                          <a:ln>
                            <a:noFill/>
                          </a:ln>
                          <a:solidFill>
                            <a:srgbClr val="333333"/>
                          </a:solidFill>
                          <a:effectLst/>
                          <a:latin typeface="Calibri Light"/>
                          <a:ea typeface="+mn-ea"/>
                          <a:cs typeface="+mn-cs"/>
                        </a:rPr>
                        <a:t> rase </a:t>
                      </a:r>
                      <a:r>
                        <a:rPr kumimoji="0" lang="de-DE" sz="1800" b="0" i="0" u="none" strike="noStrike" kern="1200" cap="none" normalizeH="0" baseline="0" dirty="0" err="1">
                          <a:ln>
                            <a:noFill/>
                          </a:ln>
                          <a:solidFill>
                            <a:srgbClr val="333333"/>
                          </a:solidFill>
                          <a:effectLst/>
                          <a:latin typeface="Calibri Light"/>
                          <a:ea typeface="+mn-ea"/>
                          <a:cs typeface="+mn-cs"/>
                        </a:rPr>
                        <a:t>ili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vjere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Mnogi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ljudi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vjeruju</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glavni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pozadini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rasizam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ekstremizam</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Ponekad</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pokaže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istinitim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Međutim</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javnoj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diskusiji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takve</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pretpostavke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donose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prebrzo</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alternativna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objašnjenja</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rijetko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uzimaju</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obzir</a:t>
                      </a:r>
                      <a:r>
                        <a:rPr kumimoji="0" lang="de-DE" sz="1800" b="0" i="0" u="none" strike="noStrike" kern="1200" cap="none" normalizeH="0" baseline="0" dirty="0">
                          <a:ln>
                            <a:noFill/>
                          </a:ln>
                          <a:solidFill>
                            <a:srgbClr val="333333"/>
                          </a:solidFill>
                          <a:effectLst/>
                          <a:latin typeface="Calibri Light"/>
                          <a:ea typeface="+mn-ea"/>
                          <a:cs typeface="+mn-cs"/>
                        </a:rPr>
                        <a:t>.</a:t>
                      </a:r>
                    </a:p>
                    <a:p>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4570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kern="1200" cap="none" normalizeH="0" baseline="0" dirty="0">
                          <a:ln>
                            <a:noFill/>
                          </a:ln>
                          <a:solidFill>
                            <a:srgbClr val="004992"/>
                          </a:solidFill>
                          <a:effectLst/>
                          <a:latin typeface="Calibri Ligh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11</a:t>
            </a:fld>
            <a:endParaRPr lang="de-DE" altLang="de-DE"/>
          </a:p>
        </p:txBody>
      </p:sp>
    </p:spTree>
    <p:extLst>
      <p:ext uri="{BB962C8B-B14F-4D97-AF65-F5344CB8AC3E}">
        <p14:creationId xmlns:p14="http://schemas.microsoft.com/office/powerpoint/2010/main" val="1924103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Prebrzo zaključivanje “na djelu”</a:t>
            </a:r>
          </a:p>
        </p:txBody>
      </p:sp>
      <p:graphicFrame>
        <p:nvGraphicFramePr>
          <p:cNvPr id="6" name="Group 111"/>
          <p:cNvGraphicFramePr>
            <a:graphicFrameLocks noGrp="1"/>
          </p:cNvGraphicFramePr>
          <p:nvPr>
            <p:extLst>
              <p:ext uri="{D42A27DB-BD31-4B8C-83A1-F6EECF244321}">
                <p14:modId xmlns:p14="http://schemas.microsoft.com/office/powerpoint/2010/main" val="2342649092"/>
              </p:ext>
            </p:extLst>
          </p:nvPr>
        </p:nvGraphicFramePr>
        <p:xfrm>
          <a:off x="408955" y="1772815"/>
          <a:ext cx="11376000" cy="4753650"/>
        </p:xfrm>
        <a:graphic>
          <a:graphicData uri="http://schemas.openxmlformats.org/drawingml/2006/table">
            <a:tbl>
              <a:tblPr>
                <a:tableStyleId>{21E4AEA4-8DFA-4A89-87EB-49C32662AFE0}</a:tableStyleId>
              </a:tblPr>
              <a:tblGrid>
                <a:gridCol w="2448272">
                  <a:extLst>
                    <a:ext uri="{9D8B030D-6E8A-4147-A177-3AD203B41FA5}">
                      <a16:colId xmlns:a16="http://schemas.microsoft.com/office/drawing/2014/main" val="20000"/>
                    </a:ext>
                  </a:extLst>
                </a:gridCol>
                <a:gridCol w="8927728">
                  <a:extLst>
                    <a:ext uri="{9D8B030D-6E8A-4147-A177-3AD203B41FA5}">
                      <a16:colId xmlns:a16="http://schemas.microsoft.com/office/drawing/2014/main" val="20001"/>
                    </a:ext>
                  </a:extLst>
                </a:gridCol>
              </a:tblGrid>
              <a:tr h="44761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domena</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primjer</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534816">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err="1">
                          <a:ln>
                            <a:noFill/>
                          </a:ln>
                          <a:solidFill>
                            <a:srgbClr val="333333"/>
                          </a:solidFill>
                          <a:effectLst/>
                          <a:latin typeface="Calibri Light"/>
                        </a:rPr>
                        <a:t>politika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de-DE" sz="1800" b="0" i="0" u="none" strike="noStrike" kern="1200" cap="none" normalizeH="0" baseline="0" dirty="0" err="1">
                          <a:ln>
                            <a:noFill/>
                          </a:ln>
                          <a:solidFill>
                            <a:srgbClr val="333333"/>
                          </a:solidFill>
                          <a:effectLst/>
                          <a:latin typeface="Calibri Light"/>
                          <a:ea typeface="+mn-ea"/>
                          <a:cs typeface="+mn-cs"/>
                        </a:rPr>
                        <a:t>Često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prebrzo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donosimo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zaključke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kada</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medijima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saznamo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nekom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Ovisno</a:t>
                      </a:r>
                      <a:r>
                        <a:rPr kumimoji="0" lang="de-DE" sz="1800" b="0" i="0" u="none" strike="noStrike" kern="1200" cap="none" normalizeH="0" baseline="0" dirty="0">
                          <a:ln>
                            <a:noFill/>
                          </a:ln>
                          <a:solidFill>
                            <a:srgbClr val="333333"/>
                          </a:solidFill>
                          <a:effectLst/>
                          <a:latin typeface="Calibri Light"/>
                          <a:ea typeface="+mn-ea"/>
                          <a:cs typeface="+mn-cs"/>
                        </a:rPr>
                        <a:t> o </a:t>
                      </a:r>
                      <a:r>
                        <a:rPr kumimoji="0" lang="de-DE" sz="1800" b="0" i="0" u="none" strike="noStrike" kern="1200" cap="none" normalizeH="0" baseline="0" dirty="0" err="1">
                          <a:ln>
                            <a:noFill/>
                          </a:ln>
                          <a:solidFill>
                            <a:srgbClr val="333333"/>
                          </a:solidFill>
                          <a:effectLst/>
                          <a:latin typeface="Calibri Light"/>
                          <a:ea typeface="+mn-ea"/>
                          <a:cs typeface="+mn-cs"/>
                        </a:rPr>
                        <a:t>našim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političkim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stajalištima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ponekad</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napadaču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preuranjeno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pripisujemo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određene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motive</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Primjer</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napadač</a:t>
                      </a:r>
                      <a:r>
                        <a:rPr kumimoji="0" lang="de-DE" sz="1800" b="0" i="0" u="none" strike="noStrike" kern="1200" cap="none" normalizeH="0" baseline="0" dirty="0">
                          <a:ln>
                            <a:noFill/>
                          </a:ln>
                          <a:solidFill>
                            <a:srgbClr val="333333"/>
                          </a:solidFill>
                          <a:effectLst/>
                          <a:latin typeface="Calibri Light"/>
                          <a:ea typeface="+mn-ea"/>
                          <a:cs typeface="+mn-cs"/>
                        </a:rPr>
                        <a:t> i </a:t>
                      </a:r>
                      <a:r>
                        <a:rPr kumimoji="0" lang="de-DE" sz="1800" b="0" i="0" u="none" strike="noStrike" kern="1200" cap="none" normalizeH="0" baseline="0" dirty="0" err="1">
                          <a:ln>
                            <a:noFill/>
                          </a:ln>
                          <a:solidFill>
                            <a:srgbClr val="333333"/>
                          </a:solidFill>
                          <a:effectLst/>
                          <a:latin typeface="Calibri Light"/>
                          <a:ea typeface="+mn-ea"/>
                          <a:cs typeface="+mn-cs"/>
                        </a:rPr>
                        <a:t>žrtva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su</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različite</a:t>
                      </a:r>
                      <a:r>
                        <a:rPr kumimoji="0" lang="de-DE" sz="1800" b="0" i="0" u="none" strike="noStrike" kern="1200" cap="none" normalizeH="0" baseline="0" dirty="0">
                          <a:ln>
                            <a:noFill/>
                          </a:ln>
                          <a:solidFill>
                            <a:srgbClr val="333333"/>
                          </a:solidFill>
                          <a:effectLst/>
                          <a:latin typeface="Calibri Light"/>
                          <a:ea typeface="+mn-ea"/>
                          <a:cs typeface="+mn-cs"/>
                        </a:rPr>
                        <a:t> rase </a:t>
                      </a:r>
                      <a:r>
                        <a:rPr kumimoji="0" lang="de-DE" sz="1800" b="0" i="0" u="none" strike="noStrike" kern="1200" cap="none" normalizeH="0" baseline="0" dirty="0" err="1">
                          <a:ln>
                            <a:noFill/>
                          </a:ln>
                          <a:solidFill>
                            <a:srgbClr val="333333"/>
                          </a:solidFill>
                          <a:effectLst/>
                          <a:latin typeface="Calibri Light"/>
                          <a:ea typeface="+mn-ea"/>
                          <a:cs typeface="+mn-cs"/>
                        </a:rPr>
                        <a:t>ili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vjere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Mnogi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ljudi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vjeruju</a:t>
                      </a:r>
                      <a:r>
                        <a:rPr kumimoji="0" lang="de-DE" sz="1800" b="0" i="0" u="none" strike="noStrike" kern="1200" cap="none" normalizeH="0" baseline="0" dirty="0">
                          <a:ln>
                            <a:noFill/>
                          </a:ln>
                          <a:solidFill>
                            <a:srgbClr val="333333"/>
                          </a:solidFill>
                          <a:effectLst/>
                          <a:latin typeface="Calibri Light"/>
                          <a:ea typeface="+mn-ea"/>
                          <a:cs typeface="+mn-cs"/>
                        </a:rPr>
                        <a:t> da je </a:t>
                      </a:r>
                      <a:r>
                        <a:rPr kumimoji="0" lang="de-DE" sz="1800" b="0" i="0" u="none" strike="noStrike" kern="1200" cap="none" normalizeH="0" baseline="0" dirty="0" err="1">
                          <a:ln>
                            <a:noFill/>
                          </a:ln>
                          <a:solidFill>
                            <a:srgbClr val="333333"/>
                          </a:solidFill>
                          <a:effectLst/>
                          <a:latin typeface="Calibri Light"/>
                          <a:ea typeface="+mn-ea"/>
                          <a:cs typeface="+mn-cs"/>
                        </a:rPr>
                        <a:t>glavni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motiv</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pozadini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zločina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rasizam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ili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ekstremizam</a:t>
                      </a:r>
                      <a:r>
                        <a:rPr kumimoji="0" lang="de-DE" sz="1800" b="0" i="0" u="none" strike="noStrike" kern="1200" cap="none" normalizeH="0" baseline="0" dirty="0">
                          <a:ln>
                            <a:noFill/>
                          </a:ln>
                          <a:solidFill>
                            <a:srgbClr val="333333"/>
                          </a:solidFill>
                          <a:effectLst/>
                          <a:latin typeface="Calibri Light"/>
                          <a:ea typeface="+mn-ea"/>
                          <a:cs typeface="+mn-cs"/>
                        </a:rPr>
                        <a:t>.</a:t>
                      </a:r>
                    </a:p>
                    <a:p>
                      <a:pPr rtl="0"/>
                      <a:endParaRPr kumimoji="0" lang="de-DE" sz="1800" b="0" i="0" u="none" strike="noStrike" kern="1200" cap="none" normalizeH="0" baseline="0" dirty="0">
                        <a:ln>
                          <a:noFill/>
                        </a:ln>
                        <a:solidFill>
                          <a:srgbClr val="333333"/>
                        </a:solidFill>
                        <a:effectLst/>
                        <a:latin typeface="Calibri Light"/>
                        <a:ea typeface="+mn-ea"/>
                        <a:cs typeface="+mn-cs"/>
                      </a:endParaRPr>
                    </a:p>
                    <a:p>
                      <a:pPr rtl="0"/>
                      <a:r>
                        <a:rPr kumimoji="0" lang="de-DE" sz="1800" b="0" i="0" u="none" strike="noStrike" kern="1200" cap="none" normalizeH="0" baseline="0" dirty="0" err="1">
                          <a:ln>
                            <a:noFill/>
                          </a:ln>
                          <a:solidFill>
                            <a:srgbClr val="333333"/>
                          </a:solidFill>
                          <a:effectLst/>
                          <a:latin typeface="Calibri Light"/>
                          <a:ea typeface="+mn-ea"/>
                          <a:cs typeface="+mn-cs"/>
                        </a:rPr>
                        <a:t>Ponekad</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to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pokaže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istinitim</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Međutim</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javnoj</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diskusiji</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takve</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pretpostavke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donose</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prebrzo</a:t>
                      </a:r>
                      <a:r>
                        <a:rPr kumimoji="0" lang="de-DE" sz="1800" b="0" i="0" u="none" strike="noStrike" kern="1200" cap="none" normalizeH="0" baseline="0" dirty="0">
                          <a:ln>
                            <a:noFill/>
                          </a:ln>
                          <a:solidFill>
                            <a:srgbClr val="333333"/>
                          </a:solidFill>
                          <a:effectLst/>
                          <a:latin typeface="Calibri Light"/>
                          <a:ea typeface="+mn-ea"/>
                          <a:cs typeface="+mn-cs"/>
                        </a:rPr>
                        <a:t>, a </a:t>
                      </a:r>
                      <a:r>
                        <a:rPr kumimoji="0" lang="de-DE" sz="1800" b="0" i="0" u="none" strike="noStrike" kern="1200" cap="none" normalizeH="0" baseline="0" dirty="0" err="1">
                          <a:ln>
                            <a:noFill/>
                          </a:ln>
                          <a:solidFill>
                            <a:srgbClr val="333333"/>
                          </a:solidFill>
                          <a:effectLst/>
                          <a:latin typeface="Calibri Light"/>
                          <a:ea typeface="+mn-ea"/>
                          <a:cs typeface="+mn-cs"/>
                        </a:rPr>
                        <a:t>alternativna</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objašnjenja</a:t>
                      </a:r>
                      <a:r>
                        <a:rPr kumimoji="0" lang="de-DE" sz="1800" b="0" i="0" u="none" strike="noStrike" kern="1200" cap="none" normalizeH="0" baseline="0" dirty="0">
                          <a:ln>
                            <a:noFill/>
                          </a:ln>
                          <a:solidFill>
                            <a:srgbClr val="333333"/>
                          </a:solidFill>
                          <a:effectLst/>
                          <a:latin typeface="Calibri Light"/>
                          <a:ea typeface="+mn-ea"/>
                          <a:cs typeface="+mn-cs"/>
                        </a:rPr>
                        <a:t> se </a:t>
                      </a:r>
                      <a:r>
                        <a:rPr kumimoji="0" lang="de-DE" sz="1800" b="0" i="0" u="none" strike="noStrike" kern="1200" cap="none" normalizeH="0" baseline="0" dirty="0" err="1">
                          <a:ln>
                            <a:noFill/>
                          </a:ln>
                          <a:solidFill>
                            <a:srgbClr val="333333"/>
                          </a:solidFill>
                          <a:effectLst/>
                          <a:latin typeface="Calibri Light"/>
                          <a:ea typeface="+mn-ea"/>
                          <a:cs typeface="+mn-cs"/>
                        </a:rPr>
                        <a:t>rijetko</a:t>
                      </a:r>
                      <a:r>
                        <a:rPr kumimoji="0" lang="de-DE" sz="1800" b="0" i="0" u="none" strike="noStrike" kern="1200" cap="none" normalizeH="0" baseline="0" dirty="0">
                          <a:ln>
                            <a:noFill/>
                          </a:ln>
                          <a:solidFill>
                            <a:srgbClr val="333333"/>
                          </a:solidFill>
                          <a:effectLst/>
                          <a:latin typeface="Calibri Light"/>
                          <a:ea typeface="+mn-ea"/>
                          <a:cs typeface="+mn-cs"/>
                        </a:rPr>
                        <a:t> </a:t>
                      </a:r>
                      <a:r>
                        <a:rPr kumimoji="0" lang="de-DE" sz="1800" b="0" i="0" u="none" strike="noStrike" kern="1200" cap="none" normalizeH="0" baseline="0" dirty="0" err="1">
                          <a:ln>
                            <a:noFill/>
                          </a:ln>
                          <a:solidFill>
                            <a:srgbClr val="333333"/>
                          </a:solidFill>
                          <a:effectLst/>
                          <a:latin typeface="Calibri Light"/>
                          <a:ea typeface="+mn-ea"/>
                          <a:cs typeface="+mn-cs"/>
                        </a:rPr>
                        <a:t>uzimaju</a:t>
                      </a:r>
                      <a:r>
                        <a:rPr kumimoji="0" lang="de-DE" sz="1800" b="0" i="0" u="none" strike="noStrike" kern="1200" cap="none" normalizeH="0" baseline="0" dirty="0">
                          <a:ln>
                            <a:noFill/>
                          </a:ln>
                          <a:solidFill>
                            <a:srgbClr val="333333"/>
                          </a:solidFill>
                          <a:effectLst/>
                          <a:latin typeface="Calibri Light"/>
                          <a:ea typeface="+mn-ea"/>
                          <a:cs typeface="+mn-cs"/>
                        </a:rPr>
                        <a:t> u </a:t>
                      </a:r>
                      <a:r>
                        <a:rPr kumimoji="0" lang="de-DE" sz="1800" b="0" i="0" u="none" strike="noStrike" kern="1200" cap="none" normalizeH="0" baseline="0" dirty="0" err="1">
                          <a:ln>
                            <a:noFill/>
                          </a:ln>
                          <a:solidFill>
                            <a:srgbClr val="333333"/>
                          </a:solidFill>
                          <a:effectLst/>
                          <a:latin typeface="Calibri Light"/>
                          <a:ea typeface="+mn-ea"/>
                          <a:cs typeface="+mn-cs"/>
                        </a:rPr>
                        <a:t>obzir</a:t>
                      </a:r>
                      <a:r>
                        <a:rPr kumimoji="0" lang="de-DE" sz="1800" b="0" i="0" u="none" strike="noStrike" kern="1200" cap="none" normalizeH="0" baseline="0" dirty="0">
                          <a:ln>
                            <a:noFill/>
                          </a:ln>
                          <a:solidFill>
                            <a:srgbClr val="333333"/>
                          </a:solidFill>
                          <a:effectLst/>
                          <a:latin typeface="Calibri Light"/>
                          <a:ea typeface="+mn-ea"/>
                          <a:cs typeface="+mn-cs"/>
                        </a:rPr>
                        <a:t>.</a:t>
                      </a:r>
                    </a:p>
                    <a:p>
                      <a:endParaRPr kumimoji="0" lang="de-DE" sz="1800" b="0" i="0" u="none" strike="noStrike" kern="1200" cap="none" normalizeH="0" baseline="0" dirty="0">
                        <a:ln>
                          <a:noFill/>
                        </a:ln>
                        <a:solidFill>
                          <a:srgbClr val="333333"/>
                        </a:solidFill>
                        <a:effectLst/>
                        <a:latin typeface="Calibri Light"/>
                        <a:ea typeface="+mn-ea"/>
                        <a:cs typeface="+mn-cs"/>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45705">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medicina</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004992"/>
                          </a:solidFill>
                          <a:effectLst/>
                          <a:latin typeface="Calibri Light"/>
                        </a:rPr>
                        <a:t>Jedan simptom </a:t>
                      </a:r>
                      <a:r>
                        <a:rPr kumimoji="0" lang="en-US" sz="1800" b="0" i="0" u="none" strike="noStrike" cap="none" normalizeH="0" baseline="0" dirty="0">
                          <a:ln>
                            <a:noFill/>
                          </a:ln>
                          <a:solidFill>
                            <a:srgbClr val="004992"/>
                          </a:solidFill>
                          <a:effectLst/>
                          <a:latin typeface="Times New Roman"/>
                          <a:sym typeface="Wingdings" panose="05000000000000000000" pitchFamily="2" charset="2"/>
                        </a:rPr>
                        <a:t>→</a:t>
                      </a:r>
                      <a:r>
                        <a:rPr kumimoji="0" lang="vi-VN" sz="1800" b="0" i="0" u="none" strike="noStrike" cap="none" normalizeH="0" baseline="0" dirty="0">
                          <a:ln>
                            <a:noFill/>
                          </a:ln>
                          <a:solidFill>
                            <a:srgbClr val="004992"/>
                          </a:solidFill>
                          <a:effectLst/>
                          <a:latin typeface="Calibri Light"/>
                        </a:rPr>
                        <a:t> dijagnoza?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Jedan konvulzivni napad ponekad se pogrešno dijagnosticira kao epilepsija. Konvulzije također mogu nastati tijekom apstinencije od alkohola i kod visoke temperature.</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vi-VN" sz="1800" b="0" i="0" u="none" strike="noStrike" cap="none" normalizeH="0" baseline="0" dirty="0">
                          <a:ln>
                            <a:noFill/>
                          </a:ln>
                          <a:solidFill>
                            <a:srgbClr val="333333"/>
                          </a:solidFill>
                          <a:effectLst/>
                          <a:latin typeface="Calibri Light"/>
                        </a:rPr>
                        <a:t>S druge strane, neke dijagnoze se previde zbog preranog odustajanja od dijagnostičkih pretraga (npr. rak).</a:t>
                      </a:r>
                      <a:endParaRPr kumimoji="0" lang="de-DE" sz="18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12</a:t>
            </a:fld>
            <a:endParaRPr lang="de-DE" altLang="de-DE"/>
          </a:p>
        </p:txBody>
      </p:sp>
    </p:spTree>
    <p:extLst>
      <p:ext uri="{BB962C8B-B14F-4D97-AF65-F5344CB8AC3E}">
        <p14:creationId xmlns:p14="http://schemas.microsoft.com/office/powerpoint/2010/main" val="3216671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nb-NO" sz="3600" dirty="0">
                <a:solidFill>
                  <a:srgbClr val="004992"/>
                </a:solidFill>
                <a:latin typeface="+mn-lt"/>
                <a:ea typeface="+mn-ea"/>
                <a:cs typeface="+mn-cs"/>
              </a:rPr>
              <a:t>Prebrzo </a:t>
            </a:r>
            <a:r>
              <a:rPr lang="nb-NO" sz="3600">
                <a:solidFill>
                  <a:srgbClr val="004992"/>
                </a:solidFill>
                <a:latin typeface="+mn-lt"/>
                <a:ea typeface="+mn-ea"/>
                <a:cs typeface="+mn-cs"/>
              </a:rPr>
              <a:t>zaključivanje “na djelu”</a:t>
            </a:r>
            <a:br>
              <a:rPr lang="nb-NO" sz="3600" dirty="0">
                <a:solidFill>
                  <a:srgbClr val="004992"/>
                </a:solidFill>
                <a:latin typeface="+mn-lt"/>
                <a:ea typeface="+mn-ea"/>
                <a:cs typeface="+mn-cs"/>
              </a:rPr>
            </a:br>
            <a:r>
              <a:rPr lang="nb-NO" dirty="0">
                <a:solidFill>
                  <a:srgbClr val="004992"/>
                </a:solidFill>
                <a:latin typeface="+mn-lt"/>
                <a:ea typeface="+mn-ea"/>
                <a:cs typeface="+mn-cs"/>
              </a:rPr>
              <a:t>- moderne legende -</a:t>
            </a:r>
            <a:br>
              <a:rPr lang="nb-NO" dirty="0">
                <a:solidFill>
                  <a:srgbClr val="004992"/>
                </a:solidFill>
                <a:latin typeface="+mn-lt"/>
                <a:ea typeface="+mn-ea"/>
                <a:cs typeface="+mn-cs"/>
              </a:rPr>
            </a:br>
            <a:r>
              <a:rPr lang="pl-PL" sz="1800" dirty="0">
                <a:solidFill>
                  <a:srgbClr val="004992"/>
                </a:solidFill>
                <a:latin typeface="+mn-lt"/>
                <a:ea typeface="+mn-ea"/>
                <a:cs typeface="+mn-cs"/>
              </a:rPr>
              <a:t>(drugačiji primjer vidi na završetku prezentacije)</a:t>
            </a:r>
            <a:endParaRPr lang="en-US" dirty="0">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1308359563"/>
              </p:ext>
            </p:extLst>
          </p:nvPr>
        </p:nvGraphicFramePr>
        <p:xfrm>
          <a:off x="408955" y="2443688"/>
          <a:ext cx="11376000" cy="411480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6351931">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(The Beatles) poginuo je 1966.g. nesretnim slučajem te je zamijenjen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dvojnikom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FFFFFF"/>
                        </a:buClr>
                        <a:buSzTx/>
                        <a:buFontTx/>
                        <a:buNone/>
                        <a:tabLst/>
                      </a:pPr>
                      <a:r>
                        <a:rPr kumimoji="0" lang="vi-VN" sz="1600" b="1" i="0" u="none" strike="noStrike" cap="none" normalizeH="0" baseline="0" dirty="0">
                          <a:ln>
                            <a:noFill/>
                          </a:ln>
                          <a:solidFill>
                            <a:srgbClr val="333333"/>
                          </a:solidFill>
                          <a:effectLst/>
                          <a:latin typeface="Calibri Light"/>
                        </a:rPr>
                        <a:t>Za: </a:t>
                      </a:r>
                      <a:r>
                        <a:rPr kumimoji="0" lang="en-US" sz="1600" b="0" i="0" u="none" strike="noStrike" cap="none" normalizeH="0" baseline="0" dirty="0">
                          <a:ln>
                            <a:noFill/>
                          </a:ln>
                          <a:solidFill>
                            <a:srgbClr val="004992"/>
                          </a:solidFill>
                          <a:effectLst/>
                          <a:latin typeface="Calibri Light"/>
                        </a:rPr>
                        <a:t>???</a:t>
                      </a:r>
                      <a:r>
                        <a:rPr kumimoji="0" lang="en-US" sz="1600" b="0" i="0" u="none" strike="noStrike" cap="none" normalizeH="0" baseline="0" dirty="0">
                          <a:ln>
                            <a:noFill/>
                          </a:ln>
                          <a:solidFill>
                            <a:srgbClr val="333333"/>
                          </a:solidFill>
                          <a:effectLst/>
                          <a:latin typeface="Calibri Light"/>
                        </a:rPr>
                        <a:t> </a:t>
                      </a:r>
                      <a:r>
                        <a:rPr kumimoji="0" lang="vi-VN" sz="1600" b="0" i="0" u="none" strike="noStrike" cap="none" normalizeH="0" baseline="0" dirty="0">
                          <a:ln>
                            <a:noFill/>
                          </a:ln>
                          <a:solidFill>
                            <a:srgbClr val="FFFFFF"/>
                          </a:solidFill>
                          <a:effectLst/>
                          <a:latin typeface="Calibri Light"/>
                        </a:rPr>
                        <a:t>navodno više od 70 skrivenih dokaza, neke na omotu “Abbey Road-Cover” (na desnoj strani):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Paul je ljevoruk, a drži cigaretu u desnoj ruci!</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en-US" sz="1600" b="0" i="0" u="none" strike="noStrike" cap="none" normalizeH="0" baseline="0" dirty="0">
                          <a:ln>
                            <a:noFill/>
                          </a:ln>
                          <a:solidFill>
                            <a:srgbClr val="FFFFFF"/>
                          </a:solidFill>
                          <a:effectLst/>
                          <a:latin typeface="Calibri Light"/>
                        </a:rPr>
                        <a:t>R</a:t>
                      </a:r>
                      <a:r>
                        <a:rPr kumimoji="0" lang="vi-VN" sz="1600" b="0" i="0" u="none" strike="noStrike" cap="none" normalizeH="0" baseline="0" dirty="0">
                          <a:ln>
                            <a:noFill/>
                          </a:ln>
                          <a:solidFill>
                            <a:srgbClr val="FFFFFF"/>
                          </a:solidFill>
                          <a:effectLst/>
                          <a:latin typeface="Calibri Light"/>
                        </a:rPr>
                        <a:t>egistracija “LMW” (vidi strelicu): “Linda McCartney Weeping” (plače).</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Također, navodno se njegovo sviranje bas gitare promijenilo od 1966.g.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Protiv:</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endParaRPr kumimoji="0" lang="vi-VN" sz="1600" b="0"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Isti izgled i glas.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Dokazi se čine izmišljenima. LMW može značiti bilo što.</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Porijeklo: legenda je nastala 1969. kao dobro smišljena novinarska prevara.</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733256"/>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31520" cy="128016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Prebrzo zaključivanje “na djelu”</a:t>
            </a:r>
            <a:br>
              <a:rPr lang="nb-NO" sz="3600">
                <a:solidFill>
                  <a:srgbClr val="004992"/>
                </a:solidFill>
                <a:latin typeface="+mn-lt"/>
                <a:ea typeface="+mn-ea"/>
                <a:cs typeface="+mn-cs"/>
              </a:rPr>
            </a:br>
            <a:r>
              <a:rPr lang="nb-NO">
                <a:solidFill>
                  <a:srgbClr val="004992"/>
                </a:solidFill>
                <a:latin typeface="+mn-lt"/>
                <a:ea typeface="+mn-ea"/>
                <a:cs typeface="+mn-cs"/>
              </a:rPr>
              <a:t>- moderne legende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1725000684"/>
              </p:ext>
            </p:extLst>
          </p:nvPr>
        </p:nvGraphicFramePr>
        <p:xfrm>
          <a:off x="408955" y="2443688"/>
          <a:ext cx="11376000" cy="411480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6351931">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(The Beatles) poginuo je 1966.g. nesretnim slučajem te je zamijenjen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dvojnikom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Za: </a:t>
                      </a:r>
                      <a:r>
                        <a:rPr kumimoji="0" lang="vi-VN" sz="1600" b="0" i="0" u="none" strike="noStrike" cap="none" normalizeH="0" baseline="0" dirty="0">
                          <a:ln>
                            <a:noFill/>
                          </a:ln>
                          <a:solidFill>
                            <a:srgbClr val="333333"/>
                          </a:solidFill>
                          <a:effectLst/>
                          <a:latin typeface="Calibri Light"/>
                        </a:rPr>
                        <a:t>navodno više od 70 skrivenih dokaza, neke na omotu “Abbey Road-Cover” (na desnoj strani):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je ljevoruk, a drži cigaretu u desnoj ruci!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R</a:t>
                      </a:r>
                      <a:r>
                        <a:rPr kumimoji="0" lang="vi-VN" sz="1600" b="0" i="0" u="none" strike="noStrike" cap="none" normalizeH="0" baseline="0" dirty="0">
                          <a:ln>
                            <a:noFill/>
                          </a:ln>
                          <a:solidFill>
                            <a:srgbClr val="333333"/>
                          </a:solidFill>
                          <a:effectLst/>
                          <a:latin typeface="Calibri Light"/>
                        </a:rPr>
                        <a:t>egistracija “LMW” (vidi strelicu): “Linda McCartney Weeping” (plače).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Također, navodno se njegovo sviranje bas gitare promijenilo od 1966.g.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Protiv:</a:t>
                      </a:r>
                      <a:r>
                        <a:rPr kumimoji="0" lang="en-US" sz="1600" b="1" i="0" u="none" strike="noStrike" cap="none" normalizeH="0" baseline="0" dirty="0">
                          <a:ln>
                            <a:noFill/>
                          </a:ln>
                          <a:solidFill>
                            <a:srgbClr val="333333"/>
                          </a:solidFill>
                          <a:effectLst/>
                          <a:latin typeface="Calibri Light"/>
                        </a:rPr>
                        <a:t> </a:t>
                      </a:r>
                      <a:r>
                        <a:rPr kumimoji="0" lang="en-US" sz="1600" b="0" i="0" u="none" strike="noStrike" cap="none" normalizeH="0" baseline="0" dirty="0">
                          <a:ln>
                            <a:noFill/>
                          </a:ln>
                          <a:solidFill>
                            <a:srgbClr val="004992"/>
                          </a:solidFill>
                          <a:effectLst/>
                          <a:latin typeface="Calibri Light"/>
                        </a:rPr>
                        <a:t>???</a:t>
                      </a:r>
                      <a:endParaRPr kumimoji="0" lang="vi-VN" sz="1600" b="0" i="0" u="none" strike="noStrike" cap="none" normalizeH="0" baseline="0" dirty="0">
                        <a:ln>
                          <a:noFill/>
                        </a:ln>
                        <a:solidFill>
                          <a:srgbClr val="004992"/>
                        </a:solidFill>
                        <a:effectLst/>
                        <a:latin typeface="Calibri Light"/>
                      </a:endParaRP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Isti izgled i glas. </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Dokazi se čine izmišljenima. LMW može značiti bilo što.</a:t>
                      </a:r>
                    </a:p>
                    <a:p>
                      <a:pPr marL="285750" marR="0" lvl="0" indent="-285750" algn="l" defTabSz="914400" rtl="0" eaLnBrk="1" fontAlgn="base" latinLnBrk="0" hangingPunct="1">
                        <a:lnSpc>
                          <a:spcPct val="100000"/>
                        </a:lnSpc>
                        <a:spcBef>
                          <a:spcPct val="20000"/>
                        </a:spcBef>
                        <a:spcAft>
                          <a:spcPct val="0"/>
                        </a:spcAft>
                        <a:buClr>
                          <a:srgbClr val="FFFFFF"/>
                        </a:buClr>
                        <a:buSzTx/>
                        <a:buFont typeface="WingDings"/>
                        <a:buChar char=""/>
                        <a:tabLst/>
                      </a:pPr>
                      <a:r>
                        <a:rPr kumimoji="0" lang="vi-VN" sz="1600" b="0" i="0" u="none" strike="noStrike" cap="none" normalizeH="0" baseline="0" dirty="0">
                          <a:ln>
                            <a:noFill/>
                          </a:ln>
                          <a:solidFill>
                            <a:srgbClr val="FFFFFF"/>
                          </a:solidFill>
                          <a:effectLst/>
                          <a:latin typeface="Calibri Light"/>
                        </a:rPr>
                        <a:t>Porijeklo: legenda je nastala 1969. kao dobro smišljena novinarska prevara.</a:t>
                      </a:r>
                      <a:endParaRPr kumimoji="0" lang="de-DE" sz="16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733256"/>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31520" cy="128016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a:t>
            </a:fld>
            <a:endParaRPr lang="de-DE" altLang="de-DE"/>
          </a:p>
        </p:txBody>
      </p:sp>
    </p:spTree>
    <p:extLst>
      <p:ext uri="{BB962C8B-B14F-4D97-AF65-F5344CB8AC3E}">
        <p14:creationId xmlns:p14="http://schemas.microsoft.com/office/powerpoint/2010/main" val="1827007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Prebrzo zaključivanje “na djelu”</a:t>
            </a:r>
            <a:br>
              <a:rPr lang="nb-NO" sz="3600">
                <a:solidFill>
                  <a:srgbClr val="004992"/>
                </a:solidFill>
                <a:latin typeface="+mn-lt"/>
                <a:ea typeface="+mn-ea"/>
                <a:cs typeface="+mn-cs"/>
              </a:rPr>
            </a:br>
            <a:r>
              <a:rPr lang="nb-NO">
                <a:solidFill>
                  <a:srgbClr val="004992"/>
                </a:solidFill>
                <a:latin typeface="+mn-lt"/>
                <a:ea typeface="+mn-ea"/>
                <a:cs typeface="+mn-cs"/>
              </a:rPr>
              <a:t>- moderne legende -</a:t>
            </a:r>
            <a:endParaRPr lang="en-US">
              <a:solidFill>
                <a:srgbClr val="004992"/>
              </a:solidFill>
              <a:latin typeface="+mn-lt"/>
              <a:ea typeface="+mn-ea"/>
              <a:cs typeface="+mn-cs"/>
            </a:endParaRPr>
          </a:p>
        </p:txBody>
      </p:sp>
      <p:graphicFrame>
        <p:nvGraphicFramePr>
          <p:cNvPr id="11" name="Group 21"/>
          <p:cNvGraphicFramePr>
            <a:graphicFrameLocks noGrp="1"/>
          </p:cNvGraphicFramePr>
          <p:nvPr>
            <p:extLst>
              <p:ext uri="{D42A27DB-BD31-4B8C-83A1-F6EECF244321}">
                <p14:modId xmlns:p14="http://schemas.microsoft.com/office/powerpoint/2010/main" val="2702193668"/>
              </p:ext>
            </p:extLst>
          </p:nvPr>
        </p:nvGraphicFramePr>
        <p:xfrm>
          <a:off x="408955" y="2443688"/>
          <a:ext cx="11376000" cy="411480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6351931">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&amp; Protiv</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Paul McCartney (The Beatles) poginuo je 1966.g. nesretnim slučajem te je zamijenjen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600" b="0" i="0" u="none" strike="noStrike" cap="none" normalizeH="0" baseline="0">
                          <a:ln>
                            <a:noFill/>
                          </a:ln>
                          <a:solidFill>
                            <a:srgbClr val="333333"/>
                          </a:solidFill>
                          <a:effectLst/>
                          <a:latin typeface="Calibri Light"/>
                        </a:rPr>
                        <a:t>dvojnikom</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Za: </a:t>
                      </a:r>
                      <a:r>
                        <a:rPr kumimoji="0" lang="vi-VN" sz="1600" b="0" i="0" u="none" strike="noStrike" cap="none" normalizeH="0" baseline="0" dirty="0">
                          <a:ln>
                            <a:noFill/>
                          </a:ln>
                          <a:solidFill>
                            <a:srgbClr val="333333"/>
                          </a:solidFill>
                          <a:effectLst/>
                          <a:latin typeface="Calibri Light"/>
                        </a:rPr>
                        <a:t>navodno više od 70 skrivenih dokaza, neke na </a:t>
                      </a:r>
                      <a:r>
                        <a:rPr kumimoji="0" lang="vi-VN" sz="1600" b="0" i="0" u="none" strike="noStrike" cap="none" normalizeH="0" baseline="0">
                          <a:ln>
                            <a:noFill/>
                          </a:ln>
                          <a:solidFill>
                            <a:srgbClr val="333333"/>
                          </a:solidFill>
                          <a:effectLst/>
                          <a:latin typeface="Calibri Light"/>
                        </a:rPr>
                        <a:t>omotu “Abbey Road-Cover” </a:t>
                      </a:r>
                      <a:r>
                        <a:rPr kumimoji="0" lang="vi-VN" sz="1600" b="0" i="0" u="none" strike="noStrike" cap="none" normalizeH="0" baseline="0" dirty="0">
                          <a:ln>
                            <a:noFill/>
                          </a:ln>
                          <a:solidFill>
                            <a:srgbClr val="333333"/>
                          </a:solidFill>
                          <a:effectLst/>
                          <a:latin typeface="Calibri Light"/>
                        </a:rPr>
                        <a:t>(na desnoj strani):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je bos i mrtvački blijed.</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Paul je ljevoruk, a drži cigaretu u desnoj ruci!</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rPr>
                        <a:t>R</a:t>
                      </a:r>
                      <a:r>
                        <a:rPr kumimoji="0" lang="vi-VN" sz="1600" b="0" i="0" u="none" strike="noStrike" cap="none" normalizeH="0" baseline="0">
                          <a:ln>
                            <a:noFill/>
                          </a:ln>
                          <a:solidFill>
                            <a:srgbClr val="333333"/>
                          </a:solidFill>
                          <a:effectLst/>
                          <a:latin typeface="Calibri Light"/>
                        </a:rPr>
                        <a:t>egistracija “LMW” </a:t>
                      </a:r>
                      <a:r>
                        <a:rPr kumimoji="0" lang="vi-VN" sz="1600" b="0" i="0" u="none" strike="noStrike" cap="none" normalizeH="0" baseline="0" dirty="0">
                          <a:ln>
                            <a:noFill/>
                          </a:ln>
                          <a:solidFill>
                            <a:srgbClr val="333333"/>
                          </a:solidFill>
                          <a:effectLst/>
                          <a:latin typeface="Calibri Light"/>
                        </a:rPr>
                        <a:t>(vidi strelicu</a:t>
                      </a:r>
                      <a:r>
                        <a:rPr kumimoji="0" lang="vi-VN" sz="1600" b="0" i="0" u="none" strike="noStrike" cap="none" normalizeH="0" baseline="0">
                          <a:ln>
                            <a:noFill/>
                          </a:ln>
                          <a:solidFill>
                            <a:srgbClr val="333333"/>
                          </a:solidFill>
                          <a:effectLst/>
                          <a:latin typeface="Calibri Light"/>
                        </a:rPr>
                        <a:t>): “Linda McCartney Weeping” </a:t>
                      </a:r>
                      <a:r>
                        <a:rPr kumimoji="0" lang="vi-VN" sz="1600" b="0" i="0" u="none" strike="noStrike" cap="none" normalizeH="0" baseline="0" dirty="0">
                          <a:ln>
                            <a:noFill/>
                          </a:ln>
                          <a:solidFill>
                            <a:srgbClr val="333333"/>
                          </a:solidFill>
                          <a:effectLst/>
                          <a:latin typeface="Calibri Light"/>
                        </a:rPr>
                        <a:t>(plače).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Također, navodno se njegovo sviranje bas gitare promijenilo od 1966.g.</a:t>
                      </a:r>
                    </a:p>
                    <a:p>
                      <a:pPr marL="0" marR="0" lvl="0" indent="0" algn="l" defTabSz="914400" rtl="0" eaLnBrk="1" fontAlgn="base" latinLnBrk="0" hangingPunct="1">
                        <a:lnSpc>
                          <a:spcPct val="105000"/>
                        </a:lnSpc>
                        <a:spcBef>
                          <a:spcPts val="1999"/>
                        </a:spcBef>
                        <a:spcAft>
                          <a:spcPct val="0"/>
                        </a:spcAft>
                        <a:buClr>
                          <a:srgbClr val="006699"/>
                        </a:buClr>
                        <a:buSzTx/>
                        <a:buFontTx/>
                        <a:buNone/>
                        <a:tabLst/>
                      </a:pPr>
                      <a:r>
                        <a:rPr kumimoji="0" lang="vi-VN" sz="1600" b="1" i="0" u="none" strike="noStrike" cap="none" normalizeH="0" baseline="0" dirty="0">
                          <a:ln>
                            <a:noFill/>
                          </a:ln>
                          <a:solidFill>
                            <a:srgbClr val="333333"/>
                          </a:solidFill>
                          <a:effectLst/>
                          <a:latin typeface="Calibri Light"/>
                        </a:rPr>
                        <a:t>Protiv:</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Isti izgled i glas. </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Dokazi se čine izmišljenima. LMW može značiti bilo što.</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rPr>
                        <a:t>Porijeklo: legenda je nastala 1969. kao dobro smišljena novinarska prevara.</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733256"/>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31520" cy="128016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15</a:t>
            </a:fld>
            <a:endParaRPr lang="de-DE" altLang="de-DE"/>
          </a:p>
        </p:txBody>
      </p:sp>
    </p:spTree>
    <p:extLst>
      <p:ext uri="{BB962C8B-B14F-4D97-AF65-F5344CB8AC3E}">
        <p14:creationId xmlns:p14="http://schemas.microsoft.com/office/powerpoint/2010/main" val="1956949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b-NO" sz="3600">
                <a:solidFill>
                  <a:srgbClr val="004992"/>
                </a:solidFill>
                <a:latin typeface="+mn-lt"/>
                <a:ea typeface="+mn-ea"/>
                <a:cs typeface="+mn-cs"/>
              </a:rPr>
              <a:t>Prebrzo zaključivanje “na djelu”</a:t>
            </a:r>
            <a:br>
              <a:rPr lang="nb-NO" sz="3600">
                <a:solidFill>
                  <a:srgbClr val="004992"/>
                </a:solidFill>
                <a:latin typeface="+mn-lt"/>
                <a:ea typeface="+mn-ea"/>
                <a:cs typeface="+mn-cs"/>
              </a:rPr>
            </a:br>
            <a:r>
              <a:rPr lang="nb-NO">
                <a:solidFill>
                  <a:srgbClr val="004992"/>
                </a:solidFill>
                <a:latin typeface="+mn-lt"/>
                <a:ea typeface="+mn-ea"/>
                <a:cs typeface="+mn-cs"/>
              </a:rPr>
              <a:t>- moderne legende -</a:t>
            </a:r>
            <a:endParaRPr lang="en-US">
              <a:solidFill>
                <a:srgbClr val="004992"/>
              </a:solidFill>
              <a:latin typeface="+mn-lt"/>
              <a:ea typeface="+mn-ea"/>
              <a:cs typeface="+mn-cs"/>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a:solidFill>
                  <a:srgbClr val="FF0000"/>
                </a:solidFill>
                <a:latin typeface="Calibri Light"/>
              </a:rPr>
              <a:t>Ne!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n-US" altLang="de-DE" sz="2400">
                <a:solidFill>
                  <a:srgbClr val="333333"/>
                </a:solidFill>
                <a:latin typeface="Calibri Light"/>
              </a:rPr>
              <a:t>Je li Paul McCartney zamijenjen dvojnikom?</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solidFill>
                  <a:srgbClr val="333333"/>
                </a:solidFill>
                <a:latin typeface="Calibri Light"/>
              </a:rPr>
              <a:t>McCartnijev šaljivi odgovor na glasine o njegovoj smrti: solo album pod naslovom “Paul is live” (Paul je živ). Uočite kako je omot albuma sličan “Abbey road” -u prikazanom ranije. </a:t>
            </a:r>
            <a:endParaRPr lang="de-DE" altLang="de-DE"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z="3600">
                <a:solidFill>
                  <a:srgbClr val="004992"/>
                </a:solidFill>
                <a:latin typeface="+mn-lt"/>
                <a:ea typeface="+mn-ea"/>
                <a:cs typeface="+mn-cs"/>
              </a:rPr>
              <a:t>Kako nastaju ovakve teorije zavjere?</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F98D28BD-C0C9-49DF-B2DB-C13C4A913AB0}"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Često su uzbudljivije</a:t>
            </a:r>
            <a:r>
              <a:rPr lang="en-US" sz="2400" dirty="0">
                <a:solidFill>
                  <a:srgbClr val="333333"/>
                </a:solidFill>
              </a:rPr>
              <a:t> </a:t>
            </a:r>
            <a:r>
              <a:rPr lang="hr-HR" sz="2400" dirty="0">
                <a:solidFill>
                  <a:srgbClr val="333333"/>
                </a:solidFill>
              </a:rPr>
              <a:t>od stvarnosti</a:t>
            </a:r>
            <a:r>
              <a:rPr lang="de-DE" sz="2400" dirty="0">
                <a:solidFill>
                  <a:srgbClr val="333333"/>
                </a:solidFill>
              </a:rPr>
              <a:t>.</a:t>
            </a:r>
            <a:endParaRPr lang="hr-HR"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Temelje se na tvrdnjama koje je teško provjeriti ili dokazati </a:t>
            </a:r>
            <a:r>
              <a:rPr lang="en-US" sz="2400" dirty="0">
                <a:solidFill>
                  <a:srgbClr val="333333"/>
                </a:solidFill>
              </a:rPr>
              <a:t>(</a:t>
            </a:r>
            <a:r>
              <a:rPr lang="hr-HR" sz="2400" dirty="0">
                <a:solidFill>
                  <a:srgbClr val="333333"/>
                </a:solidFill>
              </a:rPr>
              <a:t>npr. Paulovo izmijenjeno sviranje bas</a:t>
            </a:r>
            <a:r>
              <a:rPr lang="de-DE" sz="2400" dirty="0">
                <a:solidFill>
                  <a:srgbClr val="333333"/>
                </a:solidFill>
              </a:rPr>
              <a:t> gitare</a:t>
            </a:r>
            <a:r>
              <a:rPr lang="en-US" sz="2400" dirty="0">
                <a:solidFill>
                  <a:srgbClr val="333333"/>
                </a:solidFill>
              </a:rPr>
              <a:t>).</a:t>
            </a:r>
            <a:endParaRPr lang="hr-HR" sz="2400" dirty="0">
              <a:solidFill>
                <a:srgbClr val="333333"/>
              </a:solidFill>
            </a:endParaRPr>
          </a:p>
          <a:p>
            <a:pPr marL="342900" lvl="0" indent="-342900" defTabSz="914400" fontAlgn="base">
              <a:buClr>
                <a:srgbClr val="333333"/>
              </a:buClr>
              <a:buFont typeface="WingDings"/>
              <a:buChar char=""/>
              <a:defRPr/>
            </a:pPr>
            <a:r>
              <a:rPr lang="hr-HR" sz="2400" dirty="0">
                <a:solidFill>
                  <a:srgbClr val="333333"/>
                </a:solidFill>
              </a:rPr>
              <a:t>Prikrivaju drugačija objašnjenja</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da LMW može značiti bilo što</a:t>
            </a:r>
            <a:r>
              <a:rPr lang="en-US" sz="2400" dirty="0">
                <a:solidFill>
                  <a:srgbClr val="333333"/>
                </a:solidFill>
              </a:rPr>
              <a:t>).</a:t>
            </a:r>
            <a:endParaRPr lang="hr-HR" sz="2400" dirty="0">
              <a:solidFill>
                <a:srgbClr val="333333"/>
              </a:solidFill>
            </a:endParaRPr>
          </a:p>
          <a:p>
            <a:pPr marL="342900" lvl="0" indent="-342900" defTabSz="914400" fontAlgn="base">
              <a:buClr>
                <a:srgbClr val="333333"/>
              </a:buClr>
              <a:buFont typeface="WingDings"/>
              <a:buChar char=""/>
              <a:defRPr/>
            </a:pPr>
            <a:r>
              <a:rPr lang="en-US" sz="2400" dirty="0">
                <a:solidFill>
                  <a:srgbClr val="333333"/>
                </a:solidFill>
              </a:rPr>
              <a:t>Legend</a:t>
            </a:r>
            <a:r>
              <a:rPr lang="hr-HR" sz="2400" dirty="0">
                <a:solidFill>
                  <a:srgbClr val="333333"/>
                </a:solidFill>
              </a:rPr>
              <a:t>e</a:t>
            </a:r>
            <a:r>
              <a:rPr lang="en-US" sz="2400" dirty="0">
                <a:solidFill>
                  <a:srgbClr val="333333"/>
                </a:solidFill>
              </a:rPr>
              <a:t> </a:t>
            </a:r>
            <a:r>
              <a:rPr lang="hr-HR" sz="2400" dirty="0">
                <a:solidFill>
                  <a:srgbClr val="333333"/>
                </a:solidFill>
              </a:rPr>
              <a:t>se ponekad zasnivaju na činjenicama koje su izvučene iz konteksta</a:t>
            </a:r>
            <a:r>
              <a:rPr lang="en-US" sz="2400" dirty="0">
                <a:solidFill>
                  <a:srgbClr val="333333"/>
                </a:solidFill>
              </a:rPr>
              <a:t>.</a:t>
            </a:r>
            <a:r>
              <a:rPr lang="hr-HR" sz="2400" dirty="0">
                <a:solidFill>
                  <a:srgbClr val="333333"/>
                </a:solidFill>
              </a:rPr>
              <a:t> Pored toga, značenje tih pojedinosti je</a:t>
            </a:r>
            <a:r>
              <a:rPr lang="en-US" sz="2400" dirty="0">
                <a:solidFill>
                  <a:srgbClr val="333333"/>
                </a:solidFill>
              </a:rPr>
              <a:t> </a:t>
            </a:r>
            <a:r>
              <a:rPr lang="hr-HR" sz="2400" dirty="0">
                <a:solidFill>
                  <a:srgbClr val="333333"/>
                </a:solidFill>
              </a:rPr>
              <a:t>preuveličano</a:t>
            </a:r>
            <a:r>
              <a:rPr lang="en-US" sz="2400" dirty="0">
                <a:solidFill>
                  <a:srgbClr val="333333"/>
                </a:solidFill>
              </a:rPr>
              <a:t> (McCartney </a:t>
            </a:r>
            <a:r>
              <a:rPr lang="hr-HR" sz="2400" dirty="0">
                <a:solidFill>
                  <a:srgbClr val="333333"/>
                </a:solidFill>
              </a:rPr>
              <a:t>je stvarno ljevoruk</a:t>
            </a:r>
            <a:r>
              <a:rPr lang="en-US" sz="2400" dirty="0">
                <a:solidFill>
                  <a:srgbClr val="333333"/>
                </a:solidFill>
              </a:rPr>
              <a:t>,</a:t>
            </a:r>
            <a:r>
              <a:rPr lang="hr-HR" sz="2400" dirty="0">
                <a:solidFill>
                  <a:srgbClr val="333333"/>
                </a:solidFill>
              </a:rPr>
              <a:t> ali</a:t>
            </a:r>
            <a:r>
              <a:rPr lang="en-US" sz="2400" dirty="0">
                <a:solidFill>
                  <a:srgbClr val="333333"/>
                </a:solidFill>
              </a:rPr>
              <a:t> </a:t>
            </a:r>
            <a:r>
              <a:rPr lang="hr-HR" sz="2400" dirty="0">
                <a:solidFill>
                  <a:srgbClr val="333333"/>
                </a:solidFill>
              </a:rPr>
              <a:t>to ne isključuje</a:t>
            </a:r>
            <a:r>
              <a:rPr lang="en-US" sz="2400" dirty="0">
                <a:solidFill>
                  <a:srgbClr val="333333"/>
                </a:solidFill>
              </a:rPr>
              <a:t> </a:t>
            </a:r>
            <a:r>
              <a:rPr lang="hr-HR" sz="2400" dirty="0">
                <a:solidFill>
                  <a:srgbClr val="333333"/>
                </a:solidFill>
              </a:rPr>
              <a:t>mogućnost da drži cigaretu u desnoj ruci</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zato što je to zatražio fotograf</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nastaju ovakve teorije zavjere?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Brojni su primjeri u povijesti</a:t>
            </a:r>
            <a:r>
              <a:rPr lang="de-DE" sz="2400" dirty="0">
                <a:solidFill>
                  <a:srgbClr val="333333"/>
                </a:solidFill>
              </a:rPr>
              <a:t> </a:t>
            </a:r>
            <a:r>
              <a:rPr lang="hr-HR" sz="2400" dirty="0">
                <a:solidFill>
                  <a:srgbClr val="333333"/>
                </a:solidFill>
              </a:rPr>
              <a:t>kada su manjinske i marginalne skupine</a:t>
            </a:r>
            <a:r>
              <a:rPr lang="de-DE" sz="2400" dirty="0">
                <a:solidFill>
                  <a:srgbClr val="333333"/>
                </a:solidFill>
              </a:rPr>
              <a:t> </a:t>
            </a:r>
            <a:r>
              <a:rPr lang="hr-HR" sz="2400" dirty="0">
                <a:solidFill>
                  <a:srgbClr val="333333"/>
                </a:solidFill>
              </a:rPr>
              <a:t>bile lažno optužene za katastrofalne događaje na koje se zapravo nije moglo utjecati</a:t>
            </a:r>
            <a:r>
              <a:rPr lang="de-DE" sz="2400" dirty="0">
                <a:solidFill>
                  <a:srgbClr val="333333"/>
                </a:solidFill>
              </a:rPr>
              <a:t>. </a:t>
            </a:r>
            <a:r>
              <a:rPr lang="hr-HR" sz="2400" dirty="0">
                <a:solidFill>
                  <a:srgbClr val="333333"/>
                </a:solidFill>
              </a:rPr>
              <a:t>Na primjer</a:t>
            </a:r>
            <a:r>
              <a:rPr lang="de-DE" sz="2400" dirty="0">
                <a:solidFill>
                  <a:srgbClr val="333333"/>
                </a:solidFill>
              </a:rPr>
              <a:t>, </a:t>
            </a:r>
            <a:r>
              <a:rPr lang="hr-HR" sz="2400" dirty="0">
                <a:solidFill>
                  <a:srgbClr val="333333"/>
                </a:solidFill>
              </a:rPr>
              <a:t>u srednjem vijeku za slabu žetvu često su okrivljavali vjerske manjine ili takozvane vještice</a:t>
            </a:r>
            <a:r>
              <a:rPr lang="de-DE"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Ova jednostavna objašnjenja smanjivala su</a:t>
            </a:r>
            <a:r>
              <a:rPr lang="de-DE" sz="2400" dirty="0">
                <a:solidFill>
                  <a:srgbClr val="333333"/>
                </a:solidFill>
              </a:rPr>
              <a:t> </a:t>
            </a:r>
            <a:r>
              <a:rPr lang="hr-HR" sz="2400" dirty="0">
                <a:solidFill>
                  <a:srgbClr val="333333"/>
                </a:solidFill>
              </a:rPr>
              <a:t>napetost i strah</a:t>
            </a:r>
            <a:r>
              <a:rPr lang="de-DE" sz="2400" dirty="0">
                <a:solidFill>
                  <a:srgbClr val="333333"/>
                </a:solidFill>
              </a:rPr>
              <a:t> </a:t>
            </a:r>
            <a:r>
              <a:rPr lang="hr-HR" sz="2400" dirty="0">
                <a:solidFill>
                  <a:srgbClr val="333333"/>
                </a:solidFill>
              </a:rPr>
              <a:t>te pružala lažni osjećaj kontrole nad događajima</a:t>
            </a:r>
            <a:r>
              <a:rPr 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dirty="0">
                <a:solidFill>
                  <a:srgbClr val="333333"/>
                </a:solidFill>
              </a:rPr>
              <a:t>Istraživanja pokazuju</a:t>
            </a:r>
            <a:r>
              <a:rPr lang="en-US" altLang="de-DE" sz="2400" dirty="0">
                <a:solidFill>
                  <a:srgbClr val="333333"/>
                </a:solidFill>
              </a:rPr>
              <a:t> </a:t>
            </a:r>
            <a:r>
              <a:rPr lang="hr-HR" altLang="de-DE" sz="2400" dirty="0">
                <a:solidFill>
                  <a:srgbClr val="333333"/>
                </a:solidFill>
              </a:rPr>
              <a:t>da</a:t>
            </a:r>
            <a:r>
              <a:rPr lang="en-US" altLang="de-DE" sz="2400" dirty="0">
                <a:solidFill>
                  <a:srgbClr val="333333"/>
                </a:solidFill>
              </a:rPr>
              <a:t> </a:t>
            </a:r>
            <a:r>
              <a:rPr lang="hr-HR" altLang="de-DE" sz="2400" dirty="0">
                <a:solidFill>
                  <a:srgbClr val="333333"/>
                </a:solidFill>
              </a:rPr>
              <a:t>mnogi</a:t>
            </a:r>
            <a:r>
              <a:rPr lang="en-US" altLang="de-DE" sz="2400" dirty="0">
                <a:solidFill>
                  <a:srgbClr val="333333"/>
                </a:solidFill>
              </a:rPr>
              <a:t> </a:t>
            </a:r>
            <a:r>
              <a:rPr lang="hr-HR" altLang="de-DE" sz="2400" dirty="0">
                <a:solidFill>
                  <a:srgbClr val="333333"/>
                </a:solidFill>
              </a:rPr>
              <a:t>ljudi sa psihozom </a:t>
            </a:r>
            <a:r>
              <a:rPr lang="en-US" altLang="de-DE" sz="2400" dirty="0">
                <a:solidFill>
                  <a:srgbClr val="333333"/>
                </a:solidFill>
              </a:rPr>
              <a:t>(</a:t>
            </a:r>
            <a:r>
              <a:rPr lang="hr-HR" altLang="de-DE" sz="2400" dirty="0">
                <a:solidFill>
                  <a:srgbClr val="333333"/>
                </a:solidFill>
              </a:rPr>
              <a:t>ne svi</a:t>
            </a:r>
            <a:r>
              <a:rPr lang="en-US" altLang="de-DE" sz="2400" dirty="0">
                <a:solidFill>
                  <a:srgbClr val="333333"/>
                </a:solidFill>
              </a:rPr>
              <a:t>!) </a:t>
            </a:r>
            <a:r>
              <a:rPr lang="hr-HR" altLang="de-DE" sz="2400" dirty="0">
                <a:solidFill>
                  <a:srgbClr val="004992"/>
                </a:solidFill>
              </a:rPr>
              <a:t>donose odluke</a:t>
            </a:r>
            <a:r>
              <a:rPr lang="en-US" altLang="de-DE" sz="2400" dirty="0">
                <a:solidFill>
                  <a:srgbClr val="004992"/>
                </a:solidFill>
              </a:rPr>
              <a:t> </a:t>
            </a:r>
            <a:r>
              <a:rPr lang="hr-HR" altLang="de-DE" sz="2400" dirty="0">
                <a:solidFill>
                  <a:srgbClr val="004992"/>
                </a:solidFill>
              </a:rPr>
              <a:t>na temelju premalo informacija</a:t>
            </a:r>
            <a:r>
              <a:rPr lang="en-US"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Zašto ovo radimo?</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hr-HR" altLang="de-DE" sz="2400" dirty="0">
                <a:solidFill>
                  <a:srgbClr val="333333"/>
                </a:solidFill>
              </a:rPr>
              <a:t>Istraživanja pokazuju</a:t>
            </a:r>
            <a:r>
              <a:rPr lang="en-US" altLang="de-DE" sz="2400" dirty="0">
                <a:solidFill>
                  <a:srgbClr val="333333"/>
                </a:solidFill>
              </a:rPr>
              <a:t> </a:t>
            </a:r>
            <a:r>
              <a:rPr lang="hr-HR" altLang="de-DE" sz="2400" dirty="0">
                <a:solidFill>
                  <a:srgbClr val="333333"/>
                </a:solidFill>
              </a:rPr>
              <a:t>da</a:t>
            </a:r>
            <a:r>
              <a:rPr lang="en-US" altLang="de-DE" sz="2400" dirty="0">
                <a:solidFill>
                  <a:srgbClr val="333333"/>
                </a:solidFill>
              </a:rPr>
              <a:t> </a:t>
            </a:r>
            <a:r>
              <a:rPr lang="hr-HR" altLang="de-DE" sz="2400" dirty="0">
                <a:solidFill>
                  <a:srgbClr val="333333"/>
                </a:solidFill>
              </a:rPr>
              <a:t>mnogi</a:t>
            </a:r>
            <a:r>
              <a:rPr lang="en-US" altLang="de-DE" sz="2400" dirty="0">
                <a:solidFill>
                  <a:srgbClr val="333333"/>
                </a:solidFill>
              </a:rPr>
              <a:t> </a:t>
            </a:r>
            <a:r>
              <a:rPr lang="hr-HR" altLang="de-DE" sz="2400" dirty="0">
                <a:solidFill>
                  <a:srgbClr val="333333"/>
                </a:solidFill>
              </a:rPr>
              <a:t>ljudi sa psihozom </a:t>
            </a:r>
            <a:r>
              <a:rPr lang="en-US" altLang="de-DE" sz="2400" dirty="0">
                <a:solidFill>
                  <a:srgbClr val="333333"/>
                </a:solidFill>
              </a:rPr>
              <a:t>(</a:t>
            </a:r>
            <a:r>
              <a:rPr lang="hr-HR" altLang="de-DE" sz="2400" dirty="0">
                <a:solidFill>
                  <a:srgbClr val="333333"/>
                </a:solidFill>
              </a:rPr>
              <a:t>ne svi</a:t>
            </a:r>
            <a:r>
              <a:rPr lang="en-US" altLang="de-DE" sz="2400" dirty="0">
                <a:solidFill>
                  <a:srgbClr val="333333"/>
                </a:solidFill>
              </a:rPr>
              <a:t>!) </a:t>
            </a:r>
            <a:r>
              <a:rPr lang="hr-HR" altLang="de-DE" sz="2400" dirty="0">
                <a:solidFill>
                  <a:srgbClr val="004992"/>
                </a:solidFill>
              </a:rPr>
              <a:t>donose odluke</a:t>
            </a:r>
            <a:r>
              <a:rPr lang="en-US" altLang="de-DE" sz="2400" dirty="0">
                <a:solidFill>
                  <a:srgbClr val="004992"/>
                </a:solidFill>
              </a:rPr>
              <a:t> </a:t>
            </a:r>
            <a:r>
              <a:rPr lang="hr-HR" altLang="de-DE" sz="2400" dirty="0">
                <a:solidFill>
                  <a:srgbClr val="004992"/>
                </a:solidFill>
              </a:rPr>
              <a:t>na temelju premalo informacija</a:t>
            </a:r>
            <a:r>
              <a:rPr lang="en-US" altLang="de-DE" sz="2400" dirty="0">
                <a:solidFill>
                  <a:schemeClr val="tx1"/>
                </a:solidFill>
              </a:rPr>
              <a:t>.</a:t>
            </a:r>
            <a:endParaRPr lang="hr-HR" altLang="de-DE" sz="2400" dirty="0">
              <a:solidFill>
                <a:schemeClr val="tx1"/>
              </a:solidFill>
            </a:endParaRPr>
          </a:p>
          <a:p>
            <a:pPr marL="342900" lvl="0" indent="-342900" defTabSz="914400" fontAlgn="base">
              <a:buClr>
                <a:srgbClr val="000000"/>
              </a:buClr>
              <a:buFont typeface="WingDings"/>
              <a:buChar char=""/>
            </a:pPr>
            <a:r>
              <a:rPr lang="hr-HR" altLang="de-DE" sz="2400" dirty="0">
                <a:solidFill>
                  <a:srgbClr val="333333"/>
                </a:solidFill>
              </a:rPr>
              <a:t>Ovaj način</a:t>
            </a:r>
            <a:r>
              <a:rPr lang="en-US" altLang="de-DE" sz="2400" dirty="0">
                <a:solidFill>
                  <a:srgbClr val="333333"/>
                </a:solidFill>
              </a:rPr>
              <a:t> </a:t>
            </a:r>
            <a:r>
              <a:rPr lang="hr-HR" altLang="de-DE" sz="2400" dirty="0">
                <a:solidFill>
                  <a:srgbClr val="333333"/>
                </a:solidFill>
              </a:rPr>
              <a:t>odlučivanja</a:t>
            </a:r>
            <a:r>
              <a:rPr lang="en-US" altLang="de-DE" sz="2400" dirty="0">
                <a:solidFill>
                  <a:srgbClr val="333333"/>
                </a:solidFill>
              </a:rPr>
              <a:t> </a:t>
            </a:r>
            <a:r>
              <a:rPr lang="hr-HR" altLang="de-DE" sz="2400" dirty="0">
                <a:solidFill>
                  <a:srgbClr val="333333"/>
                </a:solidFill>
              </a:rPr>
              <a:t>može lako dovesti do pogrešaka</a:t>
            </a:r>
            <a:r>
              <a:rPr lang="en-US" altLang="de-DE" sz="2400" dirty="0">
                <a:solidFill>
                  <a:srgbClr val="333333"/>
                </a:solidFill>
              </a:rPr>
              <a:t>. </a:t>
            </a:r>
            <a:r>
              <a:rPr lang="hr-HR" altLang="de-DE" sz="2400" dirty="0">
                <a:solidFill>
                  <a:srgbClr val="333333"/>
                </a:solidFill>
              </a:rPr>
              <a:t>Zato bi trebalo dati prednost promišljenijem pristupu</a:t>
            </a:r>
            <a:r>
              <a:rPr lang="en-US" altLang="de-DE" sz="2400" dirty="0">
                <a:solidFill>
                  <a:srgbClr val="333333"/>
                </a:solidFill>
              </a:rPr>
              <a:t> </a:t>
            </a:r>
            <a:r>
              <a:rPr lang="hr-HR" altLang="de-DE" sz="2400" dirty="0">
                <a:solidFill>
                  <a:srgbClr val="333333"/>
                </a:solidFill>
              </a:rPr>
              <a:t>koji </a:t>
            </a:r>
            <a:r>
              <a:rPr lang="hr-HR" altLang="de-DE" sz="2400" dirty="0">
                <a:solidFill>
                  <a:srgbClr val="004992"/>
                </a:solidFill>
              </a:rPr>
              <a:t>uzima u obzir sve dostupne</a:t>
            </a:r>
            <a:r>
              <a:rPr lang="en-US" altLang="de-DE" sz="2400" dirty="0">
                <a:solidFill>
                  <a:srgbClr val="004992"/>
                </a:solidFill>
              </a:rPr>
              <a:t> </a:t>
            </a:r>
            <a:r>
              <a:rPr lang="hr-HR" altLang="de-DE" sz="2400" dirty="0">
                <a:solidFill>
                  <a:srgbClr val="004992"/>
                </a:solidFill>
              </a:rPr>
              <a:t>informacije</a:t>
            </a:r>
            <a:r>
              <a:rPr lang="hr-HR" altLang="de-DE" sz="2400" dirty="0">
                <a:solidFill>
                  <a:schemeClr val="tx1"/>
                </a:solidFill>
              </a:rPr>
              <a:t>.</a:t>
            </a:r>
            <a:endParaRPr lang="en-US" sz="2400" dirty="0">
              <a:solidFill>
                <a:schemeClr val="tx1"/>
              </a:solidFill>
            </a:endParaRP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21</a:t>
            </a:fld>
            <a:endParaRPr lang="de-DE" altLang="de-DE"/>
          </a:p>
        </p:txBody>
      </p:sp>
    </p:spTree>
    <p:extLst>
      <p:ext uri="{BB962C8B-B14F-4D97-AF65-F5344CB8AC3E}">
        <p14:creationId xmlns:p14="http://schemas.microsoft.com/office/powerpoint/2010/main" val="3345762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Kako</a:t>
            </a:r>
            <a:r>
              <a:rPr lang="en-US" sz="3600" dirty="0">
                <a:latin typeface="+mn-lt"/>
                <a:ea typeface="+mn-ea"/>
                <a:cs typeface="+mn-cs"/>
              </a:rPr>
              <a:t> </a:t>
            </a:r>
            <a:r>
              <a:rPr lang="en-US" sz="3600" dirty="0" err="1">
                <a:latin typeface="+mn-lt"/>
                <a:ea typeface="+mn-ea"/>
                <a:cs typeface="+mn-cs"/>
              </a:rPr>
              <a:t>prebrzo</a:t>
            </a:r>
            <a:r>
              <a:rPr lang="en-US" sz="3600" dirty="0">
                <a:latin typeface="+mn-lt"/>
                <a:ea typeface="+mn-ea"/>
                <a:cs typeface="+mn-cs"/>
              </a:rPr>
              <a:t> </a:t>
            </a:r>
            <a:r>
              <a:rPr lang="en-US" sz="3600" dirty="0" err="1">
                <a:latin typeface="+mn-lt"/>
                <a:ea typeface="+mn-ea"/>
                <a:cs typeface="+mn-cs"/>
              </a:rPr>
              <a:t>zaključivanje</a:t>
            </a:r>
            <a:r>
              <a:rPr lang="en-US" sz="3600" dirty="0">
                <a:latin typeface="+mn-lt"/>
                <a:ea typeface="+mn-ea"/>
                <a:cs typeface="+mn-cs"/>
              </a:rPr>
              <a:t> </a:t>
            </a:r>
            <a:r>
              <a:rPr lang="en-US" sz="3600" dirty="0" err="1">
                <a:latin typeface="+mn-lt"/>
                <a:ea typeface="+mn-ea"/>
                <a:cs typeface="+mn-cs"/>
              </a:rPr>
              <a:t>dovodi</a:t>
            </a:r>
            <a:r>
              <a:rPr lang="en-US" sz="3600" dirty="0">
                <a:latin typeface="+mn-lt"/>
                <a:ea typeface="+mn-ea"/>
                <a:cs typeface="+mn-cs"/>
              </a:rPr>
              <a:t> do </a:t>
            </a:r>
            <a:r>
              <a:rPr lang="en-US" sz="3600" dirty="0" err="1">
                <a:latin typeface="+mn-lt"/>
                <a:ea typeface="+mn-ea"/>
                <a:cs typeface="+mn-cs"/>
              </a:rPr>
              <a:t>pogrešnih</a:t>
            </a:r>
            <a:r>
              <a:rPr lang="en-US" sz="3600" dirty="0">
                <a:latin typeface="+mn-lt"/>
                <a:ea typeface="+mn-ea"/>
                <a:cs typeface="+mn-cs"/>
              </a:rPr>
              <a:t> </a:t>
            </a:r>
            <a:r>
              <a:rPr lang="en-US" sz="3600" dirty="0" err="1">
                <a:latin typeface="+mn-lt"/>
                <a:ea typeface="+mn-ea"/>
                <a:cs typeface="+mn-cs"/>
              </a:rPr>
              <a:t>interpretacija</a:t>
            </a:r>
            <a:r>
              <a:rPr lang="en-US" sz="3600" dirty="0">
                <a:latin typeface="+mn-lt"/>
                <a:ea typeface="+mn-ea"/>
                <a:cs typeface="+mn-cs"/>
              </a:rPr>
              <a:t> </a:t>
            </a:r>
            <a:r>
              <a:rPr lang="en-US" sz="3600" dirty="0" err="1">
                <a:latin typeface="+mn-lt"/>
                <a:ea typeface="+mn-ea"/>
                <a:cs typeface="+mn-cs"/>
              </a:rPr>
              <a:t>tijekom</a:t>
            </a:r>
            <a:r>
              <a:rPr lang="en-US" sz="3600" dirty="0">
                <a:latin typeface="+mn-lt"/>
                <a:ea typeface="+mn-ea"/>
                <a:cs typeface="+mn-cs"/>
              </a:rPr>
              <a:t> </a:t>
            </a:r>
            <a:r>
              <a:rPr lang="en-US" sz="3600" dirty="0" err="1">
                <a:latin typeface="+mn-lt"/>
                <a:ea typeface="+mn-ea"/>
                <a:cs typeface="+mn-cs"/>
              </a:rPr>
              <a:t>psihoze</a:t>
            </a:r>
            <a:r>
              <a:rPr lang="en-US" sz="3600" dirty="0">
                <a:latin typeface="+mn-lt"/>
                <a:ea typeface="+mn-ea"/>
                <a:cs typeface="+mn-cs"/>
              </a:rPr>
              <a:t> – </a:t>
            </a:r>
            <a:r>
              <a:rPr lang="en-US" sz="3600" dirty="0" err="1">
                <a:latin typeface="+mn-lt"/>
                <a:ea typeface="+mn-ea"/>
                <a:cs typeface="+mn-cs"/>
              </a:rPr>
              <a:t>primjeri</a:t>
            </a:r>
            <a:endParaRPr lang="en-US" sz="3600" dirty="0">
              <a:latin typeface="+mn-lt"/>
              <a:ea typeface="+mn-ea"/>
              <a:cs typeface="+mn-cs"/>
            </a:endParaRPr>
          </a:p>
        </p:txBody>
      </p:sp>
      <p:sp>
        <p:nvSpPr>
          <p:cNvPr id="37913" name="Rechteck 1"/>
          <p:cNvSpPr>
            <a:spLocks noChangeArrowheads="1"/>
          </p:cNvSpPr>
          <p:nvPr/>
        </p:nvSpPr>
        <p:spPr bwMode="auto">
          <a:xfrm>
            <a:off x="408955" y="5949951"/>
            <a:ext cx="1137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hr-HR" altLang="de-DE" sz="2000" dirty="0">
                <a:solidFill>
                  <a:srgbClr val="004992"/>
                </a:solidFill>
                <a:latin typeface="+mn-lt"/>
              </a:rPr>
              <a:t>Može li netko iznijeti kratko osobno iskustv</a:t>
            </a:r>
            <a:r>
              <a:rPr lang="de-DE" altLang="de-DE" sz="2000" dirty="0">
                <a:solidFill>
                  <a:srgbClr val="004992"/>
                </a:solidFill>
                <a:latin typeface="+mn-lt"/>
              </a:rPr>
              <a:t>o</a:t>
            </a:r>
            <a:r>
              <a:rPr lang="hr-HR"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039455340"/>
              </p:ext>
            </p:extLst>
          </p:nvPr>
        </p:nvGraphicFramePr>
        <p:xfrm>
          <a:off x="408954" y="2295017"/>
          <a:ext cx="11376000" cy="3413646"/>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gridCol w="4031183">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vi-VN" sz="2000" b="0" i="0" u="none" strike="noStrike" cap="none" normalizeH="0" baseline="0" dirty="0">
                          <a:ln>
                            <a:noFill/>
                          </a:ln>
                          <a:solidFill>
                            <a:srgbClr val="333333"/>
                          </a:solidFill>
                          <a:effectLst/>
                          <a:latin typeface="Calibri Light"/>
                        </a:rPr>
                        <a:t>Događaj</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Objašnjenje tijekom psihoze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Druga objašnjenja</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Pucketanje na telefonskoj liniji.</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 Prisluškuje Vas CIA.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Calibri Light"/>
                        </a:rPr>
                        <a:t>Oštećenje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žice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tipičan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zvuk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kod</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poziva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iz</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daljine</a:t>
                      </a:r>
                      <a:r>
                        <a:rPr kumimoji="0" lang="en-US" sz="2000" b="0" i="0" u="none" strike="noStrike" cap="none" normalizeH="0" baseline="0">
                          <a:ln>
                            <a:noFill/>
                          </a:ln>
                          <a:solidFill>
                            <a:srgbClr val="333333"/>
                          </a:solidFill>
                          <a:effectLst/>
                          <a:latin typeface="Calibri Light"/>
                        </a:rPr>
                        <a:t>; “mrtve točke” </a:t>
                      </a:r>
                      <a:r>
                        <a:rPr kumimoji="0" lang="en-US" sz="2000" b="0" i="0" u="none" strike="noStrike" cap="none" normalizeH="0" baseline="0" dirty="0">
                          <a:ln>
                            <a:noFill/>
                          </a:ln>
                          <a:solidFill>
                            <a:srgbClr val="333333"/>
                          </a:solidFill>
                          <a:effectLst/>
                          <a:latin typeface="Calibri Light"/>
                        </a:rPr>
                        <a:t>u </a:t>
                      </a:r>
                      <a:r>
                        <a:rPr kumimoji="0" lang="en-US" sz="2000" b="0" i="0" u="none" strike="noStrike" cap="none" normalizeH="0" baseline="0" dirty="0" err="1">
                          <a:ln>
                            <a:noFill/>
                          </a:ln>
                          <a:solidFill>
                            <a:srgbClr val="333333"/>
                          </a:solidFill>
                          <a:effectLst/>
                          <a:latin typeface="Calibri Light"/>
                        </a:rPr>
                        <a:t>mobilnoj</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mreži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Na radiju je pjesma “Toxic” (otrovno) od Britney Spears.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a:ln>
                            <a:noFill/>
                          </a:ln>
                          <a:solidFill>
                            <a:srgbClr val="333333"/>
                          </a:solidFill>
                          <a:effectLst/>
                          <a:latin typeface="Calibri Light"/>
                        </a:rPr>
                        <a:t>Tajni znak za nadolazeći napad kemijskim otrovom.</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2000" b="0" i="0" u="none" strike="noStrike" cap="none" normalizeH="0" baseline="0" dirty="0">
                          <a:ln>
                            <a:noFill/>
                          </a:ln>
                          <a:solidFill>
                            <a:srgbClr val="333333"/>
                          </a:solidFill>
                          <a:effectLst/>
                          <a:latin typeface="Calibri Light"/>
                        </a:rPr>
                        <a:t>Radio stanica je specijalizirana za pop glazbu.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a:ln>
                            <a:noFill/>
                          </a:ln>
                          <a:solidFill>
                            <a:srgbClr val="333333"/>
                          </a:solidFill>
                          <a:effectLst/>
                          <a:latin typeface="Calibri Light"/>
                        </a:rPr>
                        <a:t>Bijela prašina na kuhinjskom stolu, prije nije bila tu.</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t-BR" sz="2000" b="0" i="0" u="none" strike="noStrike" cap="none" normalizeH="0" baseline="0">
                          <a:ln>
                            <a:noFill/>
                          </a:ln>
                          <a:solidFill>
                            <a:srgbClr val="333333"/>
                          </a:solidFill>
                          <a:effectLst/>
                          <a:latin typeface="Calibri Light"/>
                        </a:rPr>
                        <a:t>Netko Vas je pokušao otrovati antraksom; policija Vam podmeće drogu da bi Vas uhitila.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Netko je upravo mijesio tijesto; prašina nije dugo obrisana.</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45059" name="Rectangle 3"/>
          <p:cNvSpPr>
            <a:spLocks noGrp="1" noChangeArrowheads="1"/>
          </p:cNvSpPr>
          <p:nvPr>
            <p:ph idx="1"/>
          </p:nvPr>
        </p:nvSpPr>
        <p:spPr/>
        <p:txBody>
          <a:bodyPr>
            <a:noAutofit/>
          </a:bodyPr>
          <a:lstStyle/>
          <a:p>
            <a:pPr algn="l" eaLnBrk="1" hangingPunct="1">
              <a:defRPr/>
            </a:pPr>
            <a:r>
              <a:rPr lang="hr-HR" sz="2400" dirty="0">
                <a:solidFill>
                  <a:srgbClr val="333333"/>
                </a:solidFill>
              </a:rPr>
              <a:t>U nastavku ćete vidjeti niz slika</a:t>
            </a:r>
            <a:r>
              <a:rPr lang="en-US" sz="2400" dirty="0">
                <a:solidFill>
                  <a:srgbClr val="333333"/>
                </a:solidFill>
              </a:rPr>
              <a:t>. </a:t>
            </a:r>
            <a:r>
              <a:rPr lang="hr-HR" sz="2400" dirty="0">
                <a:solidFill>
                  <a:srgbClr val="333333"/>
                </a:solidFill>
              </a:rPr>
              <a:t>Prikaz započinje samo jednim detaljem</a:t>
            </a:r>
            <a:r>
              <a:rPr lang="en-US" sz="2400" dirty="0">
                <a:solidFill>
                  <a:srgbClr val="333333"/>
                </a:solidFill>
              </a:rPr>
              <a:t> </a:t>
            </a:r>
            <a:r>
              <a:rPr lang="hr-HR" sz="2400" dirty="0">
                <a:solidFill>
                  <a:srgbClr val="333333"/>
                </a:solidFill>
              </a:rPr>
              <a:t>slike</a:t>
            </a:r>
            <a:r>
              <a:rPr lang="en-US" sz="2400" dirty="0">
                <a:solidFill>
                  <a:srgbClr val="333333"/>
                </a:solidFill>
              </a:rPr>
              <a:t>. </a:t>
            </a:r>
            <a:r>
              <a:rPr lang="hr-HR" sz="2400" dirty="0">
                <a:solidFill>
                  <a:srgbClr val="333333"/>
                </a:solidFill>
              </a:rPr>
              <a:t>Zatim se dodaje još jedan detalj</a:t>
            </a:r>
            <a:r>
              <a:rPr lang="en-US" sz="2400" dirty="0">
                <a:solidFill>
                  <a:srgbClr val="333333"/>
                </a:solidFill>
              </a:rPr>
              <a:t>. </a:t>
            </a:r>
            <a:r>
              <a:rPr lang="hr-HR" sz="2400" dirty="0">
                <a:solidFill>
                  <a:srgbClr val="333333"/>
                </a:solidFill>
              </a:rPr>
              <a:t>Pridodavanje detalja nastavlja se sve dok se ne pojavi cijela slika</a:t>
            </a:r>
            <a:r>
              <a:rPr lang="en-US" sz="2400" dirty="0">
                <a:solidFill>
                  <a:srgbClr val="333333"/>
                </a:solidFill>
              </a:rPr>
              <a:t>.</a:t>
            </a:r>
          </a:p>
          <a:p>
            <a:pPr marL="342900" indent="-342900" algn="l" eaLnBrk="1" hangingPunct="1">
              <a:buClr>
                <a:srgbClr val="333333"/>
              </a:buClr>
              <a:buFont typeface="WingDings"/>
              <a:buChar char=""/>
              <a:defRPr/>
            </a:pPr>
            <a:r>
              <a:rPr lang="hr-HR" sz="2400" dirty="0">
                <a:solidFill>
                  <a:srgbClr val="333333"/>
                </a:solidFill>
              </a:rPr>
              <a:t>Vaš je zadatak da prepoznate što je na slici.</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(1)</a:t>
            </a:r>
          </a:p>
        </p:txBody>
      </p:sp>
      <p:sp>
        <p:nvSpPr>
          <p:cNvPr id="45059" name="Rectangle 3"/>
          <p:cNvSpPr>
            <a:spLocks noGrp="1" noChangeArrowheads="1"/>
          </p:cNvSpPr>
          <p:nvPr>
            <p:ph idx="1"/>
          </p:nvPr>
        </p:nvSpPr>
        <p:spPr/>
        <p:txBody>
          <a:bodyPr>
            <a:noAutofit/>
          </a:bodyPr>
          <a:lstStyle/>
          <a:p>
            <a:pPr algn="l" eaLnBrk="1" hangingPunct="1">
              <a:defRPr/>
            </a:pPr>
            <a:r>
              <a:rPr lang="hr-HR" sz="2400" dirty="0">
                <a:solidFill>
                  <a:srgbClr val="333333"/>
                </a:solidFill>
              </a:rPr>
              <a:t>U nastavku ćete vidjeti niz slika</a:t>
            </a:r>
            <a:r>
              <a:rPr lang="en-US" sz="2400" dirty="0">
                <a:solidFill>
                  <a:srgbClr val="333333"/>
                </a:solidFill>
              </a:rPr>
              <a:t>. </a:t>
            </a:r>
            <a:r>
              <a:rPr lang="hr-HR" sz="2400" dirty="0">
                <a:solidFill>
                  <a:srgbClr val="333333"/>
                </a:solidFill>
              </a:rPr>
              <a:t>Prikaz započinje samo jednim detaljem</a:t>
            </a:r>
            <a:r>
              <a:rPr lang="en-US" sz="2400" dirty="0">
                <a:solidFill>
                  <a:srgbClr val="333333"/>
                </a:solidFill>
              </a:rPr>
              <a:t> </a:t>
            </a:r>
            <a:r>
              <a:rPr lang="hr-HR" sz="2400" dirty="0">
                <a:solidFill>
                  <a:srgbClr val="333333"/>
                </a:solidFill>
              </a:rPr>
              <a:t>slike</a:t>
            </a:r>
            <a:r>
              <a:rPr lang="en-US" sz="2400" dirty="0">
                <a:solidFill>
                  <a:srgbClr val="333333"/>
                </a:solidFill>
              </a:rPr>
              <a:t>. </a:t>
            </a:r>
            <a:r>
              <a:rPr lang="hr-HR" sz="2400" dirty="0">
                <a:solidFill>
                  <a:srgbClr val="333333"/>
                </a:solidFill>
              </a:rPr>
              <a:t>Zatim se dodaje još jedan detalj</a:t>
            </a:r>
            <a:r>
              <a:rPr lang="en-US" sz="2400" dirty="0">
                <a:solidFill>
                  <a:srgbClr val="333333"/>
                </a:solidFill>
              </a:rPr>
              <a:t>. </a:t>
            </a:r>
            <a:r>
              <a:rPr lang="hr-HR" sz="2400" dirty="0">
                <a:solidFill>
                  <a:srgbClr val="333333"/>
                </a:solidFill>
              </a:rPr>
              <a:t>Pridodavanje detalja nastavlja se sve dok se ne pojavi cijela slika</a:t>
            </a:r>
            <a:r>
              <a:rPr lang="en-US" sz="2400" dirty="0">
                <a:solidFill>
                  <a:srgbClr val="333333"/>
                </a:solidFill>
              </a:rPr>
              <a:t>.</a:t>
            </a:r>
          </a:p>
          <a:p>
            <a:pPr marL="342900" indent="-342900" algn="l" eaLnBrk="1" hangingPunct="1">
              <a:buClr>
                <a:srgbClr val="333333"/>
              </a:buClr>
              <a:buFont typeface="WingDings"/>
              <a:buChar char=""/>
              <a:defRPr/>
            </a:pPr>
            <a:r>
              <a:rPr lang="hr-HR" sz="2400" dirty="0">
                <a:solidFill>
                  <a:srgbClr val="333333"/>
                </a:solidFill>
              </a:rPr>
              <a:t>Vaš je zadatak da prepoznate što je na slici.</a:t>
            </a:r>
            <a:endParaRPr lang="en-US" sz="2400" dirty="0">
              <a:solidFill>
                <a:srgbClr val="333333"/>
              </a:solidFill>
            </a:endParaRPr>
          </a:p>
          <a:p>
            <a:pPr marL="342900" indent="-342900" algn="l" eaLnBrk="1" hangingPunct="1">
              <a:buClr>
                <a:srgbClr val="333333"/>
              </a:buClr>
              <a:buFont typeface="WingDings"/>
              <a:buChar char=""/>
              <a:defRPr/>
            </a:pPr>
            <a:r>
              <a:rPr lang="hr-HR" sz="2400" dirty="0">
                <a:solidFill>
                  <a:srgbClr val="333333"/>
                </a:solidFill>
              </a:rPr>
              <a:t>Pokušajte izbjeći brzoplete, ali i prespore</a:t>
            </a:r>
            <a:r>
              <a:rPr lang="hr-HR" sz="2400">
                <a:solidFill>
                  <a:srgbClr val="333333"/>
                </a:solidFill>
              </a:rPr>
              <a:t>, (</a:t>
            </a:r>
            <a:r>
              <a:rPr lang="en-US" sz="2400">
                <a:solidFill>
                  <a:srgbClr val="333333"/>
                </a:solidFill>
              </a:rPr>
              <a:t>“</a:t>
            </a:r>
            <a:r>
              <a:rPr lang="hr-HR" sz="2400">
                <a:solidFill>
                  <a:srgbClr val="333333"/>
                </a:solidFill>
              </a:rPr>
              <a:t>ziheraške”) </a:t>
            </a:r>
            <a:r>
              <a:rPr lang="hr-HR" sz="2400" dirty="0">
                <a:solidFill>
                  <a:srgbClr val="333333"/>
                </a:solidFill>
              </a:rPr>
              <a:t>odgovore</a:t>
            </a:r>
            <a:r>
              <a:rPr lang="en-US" sz="2400" dirty="0">
                <a:solidFill>
                  <a:srgbClr val="333333"/>
                </a:solidFill>
              </a:rPr>
              <a:t>. </a:t>
            </a:r>
            <a:r>
              <a:rPr lang="hr-HR" sz="2400" dirty="0">
                <a:solidFill>
                  <a:srgbClr val="333333"/>
                </a:solidFill>
              </a:rPr>
              <a:t>Raspravljajte što govori u prilog, a što protiv određenog rješenja</a:t>
            </a:r>
            <a:r>
              <a:rPr lang="en-US" sz="2400" dirty="0">
                <a:solidFill>
                  <a:srgbClr val="333333"/>
                </a:solidFill>
              </a:rPr>
              <a:t>.</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F98D28BD-C0C9-49DF-B2DB-C13C4A913AB0}" type="slidenum">
              <a:rPr lang="de-DE" altLang="de-DE" smtClean="0"/>
              <a:pPr/>
              <a:t>24</a:t>
            </a:fld>
            <a:endParaRPr lang="de-DE" altLang="de-DE"/>
          </a:p>
        </p:txBody>
      </p:sp>
    </p:spTree>
    <p:extLst>
      <p:ext uri="{BB962C8B-B14F-4D97-AF65-F5344CB8AC3E}">
        <p14:creationId xmlns:p14="http://schemas.microsoft.com/office/powerpoint/2010/main" val="3953075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Ponuđeno je nekoliko mogućih objašnjenja</a:t>
            </a:r>
            <a:r>
              <a:rPr lang="de-DE" altLang="de-DE" sz="2400" dirty="0">
                <a:solidFill>
                  <a:srgbClr val="333333"/>
                </a:solidFill>
              </a:rPr>
              <a:t>. </a:t>
            </a:r>
            <a:r>
              <a:rPr lang="hr-HR" altLang="de-DE" sz="2400" dirty="0">
                <a:solidFill>
                  <a:srgbClr val="333333"/>
                </a:solidFill>
              </a:rPr>
              <a:t>Molimo da raspravite u grupi koliko je svaka od mogućnosti vjerojatna i jeste li dovoljno sigurni da biste donijeli odluku.</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a:extLst>
              <a:ext uri="{FF2B5EF4-FFF2-40B4-BE49-F238E27FC236}">
                <a16:creationId xmlns:a16="http://schemas.microsoft.com/office/drawing/2014/main" id="{CCE29E84-C4E1-1709-B8BD-BEF4666F2A22}"/>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2"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3"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16F08E42-18FE-411A-A46A-BEDC8CE5F147}"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a:extLst>
              <a:ext uri="{FF2B5EF4-FFF2-40B4-BE49-F238E27FC236}">
                <a16:creationId xmlns:a16="http://schemas.microsoft.com/office/drawing/2014/main" id="{A4A10F1B-EEE9-FB19-5DFB-D0C20E28582C}"/>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a:extLst>
              <a:ext uri="{FF2B5EF4-FFF2-40B4-BE49-F238E27FC236}">
                <a16:creationId xmlns:a16="http://schemas.microsoft.com/office/drawing/2014/main" id="{7754AE62-871B-49D5-EC9A-A864275FC2E4}"/>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a:extLst>
              <a:ext uri="{FF2B5EF4-FFF2-40B4-BE49-F238E27FC236}">
                <a16:creationId xmlns:a16="http://schemas.microsoft.com/office/drawing/2014/main" id="{29BBFE62-A12E-621B-2729-B42AE157650E}"/>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a:extLst>
              <a:ext uri="{FF2B5EF4-FFF2-40B4-BE49-F238E27FC236}">
                <a16:creationId xmlns:a16="http://schemas.microsoft.com/office/drawing/2014/main" id="{C410B040-E1CE-FA74-A746-4BADB015E51C}"/>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
            <a:extLst>
              <a:ext uri="{FF2B5EF4-FFF2-40B4-BE49-F238E27FC236}">
                <a16:creationId xmlns:a16="http://schemas.microsoft.com/office/drawing/2014/main" id="{AEFCC113-E31F-EB03-54D6-8632D13134C3}"/>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
            <a:extLst>
              <a:ext uri="{FF2B5EF4-FFF2-40B4-BE49-F238E27FC236}">
                <a16:creationId xmlns:a16="http://schemas.microsoft.com/office/drawing/2014/main" id="{EAC67452-6CE7-F3CF-4225-50A202B853E9}"/>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
            <a:extLst>
              <a:ext uri="{FF2B5EF4-FFF2-40B4-BE49-F238E27FC236}">
                <a16:creationId xmlns:a16="http://schemas.microsoft.com/office/drawing/2014/main" id="{4A732D89-154E-6FF5-DCD3-8DB1DA6B8CB5}"/>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
            <a:extLst>
              <a:ext uri="{FF2B5EF4-FFF2-40B4-BE49-F238E27FC236}">
                <a16:creationId xmlns:a16="http://schemas.microsoft.com/office/drawing/2014/main" id="{2C08EC67-3B67-847C-341A-EEC22902AF8E}"/>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12" name="Text Box 103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nasmiješeno lice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zdjela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brod</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a:solidFill>
                  <a:srgbClr val="333333"/>
                </a:solidFill>
                <a:latin typeface="+mn-lt"/>
              </a:rPr>
              <a:t>s</a:t>
            </a:r>
            <a:r>
              <a:rPr lang="hr-HR" altLang="de-DE" sz="2000">
                <a:solidFill>
                  <a:srgbClr val="333333"/>
                </a:solidFill>
                <a:latin typeface="+mn-lt"/>
              </a:rPr>
              <a:t>anjke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stolica na ljuljanje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glava slona</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34</a:t>
            </a:fld>
            <a:endParaRPr lang="de-DE" altLang="de-DE"/>
          </a:p>
        </p:txBody>
      </p:sp>
    </p:spTree>
    <p:extLst>
      <p:ext uri="{BB962C8B-B14F-4D97-AF65-F5344CB8AC3E}">
        <p14:creationId xmlns:p14="http://schemas.microsoft.com/office/powerpoint/2010/main" val="2833714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2</a:t>
            </a:r>
          </a:p>
        </p:txBody>
      </p:sp>
      <p:sp>
        <p:nvSpPr>
          <p:cNvPr id="5" name="Content Placeholder 4"/>
          <p:cNvSpPr>
            <a:spLocks noGrp="1"/>
          </p:cNvSpPr>
          <p:nvPr>
            <p:ph idx="1"/>
          </p:nvPr>
        </p:nvSpPr>
        <p:spPr/>
        <p:txBody>
          <a:bodyPr/>
          <a:lstStyle/>
          <a:p>
            <a:pPr lvl="0" defTabSz="914400" fontAlgn="base"/>
            <a:r>
              <a:rPr lang="hr-HR" altLang="de-DE" sz="2400">
                <a:solidFill>
                  <a:srgbClr val="333333"/>
                </a:solidFill>
              </a:rPr>
              <a:t>Ovdje</a:t>
            </a:r>
            <a:r>
              <a:rPr lang="de-DE" altLang="de-DE" sz="2400" dirty="0">
                <a:solidFill>
                  <a:srgbClr val="333333"/>
                </a:solidFill>
              </a:rPr>
              <a:t> </a:t>
            </a:r>
            <a:r>
              <a:rPr lang="hr-HR" altLang="de-DE" sz="2400" dirty="0">
                <a:solidFill>
                  <a:srgbClr val="333333"/>
                </a:solidFill>
              </a:rPr>
              <a:t>nisu ponuđeni mogući odgovori</a:t>
            </a:r>
            <a:r>
              <a:rPr lang="de-DE" altLang="de-DE" sz="2400" dirty="0">
                <a:solidFill>
                  <a:srgbClr val="333333"/>
                </a:solidFill>
              </a:rPr>
              <a:t>.</a:t>
            </a:r>
            <a:r>
              <a:rPr lang="hr-HR" altLang="de-DE" sz="2400" dirty="0">
                <a:solidFill>
                  <a:srgbClr val="333333"/>
                </a:solidFill>
              </a:rPr>
              <a:t> Iznesite sami svoje ideje</a:t>
            </a:r>
            <a:r>
              <a:rPr lang="de-DE" altLang="de-DE" sz="2400" dirty="0">
                <a:solidFill>
                  <a:srgbClr val="333333"/>
                </a:solidFill>
              </a:rPr>
              <a:t> </a:t>
            </a:r>
            <a:r>
              <a:rPr lang="hr-HR" altLang="de-DE" sz="2400" dirty="0">
                <a:solidFill>
                  <a:srgbClr val="333333"/>
                </a:solidFill>
              </a:rPr>
              <a:t>o tome što je na slici</a:t>
            </a:r>
            <a:r>
              <a:rPr lang="de-DE" altLang="de-DE" sz="2400" dirty="0">
                <a:solidFill>
                  <a:srgbClr val="333333"/>
                </a:solidFill>
              </a:rPr>
              <a:t>. </a:t>
            </a:r>
            <a:r>
              <a:rPr lang="hr-HR" altLang="de-DE" sz="2400" dirty="0">
                <a:solidFill>
                  <a:srgbClr val="333333"/>
                </a:solidFill>
              </a:rPr>
              <a:t>Ponudite</a:t>
            </a:r>
            <a:r>
              <a:rPr lang="de-DE" altLang="de-DE" sz="2400" dirty="0">
                <a:solidFill>
                  <a:srgbClr val="333333"/>
                </a:solidFill>
              </a:rPr>
              <a:t> </a:t>
            </a:r>
            <a:r>
              <a:rPr lang="hr-HR" altLang="de-DE" sz="2400" dirty="0">
                <a:solidFill>
                  <a:srgbClr val="333333"/>
                </a:solidFill>
              </a:rPr>
              <a:t>nekoliko mogućih odgovora</a:t>
            </a:r>
            <a:r>
              <a:rPr lang="de-DE" altLang="de-DE" sz="2400" dirty="0">
                <a:solidFill>
                  <a:srgbClr val="333333"/>
                </a:solidFill>
              </a:rPr>
              <a:t>.</a:t>
            </a:r>
            <a:r>
              <a:rPr lang="hr-HR" altLang="de-DE" sz="2400" dirty="0">
                <a:solidFill>
                  <a:srgbClr val="333333"/>
                </a:solidFill>
              </a:rPr>
              <a:t> </a:t>
            </a:r>
            <a:r>
              <a:rPr lang="en-US" altLang="de-DE" sz="2400" dirty="0" err="1">
                <a:solidFill>
                  <a:srgbClr val="333333"/>
                </a:solidFill>
              </a:rPr>
              <a:t>Molimo</a:t>
            </a:r>
            <a:r>
              <a:rPr lang="en-US" altLang="de-DE" sz="2400" dirty="0">
                <a:solidFill>
                  <a:srgbClr val="333333"/>
                </a:solidFill>
              </a:rPr>
              <a:t> Vas, </a:t>
            </a:r>
            <a:r>
              <a:rPr lang="en-US" altLang="de-DE" sz="2400" dirty="0" err="1">
                <a:solidFill>
                  <a:srgbClr val="333333"/>
                </a:solidFill>
              </a:rPr>
              <a:t>raspravite</a:t>
            </a:r>
            <a:r>
              <a:rPr lang="en-US" altLang="de-DE" sz="2400" dirty="0">
                <a:solidFill>
                  <a:srgbClr val="333333"/>
                </a:solidFill>
              </a:rPr>
              <a:t> </a:t>
            </a:r>
            <a:r>
              <a:rPr lang="en-US" altLang="de-DE" sz="2400" dirty="0" err="1">
                <a:solidFill>
                  <a:srgbClr val="333333"/>
                </a:solidFill>
              </a:rPr>
              <a:t>svoje</a:t>
            </a:r>
            <a:r>
              <a:rPr lang="en-US" altLang="de-DE" sz="2400" dirty="0">
                <a:solidFill>
                  <a:srgbClr val="333333"/>
                </a:solidFill>
              </a:rPr>
              <a:t> </a:t>
            </a:r>
            <a:r>
              <a:rPr lang="en-US" altLang="de-DE" sz="2400" dirty="0" err="1">
                <a:solidFill>
                  <a:srgbClr val="333333"/>
                </a:solidFill>
              </a:rPr>
              <a:t>procjene</a:t>
            </a:r>
            <a:r>
              <a:rPr lang="en-US" altLang="de-DE" sz="2400" dirty="0">
                <a:solidFill>
                  <a:srgbClr val="333333"/>
                </a:solidFill>
              </a:rPr>
              <a:t> u </a:t>
            </a:r>
            <a:r>
              <a:rPr lang="en-US" altLang="de-DE" sz="2400" dirty="0" err="1">
                <a:solidFill>
                  <a:srgbClr val="333333"/>
                </a:solidFill>
              </a:rPr>
              <a:t>grupi</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a:extLst>
              <a:ext uri="{FF2B5EF4-FFF2-40B4-BE49-F238E27FC236}">
                <a16:creationId xmlns:a16="http://schemas.microsoft.com/office/drawing/2014/main" id="{13FC0FFF-DED8-EAC0-47B1-1FC7BA2293EE}"/>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
            <a:extLst>
              <a:ext uri="{FF2B5EF4-FFF2-40B4-BE49-F238E27FC236}">
                <a16:creationId xmlns:a16="http://schemas.microsoft.com/office/drawing/2014/main" id="{5D0FBE90-811B-7A3B-4D4B-9450A37BDC3B}"/>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a:extLst>
              <a:ext uri="{FF2B5EF4-FFF2-40B4-BE49-F238E27FC236}">
                <a16:creationId xmlns:a16="http://schemas.microsoft.com/office/drawing/2014/main" id="{6789E9D1-CF96-AB24-7BFA-CA267C1B9666}"/>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
            <a:extLst>
              <a:ext uri="{FF2B5EF4-FFF2-40B4-BE49-F238E27FC236}">
                <a16:creationId xmlns:a16="http://schemas.microsoft.com/office/drawing/2014/main" id="{056DFB35-4EBE-2DB7-7F61-4F5713EE867F}"/>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
            <a:extLst>
              <a:ext uri="{FF2B5EF4-FFF2-40B4-BE49-F238E27FC236}">
                <a16:creationId xmlns:a16="http://schemas.microsoft.com/office/drawing/2014/main" id="{A91DE3E4-4499-F827-47CD-6C1325CCC018}"/>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
            <a:extLst>
              <a:ext uri="{FF2B5EF4-FFF2-40B4-BE49-F238E27FC236}">
                <a16:creationId xmlns:a16="http://schemas.microsoft.com/office/drawing/2014/main" id="{9424659F-9EAD-B37D-30F6-DB70B9306E5B}"/>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a:extLst>
              <a:ext uri="{FF2B5EF4-FFF2-40B4-BE49-F238E27FC236}">
                <a16:creationId xmlns:a16="http://schemas.microsoft.com/office/drawing/2014/main" id="{12F280A1-3B76-3C97-EFD0-C6BFB9943C0F}"/>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8">
            <a:extLst>
              <a:ext uri="{FF2B5EF4-FFF2-40B4-BE49-F238E27FC236}">
                <a16:creationId xmlns:a16="http://schemas.microsoft.com/office/drawing/2014/main" id="{3EDF162B-E432-B5D3-0431-52F30F191C3B}"/>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3</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8B4F3-F4DE-CBD8-AC5C-69C857A0C0AA}"/>
            </a:ext>
          </a:extLst>
        </p:cNvPr>
        <p:cNvGrpSpPr/>
        <p:nvPr/>
      </p:nvGrpSpPr>
      <p:grpSpPr>
        <a:xfrm>
          <a:off x="0" y="0"/>
          <a:ext cx="0" cy="0"/>
          <a:chOff x="0" y="0"/>
          <a:chExt cx="0" cy="0"/>
        </a:xfrm>
      </p:grpSpPr>
      <p:sp>
        <p:nvSpPr>
          <p:cNvPr id="3" name="19">
            <a:extLst>
              <a:ext uri="{FF2B5EF4-FFF2-40B4-BE49-F238E27FC236}">
                <a16:creationId xmlns:a16="http://schemas.microsoft.com/office/drawing/2014/main" id="{8F9E8847-B8C6-0E4B-31D7-35D64051E9CF}"/>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EC811E5-9F95-0074-1EA4-C2B6AC579949}"/>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C4D5B1BA-925F-6CA8-CD74-EE062F25FC9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6641BB4E-C31B-E39C-B429-CA06E1972461}"/>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B6E66713-7C1A-5386-0794-C00A7D210F51}"/>
              </a:ext>
            </a:extLst>
          </p:cNvPr>
          <p:cNvSpPr>
            <a:spLocks noGrp="1"/>
          </p:cNvSpPr>
          <p:nvPr>
            <p:ph type="sldNum" sz="quarter" idx="12"/>
          </p:nvPr>
        </p:nvSpPr>
        <p:spPr/>
        <p:txBody>
          <a:bodyPr/>
          <a:lstStyle/>
          <a:p>
            <a:fld id="{16F08E42-18FE-411A-A46A-BEDC8CE5F147}" type="slidenum">
              <a:rPr lang="de-DE" altLang="de-DE" smtClean="0"/>
              <a:pPr/>
              <a:t>45</a:t>
            </a:fld>
            <a:endParaRPr lang="de-DE" altLang="de-DE"/>
          </a:p>
        </p:txBody>
      </p:sp>
    </p:spTree>
    <p:extLst>
      <p:ext uri="{BB962C8B-B14F-4D97-AF65-F5344CB8AC3E}">
        <p14:creationId xmlns:p14="http://schemas.microsoft.com/office/powerpoint/2010/main" val="4289442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019ED-62DF-106C-2C6E-02DA2EAFD1D0}"/>
            </a:ext>
          </a:extLst>
        </p:cNvPr>
        <p:cNvGrpSpPr/>
        <p:nvPr/>
      </p:nvGrpSpPr>
      <p:grpSpPr>
        <a:xfrm>
          <a:off x="0" y="0"/>
          <a:ext cx="0" cy="0"/>
          <a:chOff x="0" y="0"/>
          <a:chExt cx="0" cy="0"/>
        </a:xfrm>
      </p:grpSpPr>
      <p:sp>
        <p:nvSpPr>
          <p:cNvPr id="3" name="20">
            <a:extLst>
              <a:ext uri="{FF2B5EF4-FFF2-40B4-BE49-F238E27FC236}">
                <a16:creationId xmlns:a16="http://schemas.microsoft.com/office/drawing/2014/main" id="{7C700603-40B4-DA81-B2F5-22CDB3D6B71C}"/>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40A4B59-C502-B195-BC76-B353ABCF55BB}"/>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19E8C1AC-EAEE-18DF-2638-31F3487799E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07DD4DE1-E8E3-896A-28B5-FCAEB02428C8}"/>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71B042CC-674C-20DA-4F14-E3C59FE6B0AE}"/>
              </a:ext>
            </a:extLst>
          </p:cNvPr>
          <p:cNvSpPr>
            <a:spLocks noGrp="1"/>
          </p:cNvSpPr>
          <p:nvPr>
            <p:ph type="sldNum" sz="quarter" idx="12"/>
          </p:nvPr>
        </p:nvSpPr>
        <p:spPr/>
        <p:txBody>
          <a:bodyPr/>
          <a:lstStyle/>
          <a:p>
            <a:fld id="{16F08E42-18FE-411A-A46A-BEDC8CE5F147}" type="slidenum">
              <a:rPr lang="de-DE" altLang="de-DE" smtClean="0"/>
              <a:pPr/>
              <a:t>46</a:t>
            </a:fld>
            <a:endParaRPr lang="de-DE" altLang="de-DE"/>
          </a:p>
        </p:txBody>
      </p:sp>
    </p:spTree>
    <p:extLst>
      <p:ext uri="{BB962C8B-B14F-4D97-AF65-F5344CB8AC3E}">
        <p14:creationId xmlns:p14="http://schemas.microsoft.com/office/powerpoint/2010/main" val="9598193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5203C-0CEF-CF24-9F85-D8F668DAE6C9}"/>
            </a:ext>
          </a:extLst>
        </p:cNvPr>
        <p:cNvGrpSpPr/>
        <p:nvPr/>
      </p:nvGrpSpPr>
      <p:grpSpPr>
        <a:xfrm>
          <a:off x="0" y="0"/>
          <a:ext cx="0" cy="0"/>
          <a:chOff x="0" y="0"/>
          <a:chExt cx="0" cy="0"/>
        </a:xfrm>
      </p:grpSpPr>
      <p:sp>
        <p:nvSpPr>
          <p:cNvPr id="3" name="21">
            <a:extLst>
              <a:ext uri="{FF2B5EF4-FFF2-40B4-BE49-F238E27FC236}">
                <a16:creationId xmlns:a16="http://schemas.microsoft.com/office/drawing/2014/main" id="{13116B9F-DAB3-F0E2-39B2-F102EE057B22}"/>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507C8EE-25CD-B49F-CE3B-33010C07F78E}"/>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AAC00CB2-5B3E-3824-55F9-78C9922F697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887ABD5F-D6A6-A028-FA51-939C3A7EF3B3}"/>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11A7A825-7907-1A63-BA6D-213B7348E4B7}"/>
              </a:ext>
            </a:extLst>
          </p:cNvPr>
          <p:cNvSpPr>
            <a:spLocks noGrp="1"/>
          </p:cNvSpPr>
          <p:nvPr>
            <p:ph type="sldNum" sz="quarter" idx="12"/>
          </p:nvPr>
        </p:nvSpPr>
        <p:spPr/>
        <p:txBody>
          <a:bodyPr/>
          <a:lstStyle/>
          <a:p>
            <a:fld id="{16F08E42-18FE-411A-A46A-BEDC8CE5F147}" type="slidenum">
              <a:rPr lang="de-DE" altLang="de-DE" smtClean="0"/>
              <a:pPr/>
              <a:t>47</a:t>
            </a:fld>
            <a:endParaRPr lang="de-DE" altLang="de-DE"/>
          </a:p>
        </p:txBody>
      </p:sp>
    </p:spTree>
    <p:extLst>
      <p:ext uri="{BB962C8B-B14F-4D97-AF65-F5344CB8AC3E}">
        <p14:creationId xmlns:p14="http://schemas.microsoft.com/office/powerpoint/2010/main" val="13403584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B5A84-C1AA-C260-751B-9FFF998103C0}"/>
            </a:ext>
          </a:extLst>
        </p:cNvPr>
        <p:cNvGrpSpPr/>
        <p:nvPr/>
      </p:nvGrpSpPr>
      <p:grpSpPr>
        <a:xfrm>
          <a:off x="0" y="0"/>
          <a:ext cx="0" cy="0"/>
          <a:chOff x="0" y="0"/>
          <a:chExt cx="0" cy="0"/>
        </a:xfrm>
      </p:grpSpPr>
      <p:sp>
        <p:nvSpPr>
          <p:cNvPr id="3" name="22">
            <a:extLst>
              <a:ext uri="{FF2B5EF4-FFF2-40B4-BE49-F238E27FC236}">
                <a16:creationId xmlns:a16="http://schemas.microsoft.com/office/drawing/2014/main" id="{8295A653-25E7-C77C-4044-79EA54CE1C67}"/>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BF936091-6A78-8ED1-C9B2-5742ABFB6722}"/>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F347AA57-102D-743F-AAE3-62B6887715A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84097F10-D00A-4C8E-A80B-0A8908616669}"/>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DBD05142-28BA-75AC-2851-45AC16B05518}"/>
              </a:ext>
            </a:extLst>
          </p:cNvPr>
          <p:cNvSpPr>
            <a:spLocks noGrp="1"/>
          </p:cNvSpPr>
          <p:nvPr>
            <p:ph type="sldNum" sz="quarter" idx="12"/>
          </p:nvPr>
        </p:nvSpPr>
        <p:spPr/>
        <p:txBody>
          <a:bodyPr/>
          <a:lstStyle/>
          <a:p>
            <a:fld id="{16F08E42-18FE-411A-A46A-BEDC8CE5F147}" type="slidenum">
              <a:rPr lang="de-DE" altLang="de-DE" smtClean="0"/>
              <a:pPr/>
              <a:t>48</a:t>
            </a:fld>
            <a:endParaRPr lang="de-DE" altLang="de-DE"/>
          </a:p>
        </p:txBody>
      </p:sp>
    </p:spTree>
    <p:extLst>
      <p:ext uri="{BB962C8B-B14F-4D97-AF65-F5344CB8AC3E}">
        <p14:creationId xmlns:p14="http://schemas.microsoft.com/office/powerpoint/2010/main" val="2658071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51FC1-2A6B-BB12-E568-08273EB3B491}"/>
            </a:ext>
          </a:extLst>
        </p:cNvPr>
        <p:cNvGrpSpPr/>
        <p:nvPr/>
      </p:nvGrpSpPr>
      <p:grpSpPr>
        <a:xfrm>
          <a:off x="0" y="0"/>
          <a:ext cx="0" cy="0"/>
          <a:chOff x="0" y="0"/>
          <a:chExt cx="0" cy="0"/>
        </a:xfrm>
      </p:grpSpPr>
      <p:sp>
        <p:nvSpPr>
          <p:cNvPr id="3" name="23">
            <a:extLst>
              <a:ext uri="{FF2B5EF4-FFF2-40B4-BE49-F238E27FC236}">
                <a16:creationId xmlns:a16="http://schemas.microsoft.com/office/drawing/2014/main" id="{A5833D33-226C-DCC1-EC55-9C6B59D3E862}"/>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21C4AB3-443E-EEDB-F4A4-A97D1A1941D6}"/>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7118D68A-2430-41D9-C4C3-274E9D931EB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A102D965-5FE6-87D0-51BC-87EFD6C22AF1}"/>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2676F296-27D9-1782-171C-BB822F1DCC34}"/>
              </a:ext>
            </a:extLst>
          </p:cNvPr>
          <p:cNvSpPr>
            <a:spLocks noGrp="1"/>
          </p:cNvSpPr>
          <p:nvPr>
            <p:ph type="sldNum" sz="quarter" idx="12"/>
          </p:nvPr>
        </p:nvSpPr>
        <p:spPr/>
        <p:txBody>
          <a:bodyPr/>
          <a:lstStyle/>
          <a:p>
            <a:fld id="{16F08E42-18FE-411A-A46A-BEDC8CE5F147}" type="slidenum">
              <a:rPr lang="de-DE" altLang="de-DE" smtClean="0"/>
              <a:pPr/>
              <a:t>49</a:t>
            </a:fld>
            <a:endParaRPr lang="de-DE" altLang="de-DE"/>
          </a:p>
        </p:txBody>
      </p:sp>
    </p:spTree>
    <p:extLst>
      <p:ext uri="{BB962C8B-B14F-4D97-AF65-F5344CB8AC3E}">
        <p14:creationId xmlns:p14="http://schemas.microsoft.com/office/powerpoint/2010/main" val="36501597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A4034-D781-DD05-EBA3-96777DA2A657}"/>
            </a:ext>
          </a:extLst>
        </p:cNvPr>
        <p:cNvGrpSpPr/>
        <p:nvPr/>
      </p:nvGrpSpPr>
      <p:grpSpPr>
        <a:xfrm>
          <a:off x="0" y="0"/>
          <a:ext cx="0" cy="0"/>
          <a:chOff x="0" y="0"/>
          <a:chExt cx="0" cy="0"/>
        </a:xfrm>
      </p:grpSpPr>
      <p:sp>
        <p:nvSpPr>
          <p:cNvPr id="3" name="24">
            <a:extLst>
              <a:ext uri="{FF2B5EF4-FFF2-40B4-BE49-F238E27FC236}">
                <a16:creationId xmlns:a16="http://schemas.microsoft.com/office/drawing/2014/main" id="{C8E85E6D-0B90-DBB1-E731-11F7D2C8317C}"/>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7CB51AC-EF6F-69AB-F2B1-932E4042E3EA}"/>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808154C6-DB3A-E9FA-0F64-846A72D56EF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35F30910-05F4-9DE9-B2D6-12C3DD2E44B4}"/>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36029E5A-C329-1E56-0AD8-AD14E372A92B}"/>
              </a:ext>
            </a:extLst>
          </p:cNvPr>
          <p:cNvSpPr>
            <a:spLocks noGrp="1"/>
          </p:cNvSpPr>
          <p:nvPr>
            <p:ph type="sldNum" sz="quarter" idx="12"/>
          </p:nvPr>
        </p:nvSpPr>
        <p:spPr/>
        <p:txBody>
          <a:bodyPr/>
          <a:lstStyle/>
          <a:p>
            <a:fld id="{16F08E42-18FE-411A-A46A-BEDC8CE5F147}" type="slidenum">
              <a:rPr lang="de-DE" altLang="de-DE" smtClean="0"/>
              <a:pPr/>
              <a:t>50</a:t>
            </a:fld>
            <a:endParaRPr lang="de-DE" altLang="de-DE"/>
          </a:p>
        </p:txBody>
      </p:sp>
    </p:spTree>
    <p:extLst>
      <p:ext uri="{BB962C8B-B14F-4D97-AF65-F5344CB8AC3E}">
        <p14:creationId xmlns:p14="http://schemas.microsoft.com/office/powerpoint/2010/main" val="9395915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CB1A5-C5C4-FA03-CC20-14750F2F7EB9}"/>
            </a:ext>
          </a:extLst>
        </p:cNvPr>
        <p:cNvGrpSpPr/>
        <p:nvPr/>
      </p:nvGrpSpPr>
      <p:grpSpPr>
        <a:xfrm>
          <a:off x="0" y="0"/>
          <a:ext cx="0" cy="0"/>
          <a:chOff x="0" y="0"/>
          <a:chExt cx="0" cy="0"/>
        </a:xfrm>
      </p:grpSpPr>
      <p:sp>
        <p:nvSpPr>
          <p:cNvPr id="3" name="25">
            <a:extLst>
              <a:ext uri="{FF2B5EF4-FFF2-40B4-BE49-F238E27FC236}">
                <a16:creationId xmlns:a16="http://schemas.microsoft.com/office/drawing/2014/main" id="{BE2A8BB9-8931-99FB-71AD-694ECED89CFB}"/>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55973BC-D63C-B1A7-8B29-CC9E7E613FF4}"/>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FBFC1D83-77E1-6F7E-8C8B-9000DA19F84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C07F7C3A-E314-DAA8-30C8-16ED1EA27F28}"/>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D0DE6219-32BB-4D41-5EB6-05029C0D671E}"/>
              </a:ext>
            </a:extLst>
          </p:cNvPr>
          <p:cNvSpPr>
            <a:spLocks noGrp="1"/>
          </p:cNvSpPr>
          <p:nvPr>
            <p:ph type="sldNum" sz="quarter" idx="12"/>
          </p:nvPr>
        </p:nvSpPr>
        <p:spPr/>
        <p:txBody>
          <a:bodyPr/>
          <a:lstStyle/>
          <a:p>
            <a:fld id="{16F08E42-18FE-411A-A46A-BEDC8CE5F147}" type="slidenum">
              <a:rPr lang="de-DE" altLang="de-DE" smtClean="0"/>
              <a:pPr/>
              <a:t>51</a:t>
            </a:fld>
            <a:endParaRPr lang="de-DE" altLang="de-DE"/>
          </a:p>
        </p:txBody>
      </p:sp>
    </p:spTree>
    <p:extLst>
      <p:ext uri="{BB962C8B-B14F-4D97-AF65-F5344CB8AC3E}">
        <p14:creationId xmlns:p14="http://schemas.microsoft.com/office/powerpoint/2010/main" val="16226285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BC1B6-B31C-DDD0-88DC-0E5F91218221}"/>
            </a:ext>
          </a:extLst>
        </p:cNvPr>
        <p:cNvGrpSpPr/>
        <p:nvPr/>
      </p:nvGrpSpPr>
      <p:grpSpPr>
        <a:xfrm>
          <a:off x="0" y="0"/>
          <a:ext cx="0" cy="0"/>
          <a:chOff x="0" y="0"/>
          <a:chExt cx="0" cy="0"/>
        </a:xfrm>
      </p:grpSpPr>
      <p:sp>
        <p:nvSpPr>
          <p:cNvPr id="3" name="26">
            <a:extLst>
              <a:ext uri="{FF2B5EF4-FFF2-40B4-BE49-F238E27FC236}">
                <a16:creationId xmlns:a16="http://schemas.microsoft.com/office/drawing/2014/main" id="{FE6BA60B-0789-B894-9EC7-AFB7B523EF70}"/>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8E109E1-A786-32A1-0432-34AD65E35D0C}"/>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4F07C507-B9B7-8084-1109-E5BA20F158C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DA1CB082-C1DC-0DF5-A8D0-9259A3162E4C}"/>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1F515903-C781-173A-E605-A071F8411A56}"/>
              </a:ext>
            </a:extLst>
          </p:cNvPr>
          <p:cNvSpPr>
            <a:spLocks noGrp="1"/>
          </p:cNvSpPr>
          <p:nvPr>
            <p:ph type="sldNum" sz="quarter" idx="12"/>
          </p:nvPr>
        </p:nvSpPr>
        <p:spPr/>
        <p:txBody>
          <a:bodyPr/>
          <a:lstStyle/>
          <a:p>
            <a:fld id="{16F08E42-18FE-411A-A46A-BEDC8CE5F147}" type="slidenum">
              <a:rPr lang="de-DE" altLang="de-DE" smtClean="0"/>
              <a:pPr/>
              <a:t>52</a:t>
            </a:fld>
            <a:endParaRPr lang="de-DE" altLang="de-DE"/>
          </a:p>
        </p:txBody>
      </p:sp>
    </p:spTree>
    <p:extLst>
      <p:ext uri="{BB962C8B-B14F-4D97-AF65-F5344CB8AC3E}">
        <p14:creationId xmlns:p14="http://schemas.microsoft.com/office/powerpoint/2010/main" val="30360042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BC1B6-B31C-DDD0-88DC-0E5F91218221}"/>
            </a:ext>
          </a:extLst>
        </p:cNvPr>
        <p:cNvGrpSpPr/>
        <p:nvPr/>
      </p:nvGrpSpPr>
      <p:grpSpPr>
        <a:xfrm>
          <a:off x="0" y="0"/>
          <a:ext cx="0" cy="0"/>
          <a:chOff x="0" y="0"/>
          <a:chExt cx="0" cy="0"/>
        </a:xfrm>
      </p:grpSpPr>
      <p:sp>
        <p:nvSpPr>
          <p:cNvPr id="3" name="27">
            <a:extLst>
              <a:ext uri="{FF2B5EF4-FFF2-40B4-BE49-F238E27FC236}">
                <a16:creationId xmlns:a16="http://schemas.microsoft.com/office/drawing/2014/main" id="{9BDE26A9-A363-6CC9-728E-1E170347ECBC}"/>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8E109E1-A786-32A1-0432-34AD65E35D0C}"/>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4F07C507-B9B7-8084-1109-E5BA20F158C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DA1CB082-C1DC-0DF5-A8D0-9259A3162E4C}"/>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1F515903-C781-173A-E605-A071F8411A56}"/>
              </a:ext>
            </a:extLst>
          </p:cNvPr>
          <p:cNvSpPr>
            <a:spLocks noGrp="1"/>
          </p:cNvSpPr>
          <p:nvPr>
            <p:ph type="sldNum" sz="quarter" idx="12"/>
          </p:nvPr>
        </p:nvSpPr>
        <p:spPr/>
        <p:txBody>
          <a:bodyPr/>
          <a:lstStyle/>
          <a:p>
            <a:fld id="{16F08E42-18FE-411A-A46A-BEDC8CE5F147}" type="slidenum">
              <a:rPr lang="de-DE" altLang="de-DE" smtClean="0"/>
              <a:pPr/>
              <a:t>53</a:t>
            </a:fld>
            <a:endParaRPr lang="de-DE" altLang="de-DE"/>
          </a:p>
        </p:txBody>
      </p:sp>
    </p:spTree>
    <p:extLst>
      <p:ext uri="{BB962C8B-B14F-4D97-AF65-F5344CB8AC3E}">
        <p14:creationId xmlns:p14="http://schemas.microsoft.com/office/powerpoint/2010/main" val="28836059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B7803-61FA-7AF3-DD73-144230A23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8EE0F0-BEAD-97DE-63AF-98119D8ECB7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4</a:t>
            </a:r>
          </a:p>
        </p:txBody>
      </p:sp>
      <p:sp>
        <p:nvSpPr>
          <p:cNvPr id="5" name="Footer Placeholder 4">
            <a:extLst>
              <a:ext uri="{FF2B5EF4-FFF2-40B4-BE49-F238E27FC236}">
                <a16:creationId xmlns:a16="http://schemas.microsoft.com/office/drawing/2014/main" id="{1BE3F021-503A-4AF8-CF2F-F0248C95575E}"/>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56B5A999-0B1A-8845-06B8-47ACD1F99435}"/>
              </a:ext>
            </a:extLst>
          </p:cNvPr>
          <p:cNvSpPr>
            <a:spLocks noGrp="1"/>
          </p:cNvSpPr>
          <p:nvPr>
            <p:ph type="sldNum" sz="quarter" idx="12"/>
          </p:nvPr>
        </p:nvSpPr>
        <p:spPr/>
        <p:txBody>
          <a:bodyPr/>
          <a:lstStyle/>
          <a:p>
            <a:fld id="{16F08E42-18FE-411A-A46A-BEDC8CE5F147}" type="slidenum">
              <a:rPr lang="de-DE" altLang="de-DE" smtClean="0"/>
              <a:pPr/>
              <a:t>54</a:t>
            </a:fld>
            <a:endParaRPr lang="de-DE" altLang="de-DE"/>
          </a:p>
        </p:txBody>
      </p:sp>
    </p:spTree>
    <p:extLst>
      <p:ext uri="{BB962C8B-B14F-4D97-AF65-F5344CB8AC3E}">
        <p14:creationId xmlns:p14="http://schemas.microsoft.com/office/powerpoint/2010/main" val="1141289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8">
            <a:extLst>
              <a:ext uri="{FF2B5EF4-FFF2-40B4-BE49-F238E27FC236}">
                <a16:creationId xmlns:a16="http://schemas.microsoft.com/office/drawing/2014/main" id="{9CEF7334-B83B-35FA-013C-D72B55FA934E}"/>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55</a:t>
            </a:fld>
            <a:endParaRPr lang="de-DE" altLang="de-DE"/>
          </a:p>
        </p:txBody>
      </p:sp>
    </p:spTree>
    <p:extLst>
      <p:ext uri="{BB962C8B-B14F-4D97-AF65-F5344CB8AC3E}">
        <p14:creationId xmlns:p14="http://schemas.microsoft.com/office/powerpoint/2010/main" val="30558666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9">
            <a:extLst>
              <a:ext uri="{FF2B5EF4-FFF2-40B4-BE49-F238E27FC236}">
                <a16:creationId xmlns:a16="http://schemas.microsoft.com/office/drawing/2014/main" id="{04474627-32EF-5495-B8E1-626CAF5BF518}"/>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56</a:t>
            </a:fld>
            <a:endParaRPr lang="de-DE" altLang="de-DE"/>
          </a:p>
        </p:txBody>
      </p:sp>
    </p:spTree>
    <p:extLst>
      <p:ext uri="{BB962C8B-B14F-4D97-AF65-F5344CB8AC3E}">
        <p14:creationId xmlns:p14="http://schemas.microsoft.com/office/powerpoint/2010/main" val="8404105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a:extLst>
              <a:ext uri="{FF2B5EF4-FFF2-40B4-BE49-F238E27FC236}">
                <a16:creationId xmlns:a16="http://schemas.microsoft.com/office/drawing/2014/main" id="{F28F06CC-689A-D6ED-25BE-29277336439D}"/>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57</a:t>
            </a:fld>
            <a:endParaRPr lang="de-DE" altLang="de-DE"/>
          </a:p>
        </p:txBody>
      </p:sp>
    </p:spTree>
    <p:extLst>
      <p:ext uri="{BB962C8B-B14F-4D97-AF65-F5344CB8AC3E}">
        <p14:creationId xmlns:p14="http://schemas.microsoft.com/office/powerpoint/2010/main" val="30674599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1">
            <a:extLst>
              <a:ext uri="{FF2B5EF4-FFF2-40B4-BE49-F238E27FC236}">
                <a16:creationId xmlns:a16="http://schemas.microsoft.com/office/drawing/2014/main" id="{A464C7E9-E2F7-82A0-A9C6-8AFC3118ACD3}"/>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58</a:t>
            </a:fld>
            <a:endParaRPr lang="de-DE" altLang="de-DE"/>
          </a:p>
        </p:txBody>
      </p:sp>
    </p:spTree>
    <p:extLst>
      <p:ext uri="{BB962C8B-B14F-4D97-AF65-F5344CB8AC3E}">
        <p14:creationId xmlns:p14="http://schemas.microsoft.com/office/powerpoint/2010/main" val="17440327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2">
            <a:extLst>
              <a:ext uri="{FF2B5EF4-FFF2-40B4-BE49-F238E27FC236}">
                <a16:creationId xmlns:a16="http://schemas.microsoft.com/office/drawing/2014/main" id="{056EC057-5CAD-DD05-2985-2D1E83EF7C53}"/>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59</a:t>
            </a:fld>
            <a:endParaRPr lang="de-DE" altLang="de-DE"/>
          </a:p>
        </p:txBody>
      </p:sp>
    </p:spTree>
    <p:extLst>
      <p:ext uri="{BB962C8B-B14F-4D97-AF65-F5344CB8AC3E}">
        <p14:creationId xmlns:p14="http://schemas.microsoft.com/office/powerpoint/2010/main" val="24105979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3">
            <a:extLst>
              <a:ext uri="{FF2B5EF4-FFF2-40B4-BE49-F238E27FC236}">
                <a16:creationId xmlns:a16="http://schemas.microsoft.com/office/drawing/2014/main" id="{9F144A2A-C216-85A4-3105-2261B7ACA885}"/>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60</a:t>
            </a:fld>
            <a:endParaRPr lang="de-DE" altLang="de-DE"/>
          </a:p>
        </p:txBody>
      </p:sp>
    </p:spTree>
    <p:extLst>
      <p:ext uri="{BB962C8B-B14F-4D97-AF65-F5344CB8AC3E}">
        <p14:creationId xmlns:p14="http://schemas.microsoft.com/office/powerpoint/2010/main" val="11394685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4">
            <a:extLst>
              <a:ext uri="{FF2B5EF4-FFF2-40B4-BE49-F238E27FC236}">
                <a16:creationId xmlns:a16="http://schemas.microsoft.com/office/drawing/2014/main" id="{C252B820-B093-84E9-C1DB-A53BC076B9AF}"/>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61</a:t>
            </a:fld>
            <a:endParaRPr lang="de-DE" altLang="de-DE"/>
          </a:p>
        </p:txBody>
      </p:sp>
    </p:spTree>
    <p:extLst>
      <p:ext uri="{BB962C8B-B14F-4D97-AF65-F5344CB8AC3E}">
        <p14:creationId xmlns:p14="http://schemas.microsoft.com/office/powerpoint/2010/main" val="1852852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5">
            <a:extLst>
              <a:ext uri="{FF2B5EF4-FFF2-40B4-BE49-F238E27FC236}">
                <a16:creationId xmlns:a16="http://schemas.microsoft.com/office/drawing/2014/main" id="{3B5C978E-580C-E1B6-D77F-C8D26325944B}"/>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62</a:t>
            </a:fld>
            <a:endParaRPr lang="de-DE" altLang="de-DE"/>
          </a:p>
        </p:txBody>
      </p:sp>
    </p:spTree>
    <p:extLst>
      <p:ext uri="{BB962C8B-B14F-4D97-AF65-F5344CB8AC3E}">
        <p14:creationId xmlns:p14="http://schemas.microsoft.com/office/powerpoint/2010/main" val="36661595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6">
            <a:extLst>
              <a:ext uri="{FF2B5EF4-FFF2-40B4-BE49-F238E27FC236}">
                <a16:creationId xmlns:a16="http://schemas.microsoft.com/office/drawing/2014/main" id="{A4E98320-8935-E08E-A46B-E5F17CA9977C}"/>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63</a:t>
            </a:fld>
            <a:endParaRPr lang="de-DE" altLang="de-DE"/>
          </a:p>
        </p:txBody>
      </p:sp>
    </p:spTree>
    <p:extLst>
      <p:ext uri="{BB962C8B-B14F-4D97-AF65-F5344CB8AC3E}">
        <p14:creationId xmlns:p14="http://schemas.microsoft.com/office/powerpoint/2010/main" val="28053807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5</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64</a:t>
            </a:fld>
            <a:endParaRPr lang="de-DE" altLang="de-DE"/>
          </a:p>
        </p:txBody>
      </p:sp>
    </p:spTree>
    <p:extLst>
      <p:ext uri="{BB962C8B-B14F-4D97-AF65-F5344CB8AC3E}">
        <p14:creationId xmlns:p14="http://schemas.microsoft.com/office/powerpoint/2010/main" val="14997946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7">
            <a:extLst>
              <a:ext uri="{FF2B5EF4-FFF2-40B4-BE49-F238E27FC236}">
                <a16:creationId xmlns:a16="http://schemas.microsoft.com/office/drawing/2014/main" id="{E02BFDBE-B1D3-458E-779F-835346B9933B}"/>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8">
            <a:extLst>
              <a:ext uri="{FF2B5EF4-FFF2-40B4-BE49-F238E27FC236}">
                <a16:creationId xmlns:a16="http://schemas.microsoft.com/office/drawing/2014/main" id="{ECD5FC33-BC65-194B-1550-7D1C4009BFA0}"/>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9">
            <a:extLst>
              <a:ext uri="{FF2B5EF4-FFF2-40B4-BE49-F238E27FC236}">
                <a16:creationId xmlns:a16="http://schemas.microsoft.com/office/drawing/2014/main" id="{C2DEC200-C08F-1AE9-F5ED-4C0381CE737D}"/>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a:extLst>
              <a:ext uri="{FF2B5EF4-FFF2-40B4-BE49-F238E27FC236}">
                <a16:creationId xmlns:a16="http://schemas.microsoft.com/office/drawing/2014/main" id="{C4819A0C-82D1-FA70-0E51-B9954049F459}"/>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1">
            <a:extLst>
              <a:ext uri="{FF2B5EF4-FFF2-40B4-BE49-F238E27FC236}">
                <a16:creationId xmlns:a16="http://schemas.microsoft.com/office/drawing/2014/main" id="{111B7DFD-3BCA-81B7-2F86-466EA6137737}"/>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2">
            <a:extLst>
              <a:ext uri="{FF2B5EF4-FFF2-40B4-BE49-F238E27FC236}">
                <a16:creationId xmlns:a16="http://schemas.microsoft.com/office/drawing/2014/main" id="{127B88BD-0532-A80C-E170-49D0EF18CDAE}"/>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3">
            <a:extLst>
              <a:ext uri="{FF2B5EF4-FFF2-40B4-BE49-F238E27FC236}">
                <a16:creationId xmlns:a16="http://schemas.microsoft.com/office/drawing/2014/main" id="{81F5B409-97F6-1354-EC66-FFFCEE7EF692}"/>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4">
            <a:extLst>
              <a:ext uri="{FF2B5EF4-FFF2-40B4-BE49-F238E27FC236}">
                <a16:creationId xmlns:a16="http://schemas.microsoft.com/office/drawing/2014/main" id="{A5159861-9459-B2A5-C33F-64055E028C81}"/>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5">
            <a:extLst>
              <a:ext uri="{FF2B5EF4-FFF2-40B4-BE49-F238E27FC236}">
                <a16:creationId xmlns:a16="http://schemas.microsoft.com/office/drawing/2014/main" id="{5DE07EBB-CE81-A7EE-DB9B-25D48622689C}"/>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73</a:t>
            </a:fld>
            <a:endParaRPr lang="de-DE" altLang="de-DE"/>
          </a:p>
        </p:txBody>
      </p:sp>
    </p:spTree>
    <p:extLst>
      <p:ext uri="{BB962C8B-B14F-4D97-AF65-F5344CB8AC3E}">
        <p14:creationId xmlns:p14="http://schemas.microsoft.com/office/powerpoint/2010/main" val="23608891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6</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6">
            <a:extLst>
              <a:ext uri="{FF2B5EF4-FFF2-40B4-BE49-F238E27FC236}">
                <a16:creationId xmlns:a16="http://schemas.microsoft.com/office/drawing/2014/main" id="{F0C7E232-8545-AA9B-4EAF-77BF03774B5D}"/>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7">
            <a:extLst>
              <a:ext uri="{FF2B5EF4-FFF2-40B4-BE49-F238E27FC236}">
                <a16:creationId xmlns:a16="http://schemas.microsoft.com/office/drawing/2014/main" id="{AEBA38C5-0FB8-BEF0-8A4F-62B86E75AA1A}"/>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8">
            <a:extLst>
              <a:ext uri="{FF2B5EF4-FFF2-40B4-BE49-F238E27FC236}">
                <a16:creationId xmlns:a16="http://schemas.microsoft.com/office/drawing/2014/main" id="{6D5FDBCA-161D-2219-A53E-0DB27AE7D7EB}"/>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9">
            <a:extLst>
              <a:ext uri="{FF2B5EF4-FFF2-40B4-BE49-F238E27FC236}">
                <a16:creationId xmlns:a16="http://schemas.microsoft.com/office/drawing/2014/main" id="{CADE5A9A-F9CF-6CA7-8D4F-63EC13ECF839}"/>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0">
            <a:extLst>
              <a:ext uri="{FF2B5EF4-FFF2-40B4-BE49-F238E27FC236}">
                <a16:creationId xmlns:a16="http://schemas.microsoft.com/office/drawing/2014/main" id="{C08BDEBD-DAB9-EB5D-7A52-61468F61FA7E}"/>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1">
            <a:extLst>
              <a:ext uri="{FF2B5EF4-FFF2-40B4-BE49-F238E27FC236}">
                <a16:creationId xmlns:a16="http://schemas.microsoft.com/office/drawing/2014/main" id="{03CBB7BE-C3D2-F9B7-8D32-1A7C3E42335F}"/>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2">
            <a:extLst>
              <a:ext uri="{FF2B5EF4-FFF2-40B4-BE49-F238E27FC236}">
                <a16:creationId xmlns:a16="http://schemas.microsoft.com/office/drawing/2014/main" id="{CF921692-B11F-AD24-40DB-0C7DDA7B0762}"/>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591E5-E4EA-5905-C459-4D02491931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9D9231-BCC0-C408-B48D-90F081852F5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7</a:t>
            </a:r>
            <a:endParaRPr lang="en-US" sz="3600" dirty="0">
              <a:latin typeface="+mn-lt"/>
              <a:ea typeface="+mn-ea"/>
              <a:cs typeface="+mn-cs"/>
            </a:endParaRPr>
          </a:p>
        </p:txBody>
      </p:sp>
      <p:sp>
        <p:nvSpPr>
          <p:cNvPr id="5" name="Footer Placeholder 4">
            <a:extLst>
              <a:ext uri="{FF2B5EF4-FFF2-40B4-BE49-F238E27FC236}">
                <a16:creationId xmlns:a16="http://schemas.microsoft.com/office/drawing/2014/main" id="{5C408DDF-D033-BA2B-EB85-8F824FC5C152}"/>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5CC01636-4DF6-67FE-3F9B-AAC1CD5EC2E8}"/>
              </a:ext>
            </a:extLst>
          </p:cNvPr>
          <p:cNvSpPr>
            <a:spLocks noGrp="1"/>
          </p:cNvSpPr>
          <p:nvPr>
            <p:ph type="sldNum" sz="quarter" idx="12"/>
          </p:nvPr>
        </p:nvSpPr>
        <p:spPr/>
        <p:txBody>
          <a:bodyPr/>
          <a:lstStyle/>
          <a:p>
            <a:fld id="{16F08E42-18FE-411A-A46A-BEDC8CE5F147}" type="slidenum">
              <a:rPr lang="de-DE" altLang="de-DE" smtClean="0"/>
              <a:pPr/>
              <a:t>82</a:t>
            </a:fld>
            <a:endParaRPr lang="de-DE" altLang="de-DE"/>
          </a:p>
        </p:txBody>
      </p:sp>
    </p:spTree>
    <p:extLst>
      <p:ext uri="{BB962C8B-B14F-4D97-AF65-F5344CB8AC3E}">
        <p14:creationId xmlns:p14="http://schemas.microsoft.com/office/powerpoint/2010/main" val="22612740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0A18F-405F-8C36-3F19-71556DFFD691}"/>
            </a:ext>
          </a:extLst>
        </p:cNvPr>
        <p:cNvGrpSpPr/>
        <p:nvPr/>
      </p:nvGrpSpPr>
      <p:grpSpPr>
        <a:xfrm>
          <a:off x="0" y="0"/>
          <a:ext cx="0" cy="0"/>
          <a:chOff x="0" y="0"/>
          <a:chExt cx="0" cy="0"/>
        </a:xfrm>
      </p:grpSpPr>
      <p:sp>
        <p:nvSpPr>
          <p:cNvPr id="3" name="53">
            <a:extLst>
              <a:ext uri="{FF2B5EF4-FFF2-40B4-BE49-F238E27FC236}">
                <a16:creationId xmlns:a16="http://schemas.microsoft.com/office/drawing/2014/main" id="{B83CF116-0707-9072-1D45-C95A51610F46}"/>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D165FFE-F54A-80C6-013F-85F1365AE57B}"/>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631C8DB9-4273-CE1E-D724-7BB38D43F6A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CE57C97D-9CE6-6649-0877-9A00A13511F2}"/>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25561E8A-5E3C-E2C6-F70A-29410F56085A}"/>
              </a:ext>
            </a:extLst>
          </p:cNvPr>
          <p:cNvSpPr>
            <a:spLocks noGrp="1"/>
          </p:cNvSpPr>
          <p:nvPr>
            <p:ph type="sldNum" sz="quarter" idx="12"/>
          </p:nvPr>
        </p:nvSpPr>
        <p:spPr/>
        <p:txBody>
          <a:bodyPr/>
          <a:lstStyle/>
          <a:p>
            <a:fld id="{16F08E42-18FE-411A-A46A-BEDC8CE5F147}" type="slidenum">
              <a:rPr lang="de-DE" altLang="de-DE" smtClean="0"/>
              <a:pPr/>
              <a:t>83</a:t>
            </a:fld>
            <a:endParaRPr lang="de-DE" altLang="de-DE"/>
          </a:p>
        </p:txBody>
      </p:sp>
    </p:spTree>
    <p:extLst>
      <p:ext uri="{BB962C8B-B14F-4D97-AF65-F5344CB8AC3E}">
        <p14:creationId xmlns:p14="http://schemas.microsoft.com/office/powerpoint/2010/main" val="25822332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42566-CF32-90AD-3997-287EF3F7CF95}"/>
            </a:ext>
          </a:extLst>
        </p:cNvPr>
        <p:cNvGrpSpPr/>
        <p:nvPr/>
      </p:nvGrpSpPr>
      <p:grpSpPr>
        <a:xfrm>
          <a:off x="0" y="0"/>
          <a:ext cx="0" cy="0"/>
          <a:chOff x="0" y="0"/>
          <a:chExt cx="0" cy="0"/>
        </a:xfrm>
      </p:grpSpPr>
      <p:sp>
        <p:nvSpPr>
          <p:cNvPr id="3" name="54">
            <a:extLst>
              <a:ext uri="{FF2B5EF4-FFF2-40B4-BE49-F238E27FC236}">
                <a16:creationId xmlns:a16="http://schemas.microsoft.com/office/drawing/2014/main" id="{EA716DA5-2665-0544-85AB-F61CE9DA4DEC}"/>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280A83EE-EE8B-6434-84A4-793E4B5485BE}"/>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5BC2837D-0D90-F148-D9DE-0CD195DF4BC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8BCDE734-71A8-21BD-D5FC-B338C3BCE65C}"/>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865173AA-1F5A-3682-C747-C8DE5C06BE3B}"/>
              </a:ext>
            </a:extLst>
          </p:cNvPr>
          <p:cNvSpPr>
            <a:spLocks noGrp="1"/>
          </p:cNvSpPr>
          <p:nvPr>
            <p:ph type="sldNum" sz="quarter" idx="12"/>
          </p:nvPr>
        </p:nvSpPr>
        <p:spPr/>
        <p:txBody>
          <a:bodyPr/>
          <a:lstStyle/>
          <a:p>
            <a:fld id="{16F08E42-18FE-411A-A46A-BEDC8CE5F147}" type="slidenum">
              <a:rPr lang="de-DE" altLang="de-DE" smtClean="0"/>
              <a:pPr/>
              <a:t>84</a:t>
            </a:fld>
            <a:endParaRPr lang="de-DE" altLang="de-DE"/>
          </a:p>
        </p:txBody>
      </p:sp>
    </p:spTree>
    <p:extLst>
      <p:ext uri="{BB962C8B-B14F-4D97-AF65-F5344CB8AC3E}">
        <p14:creationId xmlns:p14="http://schemas.microsoft.com/office/powerpoint/2010/main" val="19129238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168C2-B4F5-ACB0-2599-6AE69BDA9BEE}"/>
            </a:ext>
          </a:extLst>
        </p:cNvPr>
        <p:cNvGrpSpPr/>
        <p:nvPr/>
      </p:nvGrpSpPr>
      <p:grpSpPr>
        <a:xfrm>
          <a:off x="0" y="0"/>
          <a:ext cx="0" cy="0"/>
          <a:chOff x="0" y="0"/>
          <a:chExt cx="0" cy="0"/>
        </a:xfrm>
      </p:grpSpPr>
      <p:sp>
        <p:nvSpPr>
          <p:cNvPr id="3" name="55">
            <a:extLst>
              <a:ext uri="{FF2B5EF4-FFF2-40B4-BE49-F238E27FC236}">
                <a16:creationId xmlns:a16="http://schemas.microsoft.com/office/drawing/2014/main" id="{3C5E0F8E-609E-34C5-6EA1-24971991172F}"/>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EC85F52-FD05-B179-5B09-E5B3667E2C8A}"/>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C6AD0F0C-343F-AD98-BB66-A1D3607C7B1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FAF5D72F-78B6-DA9E-EA08-FDCF25E117A4}"/>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2DF4C0EB-B127-59AD-7ED9-CAF466BECE4D}"/>
              </a:ext>
            </a:extLst>
          </p:cNvPr>
          <p:cNvSpPr>
            <a:spLocks noGrp="1"/>
          </p:cNvSpPr>
          <p:nvPr>
            <p:ph type="sldNum" sz="quarter" idx="12"/>
          </p:nvPr>
        </p:nvSpPr>
        <p:spPr/>
        <p:txBody>
          <a:bodyPr/>
          <a:lstStyle/>
          <a:p>
            <a:fld id="{16F08E42-18FE-411A-A46A-BEDC8CE5F147}" type="slidenum">
              <a:rPr lang="de-DE" altLang="de-DE" smtClean="0"/>
              <a:pPr/>
              <a:t>85</a:t>
            </a:fld>
            <a:endParaRPr lang="de-DE" altLang="de-DE"/>
          </a:p>
        </p:txBody>
      </p:sp>
    </p:spTree>
    <p:extLst>
      <p:ext uri="{BB962C8B-B14F-4D97-AF65-F5344CB8AC3E}">
        <p14:creationId xmlns:p14="http://schemas.microsoft.com/office/powerpoint/2010/main" val="20589602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CA4AE-732D-8FB1-FB44-86AC000E0CFD}"/>
            </a:ext>
          </a:extLst>
        </p:cNvPr>
        <p:cNvGrpSpPr/>
        <p:nvPr/>
      </p:nvGrpSpPr>
      <p:grpSpPr>
        <a:xfrm>
          <a:off x="0" y="0"/>
          <a:ext cx="0" cy="0"/>
          <a:chOff x="0" y="0"/>
          <a:chExt cx="0" cy="0"/>
        </a:xfrm>
      </p:grpSpPr>
      <p:sp>
        <p:nvSpPr>
          <p:cNvPr id="3" name="56">
            <a:extLst>
              <a:ext uri="{FF2B5EF4-FFF2-40B4-BE49-F238E27FC236}">
                <a16:creationId xmlns:a16="http://schemas.microsoft.com/office/drawing/2014/main" id="{E3B3FF68-FE22-B87A-C91D-AED4263B9C05}"/>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DAC47F08-086F-36EA-9936-29C09951D850}"/>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6313ED3C-69DA-96BA-A079-47142180F1D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224DD0E2-51F1-792C-7BB1-7D0FE4E0C60C}"/>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0A23CDD7-F710-1A95-22F5-1FED84302558}"/>
              </a:ext>
            </a:extLst>
          </p:cNvPr>
          <p:cNvSpPr>
            <a:spLocks noGrp="1"/>
          </p:cNvSpPr>
          <p:nvPr>
            <p:ph type="sldNum" sz="quarter" idx="12"/>
          </p:nvPr>
        </p:nvSpPr>
        <p:spPr/>
        <p:txBody>
          <a:bodyPr/>
          <a:lstStyle/>
          <a:p>
            <a:fld id="{16F08E42-18FE-411A-A46A-BEDC8CE5F147}" type="slidenum">
              <a:rPr lang="de-DE" altLang="de-DE" smtClean="0"/>
              <a:pPr/>
              <a:t>86</a:t>
            </a:fld>
            <a:endParaRPr lang="de-DE" altLang="de-DE"/>
          </a:p>
        </p:txBody>
      </p:sp>
    </p:spTree>
    <p:extLst>
      <p:ext uri="{BB962C8B-B14F-4D97-AF65-F5344CB8AC3E}">
        <p14:creationId xmlns:p14="http://schemas.microsoft.com/office/powerpoint/2010/main" val="37041190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354BA-E561-E586-F3AC-77850ADCDB78}"/>
            </a:ext>
          </a:extLst>
        </p:cNvPr>
        <p:cNvGrpSpPr/>
        <p:nvPr/>
      </p:nvGrpSpPr>
      <p:grpSpPr>
        <a:xfrm>
          <a:off x="0" y="0"/>
          <a:ext cx="0" cy="0"/>
          <a:chOff x="0" y="0"/>
          <a:chExt cx="0" cy="0"/>
        </a:xfrm>
      </p:grpSpPr>
      <p:sp>
        <p:nvSpPr>
          <p:cNvPr id="3" name="57">
            <a:extLst>
              <a:ext uri="{FF2B5EF4-FFF2-40B4-BE49-F238E27FC236}">
                <a16:creationId xmlns:a16="http://schemas.microsoft.com/office/drawing/2014/main" id="{3C4C2B2B-72BD-0BFA-A623-EFDADEE7D1AD}"/>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2884ED2-37DB-F2A3-FE45-62003FAE9801}"/>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8B410D83-0828-FF3F-30E1-CBD4D3810987}"/>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4D1E2CC4-67EC-9323-F704-D265C7AD9439}"/>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EC49B79A-1046-10F2-BB98-602E68D962EC}"/>
              </a:ext>
            </a:extLst>
          </p:cNvPr>
          <p:cNvSpPr>
            <a:spLocks noGrp="1"/>
          </p:cNvSpPr>
          <p:nvPr>
            <p:ph type="sldNum" sz="quarter" idx="12"/>
          </p:nvPr>
        </p:nvSpPr>
        <p:spPr/>
        <p:txBody>
          <a:bodyPr/>
          <a:lstStyle/>
          <a:p>
            <a:fld id="{16F08E42-18FE-411A-A46A-BEDC8CE5F147}" type="slidenum">
              <a:rPr lang="de-DE" altLang="de-DE" smtClean="0"/>
              <a:pPr/>
              <a:t>87</a:t>
            </a:fld>
            <a:endParaRPr lang="de-DE" altLang="de-DE"/>
          </a:p>
        </p:txBody>
      </p:sp>
    </p:spTree>
    <p:extLst>
      <p:ext uri="{BB962C8B-B14F-4D97-AF65-F5344CB8AC3E}">
        <p14:creationId xmlns:p14="http://schemas.microsoft.com/office/powerpoint/2010/main" val="31022241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4CE2A-ECEA-D8BC-E4D7-26F3B3CBD425}"/>
            </a:ext>
          </a:extLst>
        </p:cNvPr>
        <p:cNvGrpSpPr/>
        <p:nvPr/>
      </p:nvGrpSpPr>
      <p:grpSpPr>
        <a:xfrm>
          <a:off x="0" y="0"/>
          <a:ext cx="0" cy="0"/>
          <a:chOff x="0" y="0"/>
          <a:chExt cx="0" cy="0"/>
        </a:xfrm>
      </p:grpSpPr>
      <p:sp>
        <p:nvSpPr>
          <p:cNvPr id="3" name="58">
            <a:extLst>
              <a:ext uri="{FF2B5EF4-FFF2-40B4-BE49-F238E27FC236}">
                <a16:creationId xmlns:a16="http://schemas.microsoft.com/office/drawing/2014/main" id="{E1508A05-082E-0F5B-95CB-A376E235B1B7}"/>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0AB2220-BAB2-A656-B361-C8FE421C06A5}"/>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3BBF146A-2141-E8BA-706A-2D2D0CD9BF4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75E6EF64-5D72-ABB6-9953-75A31E039050}"/>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D330A224-F646-4F33-42BC-F58D36E1837A}"/>
              </a:ext>
            </a:extLst>
          </p:cNvPr>
          <p:cNvSpPr>
            <a:spLocks noGrp="1"/>
          </p:cNvSpPr>
          <p:nvPr>
            <p:ph type="sldNum" sz="quarter" idx="12"/>
          </p:nvPr>
        </p:nvSpPr>
        <p:spPr/>
        <p:txBody>
          <a:bodyPr/>
          <a:lstStyle/>
          <a:p>
            <a:fld id="{16F08E42-18FE-411A-A46A-BEDC8CE5F147}" type="slidenum">
              <a:rPr lang="de-DE" altLang="de-DE" smtClean="0"/>
              <a:pPr/>
              <a:t>88</a:t>
            </a:fld>
            <a:endParaRPr lang="de-DE" altLang="de-DE"/>
          </a:p>
        </p:txBody>
      </p:sp>
    </p:spTree>
    <p:extLst>
      <p:ext uri="{BB962C8B-B14F-4D97-AF65-F5344CB8AC3E}">
        <p14:creationId xmlns:p14="http://schemas.microsoft.com/office/powerpoint/2010/main" val="28353494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07C09-BC69-93E2-7BDA-970BC7341B9C}"/>
            </a:ext>
          </a:extLst>
        </p:cNvPr>
        <p:cNvGrpSpPr/>
        <p:nvPr/>
      </p:nvGrpSpPr>
      <p:grpSpPr>
        <a:xfrm>
          <a:off x="0" y="0"/>
          <a:ext cx="0" cy="0"/>
          <a:chOff x="0" y="0"/>
          <a:chExt cx="0" cy="0"/>
        </a:xfrm>
      </p:grpSpPr>
      <p:sp>
        <p:nvSpPr>
          <p:cNvPr id="3" name="59">
            <a:extLst>
              <a:ext uri="{FF2B5EF4-FFF2-40B4-BE49-F238E27FC236}">
                <a16:creationId xmlns:a16="http://schemas.microsoft.com/office/drawing/2014/main" id="{F2F03B3F-F176-99C9-4683-06F1E916E5F1}"/>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723A84D-2CBB-B14C-607D-8A88CD2F4E8A}"/>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629F3F04-3788-3EC6-F96A-62BA9B1021C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7A642450-0A5D-5F1C-FAA6-7FBE7987EF47}"/>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2B4F47D1-F978-2C96-405B-267E05614612}"/>
              </a:ext>
            </a:extLst>
          </p:cNvPr>
          <p:cNvSpPr>
            <a:spLocks noGrp="1"/>
          </p:cNvSpPr>
          <p:nvPr>
            <p:ph type="sldNum" sz="quarter" idx="12"/>
          </p:nvPr>
        </p:nvSpPr>
        <p:spPr/>
        <p:txBody>
          <a:bodyPr/>
          <a:lstStyle/>
          <a:p>
            <a:fld id="{16F08E42-18FE-411A-A46A-BEDC8CE5F147}" type="slidenum">
              <a:rPr lang="de-DE" altLang="de-DE" smtClean="0"/>
              <a:pPr/>
              <a:t>89</a:t>
            </a:fld>
            <a:endParaRPr lang="de-DE" altLang="de-DE"/>
          </a:p>
        </p:txBody>
      </p:sp>
    </p:spTree>
    <p:extLst>
      <p:ext uri="{BB962C8B-B14F-4D97-AF65-F5344CB8AC3E}">
        <p14:creationId xmlns:p14="http://schemas.microsoft.com/office/powerpoint/2010/main" val="28417736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194C9-448D-5127-3BB2-1719D99D9D64}"/>
            </a:ext>
          </a:extLst>
        </p:cNvPr>
        <p:cNvGrpSpPr/>
        <p:nvPr/>
      </p:nvGrpSpPr>
      <p:grpSpPr>
        <a:xfrm>
          <a:off x="0" y="0"/>
          <a:ext cx="0" cy="0"/>
          <a:chOff x="0" y="0"/>
          <a:chExt cx="0" cy="0"/>
        </a:xfrm>
      </p:grpSpPr>
      <p:sp>
        <p:nvSpPr>
          <p:cNvPr id="3" name="60">
            <a:extLst>
              <a:ext uri="{FF2B5EF4-FFF2-40B4-BE49-F238E27FC236}">
                <a16:creationId xmlns:a16="http://schemas.microsoft.com/office/drawing/2014/main" id="{442549D5-6F82-4FE6-DC7E-2BC63D4FA203}"/>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BD90945-1529-A659-BCD7-1E8227978FC0}"/>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92FAC9E7-0279-882F-7BB0-88AFC51CBA6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4017B430-0A2E-80BC-6C1D-AC76564C22D9}"/>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6AF6C934-6219-558F-FF30-B384807FB072}"/>
              </a:ext>
            </a:extLst>
          </p:cNvPr>
          <p:cNvSpPr>
            <a:spLocks noGrp="1"/>
          </p:cNvSpPr>
          <p:nvPr>
            <p:ph type="sldNum" sz="quarter" idx="12"/>
          </p:nvPr>
        </p:nvSpPr>
        <p:spPr/>
        <p:txBody>
          <a:bodyPr/>
          <a:lstStyle/>
          <a:p>
            <a:fld id="{16F08E42-18FE-411A-A46A-BEDC8CE5F147}" type="slidenum">
              <a:rPr lang="de-DE" altLang="de-DE" smtClean="0"/>
              <a:pPr/>
              <a:t>90</a:t>
            </a:fld>
            <a:endParaRPr lang="de-DE" altLang="de-DE"/>
          </a:p>
        </p:txBody>
      </p:sp>
    </p:spTree>
    <p:extLst>
      <p:ext uri="{BB962C8B-B14F-4D97-AF65-F5344CB8AC3E}">
        <p14:creationId xmlns:p14="http://schemas.microsoft.com/office/powerpoint/2010/main" val="23843235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194C9-448D-5127-3BB2-1719D99D9D64}"/>
            </a:ext>
          </a:extLst>
        </p:cNvPr>
        <p:cNvGrpSpPr/>
        <p:nvPr/>
      </p:nvGrpSpPr>
      <p:grpSpPr>
        <a:xfrm>
          <a:off x="0" y="0"/>
          <a:ext cx="0" cy="0"/>
          <a:chOff x="0" y="0"/>
          <a:chExt cx="0" cy="0"/>
        </a:xfrm>
      </p:grpSpPr>
      <p:sp>
        <p:nvSpPr>
          <p:cNvPr id="3" name="61">
            <a:extLst>
              <a:ext uri="{FF2B5EF4-FFF2-40B4-BE49-F238E27FC236}">
                <a16:creationId xmlns:a16="http://schemas.microsoft.com/office/drawing/2014/main" id="{1AA36946-A45D-D955-3F50-72A77A83DB07}"/>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BD90945-1529-A659-BCD7-1E8227978FC0}"/>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a:extLst>
              <a:ext uri="{FF2B5EF4-FFF2-40B4-BE49-F238E27FC236}">
                <a16:creationId xmlns:a16="http://schemas.microsoft.com/office/drawing/2014/main" id="{92FAC9E7-0279-882F-7BB0-88AFC51CBA6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4017B430-0A2E-80BC-6C1D-AC76564C22D9}"/>
              </a:ext>
            </a:extLst>
          </p:cNvPr>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a:extLst>
              <a:ext uri="{FF2B5EF4-FFF2-40B4-BE49-F238E27FC236}">
                <a16:creationId xmlns:a16="http://schemas.microsoft.com/office/drawing/2014/main" id="{6AF6C934-6219-558F-FF30-B384807FB072}"/>
              </a:ext>
            </a:extLst>
          </p:cNvPr>
          <p:cNvSpPr>
            <a:spLocks noGrp="1"/>
          </p:cNvSpPr>
          <p:nvPr>
            <p:ph type="sldNum" sz="quarter" idx="12"/>
          </p:nvPr>
        </p:nvSpPr>
        <p:spPr/>
        <p:txBody>
          <a:bodyPr/>
          <a:lstStyle/>
          <a:p>
            <a:fld id="{16F08E42-18FE-411A-A46A-BEDC8CE5F147}" type="slidenum">
              <a:rPr lang="de-DE" altLang="de-DE" smtClean="0"/>
              <a:pPr/>
              <a:t>91</a:t>
            </a:fld>
            <a:endParaRPr lang="de-DE" altLang="de-DE"/>
          </a:p>
        </p:txBody>
      </p:sp>
    </p:spTree>
    <p:extLst>
      <p:ext uri="{BB962C8B-B14F-4D97-AF65-F5344CB8AC3E}">
        <p14:creationId xmlns:p14="http://schemas.microsoft.com/office/powerpoint/2010/main" val="36787497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izborni</a:t>
            </a:r>
            <a:r>
              <a:rPr lang="en-US" altLang="ko-KR" sz="3600" spc="-5" dirty="0">
                <a:latin typeface="+mn-lt"/>
                <a:ea typeface="+mn-ea"/>
                <a:cs typeface="+mn-cs"/>
              </a:rPr>
              <a:t> </a:t>
            </a:r>
            <a:r>
              <a:rPr lang="en-US" altLang="ko-KR" sz="3600" spc="-5" dirty="0" err="1">
                <a:latin typeface="+mn-lt"/>
                <a:ea typeface="+mn-ea"/>
                <a:cs typeface="+mn-cs"/>
              </a:rPr>
              <a:t>sadržaj</a:t>
            </a:r>
            <a:r>
              <a:rPr lang="en-US" altLang="ko-KR" sz="3600" spc="-5" dirty="0">
                <a:latin typeface="+mn-lt"/>
                <a:ea typeface="+mn-ea"/>
                <a:cs typeface="+mn-cs"/>
              </a:rPr>
              <a:t>: video - </a:t>
            </a:r>
            <a:r>
              <a:rPr lang="en-US" altLang="ko-KR" sz="3600" spc="-5" dirty="0" err="1">
                <a:latin typeface="+mn-lt"/>
                <a:ea typeface="+mn-ea"/>
                <a:cs typeface="+mn-cs"/>
              </a:rPr>
              <a:t>isječci</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a:solidFill>
                  <a:srgbClr val="004992"/>
                </a:solidFill>
              </a:rPr>
              <a:t>video-</a:t>
            </a:r>
            <a:r>
              <a:rPr lang="en-US" altLang="ko-KR" sz="2400" dirty="0" err="1">
                <a:solidFill>
                  <a:srgbClr val="004992"/>
                </a:solidFill>
              </a:rPr>
              <a:t>isječci</a:t>
            </a:r>
            <a:r>
              <a:rPr lang="en-US" altLang="ko-KR" sz="2400" dirty="0">
                <a:solidFill>
                  <a:srgbClr val="004992"/>
                </a:solidFill>
              </a:rPr>
              <a:t> </a:t>
            </a:r>
            <a:r>
              <a:rPr lang="en-US" altLang="ko-KR" sz="2400" dirty="0" err="1">
                <a:solidFill>
                  <a:srgbClr val="004992"/>
                </a:solidFill>
              </a:rPr>
              <a:t>koji</a:t>
            </a:r>
            <a:r>
              <a:rPr lang="en-US" altLang="ko-KR" sz="2400" dirty="0">
                <a:solidFill>
                  <a:srgbClr val="004992"/>
                </a:solidFill>
              </a:rPr>
              <a:t> se </a:t>
            </a:r>
            <a:r>
              <a:rPr lang="en-US" altLang="ko-KR" sz="2400" dirty="0" err="1">
                <a:solidFill>
                  <a:srgbClr val="004992"/>
                </a:solidFill>
              </a:rPr>
              <a:t>tiču</a:t>
            </a:r>
            <a:r>
              <a:rPr lang="en-US" altLang="ko-KR" sz="2400" dirty="0">
                <a:solidFill>
                  <a:srgbClr val="004992"/>
                </a:solidFill>
              </a:rPr>
              <a:t> </a:t>
            </a:r>
            <a:r>
              <a:rPr lang="en-US" altLang="ko-KR" sz="2400" dirty="0" err="1">
                <a:solidFill>
                  <a:srgbClr val="004992"/>
                </a:solidFill>
              </a:rPr>
              <a:t>današnje</a:t>
            </a:r>
            <a:r>
              <a:rPr lang="en-US" altLang="ko-KR" sz="2400" dirty="0">
                <a:solidFill>
                  <a:srgbClr val="004992"/>
                </a:solidFill>
              </a:rPr>
              <a:t> </a:t>
            </a:r>
            <a:r>
              <a:rPr lang="en-US" altLang="ko-KR" sz="2400" dirty="0" err="1">
                <a:solidFill>
                  <a:srgbClr val="004992"/>
                </a:solidFill>
              </a:rPr>
              <a:t>teme</a:t>
            </a:r>
            <a:r>
              <a:rPr lang="en-US" altLang="ko-KR" sz="2400" dirty="0">
                <a:solidFill>
                  <a:srgbClr val="004992"/>
                </a:solidFill>
              </a:rPr>
              <a:t> </a:t>
            </a:r>
            <a:r>
              <a:rPr lang="en-US" altLang="ko-KR" sz="2400" dirty="0" err="1">
                <a:solidFill>
                  <a:srgbClr val="004992"/>
                </a:solidFill>
              </a:rPr>
              <a:t>dostupni</a:t>
            </a:r>
            <a:r>
              <a:rPr lang="en-US" altLang="ko-KR" sz="2400" dirty="0">
                <a:solidFill>
                  <a:srgbClr val="004992"/>
                </a:solidFill>
              </a:rPr>
              <a:t> </a:t>
            </a:r>
            <a:r>
              <a:rPr lang="en-US" altLang="ko-KR" sz="2400" dirty="0" err="1">
                <a:solidFill>
                  <a:srgbClr val="004992"/>
                </a:solidFill>
              </a:rPr>
              <a:t>su</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sljedećoj</a:t>
            </a:r>
            <a:r>
              <a:rPr lang="en-US" altLang="ko-KR" sz="2400" dirty="0">
                <a:solidFill>
                  <a:srgbClr val="004992"/>
                </a:solidFill>
              </a:rPr>
              <a:t> web </a:t>
            </a:r>
            <a:r>
              <a:rPr lang="en-US" altLang="ko-KR" sz="2400" dirty="0" err="1">
                <a:solidFill>
                  <a:srgbClr val="004992"/>
                </a:solidFill>
              </a:rPr>
              <a:t>stranici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Nakon</a:t>
            </a:r>
            <a:r>
              <a:rPr lang="en-US" altLang="ko-KR" sz="2400" dirty="0">
                <a:solidFill>
                  <a:srgbClr val="333333"/>
                </a:solidFill>
              </a:rPr>
              <a:t> </a:t>
            </a:r>
            <a:r>
              <a:rPr lang="en-US" altLang="ko-KR" sz="2400" dirty="0" err="1">
                <a:solidFill>
                  <a:srgbClr val="333333"/>
                </a:solidFill>
              </a:rPr>
              <a:t>gledanja</a:t>
            </a:r>
            <a:r>
              <a:rPr lang="en-US" altLang="ko-KR" sz="2400" dirty="0">
                <a:solidFill>
                  <a:srgbClr val="333333"/>
                </a:solidFill>
              </a:rPr>
              <a:t> video-</a:t>
            </a:r>
            <a:r>
              <a:rPr lang="en-US" altLang="ko-KR" sz="2400" dirty="0" err="1">
                <a:solidFill>
                  <a:srgbClr val="333333"/>
                </a:solidFill>
              </a:rPr>
              <a:t>isječka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raspravljati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je </a:t>
            </a:r>
            <a:r>
              <a:rPr lang="en-US" altLang="ko-KR" sz="2400" dirty="0" err="1">
                <a:solidFill>
                  <a:srgbClr val="333333"/>
                </a:solidFill>
              </a:rPr>
              <a:t>njegov</a:t>
            </a:r>
            <a:r>
              <a:rPr lang="en-US" altLang="ko-KR" sz="2400" dirty="0">
                <a:solidFill>
                  <a:srgbClr val="333333"/>
                </a:solidFill>
              </a:rPr>
              <a:t> </a:t>
            </a:r>
            <a:r>
              <a:rPr lang="en-US" altLang="ko-KR" sz="2400" dirty="0" err="1">
                <a:solidFill>
                  <a:srgbClr val="333333"/>
                </a:solidFill>
              </a:rPr>
              <a:t>sadržaj</a:t>
            </a:r>
            <a:r>
              <a:rPr lang="en-US" altLang="ko-KR" sz="2400" dirty="0">
                <a:solidFill>
                  <a:srgbClr val="333333"/>
                </a:solidFill>
              </a:rPr>
              <a:t> </a:t>
            </a:r>
            <a:r>
              <a:rPr lang="en-US" altLang="ko-KR" sz="2400" dirty="0" err="1">
                <a:solidFill>
                  <a:srgbClr val="333333"/>
                </a:solidFill>
              </a:rPr>
              <a:t>povezan</a:t>
            </a:r>
            <a:r>
              <a:rPr lang="en-US" altLang="ko-KR" sz="2400" dirty="0">
                <a:solidFill>
                  <a:srgbClr val="333333"/>
                </a:solidFill>
              </a:rPr>
              <a:t> s </a:t>
            </a:r>
            <a:r>
              <a:rPr lang="en-US" altLang="ko-KR" sz="2400" dirty="0" err="1">
                <a:solidFill>
                  <a:srgbClr val="333333"/>
                </a:solidFill>
              </a:rPr>
              <a:t>današnjom</a:t>
            </a:r>
            <a:r>
              <a:rPr lang="en-US" altLang="ko-KR" sz="2400" dirty="0">
                <a:solidFill>
                  <a:srgbClr val="333333"/>
                </a:solidFill>
              </a:rPr>
              <a:t> </a:t>
            </a:r>
            <a:r>
              <a:rPr lang="en-US" altLang="ko-KR" sz="2400" dirty="0" err="1">
                <a:solidFill>
                  <a:srgbClr val="333333"/>
                </a:solidFill>
              </a:rPr>
              <a:t>temom</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err="1">
                <a:solidFill>
                  <a:srgbClr val="333333"/>
                </a:solidFill>
              </a:rPr>
              <a:t>za</a:t>
            </a:r>
            <a:r>
              <a:rPr lang="en-US" altLang="ko-KR" sz="1800" i="1" spc="-5" dirty="0">
                <a:solidFill>
                  <a:srgbClr val="333333"/>
                </a:solidFill>
              </a:rPr>
              <a:t> </a:t>
            </a:r>
            <a:r>
              <a:rPr lang="en-US" altLang="ko-KR" sz="1800" i="1" spc="-5" dirty="0" err="1">
                <a:solidFill>
                  <a:srgbClr val="333333"/>
                </a:solidFill>
              </a:rPr>
              <a:t>voditelje</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en-US" altLang="ko-KR" sz="1800" dirty="0" err="1">
                <a:solidFill>
                  <a:srgbClr val="333333"/>
                </a:solidFill>
              </a:rPr>
              <a:t>neki</a:t>
            </a:r>
            <a:r>
              <a:rPr lang="en-US" altLang="ko-KR" sz="1800" dirty="0">
                <a:solidFill>
                  <a:srgbClr val="333333"/>
                </a:solidFill>
              </a:rPr>
              <a:t> video-</a:t>
            </a:r>
            <a:r>
              <a:rPr lang="en-US" altLang="ko-KR" sz="1800" dirty="0" err="1">
                <a:solidFill>
                  <a:srgbClr val="333333"/>
                </a:solidFill>
              </a:rPr>
              <a:t>isječci</a:t>
            </a:r>
            <a:r>
              <a:rPr lang="en-US" altLang="ko-KR" sz="1800" dirty="0">
                <a:solidFill>
                  <a:srgbClr val="333333"/>
                </a:solidFill>
              </a:rPr>
              <a:t> </a:t>
            </a:r>
            <a:r>
              <a:rPr lang="en-US" altLang="ko-KR" sz="1800" dirty="0" err="1">
                <a:solidFill>
                  <a:srgbClr val="333333"/>
                </a:solidFill>
              </a:rPr>
              <a:t>sadrže</a:t>
            </a:r>
            <a:r>
              <a:rPr lang="en-US" altLang="ko-KR" sz="1800" dirty="0">
                <a:solidFill>
                  <a:srgbClr val="333333"/>
                </a:solidFill>
              </a:rPr>
              <a:t> </a:t>
            </a:r>
            <a:r>
              <a:rPr lang="en-US" altLang="ko-KR" sz="1800" dirty="0" err="1">
                <a:solidFill>
                  <a:srgbClr val="333333"/>
                </a:solidFill>
              </a:rPr>
              <a:t>teme</a:t>
            </a:r>
            <a:r>
              <a:rPr lang="en-US" altLang="ko-KR" sz="1800" dirty="0">
                <a:solidFill>
                  <a:srgbClr val="333333"/>
                </a:solidFill>
              </a:rPr>
              <a:t> </a:t>
            </a:r>
            <a:r>
              <a:rPr lang="en-US" altLang="ko-KR" sz="1800" dirty="0" err="1">
                <a:solidFill>
                  <a:srgbClr val="333333"/>
                </a:solidFill>
              </a:rPr>
              <a:t>i</a:t>
            </a:r>
            <a:r>
              <a:rPr lang="en-US" altLang="ko-KR" sz="1800" dirty="0">
                <a:solidFill>
                  <a:srgbClr val="333333"/>
                </a:solidFill>
              </a:rPr>
              <a:t> / </a:t>
            </a:r>
            <a:r>
              <a:rPr lang="en-US" altLang="ko-KR" sz="1800" dirty="0" err="1">
                <a:solidFill>
                  <a:srgbClr val="333333"/>
                </a:solidFill>
              </a:rPr>
              <a:t>ili</a:t>
            </a:r>
            <a:r>
              <a:rPr lang="en-US" altLang="ko-KR" sz="1800" dirty="0">
                <a:solidFill>
                  <a:srgbClr val="333333"/>
                </a:solidFill>
              </a:rPr>
              <a:t> </a:t>
            </a:r>
            <a:r>
              <a:rPr lang="en-US" altLang="ko-KR" sz="1800" dirty="0" err="1">
                <a:solidFill>
                  <a:srgbClr val="333333"/>
                </a:solidFill>
              </a:rPr>
              <a:t>govor</a:t>
            </a:r>
            <a:r>
              <a:rPr lang="en-US" altLang="ko-KR" sz="1800" dirty="0">
                <a:solidFill>
                  <a:srgbClr val="333333"/>
                </a:solidFill>
              </a:rPr>
              <a:t> </a:t>
            </a:r>
            <a:r>
              <a:rPr lang="en-US" altLang="ko-KR" sz="1800" dirty="0" err="1">
                <a:solidFill>
                  <a:srgbClr val="333333"/>
                </a:solidFill>
              </a:rPr>
              <a:t>koji</a:t>
            </a:r>
            <a:r>
              <a:rPr lang="en-US" altLang="ko-KR" sz="1800" dirty="0">
                <a:solidFill>
                  <a:srgbClr val="333333"/>
                </a:solidFill>
              </a:rPr>
              <a:t> </a:t>
            </a:r>
            <a:r>
              <a:rPr lang="en-US" altLang="ko-KR" sz="1800" dirty="0" err="1">
                <a:solidFill>
                  <a:srgbClr val="333333"/>
                </a:solidFill>
              </a:rPr>
              <a:t>mogu</a:t>
            </a:r>
            <a:r>
              <a:rPr lang="en-US" altLang="ko-KR" sz="1800" dirty="0">
                <a:solidFill>
                  <a:srgbClr val="333333"/>
                </a:solidFill>
              </a:rPr>
              <a:t> </a:t>
            </a:r>
            <a:r>
              <a:rPr lang="en-US" altLang="ko-KR" sz="1800" dirty="0" err="1">
                <a:solidFill>
                  <a:srgbClr val="333333"/>
                </a:solidFill>
              </a:rPr>
              <a:t>biti</a:t>
            </a:r>
            <a:r>
              <a:rPr lang="en-US" altLang="ko-KR" sz="1800" dirty="0">
                <a:solidFill>
                  <a:srgbClr val="333333"/>
                </a:solidFill>
              </a:rPr>
              <a:t> </a:t>
            </a:r>
            <a:r>
              <a:rPr lang="en-US" altLang="ko-KR" sz="1800" dirty="0" err="1">
                <a:solidFill>
                  <a:srgbClr val="333333"/>
                </a:solidFill>
              </a:rPr>
              <a:t>neprimjereni</a:t>
            </a:r>
            <a:r>
              <a:rPr lang="en-US" altLang="ko-KR" sz="1800" dirty="0">
                <a:solidFill>
                  <a:srgbClr val="333333"/>
                </a:solidFill>
              </a:rPr>
              <a:t> </a:t>
            </a:r>
            <a:r>
              <a:rPr lang="en-US" altLang="ko-KR" sz="1800" dirty="0" err="1">
                <a:solidFill>
                  <a:srgbClr val="333333"/>
                </a:solidFill>
              </a:rPr>
              <a:t>za</a:t>
            </a:r>
            <a:r>
              <a:rPr lang="en-US" altLang="ko-KR" sz="1800" dirty="0">
                <a:solidFill>
                  <a:srgbClr val="333333"/>
                </a:solidFill>
              </a:rPr>
              <a:t> </a:t>
            </a:r>
            <a:r>
              <a:rPr lang="en-US" altLang="ko-KR" sz="1800" dirty="0" err="1">
                <a:solidFill>
                  <a:srgbClr val="333333"/>
                </a:solidFill>
              </a:rPr>
              <a:t>pojedine</a:t>
            </a:r>
            <a:r>
              <a:rPr lang="en-US" altLang="ko-KR" sz="1800" dirty="0">
                <a:solidFill>
                  <a:srgbClr val="333333"/>
                </a:solidFill>
              </a:rPr>
              <a:t> </a:t>
            </a:r>
            <a:r>
              <a:rPr lang="en-US" altLang="ko-KR" sz="1800" dirty="0" err="1">
                <a:solidFill>
                  <a:srgbClr val="333333"/>
                </a:solidFill>
              </a:rPr>
              <a:t>skupine</a:t>
            </a:r>
            <a:r>
              <a:rPr lang="en-US" altLang="ko-KR" sz="1800" dirty="0">
                <a:solidFill>
                  <a:srgbClr val="333333"/>
                </a:solidFill>
              </a:rPr>
              <a:t> </a:t>
            </a:r>
            <a:r>
              <a:rPr lang="en-US" altLang="ko-KR" sz="1800" dirty="0" err="1">
                <a:solidFill>
                  <a:srgbClr val="333333"/>
                </a:solidFill>
              </a:rPr>
              <a:t>gledatelja</a:t>
            </a:r>
            <a:r>
              <a:rPr lang="en-US" altLang="ko-KR" sz="1800" dirty="0">
                <a:solidFill>
                  <a:srgbClr val="333333"/>
                </a:solidFill>
              </a:rPr>
              <a:t> </a:t>
            </a:r>
            <a:r>
              <a:rPr lang="en-US" altLang="ko-KR" sz="1800" dirty="0" err="1">
                <a:solidFill>
                  <a:srgbClr val="333333"/>
                </a:solidFill>
              </a:rPr>
              <a:t>ili</a:t>
            </a:r>
            <a:r>
              <a:rPr lang="en-US" altLang="ko-KR" sz="1800" dirty="0">
                <a:solidFill>
                  <a:srgbClr val="333333"/>
                </a:solidFill>
              </a:rPr>
              <a:t> u </a:t>
            </a:r>
            <a:r>
              <a:rPr lang="en-US" altLang="ko-KR" sz="1800" dirty="0" err="1">
                <a:solidFill>
                  <a:srgbClr val="333333"/>
                </a:solidFill>
              </a:rPr>
              <a:t>različitim</a:t>
            </a:r>
            <a:r>
              <a:rPr lang="en-US" altLang="ko-KR" sz="1800" dirty="0">
                <a:solidFill>
                  <a:srgbClr val="333333"/>
                </a:solidFill>
              </a:rPr>
              <a:t> </a:t>
            </a:r>
            <a:r>
              <a:rPr lang="en-US" altLang="ko-KR" sz="1800" dirty="0" err="1">
                <a:solidFill>
                  <a:srgbClr val="333333"/>
                </a:solidFill>
              </a:rPr>
              <a:t>kulturama</a:t>
            </a:r>
            <a:r>
              <a:rPr lang="en-US" altLang="ko-KR" sz="1800" dirty="0">
                <a:solidFill>
                  <a:srgbClr val="333333"/>
                </a:solidFill>
              </a:rPr>
              <a:t>. </a:t>
            </a:r>
            <a:r>
              <a:rPr lang="en-US" altLang="ko-KR" sz="1800" dirty="0" err="1">
                <a:solidFill>
                  <a:srgbClr val="333333"/>
                </a:solidFill>
              </a:rPr>
              <a:t>Molimo</a:t>
            </a:r>
            <a:r>
              <a:rPr lang="en-US" altLang="ko-KR" sz="1800" dirty="0">
                <a:solidFill>
                  <a:srgbClr val="333333"/>
                </a:solidFill>
              </a:rPr>
              <a:t> Vas da </a:t>
            </a:r>
            <a:r>
              <a:rPr lang="en-US" altLang="ko-KR" sz="1800" dirty="0" err="1">
                <a:solidFill>
                  <a:srgbClr val="333333"/>
                </a:solidFill>
              </a:rPr>
              <a:t>pažljivo</a:t>
            </a:r>
            <a:r>
              <a:rPr lang="en-US" altLang="ko-KR" sz="1800" dirty="0">
                <a:solidFill>
                  <a:srgbClr val="333333"/>
                </a:solidFill>
              </a:rPr>
              <a:t> </a:t>
            </a:r>
            <a:r>
              <a:rPr lang="en-US" altLang="ko-KR" sz="1800" dirty="0" err="1">
                <a:solidFill>
                  <a:srgbClr val="333333"/>
                </a:solidFill>
              </a:rPr>
              <a:t>pregledate</a:t>
            </a:r>
            <a:r>
              <a:rPr lang="en-US" altLang="ko-KR" sz="1800" dirty="0">
                <a:solidFill>
                  <a:srgbClr val="333333"/>
                </a:solidFill>
              </a:rPr>
              <a:t> </a:t>
            </a:r>
            <a:r>
              <a:rPr lang="en-US" altLang="ko-KR" sz="1800" dirty="0" err="1">
                <a:solidFill>
                  <a:srgbClr val="333333"/>
                </a:solidFill>
              </a:rPr>
              <a:t>filmove</a:t>
            </a:r>
            <a:r>
              <a:rPr lang="en-US" altLang="ko-KR" sz="1800" dirty="0">
                <a:solidFill>
                  <a:srgbClr val="333333"/>
                </a:solidFill>
              </a:rPr>
              <a:t> </a:t>
            </a:r>
            <a:r>
              <a:rPr lang="en-US" altLang="ko-KR" sz="1800" dirty="0" err="1">
                <a:solidFill>
                  <a:srgbClr val="333333"/>
                </a:solidFill>
              </a:rPr>
              <a:t>prije</a:t>
            </a:r>
            <a:r>
              <a:rPr lang="en-US" altLang="ko-KR" sz="1800" dirty="0">
                <a:solidFill>
                  <a:srgbClr val="333333"/>
                </a:solidFill>
              </a:rPr>
              <a:t> </a:t>
            </a:r>
            <a:r>
              <a:rPr lang="en-US" altLang="ko-KR" sz="1800" dirty="0" err="1">
                <a:solidFill>
                  <a:srgbClr val="333333"/>
                </a:solidFill>
              </a:rPr>
              <a:t>prikazivanja</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Metakognitivni Trening 2 – Prebrzo zaključivanje I</a:t>
            </a:r>
          </a:p>
        </p:txBody>
      </p:sp>
      <p:sp>
        <p:nvSpPr>
          <p:cNvPr id="4" name="Slide Number Placeholder 3"/>
          <p:cNvSpPr>
            <a:spLocks noGrp="1"/>
          </p:cNvSpPr>
          <p:nvPr>
            <p:ph type="sldNum" sz="quarter" idx="12"/>
          </p:nvPr>
        </p:nvSpPr>
        <p:spPr/>
        <p:txBody>
          <a:bodyPr/>
          <a:lstStyle/>
          <a:p>
            <a:fld id="{F98D28BD-C0C9-49DF-B2DB-C13C4A913AB0}" type="slidenum">
              <a:rPr lang="de-DE" altLang="de-DE" smtClean="0"/>
              <a:pPr/>
              <a:t>92</a:t>
            </a:fld>
            <a:endParaRPr lang="de-DE" altLang="de-DE"/>
          </a:p>
        </p:txBody>
      </p:sp>
    </p:spTree>
    <p:extLst>
      <p:ext uri="{BB962C8B-B14F-4D97-AF65-F5344CB8AC3E}">
        <p14:creationId xmlns:p14="http://schemas.microsoft.com/office/powerpoint/2010/main" val="3162165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8</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2">
            <a:extLst>
              <a:ext uri="{FF2B5EF4-FFF2-40B4-BE49-F238E27FC236}">
                <a16:creationId xmlns:a16="http://schemas.microsoft.com/office/drawing/2014/main" id="{550B0A5E-AA42-7D85-FAE9-5F60CBE727A8}"/>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94</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3">
            <a:extLst>
              <a:ext uri="{FF2B5EF4-FFF2-40B4-BE49-F238E27FC236}">
                <a16:creationId xmlns:a16="http://schemas.microsoft.com/office/drawing/2014/main" id="{03AC4953-F4A3-A170-5A7E-F9279B211E2C}"/>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95</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4">
            <a:extLst>
              <a:ext uri="{FF2B5EF4-FFF2-40B4-BE49-F238E27FC236}">
                <a16:creationId xmlns:a16="http://schemas.microsoft.com/office/drawing/2014/main" id="{2FAB6412-9EAD-3FCF-18CA-106F97A3B9A1}"/>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96</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5">
            <a:extLst>
              <a:ext uri="{FF2B5EF4-FFF2-40B4-BE49-F238E27FC236}">
                <a16:creationId xmlns:a16="http://schemas.microsoft.com/office/drawing/2014/main" id="{2E691BA0-3BCA-FCD8-07F7-468A9A384570}"/>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97</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6">
            <a:extLst>
              <a:ext uri="{FF2B5EF4-FFF2-40B4-BE49-F238E27FC236}">
                <a16:creationId xmlns:a16="http://schemas.microsoft.com/office/drawing/2014/main" id="{962A74EA-A2CF-0916-C519-F9256C1F4429}"/>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98</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7">
            <a:extLst>
              <a:ext uri="{FF2B5EF4-FFF2-40B4-BE49-F238E27FC236}">
                <a16:creationId xmlns:a16="http://schemas.microsoft.com/office/drawing/2014/main" id="{BC32E420-447D-8742-701C-BCCE745D2539}"/>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99</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8">
            <a:extLst>
              <a:ext uri="{FF2B5EF4-FFF2-40B4-BE49-F238E27FC236}">
                <a16:creationId xmlns:a16="http://schemas.microsoft.com/office/drawing/2014/main" id="{EF9B615D-BA41-C2B7-6EEB-693EB242EC13}"/>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100</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9">
            <a:extLst>
              <a:ext uri="{FF2B5EF4-FFF2-40B4-BE49-F238E27FC236}">
                <a16:creationId xmlns:a16="http://schemas.microsoft.com/office/drawing/2014/main" id="{6466A4CB-0C58-DDC6-EAAA-21A5D8D2A703}"/>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101</a:t>
            </a:fld>
            <a:endParaRPr lang="de-DE" altLang="de-DE"/>
          </a:p>
        </p:txBody>
      </p:sp>
      <p:sp>
        <p:nvSpPr>
          <p:cNvPr id="13" name="Text Box 8"/>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pila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stari most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jež</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busen trave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zmaj</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ograda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planinski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dikobraz</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uho</a:t>
            </a:r>
            <a:endParaRPr lang="de-DE" altLang="de-DE" sz="2000">
              <a:solidFill>
                <a:srgbClr val="333333"/>
              </a:solidFill>
              <a:latin typeface="+mn-lt"/>
            </a:endParaRPr>
          </a:p>
        </p:txBody>
      </p:sp>
    </p:spTree>
    <p:extLst>
      <p:ext uri="{BB962C8B-B14F-4D97-AF65-F5344CB8AC3E}">
        <p14:creationId xmlns:p14="http://schemas.microsoft.com/office/powerpoint/2010/main" val="38770008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9</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0">
            <a:extLst>
              <a:ext uri="{FF2B5EF4-FFF2-40B4-BE49-F238E27FC236}">
                <a16:creationId xmlns:a16="http://schemas.microsoft.com/office/drawing/2014/main" id="{0A01B87B-57FE-4C6A-763B-0C4E31EDB672}"/>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1">
            <a:extLst>
              <a:ext uri="{FF2B5EF4-FFF2-40B4-BE49-F238E27FC236}">
                <a16:creationId xmlns:a16="http://schemas.microsoft.com/office/drawing/2014/main" id="{194CC8EF-B114-E423-780C-740D70EBA2A7}"/>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2">
            <a:extLst>
              <a:ext uri="{FF2B5EF4-FFF2-40B4-BE49-F238E27FC236}">
                <a16:creationId xmlns:a16="http://schemas.microsoft.com/office/drawing/2014/main" id="{186A9471-EC99-5D70-D077-E5DCD0ACC36F}"/>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3">
            <a:extLst>
              <a:ext uri="{FF2B5EF4-FFF2-40B4-BE49-F238E27FC236}">
                <a16:creationId xmlns:a16="http://schemas.microsoft.com/office/drawing/2014/main" id="{8D4AEFE8-697C-3164-7827-A93F2B4303A1}"/>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4">
            <a:extLst>
              <a:ext uri="{FF2B5EF4-FFF2-40B4-BE49-F238E27FC236}">
                <a16:creationId xmlns:a16="http://schemas.microsoft.com/office/drawing/2014/main" id="{070B694C-D131-7105-D12F-7E7AF37C98D7}"/>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5">
            <a:extLst>
              <a:ext uri="{FF2B5EF4-FFF2-40B4-BE49-F238E27FC236}">
                <a16:creationId xmlns:a16="http://schemas.microsoft.com/office/drawing/2014/main" id="{200B0E9D-A349-C2FE-45B6-BB4F99D015A8}"/>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6">
            <a:extLst>
              <a:ext uri="{FF2B5EF4-FFF2-40B4-BE49-F238E27FC236}">
                <a16:creationId xmlns:a16="http://schemas.microsoft.com/office/drawing/2014/main" id="{9073AF3D-5AAE-81DB-3317-8189DA673041}"/>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7">
            <a:extLst>
              <a:ext uri="{FF2B5EF4-FFF2-40B4-BE49-F238E27FC236}">
                <a16:creationId xmlns:a16="http://schemas.microsoft.com/office/drawing/2014/main" id="{C2C3EDF4-8EB3-8BC3-E448-641AFF3637BB}"/>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8">
            <a:extLst>
              <a:ext uri="{FF2B5EF4-FFF2-40B4-BE49-F238E27FC236}">
                <a16:creationId xmlns:a16="http://schemas.microsoft.com/office/drawing/2014/main" id="{54A40C36-C538-D7A8-742B-E64558EA7347}"/>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111</a:t>
            </a:fld>
            <a:endParaRPr lang="de-DE" altLang="de-DE"/>
          </a:p>
        </p:txBody>
      </p:sp>
    </p:spTree>
    <p:extLst>
      <p:ext uri="{BB962C8B-B14F-4D97-AF65-F5344CB8AC3E}">
        <p14:creationId xmlns:p14="http://schemas.microsoft.com/office/powerpoint/2010/main" val="19586595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10</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9">
            <a:extLst>
              <a:ext uri="{FF2B5EF4-FFF2-40B4-BE49-F238E27FC236}">
                <a16:creationId xmlns:a16="http://schemas.microsoft.com/office/drawing/2014/main" id="{B9CF6D86-5D49-608E-AC0B-B85FCB79E2EA}"/>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4"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113</a:t>
            </a:fld>
            <a:endParaRPr lang="de-DE" altLang="de-DE"/>
          </a:p>
        </p:txBody>
      </p:sp>
      <p:sp>
        <p:nvSpPr>
          <p:cNvPr id="17"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0">
            <a:extLst>
              <a:ext uri="{FF2B5EF4-FFF2-40B4-BE49-F238E27FC236}">
                <a16:creationId xmlns:a16="http://schemas.microsoft.com/office/drawing/2014/main" id="{6F796D5C-5BFB-C9C6-3FB7-2F857F7B5B06}"/>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114</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1">
            <a:extLst>
              <a:ext uri="{FF2B5EF4-FFF2-40B4-BE49-F238E27FC236}">
                <a16:creationId xmlns:a16="http://schemas.microsoft.com/office/drawing/2014/main" id="{2EFA7B79-7304-6EF5-88E8-AF84474231B4}"/>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115</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2">
            <a:extLst>
              <a:ext uri="{FF2B5EF4-FFF2-40B4-BE49-F238E27FC236}">
                <a16:creationId xmlns:a16="http://schemas.microsoft.com/office/drawing/2014/main" id="{D1475D8E-DF65-9CA2-F2F5-8D95296A0611}"/>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116</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3">
            <a:extLst>
              <a:ext uri="{FF2B5EF4-FFF2-40B4-BE49-F238E27FC236}">
                <a16:creationId xmlns:a16="http://schemas.microsoft.com/office/drawing/2014/main" id="{90008111-D2E9-A3E8-9265-6850C09795AE}"/>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117</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4">
            <a:extLst>
              <a:ext uri="{FF2B5EF4-FFF2-40B4-BE49-F238E27FC236}">
                <a16:creationId xmlns:a16="http://schemas.microsoft.com/office/drawing/2014/main" id="{437F27B3-531F-4087-C519-0AB8D5E9AD95}"/>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7"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118</a:t>
            </a:fld>
            <a:endParaRPr lang="de-DE" altLang="de-DE"/>
          </a:p>
        </p:txBody>
      </p:sp>
      <p:sp>
        <p:nvSpPr>
          <p:cNvPr id="20"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5">
            <a:extLst>
              <a:ext uri="{FF2B5EF4-FFF2-40B4-BE49-F238E27FC236}">
                <a16:creationId xmlns:a16="http://schemas.microsoft.com/office/drawing/2014/main" id="{1A3EADF4-1E49-952F-B8D7-3D0CEEB81107}"/>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119</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6">
            <a:extLst>
              <a:ext uri="{FF2B5EF4-FFF2-40B4-BE49-F238E27FC236}">
                <a16:creationId xmlns:a16="http://schemas.microsoft.com/office/drawing/2014/main" id="{BC266D3E-5650-99C3-5561-4D97F01D1D1A}"/>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120</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7">
            <a:extLst>
              <a:ext uri="{FF2B5EF4-FFF2-40B4-BE49-F238E27FC236}">
                <a16:creationId xmlns:a16="http://schemas.microsoft.com/office/drawing/2014/main" id="{64EC33D7-4EA7-767B-F357-A673FE015B27}"/>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6"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121</a:t>
            </a:fld>
            <a:endParaRPr lang="de-DE" altLang="de-DE"/>
          </a:p>
        </p:txBody>
      </p:sp>
      <p:sp>
        <p:nvSpPr>
          <p:cNvPr id="19" name="Text Box 21"/>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konop</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sidro</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ogrlica s privjeskom</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zmija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papiga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špageti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stabljika graha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autocesta</a:t>
            </a:r>
            <a:endParaRPr lang="de-DE" altLang="de-DE" sz="2000">
              <a:solidFill>
                <a:srgbClr val="333333"/>
              </a:solidFill>
              <a:latin typeface="+mn-lt"/>
            </a:endParaRPr>
          </a:p>
        </p:txBody>
      </p:sp>
    </p:spTree>
    <p:extLst>
      <p:ext uri="{BB962C8B-B14F-4D97-AF65-F5344CB8AC3E}">
        <p14:creationId xmlns:p14="http://schemas.microsoft.com/office/powerpoint/2010/main" val="224479498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Slika 11</a:t>
            </a:r>
            <a:endParaRPr lang="en-US"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8">
            <a:extLst>
              <a:ext uri="{FF2B5EF4-FFF2-40B4-BE49-F238E27FC236}">
                <a16:creationId xmlns:a16="http://schemas.microsoft.com/office/drawing/2014/main" id="{D902C2E2-6524-472D-9AA5-FC4D6459E8C7}"/>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89">
            <a:extLst>
              <a:ext uri="{FF2B5EF4-FFF2-40B4-BE49-F238E27FC236}">
                <a16:creationId xmlns:a16="http://schemas.microsoft.com/office/drawing/2014/main" id="{3E992813-915D-8D2B-B06A-675ECA95C37B}"/>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0">
            <a:extLst>
              <a:ext uri="{FF2B5EF4-FFF2-40B4-BE49-F238E27FC236}">
                <a16:creationId xmlns:a16="http://schemas.microsoft.com/office/drawing/2014/main" id="{498557A7-1B75-E221-1395-2895186687BC}"/>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1">
            <a:extLst>
              <a:ext uri="{FF2B5EF4-FFF2-40B4-BE49-F238E27FC236}">
                <a16:creationId xmlns:a16="http://schemas.microsoft.com/office/drawing/2014/main" id="{594BD8A4-8D3F-B8B0-E8FF-9D5BC2F38EEC}"/>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2">
            <a:extLst>
              <a:ext uri="{FF2B5EF4-FFF2-40B4-BE49-F238E27FC236}">
                <a16:creationId xmlns:a16="http://schemas.microsoft.com/office/drawing/2014/main" id="{769BBD5A-7299-64D2-12B9-F6A8E42D7783}"/>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3">
            <a:extLst>
              <a:ext uri="{FF2B5EF4-FFF2-40B4-BE49-F238E27FC236}">
                <a16:creationId xmlns:a16="http://schemas.microsoft.com/office/drawing/2014/main" id="{648405EA-F6D9-7D77-5859-7C7C3F66CB02}"/>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4">
            <a:extLst>
              <a:ext uri="{FF2B5EF4-FFF2-40B4-BE49-F238E27FC236}">
                <a16:creationId xmlns:a16="http://schemas.microsoft.com/office/drawing/2014/main" id="{BC66D736-AC5C-2A1D-F20E-9E040A1C9261}"/>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5">
            <a:extLst>
              <a:ext uri="{FF2B5EF4-FFF2-40B4-BE49-F238E27FC236}">
                <a16:creationId xmlns:a16="http://schemas.microsoft.com/office/drawing/2014/main" id="{71942768-5DDB-8DE2-808E-9BCFF4C4A4A9}"/>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6">
            <a:extLst>
              <a:ext uri="{FF2B5EF4-FFF2-40B4-BE49-F238E27FC236}">
                <a16:creationId xmlns:a16="http://schemas.microsoft.com/office/drawing/2014/main" id="{D7A82AE8-98AF-ED8A-CB9D-A39470818568}"/>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131</a:t>
            </a:fld>
            <a:endParaRPr lang="de-DE" altLang="de-DE"/>
          </a:p>
        </p:txBody>
      </p:sp>
    </p:spTree>
    <p:extLst>
      <p:ext uri="{BB962C8B-B14F-4D97-AF65-F5344CB8AC3E}">
        <p14:creationId xmlns:p14="http://schemas.microsoft.com/office/powerpoint/2010/main" val="163537351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Slika</a:t>
            </a:r>
            <a:r>
              <a:rPr lang="en-US" sz="3600" dirty="0">
                <a:latin typeface="+mn-lt"/>
                <a:ea typeface="+mn-ea"/>
                <a:cs typeface="+mn-cs"/>
              </a:rPr>
              <a:t> 12</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7">
            <a:extLst>
              <a:ext uri="{FF2B5EF4-FFF2-40B4-BE49-F238E27FC236}">
                <a16:creationId xmlns:a16="http://schemas.microsoft.com/office/drawing/2014/main" id="{41D60076-7685-1D31-ABA4-2A9B78BC622E}"/>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133</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8">
            <a:extLst>
              <a:ext uri="{FF2B5EF4-FFF2-40B4-BE49-F238E27FC236}">
                <a16:creationId xmlns:a16="http://schemas.microsoft.com/office/drawing/2014/main" id="{739C55B6-B762-9B50-BC56-A968BF1D5A7D}"/>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134</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9">
            <a:extLst>
              <a:ext uri="{FF2B5EF4-FFF2-40B4-BE49-F238E27FC236}">
                <a16:creationId xmlns:a16="http://schemas.microsoft.com/office/drawing/2014/main" id="{597EE682-F6D3-D1A8-B324-201BDF122ADB}"/>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135</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0">
            <a:extLst>
              <a:ext uri="{FF2B5EF4-FFF2-40B4-BE49-F238E27FC236}">
                <a16:creationId xmlns:a16="http://schemas.microsoft.com/office/drawing/2014/main" id="{221A3743-1B4D-9ABE-207D-7A494695DC33}"/>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136</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1">
            <a:extLst>
              <a:ext uri="{FF2B5EF4-FFF2-40B4-BE49-F238E27FC236}">
                <a16:creationId xmlns:a16="http://schemas.microsoft.com/office/drawing/2014/main" id="{B6578BBE-6CE2-8253-7E5C-50CCA76A8594}"/>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137</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2">
            <a:extLst>
              <a:ext uri="{FF2B5EF4-FFF2-40B4-BE49-F238E27FC236}">
                <a16:creationId xmlns:a16="http://schemas.microsoft.com/office/drawing/2014/main" id="{832649B0-1D1C-E4DA-D712-D8105A2809E7}"/>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138</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3">
            <a:extLst>
              <a:ext uri="{FF2B5EF4-FFF2-40B4-BE49-F238E27FC236}">
                <a16:creationId xmlns:a16="http://schemas.microsoft.com/office/drawing/2014/main" id="{31E7850E-E1EE-54A8-F848-83B1F015E59B}"/>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139</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4">
            <a:extLst>
              <a:ext uri="{FF2B5EF4-FFF2-40B4-BE49-F238E27FC236}">
                <a16:creationId xmlns:a16="http://schemas.microsoft.com/office/drawing/2014/main" id="{ED63F628-5095-26B5-E116-F3C322A2A3E3}"/>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140</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5">
            <a:extLst>
              <a:ext uri="{FF2B5EF4-FFF2-40B4-BE49-F238E27FC236}">
                <a16:creationId xmlns:a16="http://schemas.microsoft.com/office/drawing/2014/main" id="{09FC603E-5E26-5A41-E4E6-14C906655A4E}"/>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bi moglo biti prikazano na ovoj slici?</a:t>
            </a: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Koliko ste sigurni?</a:t>
            </a:r>
          </a:p>
          <a:p>
            <a:pPr algn="ctr" eaLnBrk="1" hangingPunct="1">
              <a:lnSpc>
                <a:spcPct val="150000"/>
              </a:lnSpc>
              <a:spcBef>
                <a:spcPts val="0"/>
              </a:spcBef>
              <a:spcAft>
                <a:spcPts val="0"/>
              </a:spcAft>
              <a:buClrTx/>
              <a:buNone/>
            </a:pPr>
            <a:r>
              <a:rPr lang="en-US" altLang="de-DE" sz="2000">
                <a:solidFill>
                  <a:srgbClr val="004992"/>
                </a:solidFill>
                <a:latin typeface="Calibri Light"/>
              </a:rPr>
              <a:t>Želite li sada donijeti odluku?</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141</a:t>
            </a:fld>
            <a:endParaRPr lang="de-DE" altLang="de-DE"/>
          </a:p>
        </p:txBody>
      </p:sp>
      <p:sp>
        <p:nvSpPr>
          <p:cNvPr id="13" name="Text Box 7"/>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tuljan</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muškarac u zimskoj odjeći</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cvijet</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riječni krajolik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sirena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hobotnica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harfa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dagnja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hr-HR" altLang="de-DE" sz="2000">
                <a:solidFill>
                  <a:srgbClr val="333333"/>
                </a:solidFill>
                <a:latin typeface="+mn-lt"/>
              </a:rPr>
              <a:t>riba</a:t>
            </a:r>
            <a:endParaRPr lang="de-DE" altLang="de-DE" sz="2000">
              <a:solidFill>
                <a:srgbClr val="333333"/>
              </a:solidFill>
              <a:latin typeface="+mn-lt"/>
            </a:endParaRPr>
          </a:p>
        </p:txBody>
      </p:sp>
    </p:spTree>
    <p:extLst>
      <p:ext uri="{BB962C8B-B14F-4D97-AF65-F5344CB8AC3E}">
        <p14:creationId xmlns:p14="http://schemas.microsoft.com/office/powerpoint/2010/main" val="292311213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Zadatak 2:</a:t>
            </a: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vidite?</a:t>
            </a: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16F08E42-18FE-411A-A46A-BEDC8CE5F147}" type="slidenum">
              <a:rPr lang="de-DE" altLang="de-DE" smtClean="0"/>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vidite sada?</a:t>
            </a: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Calibri Light"/>
                <a:ea typeface="+mj-ea"/>
                <a:cs typeface="+mj-cs"/>
              </a:rPr>
              <a:t>Stari par, pehar ili...?</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vidite?</a:t>
            </a: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16F08E42-18FE-411A-A46A-BEDC8CE5F147}" type="slidenum">
              <a:rPr lang="de-DE" altLang="de-DE" smtClean="0"/>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vidite?</a:t>
            </a: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Brzoplete odluke</a:t>
            </a:r>
            <a:r>
              <a:rPr lang="de-DE" altLang="de-DE" sz="2400" dirty="0">
                <a:solidFill>
                  <a:srgbClr val="333333"/>
                </a:solidFill>
              </a:rPr>
              <a:t> </a:t>
            </a:r>
            <a:r>
              <a:rPr lang="hr-HR" altLang="de-DE" sz="2400" dirty="0">
                <a:solidFill>
                  <a:srgbClr val="333333"/>
                </a:solidFill>
              </a:rPr>
              <a:t>ne moraju uvijek dovesti do pogreške,</a:t>
            </a:r>
            <a:r>
              <a:rPr lang="de-DE" altLang="de-DE" sz="2400" dirty="0">
                <a:solidFill>
                  <a:srgbClr val="333333"/>
                </a:solidFill>
              </a:rPr>
              <a:t> </a:t>
            </a:r>
            <a:r>
              <a:rPr lang="hr-HR" altLang="de-DE" sz="2400" dirty="0">
                <a:solidFill>
                  <a:srgbClr val="333333"/>
                </a:solidFill>
              </a:rPr>
              <a:t>no ponekad otkriju samo pola istine</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hr-HR" altLang="de-DE" sz="2400" dirty="0">
                <a:solidFill>
                  <a:srgbClr val="333333"/>
                </a:solidFill>
              </a:rPr>
              <a:t>Brzoplete odluke</a:t>
            </a:r>
            <a:r>
              <a:rPr lang="de-DE" altLang="de-DE" sz="2400" dirty="0">
                <a:solidFill>
                  <a:srgbClr val="333333"/>
                </a:solidFill>
              </a:rPr>
              <a:t> </a:t>
            </a:r>
            <a:r>
              <a:rPr lang="hr-HR" altLang="de-DE" sz="2400" dirty="0">
                <a:solidFill>
                  <a:srgbClr val="333333"/>
                </a:solidFill>
              </a:rPr>
              <a:t>ne moraju uvijek dovesti do pogreške,</a:t>
            </a:r>
            <a:r>
              <a:rPr lang="de-DE" altLang="de-DE" sz="2400" dirty="0">
                <a:solidFill>
                  <a:srgbClr val="333333"/>
                </a:solidFill>
              </a:rPr>
              <a:t> </a:t>
            </a:r>
            <a:r>
              <a:rPr lang="hr-HR" altLang="de-DE" sz="2400" dirty="0">
                <a:solidFill>
                  <a:srgbClr val="333333"/>
                </a:solidFill>
              </a:rPr>
              <a:t>no ponekad otkriju samo pola istine</a:t>
            </a:r>
            <a:r>
              <a:rPr lang="de-DE" altLang="de-DE" sz="2400" dirty="0">
                <a:solidFill>
                  <a:srgbClr val="333333"/>
                </a:solidFill>
              </a:rPr>
              <a:t>!</a:t>
            </a:r>
          </a:p>
          <a:p>
            <a:pPr lvl="0" algn="ctr" defTabSz="914400" fontAlgn="base"/>
            <a:r>
              <a:rPr lang="hr-HR" altLang="de-DE" sz="2400" dirty="0">
                <a:solidFill>
                  <a:srgbClr val="004992"/>
                </a:solidFill>
              </a:rPr>
              <a:t>Pokušajte na sljedećim slikama pronaći sve likove</a:t>
            </a:r>
            <a:r>
              <a:rPr lang="de-DE" altLang="de-DE" sz="2400" dirty="0">
                <a:solidFill>
                  <a:srgbClr val="004992"/>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148</a:t>
            </a:fld>
            <a:endParaRPr lang="de-DE" altLang="de-DE"/>
          </a:p>
        </p:txBody>
      </p:sp>
    </p:spTree>
    <p:extLst>
      <p:ext uri="{BB962C8B-B14F-4D97-AF65-F5344CB8AC3E}">
        <p14:creationId xmlns:p14="http://schemas.microsoft.com/office/powerpoint/2010/main" val="220544052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2D1DDC64-66CD-4AE3-BE53-53313256446E}" type="slidenum">
              <a:rPr lang="de-DE" altLang="de-DE" smtClean="0"/>
              <a:pPr/>
              <a:t>149</a:t>
            </a:fld>
            <a:endParaRPr lang="de-DE" altLang="de-DE"/>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 žena, mlada žena, muškarac s brkovima?</a:t>
            </a:r>
            <a:endParaRPr lang="en-US" sz="2400" dirty="0">
              <a:solidFill>
                <a:srgbClr val="333333"/>
              </a:solidFill>
              <a:latin typeface="Calibri Light"/>
              <a:ea typeface="+mj-ea"/>
              <a:cs typeface="+mj-cs"/>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9" name="Slide Number Placeholder 8"/>
          <p:cNvSpPr>
            <a:spLocks noGrp="1"/>
          </p:cNvSpPr>
          <p:nvPr>
            <p:ph type="sldNum" sz="quarter" idx="12"/>
          </p:nvPr>
        </p:nvSpPr>
        <p:spPr/>
        <p:txBody>
          <a:bodyPr/>
          <a:lstStyle/>
          <a:p>
            <a:fld id="{2D1DDC64-66CD-4AE3-BE53-53313256446E}" type="slidenum">
              <a:rPr lang="de-DE" altLang="de-DE" smtClean="0"/>
              <a:pPr/>
              <a:t>150</a:t>
            </a:fld>
            <a:endParaRPr lang="de-DE" altLang="de-DE"/>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2D1DDC64-66CD-4AE3-BE53-53313256446E}" type="slidenum">
              <a:rPr lang="de-DE" altLang="de-DE" smtClean="0"/>
              <a:pPr/>
              <a:t>151</a:t>
            </a:fld>
            <a:endParaRPr lang="de-DE" altLang="de-DE"/>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2D1DDC64-66CD-4AE3-BE53-53313256446E}" type="slidenum">
              <a:rPr lang="de-DE" altLang="de-DE" smtClean="0"/>
              <a:pPr/>
              <a:t>152</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Starac ili konjanik?</a:t>
            </a:r>
            <a:endParaRPr lang="en-US" sz="2400" dirty="0">
              <a:solidFill>
                <a:srgbClr val="333333"/>
              </a:solidFill>
              <a:latin typeface="Calibri Light"/>
              <a:ea typeface="+mj-ea"/>
              <a:cs typeface="+mj-cs"/>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2D1DDC64-66CD-4AE3-BE53-53313256446E}" type="slidenum">
              <a:rPr lang="de-DE" altLang="de-DE" smtClean="0"/>
              <a:pPr/>
              <a:t>153</a:t>
            </a:fld>
            <a:endParaRPr lang="de-DE" altLang="de-DE"/>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2D1DDC64-66CD-4AE3-BE53-53313256446E}" type="slidenum">
              <a:rPr lang="de-DE" altLang="de-DE" smtClean="0"/>
              <a:pPr/>
              <a:t>154</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Patka ili zec?</a:t>
            </a:r>
            <a:endParaRPr lang="en-US" sz="2400" dirty="0">
              <a:solidFill>
                <a:srgbClr val="333333"/>
              </a:solidFill>
              <a:latin typeface="Calibri Light"/>
              <a:ea typeface="+mj-ea"/>
              <a:cs typeface="+mj-cs"/>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2D1DDC64-66CD-4AE3-BE53-53313256446E}" type="slidenum">
              <a:rPr lang="de-DE" altLang="de-DE" smtClean="0"/>
              <a:pPr/>
              <a:t>155</a:t>
            </a:fld>
            <a:endParaRPr lang="de-DE" altLang="de-DE"/>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2D1DDC64-66CD-4AE3-BE53-53313256446E}" type="slidenum">
              <a:rPr lang="de-DE" altLang="de-DE" smtClean="0"/>
              <a:pPr/>
              <a:t>156</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Što biste vidjeli kada biste sliku preokrenuli nadolje?</a:t>
            </a:r>
            <a:endParaRPr lang="en-US" sz="2400" dirty="0">
              <a:solidFill>
                <a:srgbClr val="333333"/>
              </a:solidFill>
              <a:latin typeface="Calibri Light"/>
              <a:ea typeface="+mj-ea"/>
              <a:cs typeface="+mj-cs"/>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2D1DDC64-66CD-4AE3-BE53-53313256446E}" type="slidenum">
              <a:rPr lang="de-DE" altLang="de-DE" smtClean="0"/>
              <a:pPr/>
              <a:t>157</a:t>
            </a:fld>
            <a:endParaRPr lang="de-DE" altLang="de-DE"/>
          </a:p>
        </p:txBody>
      </p:sp>
      <p:sp>
        <p:nvSpPr>
          <p:cNvPr id="10"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Konja ili konjanika?</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2D1DDC64-66CD-4AE3-BE53-53313256446E}" type="slidenum">
              <a:rPr lang="de-DE" altLang="de-DE" smtClean="0"/>
              <a:pPr/>
              <a:t>158</a:t>
            </a:fld>
            <a:endParaRPr lang="de-DE" altLang="de-DE"/>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2D1DDC64-66CD-4AE3-BE53-53313256446E}" type="slidenum">
              <a:rPr lang="de-DE" altLang="de-DE" smtClean="0"/>
              <a:pPr/>
              <a:t>159</a:t>
            </a:fld>
            <a:endParaRPr lang="de-DE" altLang="de-DE"/>
          </a:p>
        </p:txBody>
      </p:sp>
      <p:sp>
        <p:nvSpPr>
          <p:cNvPr id="11"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Calibri Light"/>
                <a:ea typeface="+mj-ea"/>
                <a:cs typeface="+mj-cs"/>
              </a:rPr>
              <a:t>Lubanje ili pekaricu?</a:t>
            </a:r>
            <a:endParaRPr lang="en-US" sz="2400" dirty="0">
              <a:solidFill>
                <a:srgbClr val="333333"/>
              </a:solidFill>
              <a:latin typeface="Calibri Light"/>
              <a:ea typeface="+mj-ea"/>
              <a:cs typeface="+mj-cs"/>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Što vidite?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16F08E42-18FE-411A-A46A-BEDC8CE5F147}" type="slidenum">
              <a:rPr lang="de-DE" altLang="de-DE" smtClean="0"/>
              <a:pPr/>
              <a:t>160</a:t>
            </a:fld>
            <a:endParaRPr lang="de-DE" altLang="de-DE"/>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Pokušajte otkriti sve likove!</a:t>
            </a: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16F08E42-18FE-411A-A46A-BEDC8CE5F147}" type="slidenum">
              <a:rPr lang="de-DE" altLang="de-DE" smtClean="0"/>
              <a:pPr/>
              <a:t>161</a:t>
            </a:fld>
            <a:endParaRPr lang="de-DE" altLang="de-DE"/>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5" name="Slide Number Placeholder 4"/>
          <p:cNvSpPr>
            <a:spLocks noGrp="1"/>
          </p:cNvSpPr>
          <p:nvPr>
            <p:ph type="sldNum" sz="quarter" idx="12"/>
          </p:nvPr>
        </p:nvSpPr>
        <p:spPr/>
        <p:txBody>
          <a:bodyPr/>
          <a:lstStyle/>
          <a:p>
            <a:fld id="{2D1DDC64-66CD-4AE3-BE53-53313256446E}" type="slidenum">
              <a:rPr lang="de-DE" altLang="de-DE" smtClean="0"/>
              <a:pPr/>
              <a:t>162</a:t>
            </a:fld>
            <a:endParaRPr lang="de-DE" altLang="de-DE"/>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Primjena u svakodnevnom životu</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Slide-ovi koje ste upravo vidjeli pokazuju</a:t>
            </a:r>
            <a:r>
              <a:rPr lang="en-US" altLang="de-DE" sz="2000" dirty="0">
                <a:solidFill>
                  <a:srgbClr val="333333"/>
                </a:solidFill>
              </a:rPr>
              <a:t> </a:t>
            </a:r>
            <a:r>
              <a:rPr lang="hr-HR" altLang="de-DE" sz="2000" dirty="0">
                <a:solidFill>
                  <a:srgbClr val="333333"/>
                </a:solidFill>
              </a:rPr>
              <a:t>da brzoplete odluke često dovode do pogrešaka i samo polovičnog uvida u istinu</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163</a:t>
            </a:fld>
            <a:endParaRPr lang="de-DE" altLang="de-DE"/>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Primjena u svakodnevnom životu</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Slide-ovi koje ste upravo vidjeli pokazuju</a:t>
            </a:r>
            <a:r>
              <a:rPr lang="en-US" altLang="de-DE" sz="2000" dirty="0">
                <a:solidFill>
                  <a:srgbClr val="333333"/>
                </a:solidFill>
              </a:rPr>
              <a:t> </a:t>
            </a:r>
            <a:r>
              <a:rPr lang="hr-HR" altLang="de-DE" sz="2000" dirty="0">
                <a:solidFill>
                  <a:srgbClr val="333333"/>
                </a:solidFill>
              </a:rPr>
              <a:t>da brzoplete odluke često dovode do pogrešaka i samo polovičnog uvida u istinu</a:t>
            </a:r>
            <a:r>
              <a:rPr lang="en-US" altLang="de-DE" sz="2000" dirty="0">
                <a:solidFill>
                  <a:srgbClr val="333333"/>
                </a:solidFill>
              </a:rPr>
              <a:t>.</a:t>
            </a:r>
          </a:p>
          <a:p>
            <a:pPr marL="342900" lvl="0" indent="-342900" defTabSz="914400" fontAlgn="base">
              <a:buClr>
                <a:srgbClr val="000000"/>
              </a:buClr>
              <a:buFont typeface="WingDings"/>
              <a:buChar char=""/>
            </a:pPr>
            <a:r>
              <a:rPr lang="hr-HR" altLang="de-DE" sz="2000" dirty="0">
                <a:solidFill>
                  <a:srgbClr val="333333"/>
                </a:solidFill>
              </a:rPr>
              <a:t>Stoga, </a:t>
            </a:r>
            <a:r>
              <a:rPr lang="hr-HR" altLang="de-DE" sz="2000" dirty="0">
                <a:solidFill>
                  <a:srgbClr val="004992"/>
                </a:solidFill>
              </a:rPr>
              <a:t>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razmjenjujte mišljenja s drugima</a:t>
            </a:r>
            <a:r>
              <a:rPr lang="en-US" altLang="de-DE" sz="2000" dirty="0">
                <a:solidFill>
                  <a:srgbClr val="333333"/>
                </a:solidFill>
              </a:rPr>
              <a:t>, </a:t>
            </a:r>
            <a:r>
              <a:rPr lang="hr-HR" altLang="de-DE" sz="2000" dirty="0">
                <a:solidFill>
                  <a:srgbClr val="333333"/>
                </a:solidFill>
              </a:rPr>
              <a:t>posebno ako su odluke koje donosite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susjed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tobožnjeg neprijatelja </a:t>
            </a:r>
            <a:r>
              <a:rPr lang="hr-HR" altLang="de-DE" sz="2000">
                <a:solidFill>
                  <a:srgbClr val="333333"/>
                </a:solidFill>
              </a:rPr>
              <a:t>odmah</a:t>
            </a:r>
            <a:r>
              <a:rPr lang="de-DE"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164</a:t>
            </a:fld>
            <a:endParaRPr lang="de-DE" altLang="de-DE"/>
          </a:p>
        </p:txBody>
      </p:sp>
    </p:spTree>
    <p:extLst>
      <p:ext uri="{BB962C8B-B14F-4D97-AF65-F5344CB8AC3E}">
        <p14:creationId xmlns:p14="http://schemas.microsoft.com/office/powerpoint/2010/main" val="101438751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Primjena u svakodnevnom životu</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Slide-ovi koje ste upravo vidjeli pokazuju</a:t>
            </a:r>
            <a:r>
              <a:rPr lang="en-US" altLang="de-DE" sz="2000" dirty="0">
                <a:solidFill>
                  <a:srgbClr val="333333"/>
                </a:solidFill>
              </a:rPr>
              <a:t> </a:t>
            </a:r>
            <a:r>
              <a:rPr lang="hr-HR" altLang="de-DE" sz="2000" dirty="0">
                <a:solidFill>
                  <a:srgbClr val="333333"/>
                </a:solidFill>
              </a:rPr>
              <a:t>da brzoplete odluke često dovode do pogrešaka i samo polovičnog uvida u istinu</a:t>
            </a:r>
            <a:r>
              <a:rPr lang="en-US" altLang="de-DE" sz="2000" dirty="0">
                <a:solidFill>
                  <a:srgbClr val="333333"/>
                </a:solidFill>
              </a:rPr>
              <a:t>.</a:t>
            </a:r>
          </a:p>
          <a:p>
            <a:pPr marL="342900" lvl="0" indent="-342900" defTabSz="914400" fontAlgn="base">
              <a:buClr>
                <a:srgbClr val="000000"/>
              </a:buClr>
              <a:buFont typeface="WingDings"/>
              <a:buChar char=""/>
            </a:pPr>
            <a:r>
              <a:rPr lang="hr-HR" altLang="de-DE" sz="2000" dirty="0">
                <a:solidFill>
                  <a:srgbClr val="333333"/>
                </a:solidFill>
              </a:rPr>
              <a:t>Stoga, </a:t>
            </a:r>
            <a:r>
              <a:rPr lang="hr-HR" altLang="de-DE" sz="2000" dirty="0">
                <a:solidFill>
                  <a:srgbClr val="004992"/>
                </a:solidFill>
              </a:rPr>
              <a:t>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razmjenjujte mišljenja s drugima</a:t>
            </a:r>
            <a:r>
              <a:rPr lang="en-US" altLang="de-DE" sz="2000" dirty="0">
                <a:solidFill>
                  <a:srgbClr val="333333"/>
                </a:solidFill>
              </a:rPr>
              <a:t>, </a:t>
            </a:r>
            <a:r>
              <a:rPr lang="hr-HR" altLang="de-DE" sz="2000" dirty="0">
                <a:solidFill>
                  <a:srgbClr val="333333"/>
                </a:solidFill>
              </a:rPr>
              <a:t>posebno ako su odluke koje donosite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susjed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tobožnjeg neprijatelja odmah</a:t>
            </a:r>
            <a:r>
              <a:rPr lang="de-DE" altLang="de-DE" sz="2000" dirty="0">
                <a:solidFill>
                  <a:srgbClr val="333333"/>
                </a:solidFill>
              </a:rPr>
              <a:t>!).</a:t>
            </a:r>
            <a:endParaRPr lang="hr-HR"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Kod nevažnih događaja možete odlučivati brže (npr. kod izbora vrste jogurta ili kolača, brojeva na </a:t>
            </a:r>
            <a:r>
              <a:rPr lang="hr-HR" altLang="de-DE" sz="2000">
                <a:solidFill>
                  <a:srgbClr val="333333"/>
                </a:solidFill>
              </a:rPr>
              <a:t>lotu...).</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165</a:t>
            </a:fld>
            <a:endParaRPr lang="de-DE" altLang="de-DE"/>
          </a:p>
        </p:txBody>
      </p:sp>
    </p:spTree>
    <p:extLst>
      <p:ext uri="{BB962C8B-B14F-4D97-AF65-F5344CB8AC3E}">
        <p14:creationId xmlns:p14="http://schemas.microsoft.com/office/powerpoint/2010/main" val="253791605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Primjena u svakodnevnom životu</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Slide-ovi koje ste upravo vidjeli pokazuju</a:t>
            </a:r>
            <a:r>
              <a:rPr lang="en-US" altLang="de-DE" sz="2000" dirty="0">
                <a:solidFill>
                  <a:srgbClr val="333333"/>
                </a:solidFill>
              </a:rPr>
              <a:t> </a:t>
            </a:r>
            <a:r>
              <a:rPr lang="hr-HR" altLang="de-DE" sz="2000" dirty="0">
                <a:solidFill>
                  <a:srgbClr val="333333"/>
                </a:solidFill>
              </a:rPr>
              <a:t>da brzoplete odluke često dovode do pogrešaka i samo polovičnog uvida u istinu</a:t>
            </a:r>
            <a:r>
              <a:rPr lang="en-US" altLang="de-DE" sz="2000" dirty="0">
                <a:solidFill>
                  <a:srgbClr val="333333"/>
                </a:solidFill>
              </a:rPr>
              <a:t>.</a:t>
            </a:r>
          </a:p>
          <a:p>
            <a:pPr marL="342900" lvl="0" indent="-342900" defTabSz="914400" fontAlgn="base">
              <a:buClr>
                <a:srgbClr val="000000"/>
              </a:buClr>
              <a:buFont typeface="WingDings"/>
              <a:buChar char=""/>
            </a:pPr>
            <a:r>
              <a:rPr lang="hr-HR" altLang="de-DE" sz="2000" dirty="0">
                <a:solidFill>
                  <a:srgbClr val="333333"/>
                </a:solidFill>
              </a:rPr>
              <a:t>Stoga, </a:t>
            </a:r>
            <a:r>
              <a:rPr lang="hr-HR" altLang="de-DE" sz="2000" dirty="0">
                <a:solidFill>
                  <a:srgbClr val="004992"/>
                </a:solidFill>
              </a:rPr>
              <a:t>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razmjenjujte mišljenja s drugima</a:t>
            </a:r>
            <a:r>
              <a:rPr lang="en-US" altLang="de-DE" sz="2000" dirty="0">
                <a:solidFill>
                  <a:srgbClr val="333333"/>
                </a:solidFill>
              </a:rPr>
              <a:t>, </a:t>
            </a:r>
            <a:r>
              <a:rPr lang="hr-HR" altLang="de-DE" sz="2000" dirty="0">
                <a:solidFill>
                  <a:srgbClr val="333333"/>
                </a:solidFill>
              </a:rPr>
              <a:t>posebno ako su odluke koje donosite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susjed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tobožnjeg neprijatelja odmah</a:t>
            </a:r>
            <a:r>
              <a:rPr lang="de-DE" altLang="de-DE" sz="2000" dirty="0">
                <a:solidFill>
                  <a:srgbClr val="333333"/>
                </a:solidFill>
              </a:rPr>
              <a:t>!).</a:t>
            </a:r>
            <a:endParaRPr lang="hr-HR"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Kod nevažnih događaja možete odlučivati brže (npr. kod izbora vrste jogurta ili kolača, brojeva na lotu...).</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de-DE" altLang="de-DE" sz="2000" dirty="0">
                <a:solidFill>
                  <a:srgbClr val="333333"/>
                </a:solidFill>
              </a:rPr>
              <a:t> </a:t>
            </a:r>
            <a:r>
              <a:rPr lang="hr-HR" altLang="de-DE" sz="2000" dirty="0">
                <a:solidFill>
                  <a:srgbClr val="333333"/>
                </a:solidFill>
              </a:rPr>
              <a:t>-</a:t>
            </a:r>
            <a:r>
              <a:rPr lang="de-DE" altLang="de-DE" sz="2000" dirty="0">
                <a:solidFill>
                  <a:srgbClr val="333333"/>
                </a:solidFill>
              </a:rPr>
              <a:t> </a:t>
            </a:r>
            <a:r>
              <a:rPr lang="hr-HR" altLang="de-DE" sz="2000" dirty="0">
                <a:solidFill>
                  <a:srgbClr val="333333"/>
                </a:solidFill>
              </a:rPr>
              <a:t>prihvatite mogućnost da niste uvijek u </a:t>
            </a:r>
            <a:r>
              <a:rPr lang="hr-HR" altLang="de-DE" sz="2000">
                <a:solidFill>
                  <a:srgbClr val="333333"/>
                </a:solidFill>
              </a:rPr>
              <a:t>pravu!</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166</a:t>
            </a:fld>
            <a:endParaRPr lang="de-DE" altLang="de-DE"/>
          </a:p>
        </p:txBody>
      </p:sp>
    </p:spTree>
    <p:extLst>
      <p:ext uri="{BB962C8B-B14F-4D97-AF65-F5344CB8AC3E}">
        <p14:creationId xmlns:p14="http://schemas.microsoft.com/office/powerpoint/2010/main" val="34722396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a:solidFill>
                  <a:srgbClr val="004992"/>
                </a:solidFill>
                <a:latin typeface="+mn-lt"/>
                <a:ea typeface="+mn-ea"/>
                <a:cs typeface="+mn-cs"/>
              </a:rPr>
              <a:t>Primjena u svakodnevnom životu</a:t>
            </a:r>
          </a:p>
        </p:txBody>
      </p:sp>
      <p:sp>
        <p:nvSpPr>
          <p:cNvPr id="5" name="Content Placeholder 4"/>
          <p:cNvSpPr>
            <a:spLocks noGrp="1"/>
          </p:cNvSpPr>
          <p:nvPr>
            <p:ph idx="1"/>
          </p:nvPr>
        </p:nvSpPr>
        <p:spPr/>
        <p:txBody>
          <a:bodyPr/>
          <a:lstStyle/>
          <a:p>
            <a:pPr lvl="0" defTabSz="914377"/>
            <a:r>
              <a:rPr lang="en-US" sz="2400" b="1" dirty="0" err="1">
                <a:solidFill>
                  <a:srgbClr val="333333"/>
                </a:solidFill>
              </a:rPr>
              <a:t>Što</a:t>
            </a:r>
            <a:r>
              <a:rPr lang="en-US" sz="2400" b="1" dirty="0">
                <a:solidFill>
                  <a:srgbClr val="333333"/>
                </a:solidFill>
              </a:rPr>
              <a:t> </a:t>
            </a:r>
            <a:r>
              <a:rPr lang="en-US" sz="2400" b="1" dirty="0" err="1">
                <a:solidFill>
                  <a:srgbClr val="333333"/>
                </a:solidFill>
              </a:rPr>
              <a:t>smo</a:t>
            </a:r>
            <a:r>
              <a:rPr lang="en-US" sz="2400" b="1" dirty="0">
                <a:solidFill>
                  <a:srgbClr val="333333"/>
                </a:solidFill>
              </a:rPr>
              <a:t> </a:t>
            </a:r>
            <a:r>
              <a:rPr lang="en-US" sz="2400" b="1" dirty="0" err="1">
                <a:solidFill>
                  <a:srgbClr val="333333"/>
                </a:solidFill>
              </a:rPr>
              <a:t>naučili</a:t>
            </a:r>
            <a:r>
              <a:rPr lang="en-US" sz="2400" b="1" dirty="0">
                <a:solidFill>
                  <a:srgbClr val="333333"/>
                </a:solidFill>
              </a:rPr>
              <a:t>:</a:t>
            </a:r>
          </a:p>
          <a:p>
            <a:pPr marL="342900" lvl="0" indent="-342900" defTabSz="914400" fontAlgn="base">
              <a:buClr>
                <a:srgbClr val="333333"/>
              </a:buClr>
              <a:buFont typeface="WingDings"/>
              <a:buChar char=""/>
            </a:pPr>
            <a:r>
              <a:rPr lang="hr-HR" altLang="de-DE" sz="2000" dirty="0">
                <a:solidFill>
                  <a:srgbClr val="333333"/>
                </a:solidFill>
              </a:rPr>
              <a:t>Slide-ovi koje ste upravo vidjeli pokazuju</a:t>
            </a:r>
            <a:r>
              <a:rPr lang="en-US" altLang="de-DE" sz="2000" dirty="0">
                <a:solidFill>
                  <a:srgbClr val="333333"/>
                </a:solidFill>
              </a:rPr>
              <a:t> </a:t>
            </a:r>
            <a:r>
              <a:rPr lang="hr-HR" altLang="de-DE" sz="2000" dirty="0">
                <a:solidFill>
                  <a:srgbClr val="333333"/>
                </a:solidFill>
              </a:rPr>
              <a:t>da brzoplete odluke često dovode do pogrešaka i samo polovičnog uvida u istinu</a:t>
            </a:r>
            <a:r>
              <a:rPr lang="en-US" altLang="de-DE" sz="2000" dirty="0">
                <a:solidFill>
                  <a:srgbClr val="333333"/>
                </a:solidFill>
              </a:rPr>
              <a:t>.</a:t>
            </a:r>
          </a:p>
          <a:p>
            <a:pPr marL="342900" lvl="0" indent="-342900" defTabSz="914400" fontAlgn="base">
              <a:buClr>
                <a:srgbClr val="000000"/>
              </a:buClr>
              <a:buFont typeface="WingDings"/>
              <a:buChar char=""/>
            </a:pPr>
            <a:r>
              <a:rPr lang="hr-HR" altLang="de-DE" sz="2000" dirty="0">
                <a:solidFill>
                  <a:srgbClr val="333333"/>
                </a:solidFill>
              </a:rPr>
              <a:t>Stoga, </a:t>
            </a:r>
            <a:r>
              <a:rPr lang="hr-HR" altLang="de-DE" sz="2000" dirty="0">
                <a:solidFill>
                  <a:srgbClr val="004992"/>
                </a:solidFill>
              </a:rPr>
              <a:t>tražite što je moguće više</a:t>
            </a:r>
            <a:r>
              <a:rPr lang="en-US" altLang="de-DE" sz="2000" dirty="0">
                <a:solidFill>
                  <a:srgbClr val="004992"/>
                </a:solidFill>
              </a:rPr>
              <a:t> </a:t>
            </a:r>
            <a:r>
              <a:rPr lang="en-US" altLang="de-DE" sz="2000" dirty="0" err="1">
                <a:solidFill>
                  <a:srgbClr val="004992"/>
                </a:solidFill>
              </a:rPr>
              <a:t>informa</a:t>
            </a:r>
            <a:r>
              <a:rPr lang="hr-HR" altLang="de-DE" sz="2000" dirty="0">
                <a:solidFill>
                  <a:srgbClr val="004992"/>
                </a:solidFill>
              </a:rPr>
              <a:t>cija</a:t>
            </a:r>
            <a:r>
              <a:rPr lang="en-US" altLang="de-DE" sz="2000" dirty="0">
                <a:solidFill>
                  <a:srgbClr val="333333"/>
                </a:solidFill>
              </a:rPr>
              <a:t> </a:t>
            </a:r>
            <a:r>
              <a:rPr lang="hr-HR" altLang="de-DE" sz="2000" dirty="0">
                <a:solidFill>
                  <a:srgbClr val="333333"/>
                </a:solidFill>
              </a:rPr>
              <a:t>i razmjenjujte mišljenja s drugima</a:t>
            </a:r>
            <a:r>
              <a:rPr lang="en-US" altLang="de-DE" sz="2000" dirty="0">
                <a:solidFill>
                  <a:srgbClr val="333333"/>
                </a:solidFill>
              </a:rPr>
              <a:t>, </a:t>
            </a:r>
            <a:r>
              <a:rPr lang="hr-HR" altLang="de-DE" sz="2000" dirty="0">
                <a:solidFill>
                  <a:srgbClr val="333333"/>
                </a:solidFill>
              </a:rPr>
              <a:t>posebno ako su odluke koje donosite ozbiljne</a:t>
            </a:r>
            <a:r>
              <a:rPr lang="en-US" altLang="de-DE" sz="2000" dirty="0">
                <a:solidFill>
                  <a:srgbClr val="333333"/>
                </a:solidFill>
              </a:rPr>
              <a:t> (</a:t>
            </a:r>
            <a:r>
              <a:rPr lang="hr-HR" altLang="de-DE" sz="2000" dirty="0">
                <a:solidFill>
                  <a:srgbClr val="333333"/>
                </a:solidFill>
              </a:rPr>
              <a:t>npr.</a:t>
            </a:r>
            <a:r>
              <a:rPr lang="en-US" altLang="de-DE" sz="2000" dirty="0">
                <a:solidFill>
                  <a:srgbClr val="333333"/>
                </a:solidFill>
              </a:rPr>
              <a:t> </a:t>
            </a:r>
            <a:r>
              <a:rPr lang="hr-HR" altLang="de-DE" sz="2000" dirty="0">
                <a:solidFill>
                  <a:srgbClr val="333333"/>
                </a:solidFill>
              </a:rPr>
              <a:t>osjećaj da te susjed </a:t>
            </a:r>
            <a:r>
              <a:rPr lang="hr-HR" altLang="de-DE" sz="2000">
                <a:solidFill>
                  <a:srgbClr val="333333"/>
                </a:solidFill>
              </a:rPr>
              <a:t>uhodi</a:t>
            </a:r>
            <a:r>
              <a:rPr lang="en-US" altLang="de-DE" sz="2000">
                <a:solidFill>
                  <a:srgbClr val="333333"/>
                </a:solidFill>
              </a:rPr>
              <a:t>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hr-HR" altLang="de-DE" sz="2000" dirty="0">
                <a:solidFill>
                  <a:srgbClr val="333333"/>
                </a:solidFill>
              </a:rPr>
              <a:t>ne napadaj tobožnjeg neprijatelja odmah</a:t>
            </a:r>
            <a:r>
              <a:rPr lang="de-DE" altLang="de-DE" sz="2000" dirty="0">
                <a:solidFill>
                  <a:srgbClr val="333333"/>
                </a:solidFill>
              </a:rPr>
              <a:t>!).</a:t>
            </a:r>
            <a:endParaRPr lang="hr-HR"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Kod nevažnih događaja možete odlučivati brže (npr. kod izbora vrste jogurta ili kolača, brojeva na lotu...).</a:t>
            </a:r>
          </a:p>
          <a:p>
            <a:pPr marL="342900" lvl="0" indent="-342900" defTabSz="914400" fontAlgn="base">
              <a:buClr>
                <a:srgbClr val="333333"/>
              </a:buClr>
              <a:buFont typeface="WingDings"/>
              <a:buChar char=""/>
            </a:pPr>
            <a:r>
              <a:rPr lang="hr-HR" altLang="de-DE" sz="2000" dirty="0">
                <a:solidFill>
                  <a:srgbClr val="333333"/>
                </a:solidFill>
              </a:rPr>
              <a:t>Ljudski je griješiti</a:t>
            </a:r>
            <a:r>
              <a:rPr lang="de-DE" altLang="de-DE" sz="2000" dirty="0">
                <a:solidFill>
                  <a:srgbClr val="333333"/>
                </a:solidFill>
              </a:rPr>
              <a:t> </a:t>
            </a:r>
            <a:r>
              <a:rPr lang="hr-HR" altLang="de-DE" sz="2000" dirty="0">
                <a:solidFill>
                  <a:srgbClr val="333333"/>
                </a:solidFill>
              </a:rPr>
              <a:t>-</a:t>
            </a:r>
            <a:r>
              <a:rPr lang="de-DE" altLang="de-DE" sz="2000" dirty="0">
                <a:solidFill>
                  <a:srgbClr val="333333"/>
                </a:solidFill>
              </a:rPr>
              <a:t> </a:t>
            </a:r>
            <a:r>
              <a:rPr lang="hr-HR" altLang="de-DE" sz="2000" dirty="0">
                <a:solidFill>
                  <a:srgbClr val="333333"/>
                </a:solidFill>
              </a:rPr>
              <a:t>prihvatite mogućnost da niste uvijek u pravu!</a:t>
            </a:r>
            <a:endParaRPr lang="de-DE" altLang="de-DE" sz="2000" dirty="0">
              <a:solidFill>
                <a:srgbClr val="333333"/>
              </a:solidFill>
            </a:endParaRPr>
          </a:p>
          <a:p>
            <a:pPr marL="342900" lvl="0" indent="-342900" defTabSz="914400" fontAlgn="base">
              <a:buClr>
                <a:srgbClr val="333333"/>
              </a:buClr>
              <a:buFont typeface="WingDings"/>
              <a:buChar char=""/>
            </a:pPr>
            <a:r>
              <a:rPr lang="hr-HR" altLang="de-DE" sz="2000" dirty="0">
                <a:solidFill>
                  <a:srgbClr val="333333"/>
                </a:solidFill>
              </a:rPr>
              <a:t>Važne odluke donosite na temelju čvrstih činjenica. Puko nagađenje </a:t>
            </a:r>
            <a:r>
              <a:rPr lang="hr-HR" altLang="de-DE" sz="2000">
                <a:solidFill>
                  <a:srgbClr val="333333"/>
                </a:solidFill>
              </a:rPr>
              <a:t>je “loš savjetnik”.</a:t>
            </a:r>
            <a:r>
              <a:rPr lang="en-US" altLang="de-DE" sz="2000">
                <a:solidFill>
                  <a:srgbClr val="333333"/>
                </a:solidFill>
              </a:rPr>
              <a:t> </a:t>
            </a:r>
            <a:r>
              <a:rPr lang="hr-HR" altLang="de-DE" sz="2000" dirty="0">
                <a:solidFill>
                  <a:srgbClr val="333333"/>
                </a:solidFill>
              </a:rPr>
              <a:t>Uvijek razmotrite posljedice pogrešne procjene</a:t>
            </a:r>
            <a:r>
              <a:rPr lang="de-DE"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167</a:t>
            </a:fld>
            <a:endParaRPr lang="de-DE" altLang="de-DE"/>
          </a:p>
        </p:txBody>
      </p:sp>
    </p:spTree>
    <p:extLst>
      <p:ext uri="{BB962C8B-B14F-4D97-AF65-F5344CB8AC3E}">
        <p14:creationId xmlns:p14="http://schemas.microsoft.com/office/powerpoint/2010/main" val="392624776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en-AU" sz="2400" dirty="0">
                <a:solidFill>
                  <a:srgbClr val="333333"/>
                </a:solidFill>
              </a:rPr>
              <a:t>M</a:t>
            </a:r>
            <a:r>
              <a:rPr lang="hr-HR" sz="2400" dirty="0">
                <a:solidFill>
                  <a:srgbClr val="333333"/>
                </a:solidFill>
              </a:rPr>
              <a:t>nogi</a:t>
            </a:r>
            <a:r>
              <a:rPr lang="en-AU" sz="2400" dirty="0">
                <a:solidFill>
                  <a:srgbClr val="333333"/>
                </a:solidFill>
              </a:rPr>
              <a:t> </a:t>
            </a:r>
            <a:r>
              <a:rPr lang="hr-HR" sz="2400" dirty="0">
                <a:solidFill>
                  <a:srgbClr val="333333"/>
                </a:solidFill>
              </a:rPr>
              <a:t>ljudi </a:t>
            </a:r>
            <a:r>
              <a:rPr lang="en-AU" sz="2400" dirty="0">
                <a:solidFill>
                  <a:srgbClr val="333333"/>
                </a:solidFill>
              </a:rPr>
              <a:t>(</a:t>
            </a:r>
            <a:r>
              <a:rPr lang="hr-HR" sz="2400" dirty="0">
                <a:solidFill>
                  <a:srgbClr val="333333"/>
                </a:solidFill>
              </a:rPr>
              <a:t>ne svi</a:t>
            </a:r>
            <a:r>
              <a:rPr lang="en-AU" sz="2400" dirty="0">
                <a:solidFill>
                  <a:srgbClr val="333333"/>
                </a:solidFill>
              </a:rPr>
              <a:t>!) </a:t>
            </a:r>
            <a:r>
              <a:rPr lang="hr-HR" sz="2400" dirty="0">
                <a:solidFill>
                  <a:srgbClr val="333333"/>
                </a:solidFill>
              </a:rPr>
              <a:t>sa psihozom</a:t>
            </a:r>
            <a:r>
              <a:rPr lang="en-AU" sz="2400" dirty="0">
                <a:solidFill>
                  <a:srgbClr val="333333"/>
                </a:solidFill>
              </a:rPr>
              <a:t> </a:t>
            </a:r>
            <a:r>
              <a:rPr lang="hr-HR" sz="2400" dirty="0">
                <a:solidFill>
                  <a:srgbClr val="333333"/>
                </a:solidFill>
              </a:rPr>
              <a:t>skloni su donošenju preuranjenih zaključaka i formiranju</a:t>
            </a:r>
            <a:r>
              <a:rPr lang="en-AU" sz="2400" dirty="0">
                <a:solidFill>
                  <a:srgbClr val="333333"/>
                </a:solidFill>
              </a:rPr>
              <a:t> e</a:t>
            </a:r>
            <a:r>
              <a:rPr lang="hr-HR" sz="2400" dirty="0">
                <a:solidFill>
                  <a:srgbClr val="333333"/>
                </a:solidFill>
              </a:rPr>
              <a:t>ks</a:t>
            </a:r>
            <a:r>
              <a:rPr lang="en-AU" sz="2400" dirty="0" err="1">
                <a:solidFill>
                  <a:srgbClr val="333333"/>
                </a:solidFill>
              </a:rPr>
              <a:t>trem</a:t>
            </a:r>
            <a:r>
              <a:rPr lang="hr-HR" sz="2400" dirty="0">
                <a:solidFill>
                  <a:srgbClr val="333333"/>
                </a:solidFill>
              </a:rPr>
              <a:t>nih</a:t>
            </a:r>
            <a:r>
              <a:rPr lang="en-AU" sz="2400" dirty="0">
                <a:solidFill>
                  <a:srgbClr val="333333"/>
                </a:solidFill>
              </a:rPr>
              <a:t> </a:t>
            </a:r>
            <a:r>
              <a:rPr lang="hr-HR" sz="2400" dirty="0">
                <a:solidFill>
                  <a:srgbClr val="333333"/>
                </a:solidFill>
              </a:rPr>
              <a:t>mišljenja</a:t>
            </a:r>
            <a:r>
              <a:rPr lang="en-AU" sz="2400" dirty="0">
                <a:solidFill>
                  <a:srgbClr val="333333"/>
                </a:solidFill>
              </a:rPr>
              <a:t>.</a:t>
            </a:r>
            <a:endParaRPr lang="en-AU"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168</a:t>
            </a:fld>
            <a:endParaRPr lang="de-DE" altLang="de-DE"/>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en-AU" sz="2400" dirty="0">
                <a:solidFill>
                  <a:srgbClr val="333333"/>
                </a:solidFill>
              </a:rPr>
              <a:t>M</a:t>
            </a:r>
            <a:r>
              <a:rPr lang="hr-HR" sz="2400" dirty="0">
                <a:solidFill>
                  <a:srgbClr val="333333"/>
                </a:solidFill>
              </a:rPr>
              <a:t>nogi</a:t>
            </a:r>
            <a:r>
              <a:rPr lang="en-AU" sz="2400" dirty="0">
                <a:solidFill>
                  <a:srgbClr val="333333"/>
                </a:solidFill>
              </a:rPr>
              <a:t> </a:t>
            </a:r>
            <a:r>
              <a:rPr lang="hr-HR" sz="2400" dirty="0">
                <a:solidFill>
                  <a:srgbClr val="333333"/>
                </a:solidFill>
              </a:rPr>
              <a:t>ljudi </a:t>
            </a:r>
            <a:r>
              <a:rPr lang="en-AU" sz="2400" dirty="0">
                <a:solidFill>
                  <a:srgbClr val="333333"/>
                </a:solidFill>
              </a:rPr>
              <a:t>(</a:t>
            </a:r>
            <a:r>
              <a:rPr lang="hr-HR" sz="2400" dirty="0">
                <a:solidFill>
                  <a:srgbClr val="333333"/>
                </a:solidFill>
              </a:rPr>
              <a:t>ne svi</a:t>
            </a:r>
            <a:r>
              <a:rPr lang="en-AU" sz="2400" dirty="0">
                <a:solidFill>
                  <a:srgbClr val="333333"/>
                </a:solidFill>
              </a:rPr>
              <a:t>!) </a:t>
            </a:r>
            <a:r>
              <a:rPr lang="hr-HR" sz="2400" dirty="0">
                <a:solidFill>
                  <a:srgbClr val="333333"/>
                </a:solidFill>
              </a:rPr>
              <a:t>sa psihozom</a:t>
            </a:r>
            <a:r>
              <a:rPr lang="en-AU" sz="2400" dirty="0">
                <a:solidFill>
                  <a:srgbClr val="333333"/>
                </a:solidFill>
              </a:rPr>
              <a:t> </a:t>
            </a:r>
            <a:r>
              <a:rPr lang="hr-HR" sz="2400" dirty="0">
                <a:solidFill>
                  <a:srgbClr val="333333"/>
                </a:solidFill>
              </a:rPr>
              <a:t>skloni su donošenju preuranjenih zaključaka i formiranju</a:t>
            </a:r>
            <a:r>
              <a:rPr lang="en-AU" sz="2400" dirty="0">
                <a:solidFill>
                  <a:srgbClr val="333333"/>
                </a:solidFill>
              </a:rPr>
              <a:t> e</a:t>
            </a:r>
            <a:r>
              <a:rPr lang="hr-HR" sz="2400" dirty="0">
                <a:solidFill>
                  <a:srgbClr val="333333"/>
                </a:solidFill>
              </a:rPr>
              <a:t>ks</a:t>
            </a:r>
            <a:r>
              <a:rPr lang="en-AU" sz="2400" dirty="0" err="1">
                <a:solidFill>
                  <a:srgbClr val="333333"/>
                </a:solidFill>
              </a:rPr>
              <a:t>trem</a:t>
            </a:r>
            <a:r>
              <a:rPr lang="hr-HR" sz="2400" dirty="0">
                <a:solidFill>
                  <a:srgbClr val="333333"/>
                </a:solidFill>
              </a:rPr>
              <a:t>nih</a:t>
            </a:r>
            <a:r>
              <a:rPr lang="en-AU" sz="2400" dirty="0">
                <a:solidFill>
                  <a:srgbClr val="333333"/>
                </a:solidFill>
              </a:rPr>
              <a:t> </a:t>
            </a:r>
            <a:r>
              <a:rPr lang="hr-HR" sz="2400" dirty="0">
                <a:solidFill>
                  <a:srgbClr val="333333"/>
                </a:solidFill>
              </a:rPr>
              <a:t>mišljenja</a:t>
            </a:r>
            <a:r>
              <a:rPr lang="en-AU" sz="2400" dirty="0">
                <a:solidFill>
                  <a:srgbClr val="333333"/>
                </a:solidFill>
              </a:rPr>
              <a:t>.</a:t>
            </a:r>
            <a:endParaRPr lang="en-AU" sz="2400" dirty="0">
              <a:solidFill>
                <a:srgbClr val="004992"/>
              </a:solidFill>
            </a:endParaRPr>
          </a:p>
          <a:p>
            <a:pPr lvl="0" defTabSz="914400" fontAlgn="base">
              <a:defRPr/>
            </a:pPr>
            <a:r>
              <a:rPr lang="hr-HR" sz="2400" dirty="0">
                <a:solidFill>
                  <a:srgbClr val="004992"/>
                </a:solidFill>
              </a:rPr>
              <a:t>Primjer</a:t>
            </a:r>
            <a:r>
              <a:rPr lang="en-AU" sz="2400" dirty="0">
                <a:solidFill>
                  <a:srgbClr val="004992"/>
                </a:solidFill>
              </a:rPr>
              <a:t>: </a:t>
            </a:r>
            <a:r>
              <a:rPr lang="hr-HR" sz="2400" dirty="0">
                <a:solidFill>
                  <a:srgbClr val="333333"/>
                </a:solidFill>
              </a:rPr>
              <a:t>Na jednom društvenom događaju</a:t>
            </a:r>
            <a:r>
              <a:rPr lang="en-AU" sz="2400" dirty="0">
                <a:solidFill>
                  <a:srgbClr val="333333"/>
                </a:solidFill>
              </a:rPr>
              <a:t> Igor </a:t>
            </a:r>
            <a:r>
              <a:rPr lang="hr-HR" sz="2400" dirty="0">
                <a:solidFill>
                  <a:srgbClr val="333333"/>
                </a:solidFill>
              </a:rPr>
              <a:t>tvrdi da je budući kralj</a:t>
            </a:r>
            <a:r>
              <a:rPr lang="en-AU" sz="2400" dirty="0">
                <a:solidFill>
                  <a:srgbClr val="333333"/>
                </a:solidFill>
              </a:rPr>
              <a:t> </a:t>
            </a:r>
            <a:r>
              <a:rPr lang="hr-HR" sz="2400" dirty="0">
                <a:solidFill>
                  <a:srgbClr val="333333"/>
                </a:solidFill>
              </a:rPr>
              <a:t>Njemačke</a:t>
            </a:r>
            <a:r>
              <a:rPr lang="en-AU" sz="2400" dirty="0">
                <a:solidFill>
                  <a:srgbClr val="333333"/>
                </a:solidFill>
              </a:rPr>
              <a:t>.</a:t>
            </a:r>
          </a:p>
          <a:p>
            <a:pPr lvl="0" defTabSz="914400" fontAlgn="base">
              <a:defRPr/>
            </a:pPr>
            <a:r>
              <a:rPr lang="hr-HR" sz="2400" dirty="0">
                <a:solidFill>
                  <a:srgbClr val="004992"/>
                </a:solidFill>
              </a:rPr>
              <a:t>Okolnosti</a:t>
            </a:r>
            <a:r>
              <a:rPr lang="en-AU" sz="2400" dirty="0">
                <a:solidFill>
                  <a:srgbClr val="004992"/>
                </a:solidFill>
              </a:rPr>
              <a:t>: </a:t>
            </a:r>
            <a:r>
              <a:rPr lang="en-AU" sz="2400" dirty="0">
                <a:solidFill>
                  <a:srgbClr val="333333"/>
                </a:solidFill>
              </a:rPr>
              <a:t>Igor </a:t>
            </a:r>
            <a:r>
              <a:rPr lang="hr-HR" sz="2400" dirty="0">
                <a:solidFill>
                  <a:srgbClr val="333333"/>
                </a:solidFill>
              </a:rPr>
              <a:t>je pronašao figuru kralja s krunom </a:t>
            </a:r>
            <a:r>
              <a:rPr lang="hr-HR" sz="2400">
                <a:solidFill>
                  <a:srgbClr val="333333"/>
                </a:solidFill>
              </a:rPr>
              <a:t>u “Kinder-jaju”.</a:t>
            </a:r>
            <a:endParaRPr lang="en-US" sz="2400" dirty="0">
              <a:solidFill>
                <a:srgbClr val="333333"/>
              </a:solidFill>
            </a:endParaRPr>
          </a:p>
          <a:p>
            <a:pPr lvl="0" defTabSz="914400" fontAlgn="base">
              <a:defRPr/>
            </a:pPr>
            <a:r>
              <a:rPr lang="hr-HR" sz="2400" dirty="0">
                <a:solidFill>
                  <a:srgbClr val="004992"/>
                </a:solidFill>
              </a:rPr>
              <a:t>Ali</a:t>
            </a:r>
            <a:r>
              <a:rPr lang="en-AU" sz="2400" dirty="0">
                <a:solidFill>
                  <a:srgbClr val="004992"/>
                </a:solidFill>
              </a:rPr>
              <a:t>:</a:t>
            </a:r>
            <a:r>
              <a:rPr lang="en-AU" sz="2400" dirty="0">
                <a:solidFill>
                  <a:srgbClr val="333333"/>
                </a:solidFill>
              </a:rPr>
              <a:t> </a:t>
            </a:r>
            <a:r>
              <a:rPr lang="hr-HR" sz="2400" dirty="0">
                <a:solidFill>
                  <a:srgbClr val="333333"/>
                </a:solidFill>
              </a:rPr>
              <a:t>On </a:t>
            </a:r>
            <a:r>
              <a:rPr lang="hr-HR" sz="2400">
                <a:solidFill>
                  <a:srgbClr val="333333"/>
                </a:solidFill>
              </a:rPr>
              <a:t>nije “plave krvi”</a:t>
            </a:r>
            <a:r>
              <a:rPr lang="en-AU" sz="2400">
                <a:solidFill>
                  <a:srgbClr val="333333"/>
                </a:solidFill>
              </a:rPr>
              <a:t>, </a:t>
            </a:r>
            <a:r>
              <a:rPr lang="hr-HR" sz="2400" dirty="0">
                <a:solidFill>
                  <a:srgbClr val="333333"/>
                </a:solidFill>
              </a:rPr>
              <a:t>monarhija je u Njemačkoj odavno ukinuta! A prije svega, sadržaj jajeta iznenađenja ne može</a:t>
            </a:r>
            <a:r>
              <a:rPr lang="en-AU" sz="2400" dirty="0">
                <a:solidFill>
                  <a:srgbClr val="333333"/>
                </a:solidFill>
              </a:rPr>
              <a:t> </a:t>
            </a:r>
            <a:r>
              <a:rPr lang="hr-HR" sz="2400" dirty="0">
                <a:solidFill>
                  <a:srgbClr val="333333"/>
                </a:solidFill>
              </a:rPr>
              <a:t>se</a:t>
            </a:r>
            <a:r>
              <a:rPr lang="en-AU" sz="2400" dirty="0">
                <a:solidFill>
                  <a:srgbClr val="333333"/>
                </a:solidFill>
              </a:rPr>
              <a:t> </a:t>
            </a:r>
            <a:r>
              <a:rPr lang="hr-HR" sz="2400" dirty="0">
                <a:solidFill>
                  <a:srgbClr val="333333"/>
                </a:solidFill>
              </a:rPr>
              <a:t>smatrati pouzdanim dokazom</a:t>
            </a:r>
            <a:r>
              <a:rPr lang="en-AU"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169</a:t>
            </a:fld>
            <a:endParaRPr lang="de-DE" altLang="de-DE"/>
          </a:p>
        </p:txBody>
      </p:sp>
    </p:spTree>
    <p:extLst>
      <p:ext uri="{BB962C8B-B14F-4D97-AF65-F5344CB8AC3E}">
        <p14:creationId xmlns:p14="http://schemas.microsoft.com/office/powerpoint/2010/main" val="246582508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je </a:t>
            </a:r>
            <a:r>
              <a:rPr lang="en-US" sz="3600" dirty="0" err="1">
                <a:solidFill>
                  <a:srgbClr val="004992"/>
                </a:solidFill>
                <a:latin typeface="+mn-lt"/>
                <a:ea typeface="+mn-ea"/>
                <a:cs typeface="+mn-cs"/>
              </a:rPr>
              <a:t>ovo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povezano</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psihozom</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defRPr/>
            </a:pPr>
            <a:r>
              <a:rPr lang="en-AU" sz="2400" dirty="0">
                <a:solidFill>
                  <a:srgbClr val="333333"/>
                </a:solidFill>
              </a:rPr>
              <a:t>M</a:t>
            </a:r>
            <a:r>
              <a:rPr lang="hr-HR" sz="2400" dirty="0">
                <a:solidFill>
                  <a:srgbClr val="333333"/>
                </a:solidFill>
              </a:rPr>
              <a:t>nogi</a:t>
            </a:r>
            <a:r>
              <a:rPr lang="en-AU" sz="2400" dirty="0">
                <a:solidFill>
                  <a:srgbClr val="333333"/>
                </a:solidFill>
              </a:rPr>
              <a:t> </a:t>
            </a:r>
            <a:r>
              <a:rPr lang="hr-HR" sz="2400" dirty="0">
                <a:solidFill>
                  <a:srgbClr val="333333"/>
                </a:solidFill>
              </a:rPr>
              <a:t>ljudi </a:t>
            </a:r>
            <a:r>
              <a:rPr lang="en-AU" sz="2400" dirty="0">
                <a:solidFill>
                  <a:srgbClr val="333333"/>
                </a:solidFill>
              </a:rPr>
              <a:t>(</a:t>
            </a:r>
            <a:r>
              <a:rPr lang="hr-HR" sz="2400" dirty="0">
                <a:solidFill>
                  <a:srgbClr val="333333"/>
                </a:solidFill>
              </a:rPr>
              <a:t>ne svi</a:t>
            </a:r>
            <a:r>
              <a:rPr lang="en-AU" sz="2400" dirty="0">
                <a:solidFill>
                  <a:srgbClr val="333333"/>
                </a:solidFill>
              </a:rPr>
              <a:t>!) </a:t>
            </a:r>
            <a:r>
              <a:rPr lang="hr-HR" sz="2400" dirty="0">
                <a:solidFill>
                  <a:srgbClr val="333333"/>
                </a:solidFill>
              </a:rPr>
              <a:t>sa psihozom</a:t>
            </a:r>
            <a:r>
              <a:rPr lang="en-AU" sz="2400" dirty="0">
                <a:solidFill>
                  <a:srgbClr val="333333"/>
                </a:solidFill>
              </a:rPr>
              <a:t> </a:t>
            </a:r>
            <a:r>
              <a:rPr lang="hr-HR" sz="2400" dirty="0">
                <a:solidFill>
                  <a:srgbClr val="333333"/>
                </a:solidFill>
              </a:rPr>
              <a:t>skloni su donošenju preuranjenih zaključaka i formiranju</a:t>
            </a:r>
            <a:r>
              <a:rPr lang="en-AU" sz="2400" dirty="0">
                <a:solidFill>
                  <a:srgbClr val="333333"/>
                </a:solidFill>
              </a:rPr>
              <a:t> e</a:t>
            </a:r>
            <a:r>
              <a:rPr lang="hr-HR" sz="2400" dirty="0">
                <a:solidFill>
                  <a:srgbClr val="333333"/>
                </a:solidFill>
              </a:rPr>
              <a:t>ks</a:t>
            </a:r>
            <a:r>
              <a:rPr lang="en-AU" sz="2400" dirty="0" err="1">
                <a:solidFill>
                  <a:srgbClr val="333333"/>
                </a:solidFill>
              </a:rPr>
              <a:t>trem</a:t>
            </a:r>
            <a:r>
              <a:rPr lang="hr-HR" sz="2400" dirty="0">
                <a:solidFill>
                  <a:srgbClr val="333333"/>
                </a:solidFill>
              </a:rPr>
              <a:t>nih</a:t>
            </a:r>
            <a:r>
              <a:rPr lang="en-AU" sz="2400" dirty="0">
                <a:solidFill>
                  <a:srgbClr val="333333"/>
                </a:solidFill>
              </a:rPr>
              <a:t> </a:t>
            </a:r>
            <a:r>
              <a:rPr lang="hr-HR" sz="2400" dirty="0">
                <a:solidFill>
                  <a:srgbClr val="333333"/>
                </a:solidFill>
              </a:rPr>
              <a:t>mišljenja</a:t>
            </a:r>
            <a:r>
              <a:rPr lang="en-AU" sz="2400" dirty="0">
                <a:solidFill>
                  <a:srgbClr val="333333"/>
                </a:solidFill>
              </a:rPr>
              <a:t>.</a:t>
            </a:r>
            <a:endParaRPr lang="en-AU" sz="2400" dirty="0">
              <a:solidFill>
                <a:srgbClr val="004992"/>
              </a:solidFill>
            </a:endParaRPr>
          </a:p>
          <a:p>
            <a:pPr lvl="0" defTabSz="914400" fontAlgn="base">
              <a:defRPr/>
            </a:pPr>
            <a:r>
              <a:rPr lang="hr-HR" sz="2400" dirty="0">
                <a:solidFill>
                  <a:srgbClr val="004992"/>
                </a:solidFill>
              </a:rPr>
              <a:t>Primjer</a:t>
            </a:r>
            <a:r>
              <a:rPr lang="en-AU" sz="2400" dirty="0">
                <a:solidFill>
                  <a:srgbClr val="004992"/>
                </a:solidFill>
              </a:rPr>
              <a:t>: </a:t>
            </a:r>
            <a:r>
              <a:rPr lang="hr-HR" sz="2400" dirty="0">
                <a:solidFill>
                  <a:srgbClr val="333333"/>
                </a:solidFill>
              </a:rPr>
              <a:t>Na jednom društvenom događaju</a:t>
            </a:r>
            <a:r>
              <a:rPr lang="en-AU" sz="2400" dirty="0">
                <a:solidFill>
                  <a:srgbClr val="333333"/>
                </a:solidFill>
              </a:rPr>
              <a:t> Igor </a:t>
            </a:r>
            <a:r>
              <a:rPr lang="hr-HR" sz="2400" dirty="0">
                <a:solidFill>
                  <a:srgbClr val="333333"/>
                </a:solidFill>
              </a:rPr>
              <a:t>tvrdi da je budući kralj</a:t>
            </a:r>
            <a:r>
              <a:rPr lang="en-AU" sz="2400" dirty="0">
                <a:solidFill>
                  <a:srgbClr val="333333"/>
                </a:solidFill>
              </a:rPr>
              <a:t> </a:t>
            </a:r>
            <a:r>
              <a:rPr lang="hr-HR" sz="2400" dirty="0">
                <a:solidFill>
                  <a:srgbClr val="333333"/>
                </a:solidFill>
              </a:rPr>
              <a:t>Njemačke</a:t>
            </a:r>
            <a:r>
              <a:rPr lang="en-AU" sz="2400" dirty="0">
                <a:solidFill>
                  <a:srgbClr val="333333"/>
                </a:solidFill>
              </a:rPr>
              <a:t>.</a:t>
            </a:r>
          </a:p>
          <a:p>
            <a:pPr lvl="0" defTabSz="914400" fontAlgn="base">
              <a:defRPr/>
            </a:pPr>
            <a:r>
              <a:rPr lang="hr-HR" sz="2400" dirty="0">
                <a:solidFill>
                  <a:srgbClr val="004992"/>
                </a:solidFill>
              </a:rPr>
              <a:t>Okolnosti</a:t>
            </a:r>
            <a:r>
              <a:rPr lang="en-AU" sz="2400" dirty="0">
                <a:solidFill>
                  <a:srgbClr val="004992"/>
                </a:solidFill>
              </a:rPr>
              <a:t>: </a:t>
            </a:r>
            <a:r>
              <a:rPr lang="en-AU" sz="2400" dirty="0">
                <a:solidFill>
                  <a:srgbClr val="333333"/>
                </a:solidFill>
              </a:rPr>
              <a:t>Igor </a:t>
            </a:r>
            <a:r>
              <a:rPr lang="hr-HR" sz="2400" dirty="0">
                <a:solidFill>
                  <a:srgbClr val="333333"/>
                </a:solidFill>
              </a:rPr>
              <a:t>je pronašao figuru kralja s krunom </a:t>
            </a:r>
            <a:r>
              <a:rPr lang="hr-HR" sz="2400">
                <a:solidFill>
                  <a:srgbClr val="333333"/>
                </a:solidFill>
              </a:rPr>
              <a:t>u “Kinder-jaju”.</a:t>
            </a:r>
            <a:endParaRPr lang="en-US" sz="2400" dirty="0">
              <a:solidFill>
                <a:srgbClr val="333333"/>
              </a:solidFill>
            </a:endParaRPr>
          </a:p>
          <a:p>
            <a:pPr lvl="0" defTabSz="914400" fontAlgn="base">
              <a:defRPr/>
            </a:pPr>
            <a:r>
              <a:rPr lang="hr-HR" sz="2400" dirty="0">
                <a:solidFill>
                  <a:srgbClr val="004992"/>
                </a:solidFill>
              </a:rPr>
              <a:t>Ali</a:t>
            </a:r>
            <a:r>
              <a:rPr lang="en-AU" sz="2400" dirty="0">
                <a:solidFill>
                  <a:srgbClr val="004992"/>
                </a:solidFill>
              </a:rPr>
              <a:t>:</a:t>
            </a:r>
            <a:r>
              <a:rPr lang="en-AU" sz="2400" dirty="0">
                <a:solidFill>
                  <a:srgbClr val="333333"/>
                </a:solidFill>
              </a:rPr>
              <a:t> </a:t>
            </a:r>
            <a:r>
              <a:rPr lang="hr-HR" sz="2400" dirty="0">
                <a:solidFill>
                  <a:srgbClr val="333333"/>
                </a:solidFill>
              </a:rPr>
              <a:t>On </a:t>
            </a:r>
            <a:r>
              <a:rPr lang="hr-HR" sz="2400">
                <a:solidFill>
                  <a:srgbClr val="333333"/>
                </a:solidFill>
              </a:rPr>
              <a:t>nije “plave krvi”</a:t>
            </a:r>
            <a:r>
              <a:rPr lang="en-AU" sz="2400">
                <a:solidFill>
                  <a:srgbClr val="333333"/>
                </a:solidFill>
              </a:rPr>
              <a:t>, </a:t>
            </a:r>
            <a:r>
              <a:rPr lang="hr-HR" sz="2400" dirty="0">
                <a:solidFill>
                  <a:srgbClr val="333333"/>
                </a:solidFill>
              </a:rPr>
              <a:t>monarhija je u Njemačkoj odavno ukinuta! A prije svega, sadržaj jajeta iznenađenja ne može</a:t>
            </a:r>
            <a:r>
              <a:rPr lang="en-AU" sz="2400" dirty="0">
                <a:solidFill>
                  <a:srgbClr val="333333"/>
                </a:solidFill>
              </a:rPr>
              <a:t> </a:t>
            </a:r>
            <a:r>
              <a:rPr lang="hr-HR" sz="2400" dirty="0">
                <a:solidFill>
                  <a:srgbClr val="333333"/>
                </a:solidFill>
              </a:rPr>
              <a:t>se</a:t>
            </a:r>
            <a:r>
              <a:rPr lang="en-AU" sz="2400" dirty="0">
                <a:solidFill>
                  <a:srgbClr val="333333"/>
                </a:solidFill>
              </a:rPr>
              <a:t> </a:t>
            </a:r>
            <a:r>
              <a:rPr lang="hr-HR" sz="2400" dirty="0">
                <a:solidFill>
                  <a:srgbClr val="333333"/>
                </a:solidFill>
              </a:rPr>
              <a:t>smatrati pouzdanim dokazom</a:t>
            </a:r>
            <a:r>
              <a:rPr lang="en-AU" sz="2400" dirty="0">
                <a:solidFill>
                  <a:srgbClr val="333333"/>
                </a:solidFill>
              </a:rPr>
              <a:t>!</a:t>
            </a:r>
          </a:p>
          <a:p>
            <a:pPr lvl="0" defTabSz="914400" fontAlgn="base">
              <a:defRPr/>
            </a:pPr>
            <a:r>
              <a:rPr lang="hr-HR" sz="2400" dirty="0">
                <a:solidFill>
                  <a:srgbClr val="333333"/>
                </a:solidFill>
              </a:rPr>
              <a:t>Treba prikupiti više informacija i razmotriti drugačija moguća objašnjenja te o njima razgovarati s ljudima od povjerenja.</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170</a:t>
            </a:fld>
            <a:endParaRPr lang="de-DE" altLang="de-DE"/>
          </a:p>
        </p:txBody>
      </p:sp>
    </p:spTree>
    <p:extLst>
      <p:ext uri="{BB962C8B-B14F-4D97-AF65-F5344CB8AC3E}">
        <p14:creationId xmlns:p14="http://schemas.microsoft.com/office/powerpoint/2010/main" val="272785552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pozornosti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voditelje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Podijelite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Metakognitivni Trening 2 – Prebrzo zaključivanje I</a:t>
            </a:r>
          </a:p>
        </p:txBody>
      </p:sp>
      <p:sp>
        <p:nvSpPr>
          <p:cNvPr id="8" name="Slide Number Placeholder 7"/>
          <p:cNvSpPr>
            <a:spLocks noGrp="1"/>
          </p:cNvSpPr>
          <p:nvPr>
            <p:ph type="sldNum" sz="quarter" idx="12"/>
          </p:nvPr>
        </p:nvSpPr>
        <p:spPr/>
        <p:txBody>
          <a:bodyPr/>
          <a:lstStyle/>
          <a:p>
            <a:fld id="{F98D28BD-C0C9-49DF-B2DB-C13C4A913AB0}" type="slidenum">
              <a:rPr lang="de-DE" altLang="de-DE" smtClean="0"/>
              <a:pPr/>
              <a:t>171</a:t>
            </a:fld>
            <a:endParaRPr lang="de-DE" altLang="de-DE"/>
          </a:p>
        </p:txBody>
      </p:sp>
    </p:spTree>
    <p:extLst>
      <p:ext uri="{BB962C8B-B14F-4D97-AF65-F5344CB8AC3E}">
        <p14:creationId xmlns:p14="http://schemas.microsoft.com/office/powerpoint/2010/main" val="198902237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301779972"/>
              </p:ext>
            </p:extLst>
          </p:nvPr>
        </p:nvGraphicFramePr>
        <p:xfrm>
          <a:off x="408954" y="2011680"/>
          <a:ext cx="11375999" cy="4419552"/>
        </p:xfrm>
        <a:graphic>
          <a:graphicData uri="http://schemas.openxmlformats.org/drawingml/2006/table">
            <a:tbl>
              <a:tblPr>
                <a:tableStyleId>{21E4AEA4-8DFA-4A89-87EB-49C32662AFE0}</a:tableStyleId>
              </a:tblPr>
              <a:tblGrid>
                <a:gridCol w="1584177">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667732">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cover.beatles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Abbey road</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/Paul McCartney </a:t>
                      </a:r>
                      <a:r>
                        <a:rPr kumimoji="0" lang="en-US" sz="1000" b="0" i="0" u="none" strike="noStrike" cap="none" normalizeH="0" baseline="0" dirty="0" err="1">
                          <a:ln>
                            <a:noFill/>
                          </a:ln>
                          <a:solidFill>
                            <a:srgbClr val="333333"/>
                          </a:solidFill>
                          <a:effectLst/>
                          <a:latin typeface="Calibri Light"/>
                          <a:cs typeface="Times New Roman" pitchFamily="18" charset="0"/>
                        </a:rPr>
                        <a:t>als</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junger</a:t>
                      </a:r>
                      <a:r>
                        <a:rPr kumimoji="0" lang="en-US" sz="1000" b="0" i="0" u="none" strike="noStrike" cap="none" normalizeH="0" baseline="0" dirty="0">
                          <a:ln>
                            <a:noFill/>
                          </a:ln>
                          <a:solidFill>
                            <a:srgbClr val="333333"/>
                          </a:solidFill>
                          <a:effectLst/>
                          <a:latin typeface="Calibri Light"/>
                          <a:cs typeface="Times New Roman" pitchFamily="18" charset="0"/>
                        </a:rPr>
                        <a:t>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Black&amp;white</a:t>
                      </a:r>
                      <a:r>
                        <a:rPr kumimoji="0" lang="en-GB" sz="1000" b="0" i="0" u="none" strike="noStrike" cap="none" normalizeH="0" baseline="0" dirty="0">
                          <a:ln>
                            <a:noFill/>
                          </a:ln>
                          <a:solidFill>
                            <a:srgbClr val="333333"/>
                          </a:solidFill>
                          <a:effectLst/>
                          <a:latin typeface="Calibri Light"/>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/Schwarz-</a:t>
                      </a:r>
                      <a:r>
                        <a:rPr kumimoji="0" lang="en-GB" sz="1000" b="0" i="0" u="none" strike="noStrike" cap="none" normalizeH="0" baseline="0" dirty="0" err="1">
                          <a:ln>
                            <a:noFill/>
                          </a:ln>
                          <a:solidFill>
                            <a:srgbClr val="333333"/>
                          </a:solidFill>
                          <a:effectLst/>
                          <a:latin typeface="Calibri Light"/>
                        </a:rPr>
                        <a:t>weiß</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fragmentierter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a:t>
                      </a:r>
                      <a:r>
                        <a:rPr kumimoji="0" lang="en-US" sz="1000" b="0" i="0" u="none" strike="noStrike" cap="none" normalizeH="0" baseline="0" dirty="0" err="1">
                          <a:ln>
                            <a:noFill/>
                          </a:ln>
                          <a:solidFill>
                            <a:srgbClr val="333333"/>
                          </a:solidFill>
                          <a:effectLst/>
                          <a:latin typeface="Calibri Light"/>
                        </a:rPr>
                        <a:t>Verschiedene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Bilder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PP by </a:t>
                      </a:r>
                      <a:r>
                        <a:rPr kumimoji="0" lang="en-US" sz="1000" b="0" i="0" u="none" strike="noStrike" cap="none" normalizeH="0" baseline="0" dirty="0" err="1">
                          <a:ln>
                            <a:noFill/>
                          </a:ln>
                          <a:solidFill>
                            <a:srgbClr val="333333"/>
                          </a:solidFill>
                          <a:effectLst/>
                          <a:latin typeface="Calibri Light"/>
                        </a:rPr>
                        <a:t>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de-DE"/>
              <a:t>Metakognitivni Trening 2 – Prebrzo zaključivanje I</a:t>
            </a:r>
          </a:p>
        </p:txBody>
      </p:sp>
      <p:sp>
        <p:nvSpPr>
          <p:cNvPr id="5" name="Slide Number Placeholder 4"/>
          <p:cNvSpPr>
            <a:spLocks noGrp="1"/>
          </p:cNvSpPr>
          <p:nvPr>
            <p:ph type="sldNum" sz="quarter" idx="12"/>
          </p:nvPr>
        </p:nvSpPr>
        <p:spPr/>
        <p:txBody>
          <a:bodyPr/>
          <a:lstStyle/>
          <a:p>
            <a:fld id="{2D1DDC64-66CD-4AE3-BE53-53313256446E}" type="slidenum">
              <a:rPr lang="de-DE" altLang="de-DE" smtClean="0"/>
              <a:pPr/>
              <a:t>172</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5"/>
          <p:cNvGraphicFramePr>
            <a:graphicFrameLocks noGrp="1"/>
          </p:cNvGraphicFramePr>
          <p:nvPr>
            <p:extLst>
              <p:ext uri="{D42A27DB-BD31-4B8C-83A1-F6EECF244321}">
                <p14:modId xmlns:p14="http://schemas.microsoft.com/office/powerpoint/2010/main" val="94778041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Teorija urote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1800" b="0" i="0" u="none" dirty="0">
                          <a:solidFill>
                            <a:srgbClr val="333333"/>
                          </a:solidFill>
                          <a:latin typeface="Calibri Light"/>
                        </a:rPr>
                        <a:t>Navodni motivi SAD-a:</a:t>
                      </a:r>
                    </a:p>
                    <a:p>
                      <a:pPr marL="342900" indent="-342900">
                        <a:lnSpc>
                          <a:spcPct val="100000"/>
                        </a:lnSpc>
                        <a:spcBef>
                          <a:spcPts val="1200"/>
                        </a:spcBef>
                        <a:buFont typeface="+mj-lt"/>
                        <a:buAutoNum type="arabicPeriod"/>
                      </a:pPr>
                      <a:r>
                        <a:rPr lang="vi-VN" sz="1800" b="0" i="0" u="none">
                          <a:solidFill>
                            <a:srgbClr val="333333"/>
                          </a:solidFill>
                          <a:latin typeface="Calibri Light"/>
                        </a:rPr>
                        <a:t>“Tehnološka pobjeda” </a:t>
                      </a:r>
                      <a:r>
                        <a:rPr lang="vi-VN" sz="1800" b="0" i="0" u="none" dirty="0">
                          <a:solidFill>
                            <a:srgbClr val="333333"/>
                          </a:solidFill>
                          <a:latin typeface="Calibri Light"/>
                        </a:rPr>
                        <a:t>u natjecanju u svemirskim putovanjima sa Sovjetskim savezom koji je ranije uspješno lansirao satelit u svemir</a:t>
                      </a:r>
                    </a:p>
                    <a:p>
                      <a:pPr marL="342900" indent="-342900">
                        <a:lnSpc>
                          <a:spcPct val="100000"/>
                        </a:lnSpc>
                        <a:spcBef>
                          <a:spcPts val="1200"/>
                        </a:spcBef>
                        <a:buFont typeface="+mj-lt"/>
                        <a:buAutoNum type="arabicPeriod"/>
                      </a:pPr>
                      <a:r>
                        <a:rPr lang="vi-VN" sz="1800" b="0" i="0" u="none" dirty="0">
                          <a:solidFill>
                            <a:srgbClr val="333333"/>
                          </a:solidFill>
                          <a:latin typeface="Calibri Light"/>
                        </a:rPr>
                        <a:t>Odvraćanje pažnje od Vijetnamskog rata </a:t>
                      </a:r>
                    </a:p>
                    <a:p>
                      <a:pPr marL="342900" indent="-342900">
                        <a:lnSpc>
                          <a:spcPct val="100000"/>
                        </a:lnSpc>
                        <a:spcBef>
                          <a:spcPts val="1200"/>
                        </a:spcBef>
                        <a:buFont typeface="+mj-lt"/>
                        <a:buAutoNum type="arabicPeriod"/>
                      </a:pPr>
                      <a:r>
                        <a:rPr lang="vi-VN" sz="1800" b="0" i="0" u="none" dirty="0">
                          <a:solidFill>
                            <a:srgbClr val="333333"/>
                          </a:solidFill>
                          <a:latin typeface="Calibri Light"/>
                        </a:rPr>
                        <a:t>NASA je sama lažirala slijetanje na Mjesec zbog straha od smanjivanja državnog buđžeta</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173</a:t>
            </a:fld>
            <a:endParaRPr lang="de-DE" altLang="de-DE"/>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2924351692"/>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dirty="0" err="1">
                          <a:ln>
                            <a:noFill/>
                          </a:ln>
                          <a:solidFill>
                            <a:srgbClr val="333333"/>
                          </a:solidFill>
                          <a:effectLst/>
                          <a:latin typeface="Calibri Light"/>
                        </a:rPr>
                        <a:t>Za</a:t>
                      </a:r>
                      <a:r>
                        <a:rPr kumimoji="0" lang="es-ES" sz="2000" b="0" i="0" u="none" strike="noStrike" cap="none" normalizeH="0" baseline="0" dirty="0">
                          <a:ln>
                            <a:noFill/>
                          </a:ln>
                          <a:solidFill>
                            <a:srgbClr val="333333"/>
                          </a:solidFill>
                          <a:effectLst/>
                          <a:latin typeface="Calibri Light"/>
                        </a:rPr>
                        <a:t> i </a:t>
                      </a:r>
                      <a:r>
                        <a:rPr kumimoji="0" lang="es-ES" sz="2000" b="0" i="0" u="none" strike="noStrike" cap="none" normalizeH="0" baseline="0" dirty="0" err="1">
                          <a:ln>
                            <a:noFill/>
                          </a:ln>
                          <a:solidFill>
                            <a:srgbClr val="333333"/>
                          </a:solidFill>
                          <a:effectLst/>
                          <a:latin typeface="Calibri Light"/>
                        </a:rPr>
                        <a:t>protiv</a:t>
                      </a:r>
                      <a:r>
                        <a:rPr kumimoji="0" lang="es-ES" sz="2000" b="0" i="0" u="none" strike="noStrike" cap="none" normalizeH="0" baseline="0" dirty="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Za:</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174</a:t>
            </a:fld>
            <a:endParaRPr lang="de-DE" altLang="de-DE"/>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42"/>
          <p:cNvGraphicFramePr>
            <a:graphicFrameLocks noGrp="1"/>
          </p:cNvGraphicFramePr>
          <p:nvPr>
            <p:extLst>
              <p:ext uri="{D42A27DB-BD31-4B8C-83A1-F6EECF244321}">
                <p14:modId xmlns:p14="http://schemas.microsoft.com/office/powerpoint/2010/main" val="100603568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err="1">
                          <a:ln>
                            <a:noFill/>
                          </a:ln>
                          <a:solidFill>
                            <a:srgbClr val="333333"/>
                          </a:solidFill>
                          <a:effectLst/>
                          <a:latin typeface="Calibri Light"/>
                          <a:cs typeface="Times New Roman" pitchFamily="18" charset="0"/>
                        </a:rPr>
                        <a:t>Za</a:t>
                      </a:r>
                      <a:r>
                        <a:rPr kumimoji="0" lang="en-US" sz="1800" b="1"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“Zastava </a:t>
                      </a:r>
                      <a:r>
                        <a:rPr kumimoji="0" lang="en-US" sz="1800" b="0" i="0" u="none" strike="noStrike" cap="none" normalizeH="0" baseline="0" err="1">
                          <a:ln>
                            <a:noFill/>
                          </a:ln>
                          <a:solidFill>
                            <a:srgbClr val="333333"/>
                          </a:solidFill>
                          <a:effectLst/>
                          <a:latin typeface="Calibri Light"/>
                          <a:cs typeface="Times New Roman" pitchFamily="18" charset="0"/>
                        </a:rPr>
                        <a:t>koja</a:t>
                      </a:r>
                      <a:r>
                        <a:rPr kumimoji="0" lang="en-US" sz="1800" b="0" i="0" u="none" strike="noStrike" cap="none" normalizeH="0" baseline="0">
                          <a:ln>
                            <a:noFill/>
                          </a:ln>
                          <a:solidFill>
                            <a:srgbClr val="333333"/>
                          </a:solidFill>
                          <a:effectLst/>
                          <a:latin typeface="Calibri Light"/>
                          <a:cs typeface="Times New Roman" pitchFamily="18" charset="0"/>
                        </a:rPr>
                        <a:t> vijori”: </a:t>
                      </a:r>
                      <a:r>
                        <a:rPr kumimoji="0" lang="en-US" sz="1800" b="0" i="0" u="none" strike="noStrike" cap="none" normalizeH="0" baseline="0" dirty="0" err="1">
                          <a:ln>
                            <a:noFill/>
                          </a:ln>
                          <a:solidFill>
                            <a:srgbClr val="333333"/>
                          </a:solidFill>
                          <a:effectLst/>
                          <a:latin typeface="Calibri Light"/>
                          <a:cs typeface="Times New Roman" pitchFamily="18" charset="0"/>
                        </a:rPr>
                        <a:t>nemoguće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jer</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Mjesecu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nema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atmosfere</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Slike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neba</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zvijezda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nejednake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sjene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upućuju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proizvodnju</a:t>
                      </a:r>
                      <a:r>
                        <a:rPr kumimoji="0" lang="en-US" sz="1800" b="0" i="0" u="none" strike="noStrike" cap="none" normalizeH="0" baseline="0" dirty="0">
                          <a:ln>
                            <a:noFill/>
                          </a:ln>
                          <a:solidFill>
                            <a:srgbClr val="333333"/>
                          </a:solidFill>
                          <a:effectLst/>
                          <a:latin typeface="Calibri Light"/>
                          <a:cs typeface="Times New Roman" pitchFamily="18" charset="0"/>
                        </a:rPr>
                        <a:t> u </a:t>
                      </a:r>
                      <a:r>
                        <a:rPr kumimoji="0" lang="en-US" sz="1800" b="0" i="0" u="none" strike="noStrike" cap="none" normalizeH="0" baseline="0" dirty="0" err="1">
                          <a:ln>
                            <a:noFill/>
                          </a:ln>
                          <a:solidFill>
                            <a:srgbClr val="333333"/>
                          </a:solidFill>
                          <a:effectLst/>
                          <a:latin typeface="Calibri Light"/>
                          <a:cs typeface="Times New Roman" pitchFamily="18" charset="0"/>
                        </a:rPr>
                        <a:t>filmskom</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studiju</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a:ln>
                            <a:noFill/>
                          </a:ln>
                          <a:solidFill>
                            <a:srgbClr val="333333"/>
                          </a:solidFill>
                          <a:effectLst/>
                          <a:latin typeface="Calibri Light"/>
                          <a:cs typeface="Times New Roman" pitchFamily="18" charset="0"/>
                        </a:rPr>
                        <a:t>Radio </a:t>
                      </a:r>
                      <a:r>
                        <a:rPr kumimoji="0" lang="en-US" sz="1800" b="0" i="0" u="none" strike="noStrike" cap="none" normalizeH="0" baseline="0" dirty="0" err="1">
                          <a:ln>
                            <a:noFill/>
                          </a:ln>
                          <a:solidFill>
                            <a:srgbClr val="333333"/>
                          </a:solidFill>
                          <a:effectLst/>
                          <a:latin typeface="Calibri Light"/>
                          <a:cs typeface="Times New Roman" pitchFamily="18" charset="0"/>
                        </a:rPr>
                        <a:t>poruka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Prebrzo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odgovorio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posljednju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rečenicu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predsjednika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Radio- </a:t>
                      </a:r>
                      <a:r>
                        <a:rPr kumimoji="0" lang="en-US" sz="1800" b="0" i="0" u="none" strike="noStrike" cap="none" normalizeH="0" baseline="0" dirty="0" err="1">
                          <a:ln>
                            <a:noFill/>
                          </a:ln>
                          <a:solidFill>
                            <a:srgbClr val="333333"/>
                          </a:solidFill>
                          <a:effectLst/>
                          <a:latin typeface="Calibri Light"/>
                          <a:cs typeface="Times New Roman" pitchFamily="18" charset="0"/>
                        </a:rPr>
                        <a:t>signali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dulje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putuju</a:t>
                      </a:r>
                      <a:r>
                        <a:rPr kumimoji="0" lang="en-US" sz="1800" b="0" i="0" u="none" strike="noStrike" cap="none" normalizeH="0" baseline="0" dirty="0">
                          <a:ln>
                            <a:noFill/>
                          </a:ln>
                          <a:solidFill>
                            <a:srgbClr val="333333"/>
                          </a:solidFill>
                          <a:effectLst/>
                          <a:latin typeface="Calibri Light"/>
                          <a:cs typeface="Times New Roman" pitchFamily="18" charset="0"/>
                        </a:rPr>
                        <a:t> do </a:t>
                      </a:r>
                      <a:r>
                        <a:rPr kumimoji="0" lang="en-US" sz="1800" b="0" i="0" u="none" strike="noStrike" cap="none" normalizeH="0" baseline="0" dirty="0" err="1">
                          <a:ln>
                            <a:noFill/>
                          </a:ln>
                          <a:solidFill>
                            <a:srgbClr val="333333"/>
                          </a:solidFill>
                          <a:effectLst/>
                          <a:latin typeface="Calibri Light"/>
                          <a:cs typeface="Times New Roman" pitchFamily="18" charset="0"/>
                        </a:rPr>
                        <a:t>Zemlje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nego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što</a:t>
                      </a:r>
                      <a:r>
                        <a:rPr kumimoji="0" lang="en-US" sz="1800" b="0" i="0" u="none" strike="noStrike" cap="none" normalizeH="0" baseline="0" dirty="0">
                          <a:ln>
                            <a:noFill/>
                          </a:ln>
                          <a:solidFill>
                            <a:srgbClr val="333333"/>
                          </a:solidFill>
                          <a:effectLst/>
                          <a:latin typeface="Calibri Light"/>
                          <a:cs typeface="Times New Roman" pitchFamily="18" charset="0"/>
                        </a:rPr>
                        <a:t> je </a:t>
                      </a:r>
                      <a:r>
                        <a:rPr kumimoji="0" lang="en-US" sz="1800" b="0" i="0" u="none" strike="noStrike" cap="none" normalizeH="0" baseline="0" dirty="0" err="1">
                          <a:ln>
                            <a:noFill/>
                          </a:ln>
                          <a:solidFill>
                            <a:srgbClr val="333333"/>
                          </a:solidFill>
                          <a:effectLst/>
                          <a:latin typeface="Calibri Light"/>
                          <a:cs typeface="Times New Roman" pitchFamily="18" charset="0"/>
                        </a:rPr>
                        <a:t>Armstrongu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trebalo</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odgovor</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175</a:t>
            </a:fld>
            <a:endParaRPr lang="de-DE" altLang="de-DE"/>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238508037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Navodno se spuštanje na Mjesec 1969. god. nikad nije dogodilo, radilo se o običnoj prevari.</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Protiv:</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176</a:t>
            </a:fld>
            <a:endParaRPr lang="de-DE" altLang="de-DE"/>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Prebrzo zaključivanje “na djelu”</a:t>
            </a:r>
            <a:br>
              <a:rPr lang="en-US" sz="3600">
                <a:solidFill>
                  <a:srgbClr val="004992"/>
                </a:solidFill>
                <a:latin typeface="+mn-lt"/>
                <a:ea typeface="+mn-ea"/>
                <a:cs typeface="+mn-cs"/>
              </a:rPr>
            </a:br>
            <a:r>
              <a:rPr lang="en-US">
                <a:solidFill>
                  <a:srgbClr val="004992"/>
                </a:solidFill>
                <a:latin typeface="+mn-lt"/>
                <a:ea typeface="+mn-ea"/>
                <a:cs typeface="+mn-cs"/>
              </a:rPr>
              <a:t>- urbane legende -</a:t>
            </a:r>
          </a:p>
        </p:txBody>
      </p:sp>
      <p:graphicFrame>
        <p:nvGraphicFramePr>
          <p:cNvPr id="8" name="Group 27"/>
          <p:cNvGraphicFramePr>
            <a:graphicFrameLocks noGrp="1"/>
          </p:cNvGraphicFramePr>
          <p:nvPr>
            <p:extLst>
              <p:ext uri="{D42A27DB-BD31-4B8C-83A1-F6EECF244321}">
                <p14:modId xmlns:p14="http://schemas.microsoft.com/office/powerpoint/2010/main" val="44024382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Legenda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Za i protiv </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“Dokazi”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Calibri Light"/>
                        </a:rPr>
                        <a:t>Navodno</a:t>
                      </a:r>
                      <a:r>
                        <a:rPr kumimoji="0" lang="en-US" sz="1800" b="0" i="0" u="none" strike="noStrike" cap="none" normalizeH="0" baseline="0" dirty="0">
                          <a:ln>
                            <a:noFill/>
                          </a:ln>
                          <a:solidFill>
                            <a:srgbClr val="333333"/>
                          </a:solidFill>
                          <a:effectLst/>
                          <a:latin typeface="Calibri Light"/>
                        </a:rPr>
                        <a:t> se </a:t>
                      </a:r>
                      <a:r>
                        <a:rPr kumimoji="0" lang="en-US" sz="1800" b="0" i="0" u="none" strike="noStrike" cap="none" normalizeH="0" baseline="0" dirty="0" err="1">
                          <a:ln>
                            <a:noFill/>
                          </a:ln>
                          <a:solidFill>
                            <a:srgbClr val="333333"/>
                          </a:solidFill>
                          <a:effectLst/>
                          <a:latin typeface="Calibri Light"/>
                        </a:rPr>
                        <a:t>spuštanje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Mjesec</a:t>
                      </a:r>
                      <a:r>
                        <a:rPr kumimoji="0" lang="en-US" sz="1800" b="0" i="0" u="none" strike="noStrike" cap="none" normalizeH="0" baseline="0" dirty="0">
                          <a:ln>
                            <a:noFill/>
                          </a:ln>
                          <a:solidFill>
                            <a:srgbClr val="333333"/>
                          </a:solidFill>
                          <a:effectLst/>
                          <a:latin typeface="Calibri Light"/>
                        </a:rPr>
                        <a:t> 1969. god. </a:t>
                      </a:r>
                      <a:r>
                        <a:rPr kumimoji="0" lang="en-US" sz="1800" b="0" i="0" u="none" strike="noStrike" cap="none" normalizeH="0" baseline="0" dirty="0" err="1">
                          <a:ln>
                            <a:noFill/>
                          </a:ln>
                          <a:solidFill>
                            <a:srgbClr val="333333"/>
                          </a:solidFill>
                          <a:effectLst/>
                          <a:latin typeface="Calibri Light"/>
                        </a:rPr>
                        <a:t>nikad</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nije</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dogodilo</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radilo</a:t>
                      </a:r>
                      <a:r>
                        <a:rPr kumimoji="0" lang="en-US" sz="1800" b="0" i="0" u="none" strike="noStrike" cap="none" normalizeH="0" baseline="0" dirty="0">
                          <a:ln>
                            <a:noFill/>
                          </a:ln>
                          <a:solidFill>
                            <a:srgbClr val="333333"/>
                          </a:solidFill>
                          <a:effectLst/>
                          <a:latin typeface="Calibri Light"/>
                        </a:rPr>
                        <a:t> se o </a:t>
                      </a:r>
                      <a:r>
                        <a:rPr kumimoji="0" lang="en-US" sz="1800" b="0" i="0" u="none" strike="noStrike" cap="none" normalizeH="0" baseline="0" dirty="0" err="1">
                          <a:ln>
                            <a:noFill/>
                          </a:ln>
                          <a:solidFill>
                            <a:srgbClr val="333333"/>
                          </a:solidFill>
                          <a:effectLst/>
                          <a:latin typeface="Calibri Light"/>
                        </a:rPr>
                        <a:t>običnoj</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prevari</a:t>
                      </a:r>
                      <a:r>
                        <a:rPr kumimoji="0" lang="en-US" sz="1800" b="0" i="0" u="none" strike="noStrike" cap="none" normalizeH="0" baseline="0" dirty="0">
                          <a:ln>
                            <a:noFill/>
                          </a:ln>
                          <a:solidFill>
                            <a:srgbClr val="333333"/>
                          </a:solidFill>
                          <a:effectLst/>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vi-VN" sz="1800" b="1" i="0" u="none" dirty="0">
                          <a:solidFill>
                            <a:srgbClr val="333333"/>
                          </a:solidFill>
                          <a:latin typeface="Calibri Light"/>
                        </a:rPr>
                        <a:t>Protiv:</a:t>
                      </a:r>
                      <a:r>
                        <a:rPr lang="vi-VN" sz="1800" b="0" i="0" u="none" dirty="0">
                          <a:solidFill>
                            <a:srgbClr val="333333"/>
                          </a:solidFill>
                          <a:latin typeface="Calibri Light"/>
                        </a:rPr>
                        <a:t> </a:t>
                      </a:r>
                    </a:p>
                    <a:p>
                      <a:pPr marL="342900" indent="-342900">
                        <a:lnSpc>
                          <a:spcPct val="100000"/>
                        </a:lnSpc>
                        <a:spcBef>
                          <a:spcPts val="1200"/>
                        </a:spcBef>
                        <a:buFont typeface="+mj-lt"/>
                        <a:buAutoNum type="arabicPeriod"/>
                      </a:pPr>
                      <a:r>
                        <a:rPr lang="vi-VN" sz="1800" b="0" i="0" u="none" dirty="0">
                          <a:solidFill>
                            <a:srgbClr val="333333"/>
                          </a:solidFill>
                          <a:latin typeface="Calibri Light"/>
                        </a:rPr>
                        <a:t>Vijorenje zastave uzrokovano je zabijanjem drške u površinu Mjeseca </a:t>
                      </a:r>
                    </a:p>
                    <a:p>
                      <a:pPr marL="342900" indent="-342900">
                        <a:lnSpc>
                          <a:spcPct val="100000"/>
                        </a:lnSpc>
                        <a:spcBef>
                          <a:spcPts val="1200"/>
                        </a:spcBef>
                        <a:buFont typeface="+mj-lt"/>
                        <a:buAutoNum type="arabicPeriod"/>
                      </a:pPr>
                      <a:r>
                        <a:rPr lang="vi-VN" sz="1800" b="0" i="0" u="none" dirty="0">
                          <a:solidFill>
                            <a:srgbClr val="333333"/>
                          </a:solidFill>
                          <a:latin typeface="Calibri Light"/>
                        </a:rPr>
                        <a:t>Noćne fotografije ne mogu uhvatiti slabe izvore svjetla zbog vremena ekspozicije </a:t>
                      </a:r>
                      <a:r>
                        <a:rPr lang="vi-VN" sz="1800" b="0" i="0" u="none" dirty="0">
                          <a:solidFill>
                            <a:srgbClr val="333333"/>
                          </a:solidFill>
                          <a:latin typeface="Times New Roman"/>
                        </a:rPr>
                        <a:t>→</a:t>
                      </a:r>
                      <a:r>
                        <a:rPr lang="vi-VN" sz="1800" b="0" i="0" u="none" dirty="0">
                          <a:solidFill>
                            <a:srgbClr val="333333"/>
                          </a:solidFill>
                          <a:latin typeface="Calibri Light"/>
                        </a:rPr>
                        <a:t> nema zvijezda</a:t>
                      </a:r>
                    </a:p>
                    <a:p>
                      <a:pPr marL="342900" indent="-342900">
                        <a:lnSpc>
                          <a:spcPct val="100000"/>
                        </a:lnSpc>
                        <a:spcBef>
                          <a:spcPts val="1200"/>
                        </a:spcBef>
                        <a:buFont typeface="+mj-lt"/>
                        <a:buAutoNum type="arabicPeriod"/>
                      </a:pPr>
                      <a:r>
                        <a:rPr lang="vi-VN" sz="1800" b="0" i="0" u="none" dirty="0">
                          <a:solidFill>
                            <a:srgbClr val="333333"/>
                          </a:solidFill>
                          <a:latin typeface="Calibri Light"/>
                        </a:rPr>
                        <a:t>Nejednake sjene uzrokuje neravna površina Mjeseca</a:t>
                      </a:r>
                    </a:p>
                    <a:p>
                      <a:pPr marL="342900" indent="-342900">
                        <a:lnSpc>
                          <a:spcPct val="100000"/>
                        </a:lnSpc>
                        <a:spcBef>
                          <a:spcPts val="1200"/>
                        </a:spcBef>
                        <a:buFont typeface="+mj-lt"/>
                        <a:buAutoNum type="arabicPeriod"/>
                      </a:pPr>
                      <a:r>
                        <a:rPr lang="vi-VN" sz="1800" b="0" i="0" u="none" dirty="0">
                          <a:solidFill>
                            <a:srgbClr val="333333"/>
                          </a:solidFill>
                          <a:latin typeface="Calibri Light"/>
                        </a:rPr>
                        <a:t>Razgovor je bio montiran da bi se prikrilo izvorno kašnjenje između Nixonovog i Armstrongovog dijaloga </a:t>
                      </a:r>
                      <a:endParaRPr lang="en-US" sz="18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177</a:t>
            </a:fld>
            <a:endParaRPr lang="de-DE" altLang="de-DE"/>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Prebrzo</a:t>
            </a:r>
            <a:r>
              <a:rPr lang="en-US" sz="3600" dirty="0">
                <a:solidFill>
                  <a:srgbClr val="004992"/>
                </a:solidFill>
                <a:latin typeface="+mn-lt"/>
                <a:ea typeface="+mn-ea"/>
                <a:cs typeface="+mn-cs"/>
              </a:rPr>
              <a:t> </a:t>
            </a:r>
            <a:r>
              <a:rPr lang="en-US" sz="3600" err="1">
                <a:solidFill>
                  <a:srgbClr val="004992"/>
                </a:solidFill>
                <a:latin typeface="+mn-lt"/>
                <a:ea typeface="+mn-ea"/>
                <a:cs typeface="+mn-cs"/>
              </a:rPr>
              <a:t>zaključivanje</a:t>
            </a:r>
            <a:r>
              <a:rPr lang="en-US" sz="3600">
                <a:solidFill>
                  <a:srgbClr val="004992"/>
                </a:solidFill>
                <a:latin typeface="+mn-lt"/>
                <a:ea typeface="+mn-ea"/>
                <a:cs typeface="+mn-cs"/>
              </a:rPr>
              <a:t> “na djelu”</a:t>
            </a:r>
            <a:br>
              <a:rPr lang="en-US" sz="3600" dirty="0">
                <a:solidFill>
                  <a:srgbClr val="004992"/>
                </a:solidFill>
                <a:latin typeface="+mn-lt"/>
                <a:ea typeface="+mn-ea"/>
                <a:cs typeface="+mn-cs"/>
              </a:rPr>
            </a:br>
            <a:r>
              <a:rPr lang="en-US" dirty="0">
                <a:solidFill>
                  <a:srgbClr val="004992"/>
                </a:solidFill>
                <a:latin typeface="+mn-lt"/>
                <a:ea typeface="+mn-ea"/>
                <a:cs typeface="+mn-cs"/>
              </a:rPr>
              <a:t>- urbane </a:t>
            </a:r>
            <a:r>
              <a:rPr lang="en-US" dirty="0" err="1">
                <a:solidFill>
                  <a:srgbClr val="004992"/>
                </a:solidFill>
                <a:latin typeface="+mn-lt"/>
                <a:ea typeface="+mn-ea"/>
                <a:cs typeface="+mn-cs"/>
              </a:rPr>
              <a:t>legende</a:t>
            </a:r>
            <a:r>
              <a:rPr lang="en-US" dirty="0">
                <a:solidFill>
                  <a:srgbClr val="004992"/>
                </a:solidFill>
                <a:latin typeface="+mn-lt"/>
                <a:ea typeface="+mn-ea"/>
                <a:cs typeface="+mn-cs"/>
              </a:rPr>
              <a:t>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Je li slijetanje na Mjesec prevara američke Vlade ?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Izvor: German television station ZDF: “Vorsicht Verschwörung” (Beware conspiracy) </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Režiser Roland Emmerich (Dan nezavisnosti):</a:t>
            </a:r>
            <a:br>
              <a:rPr lang="en-US" altLang="de-DE" sz="2400">
                <a:latin typeface="Calibri Light"/>
              </a:rPr>
            </a:br>
            <a:r>
              <a:rPr lang="en-US" altLang="de-DE" sz="2400">
                <a:latin typeface="Calibri Light"/>
              </a:rPr>
              <a:t>“Slijetanje na Mjesec (…) je bilo jednostavno predobro. Takvu stvar je bilo nemoguće uprizoriti u 60-tima. To bi predstavljalo problem čak i s današnjom opremom.”</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Metakognitivni Trening 2 – Prebrzo zaključivanje I</a:t>
            </a:r>
          </a:p>
        </p:txBody>
      </p:sp>
      <p:sp>
        <p:nvSpPr>
          <p:cNvPr id="6" name="Slide Number Placeholder 5"/>
          <p:cNvSpPr>
            <a:spLocks noGrp="1"/>
          </p:cNvSpPr>
          <p:nvPr>
            <p:ph type="sldNum" sz="quarter" idx="12"/>
          </p:nvPr>
        </p:nvSpPr>
        <p:spPr/>
        <p:txBody>
          <a:bodyPr/>
          <a:lstStyle/>
          <a:p>
            <a:fld id="{16F08E42-18FE-411A-A46A-BEDC8CE5F147}" type="slidenum">
              <a:rPr lang="de-DE" altLang="de-DE" smtClean="0"/>
              <a:pPr/>
              <a:t>178</a:t>
            </a:fld>
            <a:endParaRPr lang="de-DE" altLang="de-DE"/>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nastaje ovakva urbana legenda i druge teorije urote?</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179</a:t>
            </a:fld>
            <a:endParaRPr lang="de-DE" altLang="de-DE"/>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pl-PL" sz="3600">
                <a:latin typeface="+mn-lt"/>
                <a:ea typeface="+mn-ea"/>
                <a:cs typeface="+mn-cs"/>
              </a:rPr>
              <a:t>Kako nastaje ovakva urbana legenda i druge teorije urote?</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hr-HR" sz="2400">
                <a:solidFill>
                  <a:srgbClr val="333333"/>
                </a:solidFill>
              </a:rPr>
              <a:t>Često su uzbudljivije od stvarnosti.</a:t>
            </a:r>
          </a:p>
          <a:p>
            <a:pPr marL="342900" lvl="0" indent="-342900" defTabSz="914400" fontAlgn="base">
              <a:buClr>
                <a:srgbClr val="333333"/>
              </a:buClr>
              <a:buFont typeface="WingDings"/>
              <a:buChar char=""/>
              <a:defRPr/>
            </a:pPr>
            <a:r>
              <a:rPr lang="hr-HR" sz="2400" dirty="0">
                <a:solidFill>
                  <a:srgbClr val="333333"/>
                </a:solidFill>
              </a:rPr>
              <a:t>Temelje se na podacima koje je teško provjeriti, a lako im je povjerovati </a:t>
            </a:r>
            <a:r>
              <a:rPr lang="en-US" sz="2400" dirty="0">
                <a:solidFill>
                  <a:srgbClr val="333333"/>
                </a:solidFill>
              </a:rPr>
              <a:t>(</a:t>
            </a:r>
            <a:r>
              <a:rPr lang="hr-HR" sz="2400" dirty="0">
                <a:solidFill>
                  <a:srgbClr val="333333"/>
                </a:solidFill>
              </a:rPr>
              <a:t>npr</a:t>
            </a:r>
            <a:r>
              <a:rPr lang="en-US" sz="2400" dirty="0">
                <a:solidFill>
                  <a:srgbClr val="333333"/>
                </a:solidFill>
              </a:rPr>
              <a:t>., </a:t>
            </a:r>
            <a:r>
              <a:rPr lang="hr-HR" sz="2400" dirty="0">
                <a:solidFill>
                  <a:srgbClr val="333333"/>
                </a:solidFill>
              </a:rPr>
              <a:t>vijorenje zastave sugerira da je slika snimljena na Zemlji)</a:t>
            </a:r>
            <a:r>
              <a:rPr lang="en-US" sz="2400" dirty="0">
                <a:solidFill>
                  <a:srgbClr val="333333"/>
                </a:solidFill>
              </a:rPr>
              <a:t>.</a:t>
            </a:r>
          </a:p>
          <a:p>
            <a:pPr marL="342900" lvl="0" indent="-342900" defTabSz="914400" fontAlgn="base">
              <a:buClr>
                <a:srgbClr val="333333"/>
              </a:buClr>
              <a:buFont typeface="WingDings"/>
              <a:buChar char=""/>
              <a:defRPr/>
            </a:pPr>
            <a:r>
              <a:rPr lang="hr-HR" sz="2400" dirty="0">
                <a:solidFill>
                  <a:srgbClr val="333333"/>
                </a:solidFill>
              </a:rPr>
              <a:t>Zanemaruju druga objašnjenja</a:t>
            </a:r>
            <a:r>
              <a:rPr lang="en-US" sz="2400" dirty="0">
                <a:solidFill>
                  <a:srgbClr val="333333"/>
                </a:solidFill>
              </a:rPr>
              <a:t> (</a:t>
            </a:r>
            <a:r>
              <a:rPr lang="hr-HR" sz="2400" dirty="0">
                <a:solidFill>
                  <a:srgbClr val="333333"/>
                </a:solidFill>
              </a:rPr>
              <a:t>npr</a:t>
            </a:r>
            <a:r>
              <a:rPr lang="en-US" sz="2400" dirty="0">
                <a:solidFill>
                  <a:srgbClr val="333333"/>
                </a:solidFill>
              </a:rPr>
              <a:t>., </a:t>
            </a:r>
            <a:r>
              <a:rPr lang="hr-HR" sz="2400" dirty="0">
                <a:solidFill>
                  <a:srgbClr val="333333"/>
                </a:solidFill>
              </a:rPr>
              <a:t>nebo bez zvijezda može se objasniti tehničkim ograničenjima noćne fotografije</a:t>
            </a:r>
            <a:r>
              <a:rPr lang="en-US" sz="2400" dirty="0">
                <a:solidFill>
                  <a:srgbClr val="333333"/>
                </a:solidFill>
              </a:rPr>
              <a:t>).</a:t>
            </a:r>
          </a:p>
          <a:p>
            <a:pPr marL="342900" lvl="0" indent="-342900" defTabSz="914400" fontAlgn="base">
              <a:buClr>
                <a:srgbClr val="333333"/>
              </a:buClr>
              <a:buFont typeface="WingDings"/>
              <a:buChar char=""/>
              <a:defRPr/>
            </a:pPr>
            <a:r>
              <a:rPr lang="en-US" sz="2400" dirty="0">
                <a:solidFill>
                  <a:srgbClr val="333333"/>
                </a:solidFill>
              </a:rPr>
              <a:t>Urban</a:t>
            </a:r>
            <a:r>
              <a:rPr lang="hr-HR" sz="2400" dirty="0">
                <a:solidFill>
                  <a:srgbClr val="333333"/>
                </a:solidFill>
              </a:rPr>
              <a:t>e</a:t>
            </a:r>
            <a:r>
              <a:rPr lang="en-US" sz="2400" dirty="0">
                <a:solidFill>
                  <a:srgbClr val="333333"/>
                </a:solidFill>
              </a:rPr>
              <a:t> legend</a:t>
            </a:r>
            <a:r>
              <a:rPr lang="hr-HR" sz="2400" dirty="0">
                <a:solidFill>
                  <a:srgbClr val="333333"/>
                </a:solidFill>
              </a:rPr>
              <a:t>e izvade podatak iz konteksta, a zatim ga preuveličaju.</a:t>
            </a:r>
            <a:endParaRPr lang="en-US" sz="2400" dirty="0"/>
          </a:p>
        </p:txBody>
      </p:sp>
      <p:sp>
        <p:nvSpPr>
          <p:cNvPr id="6" name="Footer Placeholder 5"/>
          <p:cNvSpPr>
            <a:spLocks noGrp="1"/>
          </p:cNvSpPr>
          <p:nvPr>
            <p:ph type="ftr" sz="quarter" idx="11"/>
          </p:nvPr>
        </p:nvSpPr>
        <p:spPr/>
        <p:txBody>
          <a:bodyPr/>
          <a:lstStyle/>
          <a:p>
            <a:pPr>
              <a:defRPr/>
            </a:pPr>
            <a:r>
              <a:rPr lang="de-DE"/>
              <a:t>Metakognitivni Trening 2 – Prebrzo zaključivanje I</a:t>
            </a:r>
          </a:p>
        </p:txBody>
      </p:sp>
      <p:sp>
        <p:nvSpPr>
          <p:cNvPr id="7" name="Slide Number Placeholder 6"/>
          <p:cNvSpPr>
            <a:spLocks noGrp="1"/>
          </p:cNvSpPr>
          <p:nvPr>
            <p:ph type="sldNum" sz="quarter" idx="12"/>
          </p:nvPr>
        </p:nvSpPr>
        <p:spPr/>
        <p:txBody>
          <a:bodyPr/>
          <a:lstStyle/>
          <a:p>
            <a:fld id="{F98D28BD-C0C9-49DF-B2DB-C13C4A913AB0}" type="slidenum">
              <a:rPr lang="de-DE" altLang="de-DE" smtClean="0"/>
              <a:pPr/>
              <a:t>180</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5</TotalTime>
  <Words>7379</Words>
  <Application>Microsoft Office PowerPoint</Application>
  <PresentationFormat>Custom</PresentationFormat>
  <Paragraphs>1491</Paragraphs>
  <Slides>180</Slides>
  <Notes>180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180</vt:i4>
      </vt:variant>
    </vt:vector>
  </HeadingPairs>
  <TitlesOfParts>
    <vt:vector size="187" baseType="lpstr">
      <vt:lpstr>Calibri Light</vt:lpstr>
      <vt:lpstr>Symbol</vt:lpstr>
      <vt:lpstr>WingDings</vt:lpstr>
      <vt:lpstr>Arial Black</vt:lpstr>
      <vt:lpstr>Arial</vt:lpstr>
      <vt:lpstr>Times New Roman</vt:lpstr>
      <vt:lpstr>UKE_PPT-Vorlage_16zu9</vt:lpstr>
      <vt:lpstr>MKT 2 A – Prebrzo zaključivanje I</vt:lpstr>
      <vt:lpstr>Prebrzo zaključivanje</vt:lpstr>
      <vt:lpstr>Prebrzo zaključivanje</vt:lpstr>
      <vt:lpstr>Prebrzo zaključivanje</vt:lpstr>
      <vt:lpstr>Prebrzo zaključivanje</vt:lpstr>
      <vt:lpstr>Prebrzo zaključivanje</vt:lpstr>
      <vt:lpstr>Zaključivanje bez dovoljno dokaza</vt:lpstr>
      <vt:lpstr>Zaključivanje bez dovoljno dokaza</vt:lpstr>
      <vt:lpstr>Zaključivanje bez dovoljno dokaza</vt:lpstr>
      <vt:lpstr>Prebrzo zaključivanje “na djelu”</vt:lpstr>
      <vt:lpstr>Prebrzo zaključivanje “na djelu”</vt:lpstr>
      <vt:lpstr>Prebrzo zaključivanje “na djelu”</vt:lpstr>
      <vt:lpstr>Prebrzo zaključivanje “na djelu” - moderne legende - (drugačiji primjer vidi na završetku prezentacije)</vt:lpstr>
      <vt:lpstr>Prebrzo zaključivanje “na djelu” - moderne legende -</vt:lpstr>
      <vt:lpstr>Prebrzo zaključivanje “na djelu” - moderne legende -</vt:lpstr>
      <vt:lpstr>Prebrzo zaključivanje “na djelu” - moderne legende -</vt:lpstr>
      <vt:lpstr>Kako nastaju ovakve teorije zavjere?</vt:lpstr>
      <vt:lpstr>Kako nastaju ovakve teorije zavjere?</vt:lpstr>
      <vt:lpstr>Kako nastaju ovakve teorije zavjere?</vt:lpstr>
      <vt:lpstr>Zašto ovo radimo?</vt:lpstr>
      <vt:lpstr>Zašto ovo radimo?</vt:lpstr>
      <vt:lpstr>Kako prebrzo zaključivanje dovodi do pogrešnih interpretacija tijekom psihoze – primjeri</vt:lpstr>
      <vt:lpstr>Zadatak (1)</vt:lpstr>
      <vt:lpstr>Zadatak (1)</vt:lpstr>
      <vt:lpstr>Slika 1</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2</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3</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4</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5</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6</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7</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izborni sadržaj: video - isječci</vt:lpstr>
      <vt:lpstr>Slika 8</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9</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10</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11</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Slika 12</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Što bi moglo biti prikazano na ovoj slici?</vt:lpstr>
      <vt:lpstr>Zadatak 2:</vt:lpstr>
      <vt:lpstr>Što vidite?</vt:lpstr>
      <vt:lpstr>Što vidite sada?</vt:lpstr>
      <vt:lpstr>Što vidite?</vt:lpstr>
      <vt:lpstr>Što vidite?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Što vidite?</vt:lpstr>
      <vt:lpstr>Pokušajte otkriti sve likove!</vt:lpstr>
      <vt:lpstr>PowerPoint Presentation</vt:lpstr>
      <vt:lpstr>Primjena u svakodnevnom životu</vt:lpstr>
      <vt:lpstr>Primjena u svakodnevnom životu</vt:lpstr>
      <vt:lpstr>Primjena u svakodnevnom životu</vt:lpstr>
      <vt:lpstr>Primjena u svakodnevnom životu</vt:lpstr>
      <vt:lpstr>Primjena u svakodnevnom životu</vt:lpstr>
      <vt:lpstr>Kako je ovo povezano sa psihozom?</vt:lpstr>
      <vt:lpstr>Kako je ovo povezano sa psihozom?</vt:lpstr>
      <vt:lpstr>Kako je ovo povezano sa psihozom?</vt:lpstr>
      <vt:lpstr>Hvala na pozornosti!</vt:lpstr>
      <vt:lpstr>PowerPoint Presentation</vt:lpstr>
      <vt:lpstr>Prebrzo zaključivanje “na djelu” - urbane legende -</vt:lpstr>
      <vt:lpstr>Prebrzo zaključivanje “na djelu” - urbane legende -</vt:lpstr>
      <vt:lpstr>Prebrzo zaključivanje “na djelu” - urbane legende -</vt:lpstr>
      <vt:lpstr>Prebrzo zaključivanje “na djelu” - urbane legende -</vt:lpstr>
      <vt:lpstr>Prebrzo zaključivanje “na djelu” - urbane legende -</vt:lpstr>
      <vt:lpstr>Prebrzo zaključivanje “na djelu” - urbane legende -</vt:lpstr>
      <vt:lpstr>Kako nastaje ovakva urbana legenda i druge teorije urote?</vt:lpstr>
      <vt:lpstr>Kako nastaje ovakva urbana legenda i druge teorije urote?</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362</cp:revision>
  <dcterms:created xsi:type="dcterms:W3CDTF">2002-10-15T10:55:06Z</dcterms:created>
  <dcterms:modified xsi:type="dcterms:W3CDTF">2025-02-16T09:05:18Z</dcterms:modified>
</cp:coreProperties>
</file>