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90"/>
  </p:notesMasterIdLst>
  <p:handoutMasterIdLst>
    <p:handoutMasterId r:id="rId91"/>
  </p:handoutMasterIdLst>
  <p:sldIdLst>
    <p:sldId id="992" r:id="rId2"/>
    <p:sldId id="906" r:id="rId3"/>
    <p:sldId id="971" r:id="rId4"/>
    <p:sldId id="970" r:id="rId5"/>
    <p:sldId id="969" r:id="rId6"/>
    <p:sldId id="968" r:id="rId7"/>
    <p:sldId id="847" r:id="rId8"/>
    <p:sldId id="851" r:id="rId9"/>
    <p:sldId id="974" r:id="rId10"/>
    <p:sldId id="973" r:id="rId11"/>
    <p:sldId id="972" r:id="rId12"/>
    <p:sldId id="910" r:id="rId13"/>
    <p:sldId id="887" r:id="rId14"/>
    <p:sldId id="888" r:id="rId15"/>
    <p:sldId id="889" r:id="rId16"/>
    <p:sldId id="890" r:id="rId17"/>
    <p:sldId id="891" r:id="rId18"/>
    <p:sldId id="939" r:id="rId19"/>
    <p:sldId id="976" r:id="rId20"/>
    <p:sldId id="975" r:id="rId21"/>
    <p:sldId id="793" r:id="rId22"/>
    <p:sldId id="794" r:id="rId23"/>
    <p:sldId id="795" r:id="rId24"/>
    <p:sldId id="796" r:id="rId25"/>
    <p:sldId id="797" r:id="rId26"/>
    <p:sldId id="798" r:id="rId27"/>
    <p:sldId id="942" r:id="rId28"/>
    <p:sldId id="978" r:id="rId29"/>
    <p:sldId id="977" r:id="rId30"/>
    <p:sldId id="872" r:id="rId31"/>
    <p:sldId id="919" r:id="rId32"/>
    <p:sldId id="980" r:id="rId33"/>
    <p:sldId id="979" r:id="rId34"/>
    <p:sldId id="803" r:id="rId35"/>
    <p:sldId id="983" r:id="rId36"/>
    <p:sldId id="982" r:id="rId37"/>
    <p:sldId id="981" r:id="rId38"/>
    <p:sldId id="925" r:id="rId39"/>
    <p:sldId id="985" r:id="rId40"/>
    <p:sldId id="984" r:id="rId41"/>
    <p:sldId id="884" r:id="rId42"/>
    <p:sldId id="963" r:id="rId43"/>
    <p:sldId id="986" r:id="rId44"/>
    <p:sldId id="818" r:id="rId45"/>
    <p:sldId id="819" r:id="rId46"/>
    <p:sldId id="820" r:id="rId47"/>
    <p:sldId id="821" r:id="rId48"/>
    <p:sldId id="822" r:id="rId49"/>
    <p:sldId id="823" r:id="rId50"/>
    <p:sldId id="987" r:id="rId51"/>
    <p:sldId id="844" r:id="rId52"/>
    <p:sldId id="845" r:id="rId53"/>
    <p:sldId id="846" r:id="rId54"/>
    <p:sldId id="804" r:id="rId55"/>
    <p:sldId id="807" r:id="rId56"/>
    <p:sldId id="805" r:id="rId57"/>
    <p:sldId id="806" r:id="rId58"/>
    <p:sldId id="808" r:id="rId59"/>
    <p:sldId id="811" r:id="rId60"/>
    <p:sldId id="809" r:id="rId61"/>
    <p:sldId id="810" r:id="rId62"/>
    <p:sldId id="815" r:id="rId63"/>
    <p:sldId id="816" r:id="rId64"/>
    <p:sldId id="817" r:id="rId65"/>
    <p:sldId id="827" r:id="rId66"/>
    <p:sldId id="828" r:id="rId67"/>
    <p:sldId id="829" r:id="rId68"/>
    <p:sldId id="830" r:id="rId69"/>
    <p:sldId id="836" r:id="rId70"/>
    <p:sldId id="831" r:id="rId71"/>
    <p:sldId id="832" r:id="rId72"/>
    <p:sldId id="833" r:id="rId73"/>
    <p:sldId id="837" r:id="rId74"/>
    <p:sldId id="834" r:id="rId75"/>
    <p:sldId id="835" r:id="rId76"/>
    <p:sldId id="933" r:id="rId77"/>
    <p:sldId id="989" r:id="rId78"/>
    <p:sldId id="988" r:id="rId79"/>
    <p:sldId id="930" r:id="rId80"/>
    <p:sldId id="991" r:id="rId81"/>
    <p:sldId id="990" r:id="rId82"/>
    <p:sldId id="966" r:id="rId83"/>
    <p:sldId id="955" r:id="rId84"/>
    <p:sldId id="958" r:id="rId85"/>
    <p:sldId id="959" r:id="rId86"/>
    <p:sldId id="960" r:id="rId87"/>
    <p:sldId id="961" r:id="rId88"/>
    <p:sldId id="967" r:id="rId89"/>
  </p:sldIdLst>
  <p:sldSz cx="12195175" cy="6858000"/>
  <p:notesSz cx="6797675" cy="9926638"/>
  <p:embeddedFontLst>
    <p:embeddedFont>
      <p:font typeface="Calibri" panose="020F0502020204030204" pitchFamily="34" charset="0"/>
      <p:regular r:id="rId92"/>
      <p:bold r:id="rId93"/>
      <p:italic r:id="rId94"/>
      <p:boldItalic r:id="rId95"/>
    </p:embeddedFont>
    <p:embeddedFont>
      <p:font typeface="Calibri Light" panose="020F0302020204030204" pitchFamily="34" charset="0"/>
      <p:regular r:id="rId96"/>
      <p:italic r:id="rId97"/>
    </p:embeddedFont>
  </p:embeddedFontLst>
  <p:defaultTextStyle>
    <a:defPPr>
      <a:defRPr lang="de-DE"/>
    </a:defPPr>
    <a:lvl1pPr algn="l" rtl="0" fontAlgn="base">
      <a:spcBef>
        <a:spcPct val="0"/>
      </a:spcBef>
      <a:spcAft>
        <a:spcPct val="0"/>
      </a:spcAft>
      <a:defRPr lang="en-US" sz="2800" kern="1200">
        <a:solidFill>
          <a:schemeClr val="tx1"/>
        </a:solidFill>
        <a:latin typeface="+mn-lt"/>
        <a:ea typeface="+mn-ea"/>
        <a:cs typeface="+mn-cs"/>
      </a:defRPr>
    </a:lvl1pPr>
    <a:lvl2pPr marL="457200" algn="l" rtl="0" fontAlgn="base">
      <a:spcBef>
        <a:spcPct val="0"/>
      </a:spcBef>
      <a:spcAft>
        <a:spcPct val="0"/>
      </a:spcAft>
      <a:defRPr lang="en-US" sz="2800" kern="1200">
        <a:solidFill>
          <a:schemeClr val="tx1"/>
        </a:solidFill>
        <a:latin typeface="+mn-lt"/>
        <a:ea typeface="+mn-ea"/>
        <a:cs typeface="+mn-cs"/>
      </a:defRPr>
    </a:lvl2pPr>
    <a:lvl3pPr marL="914400" algn="l" rtl="0" fontAlgn="base">
      <a:spcBef>
        <a:spcPct val="0"/>
      </a:spcBef>
      <a:spcAft>
        <a:spcPct val="0"/>
      </a:spcAft>
      <a:defRPr lang="en-US" sz="2800" kern="1200">
        <a:solidFill>
          <a:schemeClr val="tx1"/>
        </a:solidFill>
        <a:latin typeface="+mn-lt"/>
        <a:ea typeface="+mn-ea"/>
        <a:cs typeface="+mn-cs"/>
      </a:defRPr>
    </a:lvl3pPr>
    <a:lvl4pPr marL="1371600" algn="l" rtl="0" fontAlgn="base">
      <a:spcBef>
        <a:spcPct val="0"/>
      </a:spcBef>
      <a:spcAft>
        <a:spcPct val="0"/>
      </a:spcAft>
      <a:defRPr lang="en-US" sz="2800" kern="1200">
        <a:solidFill>
          <a:schemeClr val="tx1"/>
        </a:solidFill>
        <a:latin typeface="+mn-lt"/>
        <a:ea typeface="+mn-ea"/>
        <a:cs typeface="+mn-cs"/>
      </a:defRPr>
    </a:lvl4pPr>
    <a:lvl5pPr marL="1828800" algn="l" rtl="0" fontAlgn="base">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006699"/>
    <a:srgbClr val="0066FF"/>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434" autoAdjust="0"/>
    <p:restoredTop sz="94679" autoAdjust="0"/>
  </p:normalViewPr>
  <p:slideViewPr>
    <p:cSldViewPr>
      <p:cViewPr varScale="1">
        <p:scale>
          <a:sx n="67" d="100"/>
          <a:sy n="67" d="100"/>
        </p:scale>
        <p:origin x="948" y="44"/>
      </p:cViewPr>
      <p:guideLst>
        <p:guide orient="horz" pos="1480"/>
        <p:guide pos="2517"/>
        <p:guide pos="3357"/>
      </p:guideLst>
    </p:cSldViewPr>
  </p:slideViewPr>
  <p:outlineViewPr>
    <p:cViewPr>
      <p:scale>
        <a:sx n="33" d="100"/>
        <a:sy n="33" d="100"/>
      </p:scale>
      <p:origin x="0" y="34962"/>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2.fntdata"/><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3.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DA0E2B0D-88E8-434A-84B7-6A5AAFFD4981}" type="slidenum">
              <a:rPr lang="en-GB" altLang="de-DE"/>
              <a:pPr/>
              <a:t>‹Nr.›</a:t>
            </a:fld>
            <a:endParaRPr lang="en-GB" altLang="de-DE"/>
          </a:p>
        </p:txBody>
      </p:sp>
    </p:spTree>
    <p:extLst>
      <p:ext uri="{BB962C8B-B14F-4D97-AF65-F5344CB8AC3E}">
        <p14:creationId xmlns:p14="http://schemas.microsoft.com/office/powerpoint/2010/main" val="34989802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b="1"/>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b="1"/>
            </a:lvl1pPr>
          </a:lstStyle>
          <a:p>
            <a:pPr>
              <a:defRPr/>
            </a:pPr>
            <a:endParaRPr lang="en-US"/>
          </a:p>
        </p:txBody>
      </p:sp>
      <p:sp>
        <p:nvSpPr>
          <p:cNvPr id="91140"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b="1"/>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b="1"/>
            </a:lvl1pPr>
          </a:lstStyle>
          <a:p>
            <a:fld id="{3E7FF905-7040-4F8F-8A64-DAAFCE286CC3}" type="slidenum">
              <a:rPr lang="en-US" altLang="de-DE"/>
              <a:pPr/>
              <a:t>‹Nr.›</a:t>
            </a:fld>
            <a:endParaRPr lang="en-US" altLang="de-DE"/>
          </a:p>
        </p:txBody>
      </p:sp>
    </p:spTree>
    <p:extLst>
      <p:ext uri="{BB962C8B-B14F-4D97-AF65-F5344CB8AC3E}">
        <p14:creationId xmlns:p14="http://schemas.microsoft.com/office/powerpoint/2010/main" val="219481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E395F0-3631-41A8-AFF8-A5723D436EA6}" type="slidenum">
              <a:rPr lang="en-US" altLang="de-DE" sz="1300"/>
              <a:pPr eaLnBrk="1" hangingPunct="1">
                <a:spcBef>
                  <a:spcPct val="0"/>
                </a:spcBef>
              </a:pPr>
              <a:t>2</a:t>
            </a:fld>
            <a:endParaRPr lang="en-US" altLang="de-DE" sz="1300"/>
          </a:p>
        </p:txBody>
      </p:sp>
      <p:sp>
        <p:nvSpPr>
          <p:cNvPr id="97283" name="Rectangle 2"/>
          <p:cNvSpPr>
            <a:spLocks noGrp="1" noRot="1" noChangeAspect="1" noChangeArrowheads="1" noTextEdit="1"/>
          </p:cNvSpPr>
          <p:nvPr>
            <p:ph type="sldImg"/>
          </p:nvPr>
        </p:nvSpPr>
        <p:spPr>
          <a:xfrm>
            <a:off x="90488" y="744538"/>
            <a:ext cx="6618287"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8234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E395F0-3631-41A8-AFF8-A5723D436EA6}" type="slidenum">
              <a:rPr lang="en-US" altLang="de-DE" sz="1300"/>
              <a:pPr eaLnBrk="1" hangingPunct="1">
                <a:spcBef>
                  <a:spcPct val="0"/>
                </a:spcBef>
              </a:pPr>
              <a:t>3</a:t>
            </a:fld>
            <a:endParaRPr lang="en-US" altLang="de-DE" sz="1300"/>
          </a:p>
        </p:txBody>
      </p:sp>
      <p:sp>
        <p:nvSpPr>
          <p:cNvPr id="97283" name="Rectangle 2"/>
          <p:cNvSpPr>
            <a:spLocks noGrp="1" noRot="1" noChangeAspect="1" noChangeArrowheads="1" noTextEdit="1"/>
          </p:cNvSpPr>
          <p:nvPr>
            <p:ph type="sldImg"/>
          </p:nvPr>
        </p:nvSpPr>
        <p:spPr>
          <a:xfrm>
            <a:off x="90488" y="744538"/>
            <a:ext cx="6618287"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8234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E395F0-3631-41A8-AFF8-A5723D436EA6}" type="slidenum">
              <a:rPr lang="en-US" altLang="de-DE" sz="1300"/>
              <a:pPr eaLnBrk="1" hangingPunct="1">
                <a:spcBef>
                  <a:spcPct val="0"/>
                </a:spcBef>
              </a:pPr>
              <a:t>4</a:t>
            </a:fld>
            <a:endParaRPr lang="en-US" altLang="de-DE" sz="1300"/>
          </a:p>
        </p:txBody>
      </p:sp>
      <p:sp>
        <p:nvSpPr>
          <p:cNvPr id="97283" name="Rectangle 2"/>
          <p:cNvSpPr>
            <a:spLocks noGrp="1" noRot="1" noChangeAspect="1" noChangeArrowheads="1" noTextEdit="1"/>
          </p:cNvSpPr>
          <p:nvPr>
            <p:ph type="sldImg"/>
          </p:nvPr>
        </p:nvSpPr>
        <p:spPr>
          <a:xfrm>
            <a:off x="90488" y="744538"/>
            <a:ext cx="6618287"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8234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E395F0-3631-41A8-AFF8-A5723D436EA6}" type="slidenum">
              <a:rPr lang="en-US" altLang="de-DE" sz="1300"/>
              <a:pPr eaLnBrk="1" hangingPunct="1">
                <a:spcBef>
                  <a:spcPct val="0"/>
                </a:spcBef>
              </a:pPr>
              <a:t>5</a:t>
            </a:fld>
            <a:endParaRPr lang="en-US" altLang="de-DE" sz="1300"/>
          </a:p>
        </p:txBody>
      </p:sp>
      <p:sp>
        <p:nvSpPr>
          <p:cNvPr id="97283" name="Rectangle 2"/>
          <p:cNvSpPr>
            <a:spLocks noGrp="1" noRot="1" noChangeAspect="1" noChangeArrowheads="1" noTextEdit="1"/>
          </p:cNvSpPr>
          <p:nvPr>
            <p:ph type="sldImg"/>
          </p:nvPr>
        </p:nvSpPr>
        <p:spPr>
          <a:xfrm>
            <a:off x="90488" y="744538"/>
            <a:ext cx="6618287"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8234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E395F0-3631-41A8-AFF8-A5723D436EA6}" type="slidenum">
              <a:rPr lang="en-US" altLang="de-DE" sz="1300"/>
              <a:pPr eaLnBrk="1" hangingPunct="1">
                <a:spcBef>
                  <a:spcPct val="0"/>
                </a:spcBef>
              </a:pPr>
              <a:t>6</a:t>
            </a:fld>
            <a:endParaRPr lang="en-US" altLang="de-DE" sz="1300"/>
          </a:p>
        </p:txBody>
      </p:sp>
      <p:sp>
        <p:nvSpPr>
          <p:cNvPr id="97283" name="Rectangle 2"/>
          <p:cNvSpPr>
            <a:spLocks noGrp="1" noRot="1" noChangeAspect="1" noChangeArrowheads="1" noTextEdit="1"/>
          </p:cNvSpPr>
          <p:nvPr>
            <p:ph type="sldImg"/>
          </p:nvPr>
        </p:nvSpPr>
        <p:spPr>
          <a:xfrm>
            <a:off x="90488" y="744538"/>
            <a:ext cx="6618287" cy="3722687"/>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8234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0CFF5F-59D8-4F36-AB97-0B4F0FE9DAA5}" type="slidenum">
              <a:rPr lang="en-US" altLang="de-DE" sz="1300"/>
              <a:pPr eaLnBrk="1" hangingPunct="1">
                <a:spcBef>
                  <a:spcPct val="0"/>
                </a:spcBef>
              </a:pPr>
              <a:t>7</a:t>
            </a:fld>
            <a:endParaRPr lang="en-US" altLang="de-DE" sz="1300"/>
          </a:p>
        </p:txBody>
      </p:sp>
      <p:sp>
        <p:nvSpPr>
          <p:cNvPr id="98307" name="Rectangle 2"/>
          <p:cNvSpPr>
            <a:spLocks noGrp="1" noRot="1" noChangeAspect="1" noChangeArrowheads="1" noTextEdit="1"/>
          </p:cNvSpPr>
          <p:nvPr>
            <p:ph type="sldImg"/>
          </p:nvPr>
        </p:nvSpPr>
        <p:spPr>
          <a:xfrm>
            <a:off x="90488" y="744538"/>
            <a:ext cx="6618287" cy="3722687"/>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7679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31CD1B-7136-4647-86F3-492EBC22B59D}" type="slidenum">
              <a:rPr lang="en-US" altLang="de-DE" sz="1300"/>
              <a:pPr eaLnBrk="1" hangingPunct="1">
                <a:spcBef>
                  <a:spcPct val="0"/>
                </a:spcBef>
              </a:pPr>
              <a:t>8</a:t>
            </a:fld>
            <a:endParaRPr lang="en-US" altLang="de-DE" sz="1300"/>
          </a:p>
        </p:txBody>
      </p:sp>
      <p:sp>
        <p:nvSpPr>
          <p:cNvPr id="102403" name="Rectangle 2"/>
          <p:cNvSpPr>
            <a:spLocks noGrp="1" noRot="1" noChangeAspect="1" noChangeArrowheads="1" noTextEdit="1"/>
          </p:cNvSpPr>
          <p:nvPr>
            <p:ph type="sldImg"/>
          </p:nvPr>
        </p:nvSpPr>
        <p:spPr>
          <a:xfrm>
            <a:off x="90488" y="744538"/>
            <a:ext cx="6618287"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920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31CD1B-7136-4647-86F3-492EBC22B59D}" type="slidenum">
              <a:rPr lang="en-US" altLang="de-DE" sz="1300"/>
              <a:pPr eaLnBrk="1" hangingPunct="1">
                <a:spcBef>
                  <a:spcPct val="0"/>
                </a:spcBef>
              </a:pPr>
              <a:t>9</a:t>
            </a:fld>
            <a:endParaRPr lang="en-US" altLang="de-DE" sz="1300"/>
          </a:p>
        </p:txBody>
      </p:sp>
      <p:sp>
        <p:nvSpPr>
          <p:cNvPr id="102403" name="Rectangle 2"/>
          <p:cNvSpPr>
            <a:spLocks noGrp="1" noRot="1" noChangeAspect="1" noChangeArrowheads="1" noTextEdit="1"/>
          </p:cNvSpPr>
          <p:nvPr>
            <p:ph type="sldImg"/>
          </p:nvPr>
        </p:nvSpPr>
        <p:spPr>
          <a:xfrm>
            <a:off x="90488" y="744538"/>
            <a:ext cx="6618287"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920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31CD1B-7136-4647-86F3-492EBC22B59D}" type="slidenum">
              <a:rPr lang="en-US" altLang="de-DE" sz="1300"/>
              <a:pPr eaLnBrk="1" hangingPunct="1">
                <a:spcBef>
                  <a:spcPct val="0"/>
                </a:spcBef>
              </a:pPr>
              <a:t>10</a:t>
            </a:fld>
            <a:endParaRPr lang="en-US" altLang="de-DE" sz="1300"/>
          </a:p>
        </p:txBody>
      </p:sp>
      <p:sp>
        <p:nvSpPr>
          <p:cNvPr id="102403" name="Rectangle 2"/>
          <p:cNvSpPr>
            <a:spLocks noGrp="1" noRot="1" noChangeAspect="1" noChangeArrowheads="1" noTextEdit="1"/>
          </p:cNvSpPr>
          <p:nvPr>
            <p:ph type="sldImg"/>
          </p:nvPr>
        </p:nvSpPr>
        <p:spPr>
          <a:xfrm>
            <a:off x="90488" y="744538"/>
            <a:ext cx="6618287"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920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31CD1B-7136-4647-86F3-492EBC22B59D}" type="slidenum">
              <a:rPr lang="en-US" altLang="de-DE" sz="1300"/>
              <a:pPr eaLnBrk="1" hangingPunct="1">
                <a:spcBef>
                  <a:spcPct val="0"/>
                </a:spcBef>
              </a:pPr>
              <a:t>11</a:t>
            </a:fld>
            <a:endParaRPr lang="en-US" altLang="de-DE" sz="1300"/>
          </a:p>
        </p:txBody>
      </p:sp>
      <p:sp>
        <p:nvSpPr>
          <p:cNvPr id="102403" name="Rectangle 2"/>
          <p:cNvSpPr>
            <a:spLocks noGrp="1" noRot="1" noChangeAspect="1" noChangeArrowheads="1" noTextEdit="1"/>
          </p:cNvSpPr>
          <p:nvPr>
            <p:ph type="sldImg"/>
          </p:nvPr>
        </p:nvSpPr>
        <p:spPr>
          <a:xfrm>
            <a:off x="90488" y="744538"/>
            <a:ext cx="6618287" cy="3722687"/>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0920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067426-5858-47CF-B52D-21C32D06A99A}" type="slidenum">
              <a:rPr lang="en-US" altLang="de-DE" sz="1300"/>
              <a:pPr eaLnBrk="1" hangingPunct="1">
                <a:spcBef>
                  <a:spcPct val="0"/>
                </a:spcBef>
              </a:pPr>
              <a:t>12</a:t>
            </a:fld>
            <a:endParaRPr lang="en-US" altLang="de-DE" sz="1300"/>
          </a:p>
        </p:txBody>
      </p:sp>
      <p:sp>
        <p:nvSpPr>
          <p:cNvPr id="103427" name="Rectangle 2"/>
          <p:cNvSpPr>
            <a:spLocks noGrp="1" noRot="1" noChangeAspect="1" noChangeArrowheads="1" noTextEdit="1"/>
          </p:cNvSpPr>
          <p:nvPr>
            <p:ph type="sldImg"/>
          </p:nvPr>
        </p:nvSpPr>
        <p:spPr>
          <a:xfrm>
            <a:off x="90488" y="744538"/>
            <a:ext cx="6618287" cy="3722687"/>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1596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BB1F56-4C96-44B7-B968-45E35441F6DB}" type="slidenum">
              <a:rPr lang="en-US" altLang="de-DE" sz="1300"/>
              <a:pPr eaLnBrk="1" hangingPunct="1">
                <a:spcBef>
                  <a:spcPct val="0"/>
                </a:spcBef>
              </a:pPr>
              <a:t>13</a:t>
            </a:fld>
            <a:endParaRPr lang="en-US" altLang="de-DE" sz="1300"/>
          </a:p>
        </p:txBody>
      </p:sp>
      <p:sp>
        <p:nvSpPr>
          <p:cNvPr id="104451" name="Rectangle 2"/>
          <p:cNvSpPr>
            <a:spLocks noGrp="1" noRot="1" noChangeAspect="1" noChangeArrowheads="1" noTextEdit="1"/>
          </p:cNvSpPr>
          <p:nvPr>
            <p:ph type="sldImg"/>
          </p:nvPr>
        </p:nvSpPr>
        <p:spPr>
          <a:xfrm>
            <a:off x="90488" y="744538"/>
            <a:ext cx="6618287" cy="3722687"/>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cs-CZ" altLang="de-DE"/>
          </a:p>
        </p:txBody>
      </p:sp>
    </p:spTree>
    <p:extLst>
      <p:ext uri="{BB962C8B-B14F-4D97-AF65-F5344CB8AC3E}">
        <p14:creationId xmlns:p14="http://schemas.microsoft.com/office/powerpoint/2010/main" val="574716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61477B-7E7A-46E3-90AC-DAF5121D9093}" type="slidenum">
              <a:rPr lang="en-US" altLang="de-DE" sz="1300"/>
              <a:pPr eaLnBrk="1" hangingPunct="1">
                <a:spcBef>
                  <a:spcPct val="0"/>
                </a:spcBef>
              </a:pPr>
              <a:t>14</a:t>
            </a:fld>
            <a:endParaRPr lang="en-US" altLang="de-DE" sz="1300"/>
          </a:p>
        </p:txBody>
      </p:sp>
      <p:sp>
        <p:nvSpPr>
          <p:cNvPr id="105475" name="Rectangle 2"/>
          <p:cNvSpPr>
            <a:spLocks noGrp="1" noRot="1" noChangeAspect="1" noChangeArrowheads="1" noTextEdit="1"/>
          </p:cNvSpPr>
          <p:nvPr>
            <p:ph type="sldImg"/>
          </p:nvPr>
        </p:nvSpPr>
        <p:spPr>
          <a:xfrm>
            <a:off x="90488" y="744538"/>
            <a:ext cx="6618287"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de-DE"/>
          </a:p>
        </p:txBody>
      </p:sp>
    </p:spTree>
    <p:extLst>
      <p:ext uri="{BB962C8B-B14F-4D97-AF65-F5344CB8AC3E}">
        <p14:creationId xmlns:p14="http://schemas.microsoft.com/office/powerpoint/2010/main" val="2085182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E92C5A-DEAC-439E-A2FF-36CBFCAAF274}" type="slidenum">
              <a:rPr lang="en-US" altLang="de-DE" sz="1300"/>
              <a:pPr eaLnBrk="1" hangingPunct="1">
                <a:spcBef>
                  <a:spcPct val="0"/>
                </a:spcBef>
              </a:pPr>
              <a:t>15</a:t>
            </a:fld>
            <a:endParaRPr lang="en-US" altLang="de-DE" sz="1300"/>
          </a:p>
        </p:txBody>
      </p:sp>
      <p:sp>
        <p:nvSpPr>
          <p:cNvPr id="106499" name="Rectangle 2"/>
          <p:cNvSpPr>
            <a:spLocks noGrp="1" noRot="1" noChangeAspect="1" noChangeArrowheads="1" noTextEdit="1"/>
          </p:cNvSpPr>
          <p:nvPr>
            <p:ph type="sldImg"/>
          </p:nvPr>
        </p:nvSpPr>
        <p:spPr>
          <a:xfrm>
            <a:off x="90488" y="744538"/>
            <a:ext cx="6618287" cy="3722687"/>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cs-CZ" altLang="de-DE"/>
          </a:p>
        </p:txBody>
      </p:sp>
    </p:spTree>
    <p:extLst>
      <p:ext uri="{BB962C8B-B14F-4D97-AF65-F5344CB8AC3E}">
        <p14:creationId xmlns:p14="http://schemas.microsoft.com/office/powerpoint/2010/main" val="33424538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DCB22C-C713-4E8F-B44E-CC20B6C611BE}" type="slidenum">
              <a:rPr lang="en-US" altLang="de-DE" sz="1300"/>
              <a:pPr eaLnBrk="1" hangingPunct="1">
                <a:spcBef>
                  <a:spcPct val="0"/>
                </a:spcBef>
              </a:pPr>
              <a:t>16</a:t>
            </a:fld>
            <a:endParaRPr lang="en-US" altLang="de-DE" sz="1300"/>
          </a:p>
        </p:txBody>
      </p:sp>
      <p:sp>
        <p:nvSpPr>
          <p:cNvPr id="107523" name="Rectangle 2"/>
          <p:cNvSpPr>
            <a:spLocks noGrp="1" noRot="1" noChangeAspect="1" noChangeArrowheads="1" noTextEdit="1"/>
          </p:cNvSpPr>
          <p:nvPr>
            <p:ph type="sldImg"/>
          </p:nvPr>
        </p:nvSpPr>
        <p:spPr>
          <a:xfrm>
            <a:off x="90488" y="744538"/>
            <a:ext cx="6618287" cy="3722687"/>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cs-CZ" altLang="de-DE"/>
          </a:p>
        </p:txBody>
      </p:sp>
    </p:spTree>
    <p:extLst>
      <p:ext uri="{BB962C8B-B14F-4D97-AF65-F5344CB8AC3E}">
        <p14:creationId xmlns:p14="http://schemas.microsoft.com/office/powerpoint/2010/main" val="3823929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A97B9-C231-4AB4-942B-BE37C6709748}" type="slidenum">
              <a:rPr lang="en-US" altLang="de-DE" sz="1300"/>
              <a:pPr eaLnBrk="1" hangingPunct="1">
                <a:spcBef>
                  <a:spcPct val="0"/>
                </a:spcBef>
              </a:pPr>
              <a:t>17</a:t>
            </a:fld>
            <a:endParaRPr lang="en-US" altLang="de-DE" sz="1300"/>
          </a:p>
        </p:txBody>
      </p:sp>
      <p:sp>
        <p:nvSpPr>
          <p:cNvPr id="108547" name="Rectangle 2"/>
          <p:cNvSpPr>
            <a:spLocks noGrp="1" noRot="1" noChangeAspect="1" noChangeArrowheads="1" noTextEdit="1"/>
          </p:cNvSpPr>
          <p:nvPr>
            <p:ph type="sldImg"/>
          </p:nvPr>
        </p:nvSpPr>
        <p:spPr>
          <a:xfrm>
            <a:off x="90488" y="744538"/>
            <a:ext cx="6618287" cy="3722687"/>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de-DE"/>
          </a:p>
        </p:txBody>
      </p:sp>
    </p:spTree>
    <p:extLst>
      <p:ext uri="{BB962C8B-B14F-4D97-AF65-F5344CB8AC3E}">
        <p14:creationId xmlns:p14="http://schemas.microsoft.com/office/powerpoint/2010/main" val="601677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9029B2-0517-4AC9-BA23-5D2BF93D83F2}" type="slidenum">
              <a:rPr lang="en-US" altLang="de-DE" sz="1300"/>
              <a:pPr eaLnBrk="1" hangingPunct="1">
                <a:spcBef>
                  <a:spcPct val="0"/>
                </a:spcBef>
              </a:pPr>
              <a:t>18</a:t>
            </a:fld>
            <a:endParaRPr lang="en-US" altLang="de-DE" sz="1300"/>
          </a:p>
        </p:txBody>
      </p:sp>
      <p:sp>
        <p:nvSpPr>
          <p:cNvPr id="111619" name="Rectangle 2"/>
          <p:cNvSpPr>
            <a:spLocks noGrp="1" noRot="1" noChangeAspect="1" noChangeArrowheads="1" noTextEdit="1"/>
          </p:cNvSpPr>
          <p:nvPr>
            <p:ph type="sldImg"/>
          </p:nvPr>
        </p:nvSpPr>
        <p:spPr>
          <a:xfrm>
            <a:off x="90488" y="744538"/>
            <a:ext cx="6618287"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116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9029B2-0517-4AC9-BA23-5D2BF93D83F2}" type="slidenum">
              <a:rPr lang="en-US" altLang="de-DE" sz="1300"/>
              <a:pPr eaLnBrk="1" hangingPunct="1">
                <a:spcBef>
                  <a:spcPct val="0"/>
                </a:spcBef>
              </a:pPr>
              <a:t>19</a:t>
            </a:fld>
            <a:endParaRPr lang="en-US" altLang="de-DE" sz="1300"/>
          </a:p>
        </p:txBody>
      </p:sp>
      <p:sp>
        <p:nvSpPr>
          <p:cNvPr id="111619" name="Rectangle 2"/>
          <p:cNvSpPr>
            <a:spLocks noGrp="1" noRot="1" noChangeAspect="1" noChangeArrowheads="1" noTextEdit="1"/>
          </p:cNvSpPr>
          <p:nvPr>
            <p:ph type="sldImg"/>
          </p:nvPr>
        </p:nvSpPr>
        <p:spPr>
          <a:xfrm>
            <a:off x="90488" y="744538"/>
            <a:ext cx="6618287"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116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9029B2-0517-4AC9-BA23-5D2BF93D83F2}" type="slidenum">
              <a:rPr lang="en-US" altLang="de-DE" sz="1300"/>
              <a:pPr eaLnBrk="1" hangingPunct="1">
                <a:spcBef>
                  <a:spcPct val="0"/>
                </a:spcBef>
              </a:pPr>
              <a:t>20</a:t>
            </a:fld>
            <a:endParaRPr lang="en-US" altLang="de-DE" sz="1300"/>
          </a:p>
        </p:txBody>
      </p:sp>
      <p:sp>
        <p:nvSpPr>
          <p:cNvPr id="111619" name="Rectangle 2"/>
          <p:cNvSpPr>
            <a:spLocks noGrp="1" noRot="1" noChangeAspect="1" noChangeArrowheads="1" noTextEdit="1"/>
          </p:cNvSpPr>
          <p:nvPr>
            <p:ph type="sldImg"/>
          </p:nvPr>
        </p:nvSpPr>
        <p:spPr>
          <a:xfrm>
            <a:off x="90488" y="744538"/>
            <a:ext cx="6618287" cy="3722687"/>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116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550E0D-A335-4D88-8740-FF359652DFCA}" type="slidenum">
              <a:rPr lang="en-US" altLang="de-DE" sz="1300"/>
              <a:pPr eaLnBrk="1" hangingPunct="1">
                <a:spcBef>
                  <a:spcPct val="0"/>
                </a:spcBef>
              </a:pPr>
              <a:t>21</a:t>
            </a:fld>
            <a:endParaRPr lang="en-US" altLang="de-DE" sz="1300"/>
          </a:p>
        </p:txBody>
      </p:sp>
      <p:sp>
        <p:nvSpPr>
          <p:cNvPr id="1126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1466164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3439B5-4332-4F92-9F29-781A1C76FA49}" type="slidenum">
              <a:rPr lang="en-US" altLang="de-DE" sz="1300"/>
              <a:pPr eaLnBrk="1" hangingPunct="1">
                <a:spcBef>
                  <a:spcPct val="0"/>
                </a:spcBef>
              </a:pPr>
              <a:t>22</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1281539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EC5E7E2-1083-48F7-A24D-837CAA4B4DC1}" type="slidenum">
              <a:rPr lang="en-US" altLang="de-DE" sz="1300"/>
              <a:pPr eaLnBrk="1" hangingPunct="1">
                <a:spcBef>
                  <a:spcPct val="0"/>
                </a:spcBef>
              </a:pPr>
              <a:t>23</a:t>
            </a:fld>
            <a:endParaRPr lang="en-US" altLang="de-DE" sz="1300"/>
          </a:p>
        </p:txBody>
      </p:sp>
      <p:sp>
        <p:nvSpPr>
          <p:cNvPr id="1146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16876042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6A3DD6-9931-47FD-9E72-5A0CF87A54FD}" type="slidenum">
              <a:rPr lang="en-US" altLang="de-DE" sz="1300"/>
              <a:pPr eaLnBrk="1" hangingPunct="1">
                <a:spcBef>
                  <a:spcPct val="0"/>
                </a:spcBef>
              </a:pPr>
              <a:t>24</a:t>
            </a:fld>
            <a:endParaRPr lang="en-US" altLang="de-DE" sz="1300"/>
          </a:p>
        </p:txBody>
      </p:sp>
      <p:sp>
        <p:nvSpPr>
          <p:cNvPr id="1157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57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8181582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6B1041-52F3-424C-8FAE-25162BDC18ED}" type="slidenum">
              <a:rPr lang="en-US" altLang="de-DE" sz="1300"/>
              <a:pPr eaLnBrk="1" hangingPunct="1">
                <a:spcBef>
                  <a:spcPct val="0"/>
                </a:spcBef>
              </a:pPr>
              <a:t>25</a:t>
            </a:fld>
            <a:endParaRPr lang="en-US" altLang="de-DE" sz="1300"/>
          </a:p>
        </p:txBody>
      </p:sp>
      <p:sp>
        <p:nvSpPr>
          <p:cNvPr id="1167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42844052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96E9F68-21DA-41A1-BCB3-26DC87EEA552}" type="slidenum">
              <a:rPr lang="en-US" altLang="de-DE" sz="1300"/>
              <a:pPr eaLnBrk="1" hangingPunct="1">
                <a:spcBef>
                  <a:spcPct val="0"/>
                </a:spcBef>
              </a:pPr>
              <a:t>26</a:t>
            </a:fld>
            <a:endParaRPr lang="en-US" altLang="de-DE" sz="1300"/>
          </a:p>
        </p:txBody>
      </p:sp>
      <p:sp>
        <p:nvSpPr>
          <p:cNvPr id="1177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33901088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91AE80-1A39-48F2-83B3-FA70179BE204}" type="slidenum">
              <a:rPr lang="en-US" altLang="de-DE" sz="1300"/>
              <a:pPr eaLnBrk="1" hangingPunct="1">
                <a:spcBef>
                  <a:spcPct val="0"/>
                </a:spcBef>
              </a:pPr>
              <a:t>27</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8660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91AE80-1A39-48F2-83B3-FA70179BE204}" type="slidenum">
              <a:rPr lang="en-US" altLang="de-DE" sz="1300"/>
              <a:pPr eaLnBrk="1" hangingPunct="1">
                <a:spcBef>
                  <a:spcPct val="0"/>
                </a:spcBef>
              </a:pPr>
              <a:t>28</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86605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791AE80-1A39-48F2-83B3-FA70179BE204}" type="slidenum">
              <a:rPr lang="en-US" altLang="de-DE" sz="1300"/>
              <a:pPr eaLnBrk="1" hangingPunct="1">
                <a:spcBef>
                  <a:spcPct val="0"/>
                </a:spcBef>
              </a:pPr>
              <a:t>29</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86605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19EF99-260E-4C38-B405-5D65FB5F17D0}" type="slidenum">
              <a:rPr lang="en-US" altLang="de-DE" sz="1300"/>
              <a:pPr eaLnBrk="1" hangingPunct="1">
                <a:spcBef>
                  <a:spcPct val="0"/>
                </a:spcBef>
              </a:pPr>
              <a:t>30</a:t>
            </a:fld>
            <a:endParaRPr lang="en-US" altLang="de-DE" sz="1300"/>
          </a:p>
        </p:txBody>
      </p:sp>
      <p:sp>
        <p:nvSpPr>
          <p:cNvPr id="121859" name="Rectangle 2"/>
          <p:cNvSpPr>
            <a:spLocks noGrp="1" noRot="1" noChangeAspect="1" noChangeArrowheads="1" noTextEdit="1"/>
          </p:cNvSpPr>
          <p:nvPr>
            <p:ph type="sldImg"/>
          </p:nvPr>
        </p:nvSpPr>
        <p:spPr>
          <a:xfrm>
            <a:off x="90488" y="744538"/>
            <a:ext cx="6618287" cy="3722687"/>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1645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5E86C3-7D5B-4752-9484-D6C289A50276}" type="slidenum">
              <a:rPr lang="en-US" altLang="de-DE" sz="1300"/>
              <a:pPr eaLnBrk="1" hangingPunct="1">
                <a:spcBef>
                  <a:spcPct val="0"/>
                </a:spcBef>
              </a:pPr>
              <a:t>31</a:t>
            </a:fld>
            <a:endParaRPr lang="en-US" altLang="de-DE" sz="1300"/>
          </a:p>
        </p:txBody>
      </p:sp>
      <p:sp>
        <p:nvSpPr>
          <p:cNvPr id="124931" name="Rectangle 2"/>
          <p:cNvSpPr>
            <a:spLocks noGrp="1" noRot="1" noChangeAspect="1" noChangeArrowheads="1" noTextEdit="1"/>
          </p:cNvSpPr>
          <p:nvPr>
            <p:ph type="sldImg"/>
          </p:nvPr>
        </p:nvSpPr>
        <p:spPr>
          <a:xfrm>
            <a:off x="90488" y="744538"/>
            <a:ext cx="6618287"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18289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5E86C3-7D5B-4752-9484-D6C289A50276}" type="slidenum">
              <a:rPr lang="en-US" altLang="de-DE" sz="1300"/>
              <a:pPr eaLnBrk="1" hangingPunct="1">
                <a:spcBef>
                  <a:spcPct val="0"/>
                </a:spcBef>
              </a:pPr>
              <a:t>32</a:t>
            </a:fld>
            <a:endParaRPr lang="en-US" altLang="de-DE" sz="1300"/>
          </a:p>
        </p:txBody>
      </p:sp>
      <p:sp>
        <p:nvSpPr>
          <p:cNvPr id="124931" name="Rectangle 2"/>
          <p:cNvSpPr>
            <a:spLocks noGrp="1" noRot="1" noChangeAspect="1" noChangeArrowheads="1" noTextEdit="1"/>
          </p:cNvSpPr>
          <p:nvPr>
            <p:ph type="sldImg"/>
          </p:nvPr>
        </p:nvSpPr>
        <p:spPr>
          <a:xfrm>
            <a:off x="90488" y="744538"/>
            <a:ext cx="6618287"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18289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5E86C3-7D5B-4752-9484-D6C289A50276}" type="slidenum">
              <a:rPr lang="en-US" altLang="de-DE" sz="1300"/>
              <a:pPr eaLnBrk="1" hangingPunct="1">
                <a:spcBef>
                  <a:spcPct val="0"/>
                </a:spcBef>
              </a:pPr>
              <a:t>33</a:t>
            </a:fld>
            <a:endParaRPr lang="en-US" altLang="de-DE" sz="1300"/>
          </a:p>
        </p:txBody>
      </p:sp>
      <p:sp>
        <p:nvSpPr>
          <p:cNvPr id="124931" name="Rectangle 2"/>
          <p:cNvSpPr>
            <a:spLocks noGrp="1" noRot="1" noChangeAspect="1" noChangeArrowheads="1" noTextEdit="1"/>
          </p:cNvSpPr>
          <p:nvPr>
            <p:ph type="sldImg"/>
          </p:nvPr>
        </p:nvSpPr>
        <p:spPr>
          <a:xfrm>
            <a:off x="90488" y="744538"/>
            <a:ext cx="6618287"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18289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E55914-6C53-40A2-9BE0-97ED59B898D9}" type="slidenum">
              <a:rPr lang="en-US" altLang="de-DE" sz="1300"/>
              <a:pPr eaLnBrk="1" hangingPunct="1">
                <a:spcBef>
                  <a:spcPct val="0"/>
                </a:spcBef>
              </a:pPr>
              <a:t>34</a:t>
            </a:fld>
            <a:endParaRPr lang="en-US" altLang="de-DE" sz="1300"/>
          </a:p>
        </p:txBody>
      </p:sp>
      <p:sp>
        <p:nvSpPr>
          <p:cNvPr id="1290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24571387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E55914-6C53-40A2-9BE0-97ED59B898D9}" type="slidenum">
              <a:rPr lang="en-US" altLang="de-DE" sz="1300"/>
              <a:pPr eaLnBrk="1" hangingPunct="1">
                <a:spcBef>
                  <a:spcPct val="0"/>
                </a:spcBef>
              </a:pPr>
              <a:t>35</a:t>
            </a:fld>
            <a:endParaRPr lang="en-US" altLang="de-DE" sz="1300"/>
          </a:p>
        </p:txBody>
      </p:sp>
      <p:sp>
        <p:nvSpPr>
          <p:cNvPr id="1290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2457138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E55914-6C53-40A2-9BE0-97ED59B898D9}" type="slidenum">
              <a:rPr lang="en-US" altLang="de-DE" sz="1300"/>
              <a:pPr eaLnBrk="1" hangingPunct="1">
                <a:spcBef>
                  <a:spcPct val="0"/>
                </a:spcBef>
              </a:pPr>
              <a:t>36</a:t>
            </a:fld>
            <a:endParaRPr lang="en-US" altLang="de-DE" sz="1300"/>
          </a:p>
        </p:txBody>
      </p:sp>
      <p:sp>
        <p:nvSpPr>
          <p:cNvPr id="1290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24571387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E55914-6C53-40A2-9BE0-97ED59B898D9}" type="slidenum">
              <a:rPr lang="en-US" altLang="de-DE" sz="1300"/>
              <a:pPr eaLnBrk="1" hangingPunct="1">
                <a:spcBef>
                  <a:spcPct val="0"/>
                </a:spcBef>
              </a:pPr>
              <a:t>37</a:t>
            </a:fld>
            <a:endParaRPr lang="en-US" altLang="de-DE" sz="1300"/>
          </a:p>
        </p:txBody>
      </p:sp>
      <p:sp>
        <p:nvSpPr>
          <p:cNvPr id="1290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24571387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86A2CC-A71F-4DE1-8062-6834F9516143}" type="slidenum">
              <a:rPr lang="en-US" altLang="de-DE" sz="1300"/>
              <a:pPr eaLnBrk="1" hangingPunct="1">
                <a:spcBef>
                  <a:spcPct val="0"/>
                </a:spcBef>
              </a:pPr>
              <a:t>38</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p>
        </p:txBody>
      </p:sp>
    </p:spTree>
    <p:extLst>
      <p:ext uri="{BB962C8B-B14F-4D97-AF65-F5344CB8AC3E}">
        <p14:creationId xmlns:p14="http://schemas.microsoft.com/office/powerpoint/2010/main" val="20551738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86A2CC-A71F-4DE1-8062-6834F9516143}" type="slidenum">
              <a:rPr lang="en-US" altLang="de-DE" sz="1300"/>
              <a:pPr eaLnBrk="1" hangingPunct="1">
                <a:spcBef>
                  <a:spcPct val="0"/>
                </a:spcBef>
              </a:pPr>
              <a:t>39</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p>
        </p:txBody>
      </p:sp>
    </p:spTree>
    <p:extLst>
      <p:ext uri="{BB962C8B-B14F-4D97-AF65-F5344CB8AC3E}">
        <p14:creationId xmlns:p14="http://schemas.microsoft.com/office/powerpoint/2010/main" val="20551738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986A2CC-A71F-4DE1-8062-6834F9516143}" type="slidenum">
              <a:rPr lang="en-US" altLang="de-DE" sz="1300"/>
              <a:pPr eaLnBrk="1" hangingPunct="1">
                <a:spcBef>
                  <a:spcPct val="0"/>
                </a:spcBef>
              </a:pPr>
              <a:t>40</a:t>
            </a:fld>
            <a:endParaRPr lang="en-US" altLang="de-DE" sz="1300"/>
          </a:p>
        </p:txBody>
      </p:sp>
      <p:sp>
        <p:nvSpPr>
          <p:cNvPr id="132099" name="Rectangle 2"/>
          <p:cNvSpPr>
            <a:spLocks noGrp="1" noRot="1" noChangeAspect="1" noChangeArrowheads="1" noTextEdit="1"/>
          </p:cNvSpPr>
          <p:nvPr>
            <p:ph type="sldImg"/>
          </p:nvPr>
        </p:nvSpPr>
        <p:spPr>
          <a:xfrm>
            <a:off x="90488" y="744538"/>
            <a:ext cx="6618287" cy="3722687"/>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p>
        </p:txBody>
      </p:sp>
    </p:spTree>
    <p:extLst>
      <p:ext uri="{BB962C8B-B14F-4D97-AF65-F5344CB8AC3E}">
        <p14:creationId xmlns:p14="http://schemas.microsoft.com/office/powerpoint/2010/main" val="20551738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E4CA11-557E-43F0-9385-E106E3109049}" type="slidenum">
              <a:rPr lang="en-US" altLang="de-DE" sz="1300"/>
              <a:pPr eaLnBrk="1" hangingPunct="1">
                <a:spcBef>
                  <a:spcPct val="0"/>
                </a:spcBef>
              </a:pPr>
              <a:t>41</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ln/>
        </p:spPr>
      </p:sp>
      <p:sp>
        <p:nvSpPr>
          <p:cNvPr id="133124"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73379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A89E21-92A1-48D8-96F9-97F84000EA56}" type="slidenum">
              <a:rPr lang="en-US" altLang="de-DE" sz="1300"/>
              <a:pPr eaLnBrk="1" hangingPunct="1">
                <a:spcBef>
                  <a:spcPct val="0"/>
                </a:spcBef>
              </a:pPr>
              <a:t>42</a:t>
            </a:fld>
            <a:endParaRPr lang="en-US" altLang="de-DE" sz="1300"/>
          </a:p>
        </p:txBody>
      </p:sp>
      <p:sp>
        <p:nvSpPr>
          <p:cNvPr id="135171" name="Rectangle 2"/>
          <p:cNvSpPr>
            <a:spLocks noGrp="1" noRot="1" noChangeAspect="1" noChangeArrowheads="1" noTextEdit="1"/>
          </p:cNvSpPr>
          <p:nvPr>
            <p:ph type="sldImg"/>
          </p:nvPr>
        </p:nvSpPr>
        <p:spPr>
          <a:xfrm>
            <a:off x="90488" y="744538"/>
            <a:ext cx="6618287"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15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3A89E21-92A1-48D8-96F9-97F84000EA56}" type="slidenum">
              <a:rPr lang="en-US" altLang="de-DE" sz="1300"/>
              <a:pPr eaLnBrk="1" hangingPunct="1">
                <a:spcBef>
                  <a:spcPct val="0"/>
                </a:spcBef>
              </a:pPr>
              <a:t>43</a:t>
            </a:fld>
            <a:endParaRPr lang="en-US" altLang="de-DE" sz="1300"/>
          </a:p>
        </p:txBody>
      </p:sp>
      <p:sp>
        <p:nvSpPr>
          <p:cNvPr id="135171" name="Rectangle 2"/>
          <p:cNvSpPr>
            <a:spLocks noGrp="1" noRot="1" noChangeAspect="1" noChangeArrowheads="1" noTextEdit="1"/>
          </p:cNvSpPr>
          <p:nvPr>
            <p:ph type="sldImg"/>
          </p:nvPr>
        </p:nvSpPr>
        <p:spPr>
          <a:xfrm>
            <a:off x="90488" y="744538"/>
            <a:ext cx="6618287" cy="3722687"/>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154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5BB4AD-AA75-4CF5-95BE-8565DD6487C0}" type="slidenum">
              <a:rPr lang="en-US" altLang="de-DE" sz="1300"/>
              <a:pPr eaLnBrk="1" hangingPunct="1">
                <a:spcBef>
                  <a:spcPct val="0"/>
                </a:spcBef>
              </a:pPr>
              <a:t>44</a:t>
            </a:fld>
            <a:endParaRPr lang="en-US" altLang="de-DE" sz="1300"/>
          </a:p>
        </p:txBody>
      </p:sp>
      <p:sp>
        <p:nvSpPr>
          <p:cNvPr id="1361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28146927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1AB20A-1837-46C0-AB0D-0C178B77610F}" type="slidenum">
              <a:rPr lang="en-US" altLang="de-DE" sz="1300"/>
              <a:pPr eaLnBrk="1" hangingPunct="1">
                <a:spcBef>
                  <a:spcPct val="0"/>
                </a:spcBef>
              </a:pPr>
              <a:t>45</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22760378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1108F8-8D1C-4498-83C6-C5EDF8FF1784}" type="slidenum">
              <a:rPr lang="en-US" altLang="de-DE" sz="1300"/>
              <a:pPr eaLnBrk="1" hangingPunct="1">
                <a:spcBef>
                  <a:spcPct val="0"/>
                </a:spcBef>
              </a:pPr>
              <a:t>46</a:t>
            </a:fld>
            <a:endParaRPr lang="en-US" altLang="de-DE" sz="1300"/>
          </a:p>
        </p:txBody>
      </p:sp>
      <p:sp>
        <p:nvSpPr>
          <p:cNvPr id="1382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9725603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26B3AC-CD16-46D8-AEB1-61A79BE49F0B}" type="slidenum">
              <a:rPr lang="en-US" altLang="de-DE" sz="1300"/>
              <a:pPr eaLnBrk="1" hangingPunct="1">
                <a:spcBef>
                  <a:spcPct val="0"/>
                </a:spcBef>
              </a:pPr>
              <a:t>47</a:t>
            </a:fld>
            <a:endParaRPr lang="en-US" altLang="de-DE" sz="1300"/>
          </a:p>
        </p:txBody>
      </p:sp>
      <p:sp>
        <p:nvSpPr>
          <p:cNvPr id="1392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4561010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A4A49D-FCB7-4ABF-925F-4155D9CE637A}" type="slidenum">
              <a:rPr lang="en-US" altLang="de-DE" sz="1300"/>
              <a:pPr eaLnBrk="1" hangingPunct="1">
                <a:spcBef>
                  <a:spcPct val="0"/>
                </a:spcBef>
              </a:pPr>
              <a:t>48</a:t>
            </a:fld>
            <a:endParaRPr lang="en-US" altLang="de-DE" sz="1300"/>
          </a:p>
        </p:txBody>
      </p:sp>
      <p:sp>
        <p:nvSpPr>
          <p:cNvPr id="140291"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40292"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35046218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FA192A-B8F2-4BBA-A792-8D213AAE3EB4}" type="slidenum">
              <a:rPr lang="en-US" altLang="de-DE" sz="1300"/>
              <a:pPr eaLnBrk="1" hangingPunct="1">
                <a:spcBef>
                  <a:spcPct val="0"/>
                </a:spcBef>
              </a:pPr>
              <a:t>49</a:t>
            </a:fld>
            <a:endParaRPr lang="en-US" altLang="de-DE" sz="1300"/>
          </a:p>
        </p:txBody>
      </p:sp>
      <p:sp>
        <p:nvSpPr>
          <p:cNvPr id="1413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17924359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50D950-5E57-431E-AB4D-ADE63735A939}" type="slidenum">
              <a:rPr lang="en-US" altLang="de-DE" sz="1300"/>
              <a:pPr eaLnBrk="1" hangingPunct="1">
                <a:spcBef>
                  <a:spcPct val="0"/>
                </a:spcBef>
              </a:pPr>
              <a:t>51</a:t>
            </a:fld>
            <a:endParaRPr lang="en-US" altLang="de-DE" sz="1300"/>
          </a:p>
        </p:txBody>
      </p:sp>
      <p:sp>
        <p:nvSpPr>
          <p:cNvPr id="142339" name="Rectangle 2"/>
          <p:cNvSpPr>
            <a:spLocks noGrp="1" noRot="1" noChangeAspect="1" noChangeArrowheads="1" noTextEdit="1"/>
          </p:cNvSpPr>
          <p:nvPr>
            <p:ph type="sldImg"/>
          </p:nvPr>
        </p:nvSpPr>
        <p:spPr>
          <a:xfrm>
            <a:off x="90488" y="744538"/>
            <a:ext cx="6618287" cy="3722687"/>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7209604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9921DC-7A6A-4333-8744-5578EAD66C34}" type="slidenum">
              <a:rPr lang="en-US" altLang="de-DE" sz="1300"/>
              <a:pPr eaLnBrk="1" hangingPunct="1">
                <a:spcBef>
                  <a:spcPct val="0"/>
                </a:spcBef>
              </a:pPr>
              <a:t>52</a:t>
            </a:fld>
            <a:endParaRPr lang="en-US" altLang="de-DE" sz="1300"/>
          </a:p>
        </p:txBody>
      </p:sp>
      <p:sp>
        <p:nvSpPr>
          <p:cNvPr id="143363" name="Rectangle 2"/>
          <p:cNvSpPr>
            <a:spLocks noGrp="1" noRot="1" noChangeAspect="1" noChangeArrowheads="1" noTextEdit="1"/>
          </p:cNvSpPr>
          <p:nvPr>
            <p:ph type="sldImg"/>
          </p:nvPr>
        </p:nvSpPr>
        <p:spPr>
          <a:xfrm>
            <a:off x="90488" y="744538"/>
            <a:ext cx="6618287" cy="3722687"/>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21864496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7F02C4-29DB-4828-B84E-80668108D168}" type="slidenum">
              <a:rPr lang="en-US" altLang="de-DE" sz="1300"/>
              <a:pPr eaLnBrk="1" hangingPunct="1">
                <a:spcBef>
                  <a:spcPct val="0"/>
                </a:spcBef>
              </a:pPr>
              <a:t>53</a:t>
            </a:fld>
            <a:endParaRPr lang="en-US" altLang="de-DE" sz="1300"/>
          </a:p>
        </p:txBody>
      </p:sp>
      <p:sp>
        <p:nvSpPr>
          <p:cNvPr id="144387" name="Rectangle 2"/>
          <p:cNvSpPr>
            <a:spLocks noGrp="1" noRot="1" noChangeAspect="1" noChangeArrowheads="1" noTextEdit="1"/>
          </p:cNvSpPr>
          <p:nvPr>
            <p:ph type="sldImg"/>
          </p:nvPr>
        </p:nvSpPr>
        <p:spPr>
          <a:xfrm>
            <a:off x="90488" y="744538"/>
            <a:ext cx="6618287" cy="3722687"/>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40790800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DA167B-B610-485C-A77A-D86899409DC8}" type="slidenum">
              <a:rPr lang="en-US" altLang="de-DE" sz="1300"/>
              <a:pPr eaLnBrk="1" hangingPunct="1">
                <a:spcBef>
                  <a:spcPct val="0"/>
                </a:spcBef>
              </a:pPr>
              <a:t>54</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39782195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9A5C8A7-98B4-4DC9-B1F0-62B989E8DF8F}" type="slidenum">
              <a:rPr lang="en-US" altLang="de-DE" sz="1300"/>
              <a:pPr eaLnBrk="1" hangingPunct="1">
                <a:spcBef>
                  <a:spcPct val="0"/>
                </a:spcBef>
              </a:pPr>
              <a:t>55</a:t>
            </a:fld>
            <a:endParaRPr lang="en-US" altLang="de-DE" sz="1300"/>
          </a:p>
        </p:txBody>
      </p:sp>
      <p:sp>
        <p:nvSpPr>
          <p:cNvPr id="146435" name="Rectangle 2"/>
          <p:cNvSpPr>
            <a:spLocks noGrp="1" noRot="1" noChangeAspect="1" noChangeArrowheads="1" noTextEdit="1"/>
          </p:cNvSpPr>
          <p:nvPr>
            <p:ph type="sldImg"/>
          </p:nvPr>
        </p:nvSpPr>
        <p:spPr>
          <a:xfrm>
            <a:off x="90488" y="744538"/>
            <a:ext cx="6618287" cy="3722687"/>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63787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AA1407-FF6E-46EA-B6DE-03F0C693A031}" type="slidenum">
              <a:rPr lang="en-US" altLang="de-DE" sz="1300"/>
              <a:pPr eaLnBrk="1" hangingPunct="1">
                <a:spcBef>
                  <a:spcPct val="0"/>
                </a:spcBef>
              </a:pPr>
              <a:t>56</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6584727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EABF17-479A-41CC-90D2-0DB704FBDF50}" type="slidenum">
              <a:rPr lang="en-US" altLang="de-DE" sz="1300"/>
              <a:pPr eaLnBrk="1" hangingPunct="1">
                <a:spcBef>
                  <a:spcPct val="0"/>
                </a:spcBef>
              </a:pPr>
              <a:t>57</a:t>
            </a:fld>
            <a:endParaRPr lang="en-US" altLang="de-DE" sz="1300"/>
          </a:p>
        </p:txBody>
      </p:sp>
      <p:sp>
        <p:nvSpPr>
          <p:cNvPr id="14848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848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16631331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0A5AD7-0821-4CBE-99EA-4A3D36C1A5A9}" type="slidenum">
              <a:rPr lang="en-US" altLang="de-DE" sz="1300"/>
              <a:pPr eaLnBrk="1" hangingPunct="1">
                <a:spcBef>
                  <a:spcPct val="0"/>
                </a:spcBef>
              </a:pPr>
              <a:t>58</a:t>
            </a:fld>
            <a:endParaRPr lang="en-US" altLang="de-DE" sz="1300"/>
          </a:p>
        </p:txBody>
      </p:sp>
      <p:sp>
        <p:nvSpPr>
          <p:cNvPr id="1495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9534131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28A5CD-D8DA-4CE2-8B36-3581E9F1B1BB}" type="slidenum">
              <a:rPr lang="en-US" altLang="de-DE" sz="1300"/>
              <a:pPr eaLnBrk="1" hangingPunct="1">
                <a:spcBef>
                  <a:spcPct val="0"/>
                </a:spcBef>
              </a:pPr>
              <a:t>59</a:t>
            </a:fld>
            <a:endParaRPr lang="en-US" altLang="de-DE" sz="1300"/>
          </a:p>
        </p:txBody>
      </p:sp>
      <p:sp>
        <p:nvSpPr>
          <p:cNvPr id="150531" name="Rectangle 2"/>
          <p:cNvSpPr>
            <a:spLocks noGrp="1" noRot="1" noChangeAspect="1" noChangeArrowheads="1" noTextEdit="1"/>
          </p:cNvSpPr>
          <p:nvPr>
            <p:ph type="sldImg"/>
          </p:nvPr>
        </p:nvSpPr>
        <p:spPr>
          <a:xfrm>
            <a:off x="90488" y="744538"/>
            <a:ext cx="6618287" cy="3722687"/>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70438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79F958-A29C-41F3-B2A8-187E18A82CB9}" type="slidenum">
              <a:rPr lang="en-US" altLang="de-DE" sz="1300"/>
              <a:pPr eaLnBrk="1" hangingPunct="1">
                <a:spcBef>
                  <a:spcPct val="0"/>
                </a:spcBef>
              </a:pPr>
              <a:t>60</a:t>
            </a:fld>
            <a:endParaRPr lang="en-US" altLang="de-DE" sz="1300"/>
          </a:p>
        </p:txBody>
      </p:sp>
      <p:sp>
        <p:nvSpPr>
          <p:cNvPr id="151555"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1556"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4147239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ECADEB0-0B4B-4613-B759-972C70A191DE}" type="slidenum">
              <a:rPr lang="en-US" altLang="de-DE" sz="1300"/>
              <a:pPr eaLnBrk="1" hangingPunct="1">
                <a:spcBef>
                  <a:spcPct val="0"/>
                </a:spcBef>
              </a:pPr>
              <a:t>61</a:t>
            </a:fld>
            <a:endParaRPr lang="en-US" altLang="de-DE" sz="1300"/>
          </a:p>
        </p:txBody>
      </p:sp>
      <p:sp>
        <p:nvSpPr>
          <p:cNvPr id="152579"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52580"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42101803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0C390D-90A1-43D0-8E03-180288406F86}" type="slidenum">
              <a:rPr lang="en-US" altLang="de-DE" sz="1300"/>
              <a:pPr eaLnBrk="1" hangingPunct="1">
                <a:spcBef>
                  <a:spcPct val="0"/>
                </a:spcBef>
              </a:pPr>
              <a:t>62</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28144479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53FD87-0091-4AC0-8789-5222EBF193D6}" type="slidenum">
              <a:rPr lang="en-US" altLang="de-DE" sz="1300"/>
              <a:pPr eaLnBrk="1" hangingPunct="1">
                <a:spcBef>
                  <a:spcPct val="0"/>
                </a:spcBef>
              </a:pPr>
              <a:t>63</a:t>
            </a:fld>
            <a:endParaRPr lang="en-US" altLang="de-DE" sz="1300"/>
          </a:p>
        </p:txBody>
      </p:sp>
      <p:sp>
        <p:nvSpPr>
          <p:cNvPr id="15462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42620823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778F71-B7C2-4E4F-88CC-4DA41147D4B6}" type="slidenum">
              <a:rPr lang="en-US" altLang="de-DE" sz="1300"/>
              <a:pPr eaLnBrk="1" hangingPunct="1">
                <a:spcBef>
                  <a:spcPct val="0"/>
                </a:spcBef>
              </a:pPr>
              <a:t>64</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41902341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18040F-B068-4BD4-9DF9-42E05EDCAF92}" type="slidenum">
              <a:rPr lang="en-US" altLang="de-DE" sz="1300"/>
              <a:pPr eaLnBrk="1" hangingPunct="1">
                <a:spcBef>
                  <a:spcPct val="0"/>
                </a:spcBef>
              </a:pPr>
              <a:t>65</a:t>
            </a:fld>
            <a:endParaRPr lang="en-US" altLang="de-DE" sz="1300"/>
          </a:p>
        </p:txBody>
      </p:sp>
      <p:sp>
        <p:nvSpPr>
          <p:cNvPr id="1566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13356288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4454728-AC11-4A2A-A8D6-A98938D4F957}" type="slidenum">
              <a:rPr lang="en-US" altLang="de-DE" sz="1300"/>
              <a:pPr eaLnBrk="1" hangingPunct="1">
                <a:spcBef>
                  <a:spcPct val="0"/>
                </a:spcBef>
              </a:pPr>
              <a:t>66</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7591299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1CE0DF-A226-4D9E-BE72-E66380251846}" type="slidenum">
              <a:rPr lang="en-US" altLang="de-DE" sz="1300"/>
              <a:pPr eaLnBrk="1" hangingPunct="1">
                <a:spcBef>
                  <a:spcPct val="0"/>
                </a:spcBef>
              </a:pPr>
              <a:t>67</a:t>
            </a:fld>
            <a:endParaRPr lang="en-US" altLang="de-DE" sz="1300"/>
          </a:p>
        </p:txBody>
      </p:sp>
      <p:sp>
        <p:nvSpPr>
          <p:cNvPr id="1587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87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1709077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1697CC-4894-49A5-BF2A-E8D772441595}" type="slidenum">
              <a:rPr lang="en-US" altLang="de-DE" sz="1300"/>
              <a:pPr eaLnBrk="1" hangingPunct="1">
                <a:spcBef>
                  <a:spcPct val="0"/>
                </a:spcBef>
              </a:pPr>
              <a:t>68</a:t>
            </a:fld>
            <a:endParaRPr lang="en-US" altLang="de-DE" sz="1300"/>
          </a:p>
        </p:txBody>
      </p:sp>
      <p:sp>
        <p:nvSpPr>
          <p:cNvPr id="1597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3553315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09DC0C6-4699-4CF7-81E5-65B2101F8591}" type="slidenum">
              <a:rPr lang="en-US" altLang="de-DE" sz="1300"/>
              <a:pPr eaLnBrk="1" hangingPunct="1">
                <a:spcBef>
                  <a:spcPct val="0"/>
                </a:spcBef>
              </a:pPr>
              <a:t>69</a:t>
            </a:fld>
            <a:endParaRPr lang="en-US" altLang="de-DE" sz="1300"/>
          </a:p>
        </p:txBody>
      </p:sp>
      <p:sp>
        <p:nvSpPr>
          <p:cNvPr id="160771" name="Rectangle 2"/>
          <p:cNvSpPr>
            <a:spLocks noGrp="1" noRot="1" noChangeAspect="1" noChangeArrowheads="1" noTextEdit="1"/>
          </p:cNvSpPr>
          <p:nvPr>
            <p:ph type="sldImg"/>
          </p:nvPr>
        </p:nvSpPr>
        <p:spPr>
          <a:xfrm>
            <a:off x="90488" y="744538"/>
            <a:ext cx="6618287" cy="3722687"/>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983486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475E23-1109-4429-9CA2-2DAD3A5D1BDE}" type="slidenum">
              <a:rPr lang="en-US" altLang="de-DE" sz="1300"/>
              <a:pPr eaLnBrk="1" hangingPunct="1">
                <a:spcBef>
                  <a:spcPct val="0"/>
                </a:spcBef>
              </a:pPr>
              <a:t>70</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8196070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27A6D7-7D17-4E6D-83A6-9B2D07E3019B}" type="slidenum">
              <a:rPr lang="en-US" altLang="de-DE" sz="1300"/>
              <a:pPr eaLnBrk="1" hangingPunct="1">
                <a:spcBef>
                  <a:spcPct val="0"/>
                </a:spcBef>
              </a:pPr>
              <a:t>71</a:t>
            </a:fld>
            <a:endParaRPr lang="en-US" altLang="de-DE" sz="1300"/>
          </a:p>
        </p:txBody>
      </p:sp>
      <p:sp>
        <p:nvSpPr>
          <p:cNvPr id="1628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28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36089322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87A4C1-116A-4633-9EE5-D897E17E7A8D}" type="slidenum">
              <a:rPr lang="en-US" altLang="de-DE" sz="1300"/>
              <a:pPr eaLnBrk="1" hangingPunct="1">
                <a:spcBef>
                  <a:spcPct val="0"/>
                </a:spcBef>
              </a:pPr>
              <a:t>72</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19552421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A3D8D7E-70D0-45FC-98E6-F018C3C4B38A}" type="slidenum">
              <a:rPr lang="en-US" altLang="de-DE" sz="1300"/>
              <a:pPr eaLnBrk="1" hangingPunct="1">
                <a:spcBef>
                  <a:spcPct val="0"/>
                </a:spcBef>
              </a:pPr>
              <a:t>73</a:t>
            </a:fld>
            <a:endParaRPr lang="en-US" altLang="de-DE" sz="1300"/>
          </a:p>
        </p:txBody>
      </p:sp>
      <p:sp>
        <p:nvSpPr>
          <p:cNvPr id="164867" name="Rectangle 2"/>
          <p:cNvSpPr>
            <a:spLocks noGrp="1" noRot="1" noChangeAspect="1" noChangeArrowheads="1" noTextEdit="1"/>
          </p:cNvSpPr>
          <p:nvPr>
            <p:ph type="sldImg"/>
          </p:nvPr>
        </p:nvSpPr>
        <p:spPr>
          <a:xfrm>
            <a:off x="90488" y="744538"/>
            <a:ext cx="6618287" cy="3722687"/>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281006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8E440E1-B0A4-4F1A-BE52-7854D28C9D88}" type="slidenum">
              <a:rPr lang="en-US" altLang="de-DE" sz="1300"/>
              <a:pPr eaLnBrk="1" hangingPunct="1">
                <a:spcBef>
                  <a:spcPct val="0"/>
                </a:spcBef>
              </a:pPr>
              <a:t>74</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13219053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30190A-E095-4B35-AC79-F248C37812B2}" type="slidenum">
              <a:rPr lang="en-US" altLang="de-DE" sz="1300"/>
              <a:pPr eaLnBrk="1" hangingPunct="1">
                <a:spcBef>
                  <a:spcPct val="0"/>
                </a:spcBef>
              </a:pPr>
              <a:t>75</a:t>
            </a:fld>
            <a:endParaRPr lang="en-US" altLang="de-DE" sz="1300"/>
          </a:p>
        </p:txBody>
      </p:sp>
      <p:sp>
        <p:nvSpPr>
          <p:cNvPr id="1669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extLst>
      <p:ext uri="{BB962C8B-B14F-4D97-AF65-F5344CB8AC3E}">
        <p14:creationId xmlns:p14="http://schemas.microsoft.com/office/powerpoint/2010/main" val="23829406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F247AC-D304-4A07-A319-45190820FC11}" type="slidenum">
              <a:rPr lang="en-US" altLang="de-DE" sz="1300"/>
              <a:pPr eaLnBrk="1" hangingPunct="1">
                <a:spcBef>
                  <a:spcPct val="0"/>
                </a:spcBef>
              </a:pPr>
              <a:t>76</a:t>
            </a:fld>
            <a:endParaRPr lang="en-US" altLang="de-DE" sz="1300"/>
          </a:p>
        </p:txBody>
      </p:sp>
      <p:sp>
        <p:nvSpPr>
          <p:cNvPr id="169987" name="Rectangle 2"/>
          <p:cNvSpPr>
            <a:spLocks noGrp="1" noRot="1" noChangeAspect="1" noChangeArrowheads="1" noTextEdit="1"/>
          </p:cNvSpPr>
          <p:nvPr>
            <p:ph type="sldImg"/>
          </p:nvPr>
        </p:nvSpPr>
        <p:spPr>
          <a:xfrm>
            <a:off x="9048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06636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F247AC-D304-4A07-A319-45190820FC11}" type="slidenum">
              <a:rPr lang="en-US" altLang="de-DE" sz="1300"/>
              <a:pPr eaLnBrk="1" hangingPunct="1">
                <a:spcBef>
                  <a:spcPct val="0"/>
                </a:spcBef>
              </a:pPr>
              <a:t>77</a:t>
            </a:fld>
            <a:endParaRPr lang="en-US" altLang="de-DE" sz="1300"/>
          </a:p>
        </p:txBody>
      </p:sp>
      <p:sp>
        <p:nvSpPr>
          <p:cNvPr id="169987" name="Rectangle 2"/>
          <p:cNvSpPr>
            <a:spLocks noGrp="1" noRot="1" noChangeAspect="1" noChangeArrowheads="1" noTextEdit="1"/>
          </p:cNvSpPr>
          <p:nvPr>
            <p:ph type="sldImg"/>
          </p:nvPr>
        </p:nvSpPr>
        <p:spPr>
          <a:xfrm>
            <a:off x="9048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06636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F247AC-D304-4A07-A319-45190820FC11}" type="slidenum">
              <a:rPr lang="en-US" altLang="de-DE" sz="1300"/>
              <a:pPr eaLnBrk="1" hangingPunct="1">
                <a:spcBef>
                  <a:spcPct val="0"/>
                </a:spcBef>
              </a:pPr>
              <a:t>78</a:t>
            </a:fld>
            <a:endParaRPr lang="en-US" altLang="de-DE" sz="1300"/>
          </a:p>
        </p:txBody>
      </p:sp>
      <p:sp>
        <p:nvSpPr>
          <p:cNvPr id="169987" name="Rectangle 2"/>
          <p:cNvSpPr>
            <a:spLocks noGrp="1" noRot="1" noChangeAspect="1" noChangeArrowheads="1" noTextEdit="1"/>
          </p:cNvSpPr>
          <p:nvPr>
            <p:ph type="sldImg"/>
          </p:nvPr>
        </p:nvSpPr>
        <p:spPr>
          <a:xfrm>
            <a:off x="90488" y="744538"/>
            <a:ext cx="6618287" cy="3722687"/>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06636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53E84A-4C7E-46EA-A8DB-F922114E0862}" type="slidenum">
              <a:rPr lang="en-US" altLang="de-DE" sz="1300"/>
              <a:pPr eaLnBrk="1" hangingPunct="1">
                <a:spcBef>
                  <a:spcPct val="0"/>
                </a:spcBef>
              </a:pPr>
              <a:t>79</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44534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53E84A-4C7E-46EA-A8DB-F922114E0862}" type="slidenum">
              <a:rPr lang="en-US" altLang="de-DE" sz="1300"/>
              <a:pPr eaLnBrk="1" hangingPunct="1">
                <a:spcBef>
                  <a:spcPct val="0"/>
                </a:spcBef>
              </a:pPr>
              <a:t>80</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44534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53E84A-4C7E-46EA-A8DB-F922114E0862}" type="slidenum">
              <a:rPr lang="en-US" altLang="de-DE" sz="1300"/>
              <a:pPr eaLnBrk="1" hangingPunct="1">
                <a:spcBef>
                  <a:spcPct val="0"/>
                </a:spcBef>
              </a:pPr>
              <a:t>81</a:t>
            </a:fld>
            <a:endParaRPr lang="en-US" altLang="de-DE" sz="1300"/>
          </a:p>
        </p:txBody>
      </p:sp>
      <p:sp>
        <p:nvSpPr>
          <p:cNvPr id="173059" name="Rectangle 2"/>
          <p:cNvSpPr>
            <a:spLocks noGrp="1" noRot="1" noChangeAspect="1" noChangeArrowheads="1" noTextEdit="1"/>
          </p:cNvSpPr>
          <p:nvPr>
            <p:ph type="sldImg"/>
          </p:nvPr>
        </p:nvSpPr>
        <p:spPr>
          <a:xfrm>
            <a:off x="90488" y="744538"/>
            <a:ext cx="6618287" cy="3722687"/>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44534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6C574F4-977E-4829-9B51-9C1D71F3FE06}" type="slidenum">
              <a:rPr lang="en-US" altLang="de-DE" sz="1300"/>
              <a:pPr eaLnBrk="1" hangingPunct="1">
                <a:spcBef>
                  <a:spcPct val="0"/>
                </a:spcBef>
              </a:pPr>
              <a:t>83</a:t>
            </a:fld>
            <a:endParaRPr lang="en-US" altLang="de-DE" sz="1300"/>
          </a:p>
        </p:txBody>
      </p:sp>
      <p:sp>
        <p:nvSpPr>
          <p:cNvPr id="175107" name="Rectangle 2"/>
          <p:cNvSpPr>
            <a:spLocks noGrp="1" noRot="1" noChangeAspect="1" noChangeArrowheads="1" noTextEdit="1"/>
          </p:cNvSpPr>
          <p:nvPr>
            <p:ph type="sldImg"/>
          </p:nvPr>
        </p:nvSpPr>
        <p:spPr>
          <a:xfrm>
            <a:off x="90488" y="744538"/>
            <a:ext cx="6618287" cy="3722687"/>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82116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07763FD-091F-453B-8C11-0D7A897E4E77}" type="slidenum">
              <a:rPr lang="en-US" altLang="de-DE" sz="1300">
                <a:latin typeface="Arial" panose="020B0604020202020204" pitchFamily="34" charset="0"/>
              </a:rPr>
              <a:pPr eaLnBrk="1" hangingPunct="1">
                <a:spcBef>
                  <a:spcPct val="0"/>
                </a:spcBef>
              </a:pPr>
              <a:t>84</a:t>
            </a:fld>
            <a:endParaRPr lang="en-US" altLang="de-DE" sz="1300">
              <a:latin typeface="Arial" panose="020B0604020202020204" pitchFamily="34" charset="0"/>
            </a:endParaRPr>
          </a:p>
        </p:txBody>
      </p:sp>
      <p:sp>
        <p:nvSpPr>
          <p:cNvPr id="176131" name="Rectangle 2"/>
          <p:cNvSpPr>
            <a:spLocks noGrp="1" noRot="1" noChangeAspect="1" noChangeArrowheads="1" noTextEdit="1"/>
          </p:cNvSpPr>
          <p:nvPr>
            <p:ph type="sldImg"/>
          </p:nvPr>
        </p:nvSpPr>
        <p:spPr>
          <a:xfrm>
            <a:off x="90488" y="744538"/>
            <a:ext cx="6616700"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025360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C33419-7B15-46BD-A91B-7D193108122F}" type="slidenum">
              <a:rPr lang="en-US" altLang="de-DE" sz="1300">
                <a:latin typeface="Arial" panose="020B0604020202020204" pitchFamily="34" charset="0"/>
              </a:rPr>
              <a:pPr eaLnBrk="1" hangingPunct="1">
                <a:spcBef>
                  <a:spcPct val="0"/>
                </a:spcBef>
              </a:pPr>
              <a:t>85</a:t>
            </a:fld>
            <a:endParaRPr lang="en-US" altLang="de-DE" sz="1300">
              <a:latin typeface="Arial" panose="020B0604020202020204" pitchFamily="34" charset="0"/>
            </a:endParaRPr>
          </a:p>
        </p:txBody>
      </p:sp>
      <p:sp>
        <p:nvSpPr>
          <p:cNvPr id="177155" name="Rectangle 2"/>
          <p:cNvSpPr>
            <a:spLocks noGrp="1" noRot="1" noChangeAspect="1" noChangeArrowheads="1" noTextEdit="1"/>
          </p:cNvSpPr>
          <p:nvPr>
            <p:ph type="sldImg"/>
          </p:nvPr>
        </p:nvSpPr>
        <p:spPr>
          <a:xfrm>
            <a:off x="90488" y="744538"/>
            <a:ext cx="6616700" cy="3722687"/>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16072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Times New Roman" panose="02020603050405020304" pitchFamily="18" charset="0"/>
              </a:defRPr>
            </a:lvl1pPr>
            <a:lvl2pPr marL="742950" indent="-285750" defTabSz="955675" eaLnBrk="0" hangingPunct="0">
              <a:spcBef>
                <a:spcPct val="30000"/>
              </a:spcBef>
              <a:defRPr sz="1200">
                <a:solidFill>
                  <a:schemeClr val="tx1"/>
                </a:solidFill>
                <a:latin typeface="Times New Roman" panose="02020603050405020304" pitchFamily="18" charset="0"/>
              </a:defRPr>
            </a:lvl2pPr>
            <a:lvl3pPr marL="1143000" indent="-228600" defTabSz="955675" eaLnBrk="0" hangingPunct="0">
              <a:spcBef>
                <a:spcPct val="30000"/>
              </a:spcBef>
              <a:defRPr sz="1200">
                <a:solidFill>
                  <a:schemeClr val="tx1"/>
                </a:solidFill>
                <a:latin typeface="Times New Roman" panose="02020603050405020304" pitchFamily="18" charset="0"/>
              </a:defRPr>
            </a:lvl3pPr>
            <a:lvl4pPr marL="1600200" indent="-228600" defTabSz="955675" eaLnBrk="0" hangingPunct="0">
              <a:spcBef>
                <a:spcPct val="30000"/>
              </a:spcBef>
              <a:defRPr sz="1200">
                <a:solidFill>
                  <a:schemeClr val="tx1"/>
                </a:solidFill>
                <a:latin typeface="Times New Roman" panose="02020603050405020304" pitchFamily="18" charset="0"/>
              </a:defRPr>
            </a:lvl4pPr>
            <a:lvl5pPr marL="2057400" indent="-228600" defTabSz="955675" eaLnBrk="0" hangingPunct="0">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CC5158-1FEE-4D20-B732-B0B53DF0A965}" type="slidenum">
              <a:rPr lang="en-US" altLang="de-DE" sz="1300">
                <a:latin typeface="Arial" panose="020B0604020202020204" pitchFamily="34" charset="0"/>
              </a:rPr>
              <a:pPr eaLnBrk="1" hangingPunct="1">
                <a:spcBef>
                  <a:spcPct val="0"/>
                </a:spcBef>
              </a:pPr>
              <a:t>86</a:t>
            </a:fld>
            <a:endParaRPr lang="en-US" altLang="de-DE" sz="1300">
              <a:latin typeface="Arial" panose="020B0604020202020204" pitchFamily="34" charset="0"/>
            </a:endParaRPr>
          </a:p>
        </p:txBody>
      </p:sp>
      <p:sp>
        <p:nvSpPr>
          <p:cNvPr id="178179" name="Rectangle 2"/>
          <p:cNvSpPr>
            <a:spLocks noGrp="1" noRot="1" noChangeAspect="1" noChangeArrowheads="1" noTextEdit="1"/>
          </p:cNvSpPr>
          <p:nvPr>
            <p:ph type="sldImg"/>
          </p:nvPr>
        </p:nvSpPr>
        <p:spPr>
          <a:xfrm>
            <a:off x="90488" y="744538"/>
            <a:ext cx="6616700"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614540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FF905-7040-4F8F-8A64-DAAFCE286CC3}" type="slidenum">
              <a:rPr lang="en-US" altLang="de-DE" smtClean="0"/>
              <a:pPr/>
              <a:t>87</a:t>
            </a:fld>
            <a:endParaRPr lang="en-US" altLang="de-DE"/>
          </a:p>
        </p:txBody>
      </p:sp>
    </p:spTree>
    <p:extLst>
      <p:ext uri="{BB962C8B-B14F-4D97-AF65-F5344CB8AC3E}">
        <p14:creationId xmlns:p14="http://schemas.microsoft.com/office/powerpoint/2010/main" val="9556354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7FF905-7040-4F8F-8A64-DAAFCE286CC3}" type="slidenum">
              <a:rPr lang="en-US" altLang="de-DE" smtClean="0"/>
              <a:pPr/>
              <a:t>88</a:t>
            </a:fld>
            <a:endParaRPr lang="en-US" altLang="de-DE"/>
          </a:p>
        </p:txBody>
      </p:sp>
    </p:spTree>
    <p:extLst>
      <p:ext uri="{BB962C8B-B14F-4D97-AF65-F5344CB8AC3E}">
        <p14:creationId xmlns:p14="http://schemas.microsoft.com/office/powerpoint/2010/main" val="28785408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4" name="Slide Number Placeholder 3"/>
          <p:cNvSpPr>
            <a:spLocks noGrp="1"/>
          </p:cNvSpPr>
          <p:nvPr>
            <p:ph type="sldNum" sz="quarter" idx="12"/>
          </p:nvPr>
        </p:nvSpPr>
        <p:spPr bwMode="gray"/>
        <p:txBody>
          <a:bodyPr/>
          <a:lstStyle>
            <a:lvl1pPr>
              <a:defRPr b="0"/>
            </a:lvl1pPr>
          </a:lstStyle>
          <a:p>
            <a:fld id="{D0915528-95E2-4FF7-94FE-1562C4A2E49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5 – Paměť</a:t>
            </a:r>
          </a:p>
        </p:txBody>
      </p:sp>
      <p:sp>
        <p:nvSpPr>
          <p:cNvPr id="6" name="Slide Number Placeholder 5"/>
          <p:cNvSpPr>
            <a:spLocks noGrp="1"/>
          </p:cNvSpPr>
          <p:nvPr>
            <p:ph type="sldNum" sz="quarter" idx="12"/>
          </p:nvPr>
        </p:nvSpPr>
        <p:spPr bwMode="gray"/>
        <p:txBody>
          <a:bodyPr>
            <a:noAutofit/>
          </a:bodyPr>
          <a:lstStyle>
            <a:lvl1pPr>
              <a:defRPr b="0"/>
            </a:lvl1pPr>
          </a:lstStyle>
          <a:p>
            <a:fld id="{1F9F0BCF-3E46-40FD-ADDD-217C4EA5906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7" name="Slide Number Placeholder 6"/>
          <p:cNvSpPr>
            <a:spLocks noGrp="1"/>
          </p:cNvSpPr>
          <p:nvPr>
            <p:ph type="sldNum" sz="quarter" idx="12"/>
          </p:nvPr>
        </p:nvSpPr>
        <p:spPr bwMode="gray"/>
        <p:txBody>
          <a:bodyPr/>
          <a:lstStyle>
            <a:lvl1pPr>
              <a:defRPr b="0"/>
            </a:lvl1pPr>
          </a:lstStyle>
          <a:p>
            <a:fld id="{EFC25137-8C2B-45A9-9636-254A4193B868}"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7" name="Slide Number Placeholder 6"/>
          <p:cNvSpPr>
            <a:spLocks noGrp="1"/>
          </p:cNvSpPr>
          <p:nvPr>
            <p:ph type="sldNum" sz="quarter" idx="12"/>
          </p:nvPr>
        </p:nvSpPr>
        <p:spPr bwMode="gray"/>
        <p:txBody>
          <a:bodyPr/>
          <a:lstStyle>
            <a:lvl1pPr>
              <a:defRPr b="0"/>
            </a:lvl1pPr>
          </a:lstStyle>
          <a:p>
            <a:fld id="{D0915528-95E2-4FF7-94FE-1562C4A2E49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7" name="Slide Number Placeholder 6"/>
          <p:cNvSpPr>
            <a:spLocks noGrp="1"/>
          </p:cNvSpPr>
          <p:nvPr>
            <p:ph type="sldNum" sz="quarter" idx="12"/>
          </p:nvPr>
        </p:nvSpPr>
        <p:spPr bwMode="gray"/>
        <p:txBody>
          <a:bodyPr/>
          <a:lstStyle>
            <a:lvl1pPr>
              <a:defRPr b="0"/>
            </a:lvl1pPr>
          </a:lstStyle>
          <a:p>
            <a:fld id="{D0915528-95E2-4FF7-94FE-1562C4A2E49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5" name="Slide Number Placeholder 4"/>
          <p:cNvSpPr>
            <a:spLocks noGrp="1"/>
          </p:cNvSpPr>
          <p:nvPr>
            <p:ph type="sldNum" sz="quarter" idx="12"/>
          </p:nvPr>
        </p:nvSpPr>
        <p:spPr bwMode="gray"/>
        <p:txBody>
          <a:bodyPr/>
          <a:lstStyle>
            <a:lvl1pPr>
              <a:defRPr b="0"/>
            </a:lvl1pPr>
          </a:lstStyle>
          <a:p>
            <a:fld id="{2234BD9B-6286-4560-836B-2A2A08306E5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4" name="Slide Number Placeholder 3"/>
          <p:cNvSpPr>
            <a:spLocks noGrp="1"/>
          </p:cNvSpPr>
          <p:nvPr>
            <p:ph type="sldNum" sz="quarter" idx="12"/>
          </p:nvPr>
        </p:nvSpPr>
        <p:spPr bwMode="gray"/>
        <p:txBody>
          <a:bodyPr/>
          <a:lstStyle>
            <a:lvl1pPr>
              <a:defRPr b="0"/>
            </a:lvl1pPr>
          </a:lstStyle>
          <a:p>
            <a:fld id="{E875564B-0267-461B-931C-389D2E0951FD}"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5 – Paměť</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0915528-95E2-4FF7-94FE-1562C4A2E49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a:t>
            </a:r>
            <a:r>
              <a:rPr lang="en-US" altLang="ja-JP">
                <a:latin typeface="+mn-lt"/>
                <a:ea typeface="+mn-ea"/>
                <a:cs typeface="+mn-cs"/>
              </a:rPr>
              <a:t>5 B </a:t>
            </a:r>
            <a:r>
              <a:rPr lang="en-US" altLang="ja-JP" dirty="0">
                <a:latin typeface="+mn-lt"/>
                <a:ea typeface="+mn-ea"/>
                <a:cs typeface="+mn-cs"/>
              </a:rPr>
              <a:t>– </a:t>
            </a:r>
            <a:r>
              <a:rPr lang="pl-PL" altLang="ko-KR" dirty="0">
                <a:latin typeface="+mn-lt"/>
                <a:ea typeface="+mn-ea"/>
                <a:cs typeface="+mn-cs"/>
              </a:rPr>
              <a:t>Paměť</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10105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3</a:t>
            </a:fld>
            <a:endParaRPr lang="de-DE" altLang="de-DE"/>
          </a:p>
        </p:txBody>
      </p:sp>
    </p:spTree>
    <p:extLst>
      <p:ext uri="{BB962C8B-B14F-4D97-AF65-F5344CB8AC3E}">
        <p14:creationId xmlns:p14="http://schemas.microsoft.com/office/powerpoint/2010/main" val="1422900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Výhoda</a:t>
            </a:r>
            <a:r>
              <a:rPr lang="en-US" altLang="de-DE" sz="2400" dirty="0">
                <a:solidFill>
                  <a:srgbClr val="004992"/>
                </a:solidFill>
              </a:rPr>
              <a:t>: </a:t>
            </a:r>
            <a:r>
              <a:rPr lang="en-US" altLang="de-DE" sz="2400" dirty="0">
                <a:solidFill>
                  <a:srgbClr val="333333"/>
                </a:solidFill>
              </a:rPr>
              <a:t>??? </a:t>
            </a:r>
            <a:r>
              <a:rPr lang="cs-CZ" altLang="de-DE" sz="2400" dirty="0">
                <a:solidFill>
                  <a:srgbClr val="FFFFFF"/>
                </a:solidFill>
              </a:rPr>
              <a:t>Náš mozek není přetížen nepotřebnými informacemi</a:t>
            </a:r>
            <a:r>
              <a:rPr lang="en-US" altLang="de-DE" sz="2400" dirty="0">
                <a:solidFill>
                  <a:srgbClr val="FFFFFF"/>
                </a:solidFill>
              </a:rPr>
              <a:t>. </a:t>
            </a:r>
            <a:r>
              <a:rPr lang="cs-CZ" altLang="de-DE" sz="2400" dirty="0">
                <a:solidFill>
                  <a:srgbClr val="FFFFFF"/>
                </a:solidFill>
              </a:rPr>
              <a:t>Většinou zapomínáme věci, které nejsou důležité</a:t>
            </a:r>
            <a:r>
              <a:rPr lang="en-US" altLang="de-DE" sz="2400" dirty="0">
                <a:solidFill>
                  <a:srgbClr val="FFFFFF"/>
                </a:solidFill>
              </a:rPr>
              <a:t>...</a:t>
            </a:r>
            <a:r>
              <a:rPr lang="cs-CZ" altLang="de-DE" sz="2400" i="1" dirty="0">
                <a:solidFill>
                  <a:srgbClr val="FFFFFF"/>
                </a:solidFill>
              </a:rPr>
              <a:t>ale</a:t>
            </a:r>
            <a:endParaRPr lang="en-US" altLang="de-DE" sz="2400" i="1" dirty="0">
              <a:solidFill>
                <a:srgbClr val="FFFFFF"/>
              </a:solidFill>
            </a:endParaRPr>
          </a:p>
          <a:p>
            <a:pPr marL="342900" lvl="0" indent="-342900" defTabSz="914400" fontAlgn="base">
              <a:buClr>
                <a:srgbClr val="333333"/>
              </a:buClr>
              <a:buFont typeface="WingDings"/>
              <a:buChar char=""/>
            </a:pPr>
            <a:r>
              <a:rPr lang="cs-CZ" altLang="de-DE" sz="2400" dirty="0">
                <a:solidFill>
                  <a:srgbClr val="004992"/>
                </a:solidFill>
              </a:rPr>
              <a:t>Nevýhoda</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cs-CZ" altLang="de-DE" sz="2400" dirty="0">
                <a:solidFill>
                  <a:srgbClr val="FFFFFF"/>
                </a:solidFill>
              </a:rPr>
              <a:t>často se nám ztratí i řada důležitých informací </a:t>
            </a:r>
            <a:r>
              <a:rPr lang="en-US" altLang="de-DE" sz="2400" dirty="0">
                <a:solidFill>
                  <a:srgbClr val="FFFFFF"/>
                </a:solidFill>
              </a:rPr>
              <a:t>(</a:t>
            </a:r>
            <a:r>
              <a:rPr lang="cs-CZ" altLang="de-DE" sz="2400" dirty="0">
                <a:solidFill>
                  <a:srgbClr val="FFFFFF"/>
                </a:solidFill>
              </a:rPr>
              <a:t>že jsme měli jít na schůzku</a:t>
            </a:r>
            <a:r>
              <a:rPr lang="en-US" altLang="de-DE" sz="2400" dirty="0">
                <a:solidFill>
                  <a:srgbClr val="FFFFFF"/>
                </a:solidFill>
              </a:rPr>
              <a:t>, </a:t>
            </a:r>
            <a:r>
              <a:rPr lang="cs-CZ" altLang="de-DE" sz="2400" dirty="0">
                <a:solidFill>
                  <a:srgbClr val="FFFFFF"/>
                </a:solidFill>
              </a:rPr>
              <a:t>vzpomínky z dovolené</a:t>
            </a:r>
            <a:r>
              <a:rPr lang="en-US" altLang="de-DE" sz="2400" dirty="0">
                <a:solidFill>
                  <a:srgbClr val="FFFFFF"/>
                </a:solidFill>
              </a:rPr>
              <a:t>,</a:t>
            </a:r>
            <a:r>
              <a:rPr lang="cs-CZ" altLang="de-DE" sz="2400" dirty="0">
                <a:solidFill>
                  <a:srgbClr val="FFFFFF"/>
                </a:solidFill>
              </a:rPr>
              <a:t> znalosti, které jsme se učili ve škole</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4</a:t>
            </a:fld>
            <a:endParaRPr lang="de-DE" altLang="de-DE"/>
          </a:p>
        </p:txBody>
      </p:sp>
    </p:spTree>
    <p:extLst>
      <p:ext uri="{BB962C8B-B14F-4D97-AF65-F5344CB8AC3E}">
        <p14:creationId xmlns:p14="http://schemas.microsoft.com/office/powerpoint/2010/main" val="2596561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Výhoda</a:t>
            </a:r>
            <a:r>
              <a:rPr lang="en-US" altLang="de-DE" sz="2400" dirty="0">
                <a:solidFill>
                  <a:srgbClr val="004992"/>
                </a:solidFill>
              </a:rPr>
              <a:t>: </a:t>
            </a:r>
            <a:r>
              <a:rPr lang="cs-CZ" altLang="de-DE" sz="2400" dirty="0">
                <a:solidFill>
                  <a:srgbClr val="333333"/>
                </a:solidFill>
              </a:rPr>
              <a:t>Náš mozek není přetížen nepotřebnými informacemi</a:t>
            </a:r>
            <a:r>
              <a:rPr lang="en-US" altLang="de-DE" sz="2400" dirty="0">
                <a:solidFill>
                  <a:srgbClr val="333333"/>
                </a:solidFill>
              </a:rPr>
              <a:t>. </a:t>
            </a:r>
            <a:r>
              <a:rPr lang="cs-CZ" altLang="de-DE" sz="2400" dirty="0">
                <a:solidFill>
                  <a:srgbClr val="333333"/>
                </a:solidFill>
              </a:rPr>
              <a:t>Většinou zapomínáme věci, které nejsou důležité</a:t>
            </a:r>
            <a:r>
              <a:rPr lang="en-US" altLang="de-DE" sz="2400" dirty="0">
                <a:solidFill>
                  <a:srgbClr val="333333"/>
                </a:solidFill>
              </a:rPr>
              <a:t>...</a:t>
            </a:r>
            <a:r>
              <a:rPr lang="cs-CZ" altLang="de-DE" sz="2400" i="1" dirty="0">
                <a:solidFill>
                  <a:srgbClr val="004992"/>
                </a:solidFill>
              </a:rPr>
              <a:t>ale</a:t>
            </a:r>
            <a:endParaRPr lang="en-US" altLang="de-DE" sz="2400" i="1" dirty="0">
              <a:solidFill>
                <a:srgbClr val="004992"/>
              </a:solidFill>
            </a:endParaRPr>
          </a:p>
          <a:p>
            <a:pPr marL="342900" lvl="0" indent="-342900" defTabSz="914400" fontAlgn="base">
              <a:buClr>
                <a:srgbClr val="333333"/>
              </a:buClr>
              <a:buFont typeface="WingDings"/>
              <a:buChar char=""/>
            </a:pPr>
            <a:r>
              <a:rPr lang="cs-CZ" altLang="de-DE" sz="2400" dirty="0">
                <a:solidFill>
                  <a:srgbClr val="004992"/>
                </a:solidFill>
              </a:rPr>
              <a:t>Nevýhoda</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 </a:t>
            </a:r>
            <a:r>
              <a:rPr lang="cs-CZ" altLang="de-DE" sz="2400" dirty="0">
                <a:solidFill>
                  <a:srgbClr val="FFFFFF"/>
                </a:solidFill>
              </a:rPr>
              <a:t>často se nám ztratí i řada důležitých informací </a:t>
            </a:r>
            <a:r>
              <a:rPr lang="en-US" altLang="de-DE" sz="2400" dirty="0">
                <a:solidFill>
                  <a:srgbClr val="FFFFFF"/>
                </a:solidFill>
              </a:rPr>
              <a:t>(</a:t>
            </a:r>
            <a:r>
              <a:rPr lang="cs-CZ" altLang="de-DE" sz="2400" dirty="0">
                <a:solidFill>
                  <a:srgbClr val="FFFFFF"/>
                </a:solidFill>
              </a:rPr>
              <a:t>že jsme měli jít na schůzku</a:t>
            </a:r>
            <a:r>
              <a:rPr lang="en-US" altLang="de-DE" sz="2400" dirty="0">
                <a:solidFill>
                  <a:srgbClr val="FFFFFF"/>
                </a:solidFill>
              </a:rPr>
              <a:t>, </a:t>
            </a:r>
            <a:r>
              <a:rPr lang="cs-CZ" altLang="de-DE" sz="2400" dirty="0">
                <a:solidFill>
                  <a:srgbClr val="FFFFFF"/>
                </a:solidFill>
              </a:rPr>
              <a:t>vzpomínky z dovolené</a:t>
            </a:r>
            <a:r>
              <a:rPr lang="en-US" altLang="de-DE" sz="2400" dirty="0">
                <a:solidFill>
                  <a:srgbClr val="FFFFFF"/>
                </a:solidFill>
              </a:rPr>
              <a:t>,</a:t>
            </a:r>
            <a:r>
              <a:rPr lang="cs-CZ" altLang="de-DE" sz="2400" dirty="0">
                <a:solidFill>
                  <a:srgbClr val="FFFFFF"/>
                </a:solidFill>
              </a:rPr>
              <a:t> znalosti, které jsme se učili ve škole</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5</a:t>
            </a:fld>
            <a:endParaRPr lang="de-DE" altLang="de-DE"/>
          </a:p>
        </p:txBody>
      </p:sp>
    </p:spTree>
    <p:extLst>
      <p:ext uri="{BB962C8B-B14F-4D97-AF65-F5344CB8AC3E}">
        <p14:creationId xmlns:p14="http://schemas.microsoft.com/office/powerpoint/2010/main" val="3670147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Výhoda</a:t>
            </a:r>
            <a:r>
              <a:rPr lang="en-US" altLang="de-DE" sz="2400" dirty="0">
                <a:solidFill>
                  <a:srgbClr val="004992"/>
                </a:solidFill>
              </a:rPr>
              <a:t>: </a:t>
            </a:r>
            <a:r>
              <a:rPr lang="cs-CZ" altLang="de-DE" sz="2400" dirty="0">
                <a:solidFill>
                  <a:srgbClr val="333333"/>
                </a:solidFill>
              </a:rPr>
              <a:t>Náš mozek není přetížen nepotřebnými informacemi</a:t>
            </a:r>
            <a:r>
              <a:rPr lang="en-US" altLang="de-DE" sz="2400" dirty="0">
                <a:solidFill>
                  <a:srgbClr val="333333"/>
                </a:solidFill>
              </a:rPr>
              <a:t>. </a:t>
            </a:r>
            <a:r>
              <a:rPr lang="cs-CZ" altLang="de-DE" sz="2400" dirty="0">
                <a:solidFill>
                  <a:srgbClr val="333333"/>
                </a:solidFill>
              </a:rPr>
              <a:t>Většinou zapomínáme věci, které nejsou důležité</a:t>
            </a:r>
            <a:r>
              <a:rPr lang="en-US" altLang="de-DE" sz="2400" dirty="0">
                <a:solidFill>
                  <a:srgbClr val="333333"/>
                </a:solidFill>
              </a:rPr>
              <a:t>...</a:t>
            </a:r>
            <a:r>
              <a:rPr lang="cs-CZ" altLang="de-DE" sz="2400" i="1" dirty="0">
                <a:solidFill>
                  <a:srgbClr val="004992"/>
                </a:solidFill>
              </a:rPr>
              <a:t>ale</a:t>
            </a:r>
            <a:endParaRPr lang="en-US" altLang="de-DE" sz="2400" i="1" dirty="0">
              <a:solidFill>
                <a:srgbClr val="004992"/>
              </a:solidFill>
            </a:endParaRPr>
          </a:p>
          <a:p>
            <a:pPr marL="342900" lvl="0" indent="-342900" defTabSz="914400" fontAlgn="base">
              <a:buClr>
                <a:srgbClr val="000000"/>
              </a:buClr>
              <a:buFont typeface="WingDings"/>
              <a:buChar char=""/>
            </a:pPr>
            <a:r>
              <a:rPr lang="cs-CZ" altLang="de-DE" sz="2400" dirty="0">
                <a:solidFill>
                  <a:srgbClr val="004992"/>
                </a:solidFill>
              </a:rPr>
              <a:t>Nevýhoda</a:t>
            </a:r>
            <a:r>
              <a:rPr lang="en-US" altLang="de-DE" sz="2400" dirty="0">
                <a:solidFill>
                  <a:srgbClr val="004992"/>
                </a:solidFill>
              </a:rPr>
              <a:t>: </a:t>
            </a:r>
            <a:r>
              <a:rPr lang="en-US" altLang="de-DE" sz="2400" dirty="0">
                <a:solidFill>
                  <a:srgbClr val="333333"/>
                </a:solidFill>
              </a:rPr>
              <a:t>... </a:t>
            </a:r>
            <a:r>
              <a:rPr lang="cs-CZ" altLang="de-DE" sz="2400" dirty="0">
                <a:solidFill>
                  <a:srgbClr val="333333"/>
                </a:solidFill>
              </a:rPr>
              <a:t>často se nám ztratí i řada důležitých informací </a:t>
            </a:r>
            <a:r>
              <a:rPr lang="en-US" altLang="de-DE" sz="2400" dirty="0">
                <a:solidFill>
                  <a:srgbClr val="333333"/>
                </a:solidFill>
              </a:rPr>
              <a:t>(</a:t>
            </a:r>
            <a:r>
              <a:rPr lang="cs-CZ" altLang="de-DE" sz="2400" dirty="0">
                <a:solidFill>
                  <a:srgbClr val="333333"/>
                </a:solidFill>
              </a:rPr>
              <a:t>že jsme měli jít na schůzku</a:t>
            </a:r>
            <a:r>
              <a:rPr lang="en-US" altLang="de-DE" sz="2400" dirty="0">
                <a:solidFill>
                  <a:srgbClr val="333333"/>
                </a:solidFill>
              </a:rPr>
              <a:t>, </a:t>
            </a:r>
            <a:r>
              <a:rPr lang="cs-CZ" altLang="de-DE" sz="2400" dirty="0">
                <a:solidFill>
                  <a:srgbClr val="333333"/>
                </a:solidFill>
              </a:rPr>
              <a:t>vzpomínky z dovolené</a:t>
            </a:r>
            <a:r>
              <a:rPr lang="en-US" altLang="de-DE" sz="2400" dirty="0">
                <a:solidFill>
                  <a:srgbClr val="333333"/>
                </a:solidFill>
              </a:rPr>
              <a:t>,</a:t>
            </a:r>
            <a:r>
              <a:rPr lang="cs-CZ" altLang="de-DE" sz="2400" dirty="0">
                <a:solidFill>
                  <a:srgbClr val="333333"/>
                </a:solidFill>
              </a:rPr>
              <a:t> znalosti, které jsme se učili ve škole</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6</a:t>
            </a:fld>
            <a:endParaRPr lang="de-DE" altLang="de-DE"/>
          </a:p>
        </p:txBody>
      </p:sp>
    </p:spTree>
    <p:extLst>
      <p:ext uri="{BB962C8B-B14F-4D97-AF65-F5344CB8AC3E}">
        <p14:creationId xmlns:p14="http://schemas.microsoft.com/office/powerpoint/2010/main" val="208404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Co </a:t>
            </a:r>
            <a:r>
              <a:rPr lang="en-US" sz="3600" dirty="0" err="1">
                <a:solidFill>
                  <a:srgbClr val="004992"/>
                </a:solidFill>
                <a:latin typeface="+mn-lt"/>
                <a:ea typeface="+mn-ea"/>
                <a:cs typeface="+mn-cs"/>
              </a:rPr>
              <a:t>paměť</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zhoršuje</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 paměť zhoršuje?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cs-CZ" altLang="de-DE" sz="2400" dirty="0">
                <a:solidFill>
                  <a:srgbClr val="004992"/>
                </a:solidFill>
              </a:rPr>
              <a:t>Vyrušování </a:t>
            </a:r>
            <a:r>
              <a:rPr lang="cs-CZ" altLang="de-DE" sz="2400" dirty="0">
                <a:solidFill>
                  <a:srgbClr val="333333"/>
                </a:solidFill>
              </a:rPr>
              <a:t>během učení</a:t>
            </a:r>
            <a:r>
              <a:rPr lang="en-US" altLang="de-DE" sz="2400" dirty="0">
                <a:solidFill>
                  <a:srgbClr val="333333"/>
                </a:solidFill>
              </a:rPr>
              <a:t> (</a:t>
            </a:r>
            <a:r>
              <a:rPr lang="cs-CZ" altLang="de-DE" sz="2400" dirty="0">
                <a:solidFill>
                  <a:srgbClr val="333333"/>
                </a:solidFill>
              </a:rPr>
              <a:t>např. rádio</a:t>
            </a:r>
            <a:r>
              <a:rPr lang="en-US" altLang="de-DE" sz="2400" dirty="0">
                <a:solidFill>
                  <a:srgbClr val="333333"/>
                </a:solidFill>
              </a:rPr>
              <a:t>, </a:t>
            </a:r>
            <a:r>
              <a:rPr lang="cs-CZ" altLang="de-DE" sz="2400" dirty="0">
                <a:solidFill>
                  <a:srgbClr val="333333"/>
                </a:solidFill>
              </a:rPr>
              <a:t>jiní lidé v místnosti,</a:t>
            </a:r>
            <a:r>
              <a:rPr lang="en-US" altLang="de-DE" sz="2400" dirty="0">
                <a:solidFill>
                  <a:srgbClr val="333333"/>
                </a:solidFill>
              </a:rPr>
              <a:t> </a:t>
            </a:r>
            <a:r>
              <a:rPr lang="cs-CZ" altLang="de-DE" sz="2400" dirty="0">
                <a:solidFill>
                  <a:srgbClr val="333333"/>
                </a:solidFill>
              </a:rPr>
              <a:t>nepříjemná atmosféra</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 paměť zhoršuje?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cs-CZ" altLang="de-DE" sz="2400" dirty="0">
                <a:solidFill>
                  <a:srgbClr val="004992"/>
                </a:solidFill>
              </a:rPr>
              <a:t>Vyrušování </a:t>
            </a:r>
            <a:r>
              <a:rPr lang="cs-CZ" altLang="de-DE" sz="2400" dirty="0">
                <a:solidFill>
                  <a:srgbClr val="333333"/>
                </a:solidFill>
              </a:rPr>
              <a:t>během učení</a:t>
            </a:r>
            <a:r>
              <a:rPr lang="en-US" altLang="de-DE" sz="2400" dirty="0">
                <a:solidFill>
                  <a:srgbClr val="333333"/>
                </a:solidFill>
              </a:rPr>
              <a:t> (</a:t>
            </a:r>
            <a:r>
              <a:rPr lang="cs-CZ" altLang="de-DE" sz="2400" dirty="0">
                <a:solidFill>
                  <a:srgbClr val="333333"/>
                </a:solidFill>
              </a:rPr>
              <a:t>např. rádio</a:t>
            </a:r>
            <a:r>
              <a:rPr lang="en-US" altLang="de-DE" sz="2400" dirty="0">
                <a:solidFill>
                  <a:srgbClr val="333333"/>
                </a:solidFill>
              </a:rPr>
              <a:t>, </a:t>
            </a:r>
            <a:r>
              <a:rPr lang="cs-CZ" altLang="de-DE" sz="2400" dirty="0">
                <a:solidFill>
                  <a:srgbClr val="333333"/>
                </a:solidFill>
              </a:rPr>
              <a:t>jiní lidé v místnosti,</a:t>
            </a:r>
            <a:r>
              <a:rPr lang="en-US" altLang="de-DE" sz="2400" dirty="0">
                <a:solidFill>
                  <a:srgbClr val="333333"/>
                </a:solidFill>
              </a:rPr>
              <a:t> </a:t>
            </a:r>
            <a:r>
              <a:rPr lang="cs-CZ" altLang="de-DE" sz="2400" dirty="0">
                <a:solidFill>
                  <a:srgbClr val="333333"/>
                </a:solidFill>
              </a:rPr>
              <a:t>nepříjemná atmosféra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Stres</a:t>
            </a:r>
            <a:r>
              <a:rPr lang="en-US" altLang="de-DE" sz="2400" dirty="0">
                <a:solidFill>
                  <a:srgbClr val="004992"/>
                </a:solidFill>
              </a:rPr>
              <a:t> </a:t>
            </a:r>
            <a:r>
              <a:rPr lang="en-US" altLang="de-DE" sz="2400">
                <a:solidFill>
                  <a:srgbClr val="004992"/>
                </a:solidFill>
              </a:rPr>
              <a:t>&amp; </a:t>
            </a:r>
            <a:r>
              <a:rPr lang="cs-CZ" altLang="de-DE" sz="2400">
                <a:solidFill>
                  <a:srgbClr val="004992"/>
                </a:solidFill>
              </a:rPr>
              <a:t>napětí</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9</a:t>
            </a:fld>
            <a:endParaRPr lang="de-DE" altLang="de-DE"/>
          </a:p>
        </p:txBody>
      </p:sp>
    </p:spTree>
    <p:extLst>
      <p:ext uri="{BB962C8B-B14F-4D97-AF65-F5344CB8AC3E}">
        <p14:creationId xmlns:p14="http://schemas.microsoft.com/office/powerpoint/2010/main" val="1058161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 paměť zhoršuje?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cs-CZ" altLang="de-DE" sz="2400" dirty="0">
                <a:solidFill>
                  <a:srgbClr val="004992"/>
                </a:solidFill>
              </a:rPr>
              <a:t>Vyrušování </a:t>
            </a:r>
            <a:r>
              <a:rPr lang="cs-CZ" altLang="de-DE" sz="2400" dirty="0">
                <a:solidFill>
                  <a:srgbClr val="333333"/>
                </a:solidFill>
              </a:rPr>
              <a:t>během učení</a:t>
            </a:r>
            <a:r>
              <a:rPr lang="en-US" altLang="de-DE" sz="2400" dirty="0">
                <a:solidFill>
                  <a:srgbClr val="333333"/>
                </a:solidFill>
              </a:rPr>
              <a:t> (</a:t>
            </a:r>
            <a:r>
              <a:rPr lang="cs-CZ" altLang="de-DE" sz="2400" dirty="0">
                <a:solidFill>
                  <a:srgbClr val="333333"/>
                </a:solidFill>
              </a:rPr>
              <a:t>např. rádio</a:t>
            </a:r>
            <a:r>
              <a:rPr lang="en-US" altLang="de-DE" sz="2400" dirty="0">
                <a:solidFill>
                  <a:srgbClr val="333333"/>
                </a:solidFill>
              </a:rPr>
              <a:t>, </a:t>
            </a:r>
            <a:r>
              <a:rPr lang="cs-CZ" altLang="de-DE" sz="2400" dirty="0">
                <a:solidFill>
                  <a:srgbClr val="333333"/>
                </a:solidFill>
              </a:rPr>
              <a:t>jiní lidé v místnosti,</a:t>
            </a:r>
            <a:r>
              <a:rPr lang="en-US" altLang="de-DE" sz="2400" dirty="0">
                <a:solidFill>
                  <a:srgbClr val="333333"/>
                </a:solidFill>
              </a:rPr>
              <a:t> </a:t>
            </a:r>
            <a:r>
              <a:rPr lang="cs-CZ" altLang="de-DE" sz="2400" dirty="0">
                <a:solidFill>
                  <a:srgbClr val="333333"/>
                </a:solidFill>
              </a:rPr>
              <a:t>nepříjemná atmosféra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Stres</a:t>
            </a:r>
            <a:r>
              <a:rPr lang="en-US" altLang="de-DE" sz="2400" dirty="0">
                <a:solidFill>
                  <a:srgbClr val="004992"/>
                </a:solidFill>
              </a:rPr>
              <a:t> &amp; </a:t>
            </a:r>
            <a:r>
              <a:rPr lang="cs-CZ" altLang="de-DE" sz="2400" dirty="0">
                <a:solidFill>
                  <a:srgbClr val="004992"/>
                </a:solidFill>
              </a:rPr>
              <a:t>napětí</a:t>
            </a:r>
            <a:endParaRPr lang="en-US"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004992"/>
                </a:solidFill>
              </a:rPr>
              <a:t>Přehnané pití </a:t>
            </a:r>
            <a:r>
              <a:rPr lang="cs-CZ" altLang="de-DE" sz="2400">
                <a:solidFill>
                  <a:srgbClr val="004992"/>
                </a:solidFill>
              </a:rPr>
              <a:t>alkoholu</a:t>
            </a:r>
            <a:r>
              <a:rPr lang="en-US" altLang="de-DE" sz="240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10</a:t>
            </a:fld>
            <a:endParaRPr lang="de-DE" altLang="de-DE"/>
          </a:p>
        </p:txBody>
      </p:sp>
    </p:spTree>
    <p:extLst>
      <p:ext uri="{BB962C8B-B14F-4D97-AF65-F5344CB8AC3E}">
        <p14:creationId xmlns:p14="http://schemas.microsoft.com/office/powerpoint/2010/main" val="2403041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 paměť zhoršuje?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cs-CZ" altLang="de-DE" sz="2400" dirty="0">
                <a:solidFill>
                  <a:srgbClr val="004992"/>
                </a:solidFill>
              </a:rPr>
              <a:t>Vyrušování </a:t>
            </a:r>
            <a:r>
              <a:rPr lang="cs-CZ" altLang="de-DE" sz="2400" dirty="0">
                <a:solidFill>
                  <a:srgbClr val="333333"/>
                </a:solidFill>
              </a:rPr>
              <a:t>během učení</a:t>
            </a:r>
            <a:r>
              <a:rPr lang="en-US" altLang="de-DE" sz="2400" dirty="0">
                <a:solidFill>
                  <a:srgbClr val="333333"/>
                </a:solidFill>
              </a:rPr>
              <a:t> (</a:t>
            </a:r>
            <a:r>
              <a:rPr lang="cs-CZ" altLang="de-DE" sz="2400" dirty="0">
                <a:solidFill>
                  <a:srgbClr val="333333"/>
                </a:solidFill>
              </a:rPr>
              <a:t>např. rádio</a:t>
            </a:r>
            <a:r>
              <a:rPr lang="en-US" altLang="de-DE" sz="2400" dirty="0">
                <a:solidFill>
                  <a:srgbClr val="333333"/>
                </a:solidFill>
              </a:rPr>
              <a:t>, </a:t>
            </a:r>
            <a:r>
              <a:rPr lang="cs-CZ" altLang="de-DE" sz="2400" dirty="0">
                <a:solidFill>
                  <a:srgbClr val="333333"/>
                </a:solidFill>
              </a:rPr>
              <a:t>jiní lidé v místnosti,</a:t>
            </a:r>
            <a:r>
              <a:rPr lang="en-US" altLang="de-DE" sz="2400" dirty="0">
                <a:solidFill>
                  <a:srgbClr val="333333"/>
                </a:solidFill>
              </a:rPr>
              <a:t> </a:t>
            </a:r>
            <a:r>
              <a:rPr lang="cs-CZ" altLang="de-DE" sz="2400" dirty="0">
                <a:solidFill>
                  <a:srgbClr val="333333"/>
                </a:solidFill>
              </a:rPr>
              <a:t>nepříjemná atmosféra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Stres</a:t>
            </a:r>
            <a:r>
              <a:rPr lang="en-US" altLang="de-DE" sz="2400" dirty="0">
                <a:solidFill>
                  <a:srgbClr val="004992"/>
                </a:solidFill>
              </a:rPr>
              <a:t> &amp; </a:t>
            </a:r>
            <a:r>
              <a:rPr lang="cs-CZ" altLang="de-DE" sz="2400" dirty="0">
                <a:solidFill>
                  <a:srgbClr val="004992"/>
                </a:solidFill>
              </a:rPr>
              <a:t>napětí</a:t>
            </a:r>
            <a:endParaRPr lang="en-US"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004992"/>
                </a:solidFill>
              </a:rPr>
              <a:t>Přehnané pití alkoholu</a:t>
            </a:r>
            <a:r>
              <a:rPr lang="en-US" altLang="de-DE" sz="2400" dirty="0">
                <a:solidFill>
                  <a:srgbClr val="004992"/>
                </a:solidFill>
              </a:rPr>
              <a:t>!</a:t>
            </a:r>
          </a:p>
          <a:p>
            <a:pPr marL="342900" lvl="0" indent="-342900" defTabSz="914400" fontAlgn="base">
              <a:buClr>
                <a:srgbClr val="000000"/>
              </a:buClr>
              <a:buFont typeface="WingDings"/>
              <a:buChar char=""/>
            </a:pPr>
            <a:r>
              <a:rPr lang="cs-CZ" altLang="de-DE" sz="2400" dirty="0">
                <a:solidFill>
                  <a:srgbClr val="004992"/>
                </a:solidFill>
              </a:rPr>
              <a:t>Rozptylující činnosti po skončení učení </a:t>
            </a:r>
            <a:r>
              <a:rPr lang="en-US" altLang="de-DE" sz="2400" dirty="0">
                <a:solidFill>
                  <a:srgbClr val="333333"/>
                </a:solidFill>
              </a:rPr>
              <a:t>(</a:t>
            </a:r>
            <a:r>
              <a:rPr lang="cs-CZ" altLang="de-DE" sz="2400" dirty="0">
                <a:solidFill>
                  <a:srgbClr val="333333"/>
                </a:solidFill>
              </a:rPr>
              <a:t>např. dívat se na televizi</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11</a:t>
            </a:fld>
            <a:endParaRPr lang="de-DE" altLang="de-DE"/>
          </a:p>
        </p:txBody>
      </p:sp>
    </p:spTree>
    <p:extLst>
      <p:ext uri="{BB962C8B-B14F-4D97-AF65-F5344CB8AC3E}">
        <p14:creationId xmlns:p14="http://schemas.microsoft.com/office/powerpoint/2010/main" val="4125756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cs-CZ" altLang="de-DE" sz="2400">
                <a:solidFill>
                  <a:srgbClr val="004992"/>
                </a:solidFill>
              </a:rPr>
              <a:t>Čím více smyslů se během učení zapojí</a:t>
            </a:r>
            <a:r>
              <a:rPr lang="de-DE" altLang="de-DE" sz="2400" dirty="0">
                <a:solidFill>
                  <a:srgbClr val="004992"/>
                </a:solidFill>
              </a:rPr>
              <a:t>,</a:t>
            </a:r>
            <a:r>
              <a:rPr lang="cs-CZ" altLang="de-DE" sz="2400" dirty="0">
                <a:solidFill>
                  <a:srgbClr val="004992"/>
                </a:solidFill>
              </a:rPr>
              <a:t> tím lépe si pak pamatujeme</a:t>
            </a:r>
            <a:r>
              <a:rPr lang="de-DE" altLang="de-DE" sz="2400" dirty="0">
                <a:solidFill>
                  <a:srgbClr val="004992"/>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pic>
        <p:nvPicPr>
          <p:cNvPr id="19"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uplatňujeme</a:t>
            </a:r>
            <a:endParaRPr lang="en-GB" altLang="de-DE" sz="1200" b="1" dirty="0">
              <a:latin typeface="+mn-lt"/>
            </a:endParaRPr>
          </a:p>
        </p:txBody>
      </p:sp>
      <p:sp>
        <p:nvSpPr>
          <p:cNvPr id="21"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probíráme</a:t>
            </a:r>
            <a:endParaRPr lang="en-GB" altLang="de-DE" sz="1200" b="1" dirty="0">
              <a:latin typeface="+mn-lt"/>
            </a:endParaRPr>
          </a:p>
        </p:txBody>
      </p:sp>
      <p:sp>
        <p:nvSpPr>
          <p:cNvPr id="22"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probíráme</a:t>
            </a:r>
            <a:endParaRPr lang="en-GB" altLang="de-DE" sz="1200" b="1" dirty="0">
              <a:latin typeface="+mn-lt"/>
            </a:endParaRPr>
          </a:p>
        </p:txBody>
      </p:sp>
      <p:sp>
        <p:nvSpPr>
          <p:cNvPr id="23"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vidíme</a:t>
            </a:r>
            <a:endParaRPr lang="en-GB" altLang="de-DE" sz="1200" b="1" dirty="0">
              <a:latin typeface="+mn-lt"/>
            </a:endParaRPr>
          </a:p>
        </p:txBody>
      </p:sp>
      <p:sp>
        <p:nvSpPr>
          <p:cNvPr id="24"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vidíme</a:t>
            </a:r>
            <a:endParaRPr lang="en-GB" altLang="de-DE" sz="1200" b="1" dirty="0">
              <a:latin typeface="+mn-lt"/>
            </a:endParaRPr>
          </a:p>
        </p:txBody>
      </p:sp>
      <p:sp>
        <p:nvSpPr>
          <p:cNvPr id="25"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vidíme</a:t>
            </a:r>
            <a:endParaRPr lang="en-GB" altLang="de-DE" sz="1200" b="1" dirty="0">
              <a:latin typeface="+mn-lt"/>
            </a:endParaRPr>
          </a:p>
        </p:txBody>
      </p:sp>
      <p:sp>
        <p:nvSpPr>
          <p:cNvPr id="26"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vidíme</a:t>
            </a:r>
            <a:endParaRPr lang="en-GB" altLang="de-DE" sz="1200" b="1" dirty="0">
              <a:latin typeface="+mn-lt"/>
            </a:endParaRPr>
          </a:p>
        </p:txBody>
      </p:sp>
      <p:sp>
        <p:nvSpPr>
          <p:cNvPr id="27"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slyšíme</a:t>
            </a:r>
            <a:endParaRPr lang="en-GB" altLang="de-DE" sz="1200" b="1" dirty="0">
              <a:latin typeface="+mn-lt"/>
            </a:endParaRPr>
          </a:p>
        </p:txBody>
      </p:sp>
      <p:sp>
        <p:nvSpPr>
          <p:cNvPr id="28"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slyšíme</a:t>
            </a:r>
            <a:endParaRPr lang="en-GB" altLang="de-DE" sz="1200" b="1" dirty="0">
              <a:latin typeface="+mn-lt"/>
            </a:endParaRPr>
          </a:p>
        </p:txBody>
      </p:sp>
      <p:sp>
        <p:nvSpPr>
          <p:cNvPr id="29"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slyšíme</a:t>
            </a:r>
            <a:endParaRPr lang="en-GB" altLang="de-DE" sz="1200" b="1" dirty="0">
              <a:latin typeface="+mn-lt"/>
            </a:endParaRPr>
          </a:p>
        </p:txBody>
      </p:sp>
      <p:sp>
        <p:nvSpPr>
          <p:cNvPr id="30"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rPr>
              <a:t>slyšíme</a:t>
            </a:r>
            <a:endParaRPr lang="en-GB" altLang="de-DE" sz="1200" b="1" dirty="0">
              <a:latin typeface="+mn-lt"/>
            </a:endParaRPr>
          </a:p>
        </p:txBody>
      </p:sp>
      <p:sp>
        <p:nvSpPr>
          <p:cNvPr id="3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rPr>
              <a:t>Znovuvybavení v %</a:t>
            </a:r>
            <a:endParaRPr lang="en-GB" altLang="de-DE" sz="1400" b="1" dirty="0">
              <a:latin typeface="+mn-lt"/>
            </a:endParaRPr>
          </a:p>
        </p:txBody>
      </p:sp>
      <p:sp>
        <p:nvSpPr>
          <p:cNvPr id="32"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Pracuje naše paměť jako videorekordér?</a:t>
            </a:r>
            <a:br>
              <a:rPr lang="pl-PL" sz="3600" dirty="0">
                <a:solidFill>
                  <a:srgbClr val="004992"/>
                </a:solidFill>
                <a:latin typeface="+mn-lt"/>
                <a:ea typeface="+mn-ea"/>
                <a:cs typeface="+mn-cs"/>
              </a:rPr>
            </a:br>
            <a:r>
              <a:rPr lang="pl-PL" sz="1800" dirty="0">
                <a:solidFill>
                  <a:srgbClr val="004992"/>
                </a:solidFill>
                <a:latin typeface="+mn-lt"/>
                <a:ea typeface="+mn-ea"/>
                <a:cs typeface="+mn-cs"/>
              </a:rPr>
              <a:t>(alternativní cvičení je uvedeno na konci prezentace)</a:t>
            </a:r>
            <a:endParaRPr lang="en-US" dirty="0">
              <a:solidFill>
                <a:srgbClr val="004992"/>
              </a:solidFill>
              <a:latin typeface="+mn-lt"/>
              <a:ea typeface="+mn-ea"/>
              <a:cs typeface="+mn-cs"/>
            </a:endParaRPr>
          </a:p>
        </p:txBody>
      </p:sp>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2632" y="5654575"/>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
          <p:cNvSpPr txBox="1">
            <a:spLocks noChangeArrowheads="1"/>
          </p:cNvSpPr>
          <p:nvPr/>
        </p:nvSpPr>
        <p:spPr bwMode="auto">
          <a:xfrm>
            <a:off x="408955" y="5197136"/>
            <a:ext cx="113760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en-US" altLang="de-DE" sz="2400" b="0" dirty="0" err="1">
                <a:solidFill>
                  <a:srgbClr val="333333"/>
                </a:solidFill>
                <a:latin typeface="+mn-lt"/>
                <a:ea typeface="+mn-ea"/>
              </a:rPr>
              <a:t>Americká</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psycholožka</a:t>
            </a:r>
            <a:r>
              <a:rPr lang="en-US" altLang="de-DE" sz="2400" b="0" dirty="0">
                <a:solidFill>
                  <a:srgbClr val="333333"/>
                </a:solidFill>
                <a:latin typeface="+mn-lt"/>
                <a:ea typeface="+mn-ea"/>
              </a:rPr>
              <a:t> Elizabeth </a:t>
            </a:r>
            <a:r>
              <a:rPr lang="en-US" altLang="de-DE" sz="2400" b="0" dirty="0" err="1">
                <a:solidFill>
                  <a:srgbClr val="333333"/>
                </a:solidFill>
                <a:latin typeface="+mn-lt"/>
                <a:ea typeface="+mn-ea"/>
              </a:rPr>
              <a:t>Loftusová</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promítala</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účastníkům</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pokusu</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sérii</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fotografií</a:t>
            </a:r>
            <a:r>
              <a:rPr lang="en-US" altLang="de-DE" sz="2400" b="0" dirty="0">
                <a:solidFill>
                  <a:srgbClr val="333333"/>
                </a:solidFill>
                <a:latin typeface="+mn-lt"/>
                <a:ea typeface="+mn-ea"/>
              </a:rPr>
              <a:t>. Na </a:t>
            </a:r>
            <a:r>
              <a:rPr lang="en-US" altLang="de-DE" sz="2400" b="0" dirty="0" err="1">
                <a:solidFill>
                  <a:srgbClr val="333333"/>
                </a:solidFill>
                <a:latin typeface="+mn-lt"/>
                <a:ea typeface="+mn-ea"/>
              </a:rPr>
              <a:t>jednom</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obrázku</a:t>
            </a:r>
            <a:r>
              <a:rPr lang="en-US" altLang="de-DE" sz="2400" b="0" dirty="0">
                <a:solidFill>
                  <a:srgbClr val="333333"/>
                </a:solidFill>
                <a:latin typeface="+mn-lt"/>
                <a:ea typeface="+mn-ea"/>
              </a:rPr>
              <a:t> je </a:t>
            </a:r>
            <a:r>
              <a:rPr lang="en-US" altLang="de-DE" sz="2400" b="0" dirty="0" err="1">
                <a:solidFill>
                  <a:srgbClr val="333333"/>
                </a:solidFill>
                <a:latin typeface="+mn-lt"/>
                <a:ea typeface="+mn-ea"/>
              </a:rPr>
              <a:t>vidět</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červené</a:t>
            </a:r>
            <a:r>
              <a:rPr lang="en-US" altLang="de-DE" sz="2400" b="0" dirty="0">
                <a:solidFill>
                  <a:srgbClr val="333333"/>
                </a:solidFill>
                <a:latin typeface="+mn-lt"/>
                <a:ea typeface="+mn-ea"/>
              </a:rPr>
              <a:t> auto </a:t>
            </a:r>
            <a:r>
              <a:rPr lang="en-US" altLang="de-DE" sz="2400" b="0" dirty="0" err="1">
                <a:solidFill>
                  <a:srgbClr val="333333"/>
                </a:solidFill>
                <a:latin typeface="+mn-lt"/>
                <a:ea typeface="+mn-ea"/>
              </a:rPr>
              <a:t>před</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značkou</a:t>
            </a:r>
            <a:r>
              <a:rPr lang="en-US" altLang="de-DE" sz="2400" b="0" dirty="0">
                <a:solidFill>
                  <a:srgbClr val="333333"/>
                </a:solidFill>
                <a:latin typeface="+mn-lt"/>
                <a:ea typeface="+mn-ea"/>
              </a:rPr>
              <a:t> “Dej </a:t>
            </a:r>
            <a:r>
              <a:rPr lang="en-US" altLang="de-DE" sz="2400" b="0" dirty="0" err="1">
                <a:solidFill>
                  <a:srgbClr val="333333"/>
                </a:solidFill>
                <a:latin typeface="+mn-lt"/>
                <a:ea typeface="+mn-ea"/>
              </a:rPr>
              <a:t>přednost</a:t>
            </a:r>
            <a:r>
              <a:rPr lang="en-US" altLang="de-DE" sz="2400" b="0" dirty="0">
                <a:solidFill>
                  <a:srgbClr val="333333"/>
                </a:solidFill>
                <a:latin typeface="+mn-lt"/>
                <a:ea typeface="+mn-ea"/>
              </a:rPr>
              <a:t> v </a:t>
            </a:r>
            <a:r>
              <a:rPr lang="en-US" altLang="de-DE" sz="2400" b="0" dirty="0" err="1">
                <a:solidFill>
                  <a:srgbClr val="333333"/>
                </a:solidFill>
                <a:latin typeface="+mn-lt"/>
                <a:ea typeface="+mn-ea"/>
              </a:rPr>
              <a:t>jízdě</a:t>
            </a:r>
            <a:r>
              <a:rPr lang="en-US" altLang="de-DE" sz="2400" b="0" dirty="0">
                <a:solidFill>
                  <a:srgbClr val="333333"/>
                </a:solidFill>
                <a:latin typeface="+mn-lt"/>
                <a:ea typeface="+mn-ea"/>
              </a:rPr>
              <a:t>”      .</a:t>
            </a: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2234BD9B-6286-4560-836B-2A2A08306E56}"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Pracuje naše paměť jako videorekordér?</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ko-KR" sz="2400" dirty="0">
                <a:solidFill>
                  <a:srgbClr val="333333"/>
                </a:solidFill>
              </a:rPr>
              <a:t>Přejelo na obrázku kolem jiné auto,</a:t>
            </a:r>
            <a:r>
              <a:rPr lang="de-DE" altLang="ko-KR" sz="2400" dirty="0">
                <a:solidFill>
                  <a:srgbClr val="333333"/>
                </a:solidFill>
              </a:rPr>
              <a:t> </a:t>
            </a:r>
            <a:r>
              <a:rPr lang="cs-CZ" altLang="ko-KR" sz="2400" dirty="0">
                <a:solidFill>
                  <a:srgbClr val="333333"/>
                </a:solidFill>
              </a:rPr>
              <a:t>zatímco</a:t>
            </a:r>
            <a:endParaRPr lang="de-DE" altLang="ko-KR" sz="2400" dirty="0">
              <a:solidFill>
                <a:srgbClr val="333333"/>
              </a:solidFill>
            </a:endParaRPr>
          </a:p>
          <a:p>
            <a:pPr lvl="0" defTabSz="914400" fontAlgn="base"/>
            <a:r>
              <a:rPr lang="cs-CZ" altLang="ko-KR" sz="2400" dirty="0">
                <a:solidFill>
                  <a:srgbClr val="333333"/>
                </a:solidFill>
              </a:rPr>
              <a:t>červené auto čekalo před </a:t>
            </a:r>
            <a:r>
              <a:rPr lang="cs-CZ" altLang="ko-KR" sz="2400" i="1">
                <a:solidFill>
                  <a:srgbClr val="FF0000"/>
                </a:solidFill>
              </a:rPr>
              <a:t>značkou</a:t>
            </a:r>
            <a:r>
              <a:rPr lang="cs-CZ" altLang="ko-KR" sz="2400">
                <a:solidFill>
                  <a:srgbClr val="FF0000"/>
                </a:solidFill>
              </a:rPr>
              <a:t> </a:t>
            </a:r>
            <a:r>
              <a:rPr lang="de-DE" altLang="ko-KR" sz="2400">
                <a:solidFill>
                  <a:srgbClr val="333333"/>
                </a:solidFill>
              </a:rPr>
              <a:t>“</a:t>
            </a:r>
            <a:r>
              <a:rPr lang="cs-CZ" altLang="ko-KR" sz="2400" i="1">
                <a:solidFill>
                  <a:srgbClr val="FF0000"/>
                </a:solidFill>
              </a:rPr>
              <a:t>Stop</a:t>
            </a:r>
            <a:r>
              <a:rPr lang="cs-CZ" altLang="ko-KR" sz="2400">
                <a:solidFill>
                  <a:srgbClr val="333333"/>
                </a:solidFill>
              </a:rPr>
              <a:t>”?</a:t>
            </a:r>
            <a:endParaRPr lang="de-DE" altLang="ko-KR" sz="2400" dirty="0">
              <a:solidFill>
                <a:srgbClr val="333333"/>
              </a:solidFill>
            </a:endParaRPr>
          </a:p>
          <a:p>
            <a:pPr lvl="0" defTabSz="914400" fontAlgn="base"/>
            <a:r>
              <a:rPr lang="de-DE" altLang="ko-KR" sz="2400" i="1" dirty="0">
                <a:solidFill>
                  <a:srgbClr val="333333"/>
                </a:solidFill>
              </a:rPr>
              <a:t>(</a:t>
            </a:r>
            <a:r>
              <a:rPr lang="cs-CZ" altLang="ko-KR" sz="2400" i="1" dirty="0">
                <a:solidFill>
                  <a:srgbClr val="333333"/>
                </a:solidFill>
              </a:rPr>
              <a:t>ve skutečnosti ovšem auto čekalo před </a:t>
            </a:r>
            <a:r>
              <a:rPr lang="cs-CZ" altLang="ko-KR" sz="2400" i="1">
                <a:solidFill>
                  <a:srgbClr val="FF0000"/>
                </a:solidFill>
              </a:rPr>
              <a:t>značkou</a:t>
            </a:r>
            <a:r>
              <a:rPr lang="en-US" altLang="ko-KR" sz="2400" i="1">
                <a:solidFill>
                  <a:srgbClr val="FF0000"/>
                </a:solidFill>
              </a:rPr>
              <a:t> </a:t>
            </a:r>
            <a:r>
              <a:rPr lang="de-DE" altLang="ko-KR" sz="2400" i="1">
                <a:solidFill>
                  <a:srgbClr val="333333"/>
                </a:solidFill>
              </a:rPr>
              <a:t>“</a:t>
            </a:r>
            <a:r>
              <a:rPr lang="cs-CZ" altLang="ko-KR" sz="2400" i="1">
                <a:solidFill>
                  <a:srgbClr val="FF0000"/>
                </a:solidFill>
              </a:rPr>
              <a:t>Dej </a:t>
            </a:r>
            <a:r>
              <a:rPr lang="cs-CZ" altLang="ko-KR" sz="2400" i="1" dirty="0">
                <a:solidFill>
                  <a:srgbClr val="FF0000"/>
                </a:solidFill>
              </a:rPr>
              <a:t>přednost </a:t>
            </a:r>
            <a:r>
              <a:rPr lang="cs-CZ" altLang="ko-KR" sz="2400" i="1">
                <a:solidFill>
                  <a:srgbClr val="FF0000"/>
                </a:solidFill>
              </a:rPr>
              <a:t>v jízdě</a:t>
            </a:r>
            <a:r>
              <a:rPr lang="cs-CZ" altLang="ko-KR" sz="2400" i="1">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de-DE"/>
              <a:t>Metakognitivní trénink 5 – Paměť</a:t>
            </a:r>
          </a:p>
        </p:txBody>
      </p:sp>
      <p:sp>
        <p:nvSpPr>
          <p:cNvPr id="8" name="Slide Number Placeholder 7"/>
          <p:cNvSpPr>
            <a:spLocks noGrp="1"/>
          </p:cNvSpPr>
          <p:nvPr>
            <p:ph type="sldNum" sz="quarter" idx="12"/>
          </p:nvPr>
        </p:nvSpPr>
        <p:spPr/>
        <p:txBody>
          <a:bodyPr/>
          <a:lstStyle/>
          <a:p>
            <a:fld id="{1F9F0BCF-3E46-40FD-ADDD-217C4EA59068}"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Později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byly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účastníkům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pokusu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promítnuty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obě</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fotografie</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oni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měli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určit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kterou</a:t>
            </a:r>
            <a:r>
              <a:rPr lang="en-US" sz="3600" dirty="0">
                <a:solidFill>
                  <a:srgbClr val="004992"/>
                </a:solidFill>
                <a:latin typeface="+mn-lt"/>
                <a:ea typeface="+mn-ea"/>
                <a:cs typeface="+mn-cs"/>
              </a:rPr>
              <a:t> z </a:t>
            </a:r>
            <a:r>
              <a:rPr lang="en-US" sz="3600" dirty="0" err="1">
                <a:solidFill>
                  <a:srgbClr val="004992"/>
                </a:solidFill>
                <a:latin typeface="+mn-lt"/>
                <a:ea typeface="+mn-ea"/>
                <a:cs typeface="+mn-cs"/>
              </a:rPr>
              <a:t>fotografií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původně</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viděli</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Myslíte</a:t>
            </a:r>
            <a:r>
              <a:rPr lang="en-US" dirty="0">
                <a:solidFill>
                  <a:srgbClr val="004992"/>
                </a:solidFill>
                <a:latin typeface="+mn-lt"/>
                <a:ea typeface="+mn-ea"/>
                <a:cs typeface="+mn-cs"/>
              </a:rPr>
              <a:t> </a:t>
            </a:r>
            <a:r>
              <a:rPr lang="en-US" dirty="0" err="1">
                <a:solidFill>
                  <a:srgbClr val="004992"/>
                </a:solidFill>
                <a:latin typeface="+mn-lt"/>
                <a:ea typeface="+mn-ea"/>
                <a:cs typeface="+mn-cs"/>
              </a:rPr>
              <a:t>si</a:t>
            </a:r>
            <a:r>
              <a:rPr lang="en-US" dirty="0">
                <a:solidFill>
                  <a:srgbClr val="004992"/>
                </a:solidFill>
                <a:latin typeface="+mn-lt"/>
                <a:ea typeface="+mn-ea"/>
                <a:cs typeface="+mn-cs"/>
              </a:rPr>
              <a:t>, </a:t>
            </a:r>
            <a:r>
              <a:rPr lang="en-US" dirty="0" err="1">
                <a:solidFill>
                  <a:srgbClr val="004992"/>
                </a:solidFill>
                <a:latin typeface="+mn-lt"/>
                <a:ea typeface="+mn-ea"/>
                <a:cs typeface="+mn-cs"/>
              </a:rPr>
              <a:t>že</a:t>
            </a:r>
            <a:r>
              <a:rPr lang="en-US" dirty="0">
                <a:solidFill>
                  <a:srgbClr val="004992"/>
                </a:solidFill>
                <a:latin typeface="+mn-lt"/>
                <a:ea typeface="+mn-ea"/>
                <a:cs typeface="+mn-cs"/>
              </a:rPr>
              <a:t> se </a:t>
            </a:r>
            <a:r>
              <a:rPr lang="en-US" dirty="0" err="1">
                <a:solidFill>
                  <a:srgbClr val="004992"/>
                </a:solidFill>
                <a:latin typeface="+mn-lt"/>
                <a:ea typeface="+mn-ea"/>
                <a:cs typeface="+mn-cs"/>
              </a:rPr>
              <a:t>dá</a:t>
            </a:r>
            <a:r>
              <a:rPr lang="en-US" dirty="0">
                <a:solidFill>
                  <a:srgbClr val="004992"/>
                </a:solidFill>
                <a:latin typeface="+mn-lt"/>
                <a:ea typeface="+mn-ea"/>
                <a:cs typeface="+mn-cs"/>
              </a:rPr>
              <a:t> </a:t>
            </a:r>
            <a:r>
              <a:rPr lang="en-US" dirty="0" err="1">
                <a:solidFill>
                  <a:srgbClr val="004992"/>
                </a:solidFill>
                <a:latin typeface="+mn-lt"/>
                <a:ea typeface="+mn-ea"/>
                <a:cs typeface="+mn-cs"/>
              </a:rPr>
              <a:t>paměť</a:t>
            </a:r>
            <a:r>
              <a:rPr lang="en-US" dirty="0">
                <a:solidFill>
                  <a:srgbClr val="004992"/>
                </a:solidFill>
                <a:latin typeface="+mn-lt"/>
                <a:ea typeface="+mn-ea"/>
                <a:cs typeface="+mn-cs"/>
              </a:rPr>
              <a:t> </a:t>
            </a:r>
            <a:r>
              <a:rPr lang="en-US" dirty="0" err="1">
                <a:solidFill>
                  <a:srgbClr val="004992"/>
                </a:solidFill>
                <a:latin typeface="+mn-lt"/>
                <a:ea typeface="+mn-ea"/>
                <a:cs typeface="+mn-cs"/>
              </a:rPr>
              <a:t>takto</a:t>
            </a:r>
            <a:r>
              <a:rPr lang="en-US" dirty="0">
                <a:solidFill>
                  <a:srgbClr val="004992"/>
                </a:solidFill>
                <a:latin typeface="+mn-lt"/>
                <a:ea typeface="+mn-ea"/>
                <a:cs typeface="+mn-cs"/>
              </a:rPr>
              <a:t> </a:t>
            </a:r>
            <a:r>
              <a:rPr lang="en-US" dirty="0" err="1">
                <a:solidFill>
                  <a:srgbClr val="004992"/>
                </a:solidFill>
                <a:latin typeface="+mn-lt"/>
                <a:ea typeface="+mn-ea"/>
                <a:cs typeface="+mn-cs"/>
              </a:rPr>
              <a:t>oklamat</a:t>
            </a:r>
            <a:r>
              <a:rPr lang="en-US" dirty="0">
                <a:solidFill>
                  <a:srgbClr val="004992"/>
                </a:solidFill>
                <a:latin typeface="+mn-lt"/>
                <a:ea typeface="+mn-ea"/>
                <a:cs typeface="+mn-cs"/>
              </a:rPr>
              <a:t>?</a:t>
            </a:r>
          </a:p>
        </p:txBody>
      </p:sp>
      <p:pic>
        <p:nvPicPr>
          <p:cNvPr id="16"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2862228"/>
            <a:ext cx="2720340" cy="18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2862228"/>
            <a:ext cx="272034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i="1">
                <a:latin typeface="+mn-lt"/>
              </a:rPr>
              <a:t>Časová osa</a:t>
            </a:r>
            <a:endParaRPr lang="de-DE" altLang="de-DE" sz="1800" b="0" i="1" dirty="0">
              <a:latin typeface="+mn-lt"/>
            </a:endParaRPr>
          </a:p>
        </p:txBody>
      </p:sp>
      <p:sp>
        <p:nvSpPr>
          <p:cNvPr id="19"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0" name="Caption_31"/>
          <p:cNvSpPr>
            <a:spLocks noChangeShapeType="1"/>
          </p:cNvSpPr>
          <p:nvPr/>
        </p:nvSpPr>
        <p:spPr bwMode="auto">
          <a:xfrm>
            <a:off x="770032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30"/>
          <p:cNvSpPr>
            <a:spLocks noChangeShapeType="1"/>
          </p:cNvSpPr>
          <p:nvPr/>
        </p:nvSpPr>
        <p:spPr bwMode="auto">
          <a:xfrm>
            <a:off x="4177272" y="2547704"/>
            <a:ext cx="0" cy="39776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29"/>
          <p:cNvSpPr txBox="1">
            <a:spLocks noChangeArrowheads="1"/>
          </p:cNvSpPr>
          <p:nvPr/>
        </p:nvSpPr>
        <p:spPr bwMode="auto">
          <a:xfrm>
            <a:off x="4177273" y="2492896"/>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mn-lt"/>
              </a:rPr>
              <a:t>Zavádějící otázka</a:t>
            </a:r>
            <a:endParaRPr lang="de-DE" altLang="de-DE" sz="1800" b="0" dirty="0">
              <a:latin typeface="+mn-lt"/>
            </a:endParaRPr>
          </a:p>
        </p:txBody>
      </p:sp>
      <p:sp>
        <p:nvSpPr>
          <p:cNvPr id="23" name="Caption_28"/>
          <p:cNvSpPr txBox="1">
            <a:spLocks noChangeArrowheads="1"/>
          </p:cNvSpPr>
          <p:nvPr/>
        </p:nvSpPr>
        <p:spPr bwMode="auto">
          <a:xfrm>
            <a:off x="7969795" y="2492896"/>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800" b="0">
                <a:latin typeface="+mn-lt"/>
              </a:rPr>
              <a:t>Který obrázek jste předtím viděli?</a:t>
            </a:r>
            <a:endParaRPr lang="de-DE" altLang="de-DE" sz="1800" b="0" dirty="0">
              <a:latin typeface="+mn-lt"/>
            </a:endParaRPr>
          </a:p>
        </p:txBody>
      </p:sp>
      <p:sp>
        <p:nvSpPr>
          <p:cNvPr id="24" name="Caption_27"/>
          <p:cNvSpPr txBox="1">
            <a:spLocks noChangeArrowheads="1"/>
          </p:cNvSpPr>
          <p:nvPr/>
        </p:nvSpPr>
        <p:spPr bwMode="auto">
          <a:xfrm>
            <a:off x="4346649" y="3343276"/>
            <a:ext cx="3169475"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400" i="1" dirty="0" err="1">
                <a:latin typeface="+mn-lt"/>
              </a:rPr>
              <a:t>Přejelo</a:t>
            </a:r>
            <a:r>
              <a:rPr lang="en-US" altLang="ko-KR" sz="1400" i="1" dirty="0">
                <a:latin typeface="+mn-lt"/>
              </a:rPr>
              <a:t> </a:t>
            </a:r>
            <a:r>
              <a:rPr lang="en-US" altLang="ko-KR" sz="1400" i="1" dirty="0" err="1">
                <a:latin typeface="+mn-lt"/>
              </a:rPr>
              <a:t>kolem</a:t>
            </a:r>
            <a:r>
              <a:rPr lang="en-US" altLang="ko-KR" sz="1400" i="1" dirty="0">
                <a:latin typeface="+mn-lt"/>
              </a:rPr>
              <a:t> </a:t>
            </a:r>
            <a:r>
              <a:rPr lang="en-US" altLang="ko-KR" sz="1400" i="1" dirty="0" err="1">
                <a:latin typeface="+mn-lt"/>
              </a:rPr>
              <a:t>jiné</a:t>
            </a:r>
            <a:r>
              <a:rPr lang="en-US" altLang="ko-KR" sz="1400" i="1" dirty="0">
                <a:latin typeface="+mn-lt"/>
              </a:rPr>
              <a:t> auto, </a:t>
            </a:r>
            <a:r>
              <a:rPr lang="en-US" altLang="ko-KR" sz="1400" i="1" dirty="0" err="1">
                <a:latin typeface="+mn-lt"/>
              </a:rPr>
              <a:t>zatímco</a:t>
            </a:r>
            <a:r>
              <a:rPr lang="en-US" altLang="ko-KR" sz="1400" i="1" dirty="0">
                <a:latin typeface="+mn-lt"/>
              </a:rPr>
              <a:t> </a:t>
            </a:r>
            <a:r>
              <a:rPr lang="en-US" altLang="ko-KR" sz="1400" i="1" dirty="0" err="1">
                <a:latin typeface="+mn-lt"/>
              </a:rPr>
              <a:t>červené</a:t>
            </a:r>
            <a:r>
              <a:rPr lang="en-US" altLang="ko-KR" sz="1400" i="1" dirty="0">
                <a:latin typeface="+mn-lt"/>
              </a:rPr>
              <a:t> auto </a:t>
            </a:r>
            <a:r>
              <a:rPr lang="en-US" altLang="ko-KR" sz="1400" i="1" dirty="0" err="1">
                <a:latin typeface="+mn-lt"/>
              </a:rPr>
              <a:t>čekalo</a:t>
            </a:r>
            <a:r>
              <a:rPr lang="en-US" altLang="ko-KR" sz="1400" i="1" dirty="0">
                <a:latin typeface="+mn-lt"/>
              </a:rPr>
              <a:t> </a:t>
            </a:r>
            <a:r>
              <a:rPr lang="en-US" altLang="ko-KR" sz="1400" i="1" dirty="0" err="1">
                <a:latin typeface="+mn-lt"/>
              </a:rPr>
              <a:t>před</a:t>
            </a:r>
            <a:r>
              <a:rPr lang="en-US" altLang="ko-KR" sz="1400" i="1" dirty="0">
                <a:latin typeface="+mn-lt"/>
              </a:rPr>
              <a:t> </a:t>
            </a:r>
            <a:r>
              <a:rPr lang="en-US" altLang="ko-KR" sz="1400" i="1" err="1">
                <a:solidFill>
                  <a:srgbClr val="FF0000"/>
                </a:solidFill>
                <a:latin typeface="+mn-lt"/>
              </a:rPr>
              <a:t>značkou</a:t>
            </a:r>
            <a:r>
              <a:rPr lang="en-US" altLang="ko-KR" sz="1400" i="1">
                <a:solidFill>
                  <a:srgbClr val="FF0000"/>
                </a:solidFill>
                <a:latin typeface="+mn-lt"/>
              </a:rPr>
              <a:t> </a:t>
            </a:r>
            <a:r>
              <a:rPr lang="en-US" altLang="ko-KR" sz="1400" i="1">
                <a:latin typeface="+mn-lt"/>
              </a:rPr>
              <a:t>“</a:t>
            </a:r>
            <a:r>
              <a:rPr lang="en-US" altLang="ko-KR" sz="1400" i="1">
                <a:solidFill>
                  <a:srgbClr val="FF0000"/>
                </a:solidFill>
                <a:latin typeface="+mn-lt"/>
              </a:rPr>
              <a:t>Stop</a:t>
            </a:r>
            <a:r>
              <a:rPr lang="en-US" altLang="ko-KR" sz="1400" i="1">
                <a:latin typeface="+mn-lt"/>
              </a:rPr>
              <a:t>”? </a:t>
            </a:r>
            <a:endParaRPr lang="fr-FR" altLang="de-DE" sz="1400" i="1" dirty="0">
              <a:latin typeface="+mn-lt"/>
            </a:endParaRPr>
          </a:p>
        </p:txBody>
      </p:sp>
      <p:sp>
        <p:nvSpPr>
          <p:cNvPr id="25" name="Caption_25"/>
          <p:cNvSpPr txBox="1">
            <a:spLocks noChangeArrowheads="1"/>
          </p:cNvSpPr>
          <p:nvPr/>
        </p:nvSpPr>
        <p:spPr bwMode="auto">
          <a:xfrm>
            <a:off x="784959" y="2492896"/>
            <a:ext cx="2720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a:latin typeface="+mn-lt"/>
              </a:rPr>
              <a:t>Promítnuto!</a:t>
            </a:r>
            <a:endParaRPr lang="de-DE" altLang="de-DE" sz="1800" b="0" dirty="0">
              <a:latin typeface="+mn-lt"/>
            </a:endParaRP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2234BD9B-6286-4560-836B-2A2A08306E56}"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5"/>
          <p:cNvSpPr txBox="1">
            <a:spLocks noChangeArrowheads="1"/>
          </p:cNvSpPr>
          <p:nvPr/>
        </p:nvSpPr>
        <p:spPr bwMode="auto">
          <a:xfrm>
            <a:off x="6313611" y="2554560"/>
            <a:ext cx="5436428"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lnSpc>
                <a:spcPct val="105000"/>
              </a:lnSpc>
              <a:spcBef>
                <a:spcPts val="1999"/>
              </a:spcBef>
              <a:spcAft>
                <a:spcPts val="0"/>
              </a:spcAft>
              <a:buClr>
                <a:srgbClr val="333333"/>
              </a:buClr>
              <a:buFont typeface="WingDings"/>
              <a:buChar char=""/>
            </a:pPr>
            <a:r>
              <a:rPr lang="cs-CZ" altLang="de-DE" sz="2400" dirty="0">
                <a:solidFill>
                  <a:srgbClr val="333333"/>
                </a:solidFill>
                <a:latin typeface="+mn-lt"/>
              </a:rPr>
              <a:t>Bez zavádějící otázky jen 25% účastníků pokusu řeklo, že viděli </a:t>
            </a:r>
            <a:r>
              <a:rPr lang="cs-CZ" altLang="de-DE" sz="2400">
                <a:solidFill>
                  <a:srgbClr val="333333"/>
                </a:solidFill>
                <a:latin typeface="+mn-lt"/>
              </a:rPr>
              <a:t>značku </a:t>
            </a:r>
            <a:r>
              <a:rPr lang="de-DE" altLang="ko-KR" sz="2400">
                <a:solidFill>
                  <a:srgbClr val="333333"/>
                </a:solidFill>
                <a:latin typeface="+mn-lt"/>
              </a:rPr>
              <a:t>“</a:t>
            </a:r>
            <a:r>
              <a:rPr lang="cs-CZ" altLang="de-DE" sz="2400">
                <a:solidFill>
                  <a:srgbClr val="333333"/>
                </a:solidFill>
                <a:latin typeface="+mn-lt"/>
              </a:rPr>
              <a:t>Stop”</a:t>
            </a:r>
            <a:endParaRPr lang="de-DE" altLang="de-DE" sz="2400" dirty="0">
              <a:solidFill>
                <a:srgbClr val="333333"/>
              </a:solidFill>
              <a:latin typeface="+mn-lt"/>
            </a:endParaRPr>
          </a:p>
          <a:p>
            <a:pPr marL="342900" indent="-342900" eaLnBrk="1" hangingPunct="1">
              <a:lnSpc>
                <a:spcPct val="105000"/>
              </a:lnSpc>
              <a:spcBef>
                <a:spcPts val="1999"/>
              </a:spcBef>
              <a:spcAft>
                <a:spcPts val="0"/>
              </a:spcAft>
              <a:buClr>
                <a:srgbClr val="333333"/>
              </a:buClr>
              <a:buFont typeface="WingDings"/>
              <a:buChar char=""/>
            </a:pPr>
            <a:r>
              <a:rPr lang="cs-CZ" altLang="de-DE" sz="2400" dirty="0">
                <a:solidFill>
                  <a:srgbClr val="333333"/>
                </a:solidFill>
                <a:latin typeface="+mn-lt"/>
              </a:rPr>
              <a:t>…zatímco 59% účastníků pokusu, kteří dostali zavádějící otázku, řeklo, že viděli </a:t>
            </a:r>
            <a:r>
              <a:rPr lang="cs-CZ" altLang="de-DE" sz="2400">
                <a:solidFill>
                  <a:srgbClr val="333333"/>
                </a:solidFill>
                <a:latin typeface="+mn-lt"/>
              </a:rPr>
              <a:t>značku “Stop”!</a:t>
            </a:r>
            <a:endParaRPr lang="en-US" altLang="de-DE" sz="240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Naše paměť neodpovídá dokonale skutečnosti!</a:t>
            </a: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mn-lt"/>
              </a:rPr>
              <a:t>Promítnuto!</a:t>
            </a:r>
            <a:endParaRPr lang="en-US" altLang="de-DE" sz="1600" b="1" i="1" dirty="0">
              <a:latin typeface="+mn-lt"/>
            </a:endParaRPr>
          </a:p>
        </p:txBody>
      </p:sp>
      <p:sp>
        <p:nvSpPr>
          <p:cNvPr id="15"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pl-PL" altLang="de-DE" sz="1600" b="1" i="1">
                <a:latin typeface="+mn-lt"/>
              </a:rPr>
              <a:t>2. …ale co si pamatujeme?</a:t>
            </a:r>
            <a:endParaRPr lang="en-US" altLang="de-DE" sz="1600" b="1" i="1" dirty="0">
              <a:latin typeface="+mn-lt"/>
            </a:endParaRP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2234BD9B-6286-4560-836B-2A2A08306E56}"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Naše paměť neodpovídá dokonale skutečnosti!</a:t>
            </a:r>
          </a:p>
        </p:txBody>
      </p:sp>
      <p:sp>
        <p:nvSpPr>
          <p:cNvPr id="18434" name="Rectangle 2"/>
          <p:cNvSpPr>
            <a:spLocks noGrp="1" noChangeArrowheads="1"/>
          </p:cNvSpPr>
          <p:nvPr>
            <p:ph idx="1"/>
          </p:nvPr>
        </p:nvSpPr>
        <p:spPr/>
        <p:txBody>
          <a:bodyPr>
            <a:noAutofit/>
          </a:bodyPr>
          <a:lstStyle/>
          <a:p>
            <a:pPr eaLnBrk="1" hangingPunct="1">
              <a:buClrTx/>
            </a:pPr>
            <a:r>
              <a:rPr lang="cs-CZ" altLang="de-DE" sz="2400">
                <a:solidFill>
                  <a:srgbClr val="333333"/>
                </a:solidFill>
              </a:rPr>
              <a:t>Tento a mnohé další výzkumy prokázaly, že lidská paměť je dobrá, ale nikoli dokonalá.</a:t>
            </a:r>
          </a:p>
          <a:p>
            <a:pPr eaLnBrk="1" hangingPunct="1">
              <a:buClrTx/>
            </a:pPr>
            <a:r>
              <a:rPr lang="cs-CZ" altLang="de-DE" sz="2400">
                <a:solidFill>
                  <a:srgbClr val="333333"/>
                </a:solidFill>
              </a:rPr>
              <a:t>Snadno se může stát, že si do vzpomínek “zabudujeme” informace, které jsme získali později, nebo že své vzpomínky částečně upravujeme na základě toho, co nám někdo řekl.</a:t>
            </a:r>
            <a:endParaRPr lang="de-DE" altLang="de-DE" sz="240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1F9F0BCF-3E46-40FD-ADDD-217C4EA59068}"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21507" name="Rectangle 3"/>
          <p:cNvSpPr>
            <a:spLocks noGrp="1" noChangeArrowheads="1"/>
          </p:cNvSpPr>
          <p:nvPr>
            <p:ph idx="1"/>
          </p:nvPr>
        </p:nvSpPr>
        <p:spPr/>
        <p:txBody>
          <a:bodyPr>
            <a:noAutofit/>
          </a:bodyPr>
          <a:lstStyle/>
          <a:p>
            <a:pPr marL="342900" indent="-342900" defTabSz="441325" eaLnBrk="1" hangingPunct="1">
              <a:buClr>
                <a:srgbClr val="333333"/>
              </a:buClr>
              <a:buFont typeface="WingDings"/>
              <a:buChar char=""/>
              <a:tabLst>
                <a:tab pos="361950" algn="l"/>
              </a:tabLst>
            </a:pPr>
            <a:r>
              <a:rPr lang="cs-CZ" altLang="de-DE" sz="2400" dirty="0">
                <a:solidFill>
                  <a:srgbClr val="333333"/>
                </a:solidFill>
              </a:rPr>
              <a:t>Ukážeme vám teď několik dosti složitých scének </a:t>
            </a:r>
            <a:r>
              <a:rPr lang="de-DE" altLang="de-DE" sz="2400" dirty="0">
                <a:solidFill>
                  <a:srgbClr val="333333"/>
                </a:solidFill>
              </a:rPr>
              <a:t>(</a:t>
            </a:r>
            <a:r>
              <a:rPr lang="cs-CZ" altLang="de-DE" sz="2400" dirty="0">
                <a:solidFill>
                  <a:srgbClr val="333333"/>
                </a:solidFill>
              </a:rPr>
              <a:t>například v kovárně, přeplněná pláž</a:t>
            </a:r>
            <a:r>
              <a:rPr lang="de-DE" altLang="de-DE" sz="2400" dirty="0">
                <a:solidFill>
                  <a:srgbClr val="333333"/>
                </a:solidFill>
              </a:rPr>
              <a:t>, </a:t>
            </a:r>
            <a:r>
              <a:rPr lang="cs-CZ" altLang="de-DE" sz="2400" dirty="0">
                <a:solidFill>
                  <a:srgbClr val="333333"/>
                </a:solidFill>
              </a:rPr>
              <a:t>nádraží apod</a:t>
            </a:r>
            <a:r>
              <a:rPr lang="de-DE" altLang="de-DE" sz="2400" dirty="0">
                <a:solidFill>
                  <a:srgbClr val="333333"/>
                </a:solidFill>
              </a:rPr>
              <a:t>).</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21507" name="Rectangle 3"/>
          <p:cNvSpPr>
            <a:spLocks noGrp="1" noChangeArrowheads="1"/>
          </p:cNvSpPr>
          <p:nvPr>
            <p:ph idx="1"/>
          </p:nvPr>
        </p:nvSpPr>
        <p:spPr/>
        <p:txBody>
          <a:bodyPr>
            <a:noAutofit/>
          </a:bodyPr>
          <a:lstStyle/>
          <a:p>
            <a:pPr marL="342900" indent="-342900" defTabSz="441325" eaLnBrk="1" hangingPunct="1">
              <a:buClr>
                <a:srgbClr val="333333"/>
              </a:buClr>
              <a:buFont typeface="WingDings"/>
              <a:buChar char=""/>
              <a:tabLst>
                <a:tab pos="361950" algn="l"/>
              </a:tabLst>
            </a:pPr>
            <a:r>
              <a:rPr lang="cs-CZ" altLang="de-DE" sz="2400" dirty="0">
                <a:solidFill>
                  <a:srgbClr val="333333"/>
                </a:solidFill>
              </a:rPr>
              <a:t>Ukážeme vám teď několik dosti složitých scének </a:t>
            </a:r>
            <a:r>
              <a:rPr lang="de-DE" altLang="de-DE" sz="2400" dirty="0">
                <a:solidFill>
                  <a:srgbClr val="333333"/>
                </a:solidFill>
              </a:rPr>
              <a:t>(</a:t>
            </a:r>
            <a:r>
              <a:rPr lang="cs-CZ" altLang="de-DE" sz="2400" dirty="0">
                <a:solidFill>
                  <a:srgbClr val="333333"/>
                </a:solidFill>
              </a:rPr>
              <a:t>například v kovárně, přeplněná pláž</a:t>
            </a:r>
            <a:r>
              <a:rPr lang="de-DE" altLang="de-DE" sz="2400" dirty="0">
                <a:solidFill>
                  <a:srgbClr val="333333"/>
                </a:solidFill>
              </a:rPr>
              <a:t>, </a:t>
            </a:r>
            <a:r>
              <a:rPr lang="cs-CZ" altLang="de-DE" sz="2400" dirty="0">
                <a:solidFill>
                  <a:srgbClr val="333333"/>
                </a:solidFill>
              </a:rPr>
              <a:t>nádraží apod</a:t>
            </a:r>
            <a:r>
              <a:rPr lang="de-DE" altLang="de-DE" sz="2400" dirty="0">
                <a:solidFill>
                  <a:srgbClr val="333333"/>
                </a:solidFill>
              </a:rPr>
              <a:t>).</a:t>
            </a:r>
          </a:p>
          <a:p>
            <a:pPr marL="342900" indent="-342900" defTabSz="441325" eaLnBrk="1" hangingPunct="1">
              <a:buClr>
                <a:srgbClr val="333333"/>
              </a:buClr>
              <a:buFont typeface="WingDings"/>
              <a:buChar char=""/>
              <a:tabLst>
                <a:tab pos="361950" algn="l"/>
              </a:tabLst>
            </a:pPr>
            <a:r>
              <a:rPr lang="de-DE" altLang="de-DE" sz="2400" dirty="0">
                <a:solidFill>
                  <a:srgbClr val="333333"/>
                </a:solidFill>
              </a:rPr>
              <a:t>Potom se vás zeptáme, co jste na obrázku viděli a nakolik jste si tím </a:t>
            </a:r>
            <a:r>
              <a:rPr lang="de-DE" altLang="de-DE" sz="2400" dirty="0" err="1">
                <a:solidFill>
                  <a:srgbClr val="333333"/>
                </a:solidFill>
              </a:rPr>
              <a:t>jistí</a:t>
            </a:r>
            <a:r>
              <a:rPr lang="de-DE" altLang="de-DE" sz="2400" dirty="0">
                <a:solidFill>
                  <a:srgbClr val="333333"/>
                </a:solidFill>
              </a:rPr>
              <a:t>.</a:t>
            </a:r>
            <a:endParaRPr lang="de-DE" alt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19</a:t>
            </a:fld>
            <a:endParaRPr lang="de-DE" altLang="de-DE"/>
          </a:p>
        </p:txBody>
      </p:sp>
    </p:spTree>
    <p:extLst>
      <p:ext uri="{BB962C8B-B14F-4D97-AF65-F5344CB8AC3E}">
        <p14:creationId xmlns:p14="http://schemas.microsoft.com/office/powerpoint/2010/main" val="3877626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21507" name="Rectangle 3"/>
          <p:cNvSpPr>
            <a:spLocks noGrp="1" noChangeArrowheads="1"/>
          </p:cNvSpPr>
          <p:nvPr>
            <p:ph idx="1"/>
          </p:nvPr>
        </p:nvSpPr>
        <p:spPr/>
        <p:txBody>
          <a:bodyPr>
            <a:noAutofit/>
          </a:bodyPr>
          <a:lstStyle/>
          <a:p>
            <a:pPr marL="342900" indent="-342900" defTabSz="441325" eaLnBrk="1" hangingPunct="1">
              <a:buClr>
                <a:srgbClr val="333333"/>
              </a:buClr>
              <a:buFont typeface="WingDings"/>
              <a:buChar char=""/>
              <a:tabLst>
                <a:tab pos="361950" algn="l"/>
              </a:tabLst>
            </a:pPr>
            <a:r>
              <a:rPr lang="cs-CZ" altLang="de-DE" sz="2400" dirty="0">
                <a:solidFill>
                  <a:srgbClr val="333333"/>
                </a:solidFill>
              </a:rPr>
              <a:t>Ukážeme vám teď několik dosti složitých scének </a:t>
            </a:r>
            <a:r>
              <a:rPr lang="de-DE" altLang="de-DE" sz="2400" dirty="0">
                <a:solidFill>
                  <a:srgbClr val="333333"/>
                </a:solidFill>
              </a:rPr>
              <a:t>(</a:t>
            </a:r>
            <a:r>
              <a:rPr lang="cs-CZ" altLang="de-DE" sz="2400" dirty="0">
                <a:solidFill>
                  <a:srgbClr val="333333"/>
                </a:solidFill>
              </a:rPr>
              <a:t>například v kovárně, přeplněná pláž</a:t>
            </a:r>
            <a:r>
              <a:rPr lang="de-DE" altLang="de-DE" sz="2400" dirty="0">
                <a:solidFill>
                  <a:srgbClr val="333333"/>
                </a:solidFill>
              </a:rPr>
              <a:t>, </a:t>
            </a:r>
            <a:r>
              <a:rPr lang="cs-CZ" altLang="de-DE" sz="2400" dirty="0">
                <a:solidFill>
                  <a:srgbClr val="333333"/>
                </a:solidFill>
              </a:rPr>
              <a:t>nádraží apod</a:t>
            </a:r>
            <a:r>
              <a:rPr lang="de-DE" altLang="de-DE" sz="2400" dirty="0">
                <a:solidFill>
                  <a:srgbClr val="333333"/>
                </a:solidFill>
              </a:rPr>
              <a:t>).</a:t>
            </a:r>
          </a:p>
          <a:p>
            <a:pPr marL="342900" indent="-342900" defTabSz="441325" eaLnBrk="1" hangingPunct="1">
              <a:buClr>
                <a:srgbClr val="333333"/>
              </a:buClr>
              <a:buFont typeface="WingDings"/>
              <a:buChar char=""/>
              <a:tabLst>
                <a:tab pos="361950" algn="l"/>
              </a:tabLst>
            </a:pPr>
            <a:r>
              <a:rPr lang="de-DE" altLang="de-DE" sz="2400" dirty="0">
                <a:solidFill>
                  <a:srgbClr val="333333"/>
                </a:solidFill>
              </a:rPr>
              <a:t>Potom se vás zeptáme, co jste na obrázku viděli a nakolik jste si tím jistí.</a:t>
            </a:r>
          </a:p>
          <a:p>
            <a:pPr algn="ctr" defTabSz="441325" eaLnBrk="1" hangingPunct="1">
              <a:tabLst>
                <a:tab pos="361950" algn="l"/>
              </a:tabLst>
            </a:pPr>
            <a:r>
              <a:rPr lang="cs-CZ" altLang="de-DE" sz="2400" dirty="0">
                <a:solidFill>
                  <a:srgbClr val="004992"/>
                </a:solidFill>
              </a:rPr>
              <a:t>Snažte se zapamatovat si co nejvíce podrobností</a:t>
            </a:r>
            <a:r>
              <a:rPr lang="de-DE" alt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20</a:t>
            </a:fld>
            <a:endParaRPr lang="de-DE" altLang="de-DE"/>
          </a:p>
        </p:txBody>
      </p:sp>
    </p:spTree>
    <p:extLst>
      <p:ext uri="{BB962C8B-B14F-4D97-AF65-F5344CB8AC3E}">
        <p14:creationId xmlns:p14="http://schemas.microsoft.com/office/powerpoint/2010/main" val="3302286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E875564B-0267-461B-931C-389D2E0951FD}"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V kovárně</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viděli? Nakolik jste si tím jistí?</a:t>
            </a:r>
            <a:endParaRPr lang="de-DE" altLang="de-DE">
              <a:solidFill>
                <a:srgbClr val="004992"/>
              </a:solidFill>
              <a:latin typeface="+mn-lt"/>
              <a:ea typeface="+mn-ea"/>
              <a:cs typeface="+mn-cs"/>
            </a:endParaRPr>
          </a:p>
        </p:txBody>
      </p:sp>
      <p:sp>
        <p:nvSpPr>
          <p:cNvPr id="235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kleště</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okno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kovadlina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kožená zástěra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diváci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nářadí</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kladivo</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klobouk</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V kovárně</a:t>
            </a:r>
            <a:endParaRPr lang="de-DE" altLang="de-DE" sz="3600">
              <a:latin typeface="+mn-lt"/>
              <a:ea typeface="+mn-ea"/>
              <a:cs typeface="+mn-cs"/>
            </a:endParaRPr>
          </a:p>
        </p:txBody>
      </p:sp>
      <p:sp>
        <p:nvSpPr>
          <p:cNvPr id="245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kleště</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okno</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kovadlina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kožená zástěra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diváci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nářadí</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kladivo</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klobouk</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ChangeArrowheads="1"/>
          </p:cNvSpPr>
          <p:nvPr/>
        </p:nvSpPr>
        <p:spPr bwMode="auto">
          <a:xfrm>
            <a:off x="8917722" y="5586413"/>
            <a:ext cx="203252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ct val="0"/>
              </a:spcBef>
              <a:buClrTx/>
              <a:buFontTx/>
              <a:buNone/>
            </a:pPr>
            <a:r>
              <a:rPr lang="de-DE" altLang="de-DE" sz="800">
                <a:solidFill>
                  <a:srgbClr val="333333"/>
                </a:solidFill>
                <a:latin typeface="+mn-lt"/>
              </a:rPr>
              <a:t>© geobra Brandstätter </a:t>
            </a:r>
          </a:p>
        </p:txBody>
      </p:sp>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E875564B-0267-461B-931C-389D2E0951FD}"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Pirátská loď</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viděli? Nakolik jste si tím jistí?</a:t>
            </a:r>
            <a:endParaRPr lang="de-DE" altLang="de-DE">
              <a:solidFill>
                <a:srgbClr val="004992"/>
              </a:solidFill>
              <a:latin typeface="+mn-lt"/>
              <a:ea typeface="+mn-ea"/>
              <a:cs typeface="+mn-cs"/>
            </a:endParaRPr>
          </a:p>
        </p:txBody>
      </p:sp>
      <p:sp>
        <p:nvSpPr>
          <p:cNvPr id="2662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plachty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pirátská vlajka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strážný koš na stožáru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kotva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opice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žebřík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kajutová okna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Pirátská loď</a:t>
            </a:r>
            <a:endParaRPr lang="de-DE" altLang="de-DE" sz="3600">
              <a:latin typeface="+mn-lt"/>
              <a:ea typeface="+mn-ea"/>
              <a:cs typeface="+mn-cs"/>
            </a:endParaRPr>
          </a:p>
        </p:txBody>
      </p:sp>
      <p:sp>
        <p:nvSpPr>
          <p:cNvPr id="27654"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plachty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pirátská vlajka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strážný koš na stožáru</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kotva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opice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žebřík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kajutová okna</a:t>
            </a:r>
            <a:endParaRPr lang="de-DE" altLang="de-DE" sz="2400" dirty="0">
              <a:solidFill>
                <a:srgbClr val="333333"/>
              </a:solidFill>
            </a:endParaRPr>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sp>
        <p:nvSpPr>
          <p:cNvPr id="3072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dirty="0">
                <a:solidFill>
                  <a:srgbClr val="333333"/>
                </a:solidFill>
              </a:rPr>
              <a:t>Ne všechno, na co si vzpomínáme, se skutečně stalo</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1F9F0BCF-3E46-40FD-ADDD-217C4EA59068}"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sp>
        <p:nvSpPr>
          <p:cNvPr id="3072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dirty="0">
                <a:solidFill>
                  <a:srgbClr val="333333"/>
                </a:solidFill>
              </a:rPr>
              <a:t>Ne všechno, na co si vzpomínáme, se skutečně stalo</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Náš mozek nahrazuje a přidává chybějící informace na základě dřívějších podobných zážitků </a:t>
            </a:r>
            <a:r>
              <a:rPr lang="de-DE" altLang="de-DE" sz="2400" dirty="0">
                <a:solidFill>
                  <a:srgbClr val="333333"/>
                </a:solidFill>
              </a:rPr>
              <a:t>(</a:t>
            </a:r>
            <a:r>
              <a:rPr lang="cs-CZ" altLang="de-DE" sz="2400" dirty="0">
                <a:solidFill>
                  <a:srgbClr val="333333"/>
                </a:solidFill>
              </a:rPr>
              <a:t>např</a:t>
            </a:r>
            <a:r>
              <a:rPr lang="de-DE" altLang="de-DE" sz="2400" dirty="0">
                <a:solidFill>
                  <a:srgbClr val="333333"/>
                </a:solidFill>
              </a:rPr>
              <a:t>. </a:t>
            </a:r>
            <a:r>
              <a:rPr lang="cs-CZ" altLang="de-DE" sz="2400" dirty="0">
                <a:solidFill>
                  <a:srgbClr val="333333"/>
                </a:solidFill>
              </a:rPr>
              <a:t>typická scéna na pláži o dovolené</a:t>
            </a:r>
            <a:r>
              <a:rPr lang="de-DE" altLang="de-DE" sz="2400" dirty="0">
                <a:solidFill>
                  <a:srgbClr val="333333"/>
                </a:solidFill>
              </a:rPr>
              <a:t>). </a:t>
            </a:r>
            <a:br>
              <a:rPr lang="de-DE" altLang="de-DE" sz="2400" dirty="0">
                <a:solidFill>
                  <a:srgbClr val="333333"/>
                </a:solidFill>
              </a:rPr>
            </a:br>
            <a:r>
              <a:rPr lang="cs-CZ" altLang="de-DE" sz="2400" dirty="0">
                <a:solidFill>
                  <a:srgbClr val="333333"/>
                </a:solidFill>
              </a:rPr>
              <a:t>Některé předměty si doplňujeme na </a:t>
            </a:r>
            <a:r>
              <a:rPr lang="cs-CZ" altLang="de-DE" sz="2400">
                <a:solidFill>
                  <a:srgbClr val="333333"/>
                </a:solidFill>
              </a:rPr>
              <a:t>základě “</a:t>
            </a:r>
            <a:r>
              <a:rPr lang="en-CA" altLang="de-DE" sz="2400">
                <a:solidFill>
                  <a:srgbClr val="333333"/>
                </a:solidFill>
              </a:rPr>
              <a:t>logi</a:t>
            </a:r>
            <a:r>
              <a:rPr lang="cs-CZ" altLang="de-DE" sz="2400">
                <a:solidFill>
                  <a:srgbClr val="333333"/>
                </a:solidFill>
              </a:rPr>
              <a:t>ky</a:t>
            </a:r>
            <a:r>
              <a:rPr lang="en-CA" altLang="de-DE" sz="2400">
                <a:solidFill>
                  <a:srgbClr val="333333"/>
                </a:solidFill>
              </a:rPr>
              <a:t>”</a:t>
            </a:r>
            <a:r>
              <a:rPr lang="de-DE" altLang="de-DE" sz="2400">
                <a:solidFill>
                  <a:srgbClr val="333333"/>
                </a:solidFill>
              </a:rPr>
              <a:t> </a:t>
            </a:r>
            <a:r>
              <a:rPr lang="de-DE" altLang="de-DE" sz="2400" dirty="0">
                <a:solidFill>
                  <a:srgbClr val="333333"/>
                </a:solidFill>
              </a:rPr>
              <a:t>(</a:t>
            </a:r>
            <a:r>
              <a:rPr lang="cs-CZ" altLang="de-DE" sz="2400" dirty="0">
                <a:solidFill>
                  <a:srgbClr val="333333"/>
                </a:solidFill>
              </a:rPr>
              <a:t>v tomto případě</a:t>
            </a:r>
            <a:r>
              <a:rPr lang="de-DE" altLang="de-DE" sz="2400" dirty="0">
                <a:solidFill>
                  <a:srgbClr val="333333"/>
                </a:solidFill>
              </a:rPr>
              <a:t>: </a:t>
            </a:r>
            <a:r>
              <a:rPr lang="cs-CZ" altLang="de-DE" sz="2400" dirty="0">
                <a:solidFill>
                  <a:srgbClr val="333333"/>
                </a:solidFill>
              </a:rPr>
              <a:t>míč</a:t>
            </a:r>
            <a:r>
              <a:rPr lang="de-DE" altLang="de-DE" sz="2400" dirty="0">
                <a:solidFill>
                  <a:srgbClr val="333333"/>
                </a:solidFill>
              </a:rPr>
              <a:t>, </a:t>
            </a:r>
            <a:r>
              <a:rPr lang="cs-CZ" altLang="de-DE" sz="2400">
                <a:solidFill>
                  <a:srgbClr val="333333"/>
                </a:solidFill>
              </a:rPr>
              <a:t>ručník</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1F9F0BCF-3E46-40FD-ADDD-217C4EA59068}" type="slidenum">
              <a:rPr lang="de-DE" altLang="de-DE" smtClean="0"/>
              <a:pPr/>
              <a:t>28</a:t>
            </a:fld>
            <a:endParaRPr lang="de-DE" altLang="de-DE"/>
          </a:p>
        </p:txBody>
      </p:sp>
    </p:spTree>
    <p:extLst>
      <p:ext uri="{BB962C8B-B14F-4D97-AF65-F5344CB8AC3E}">
        <p14:creationId xmlns:p14="http://schemas.microsoft.com/office/powerpoint/2010/main" val="3993450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sp>
        <p:nvSpPr>
          <p:cNvPr id="30722"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dirty="0">
                <a:solidFill>
                  <a:srgbClr val="333333"/>
                </a:solidFill>
              </a:rPr>
              <a:t>Ne všechno, na co si vzpomínáme, se skutečně stalo</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Náš mozek nahrazuje a přidává chybějící informace na základě dřívějších podobných zážitků </a:t>
            </a:r>
            <a:r>
              <a:rPr lang="de-DE" altLang="de-DE" sz="2400" dirty="0">
                <a:solidFill>
                  <a:srgbClr val="333333"/>
                </a:solidFill>
              </a:rPr>
              <a:t>(</a:t>
            </a:r>
            <a:r>
              <a:rPr lang="cs-CZ" altLang="de-DE" sz="2400" dirty="0">
                <a:solidFill>
                  <a:srgbClr val="333333"/>
                </a:solidFill>
              </a:rPr>
              <a:t>např</a:t>
            </a:r>
            <a:r>
              <a:rPr lang="de-DE" altLang="de-DE" sz="2400" dirty="0">
                <a:solidFill>
                  <a:srgbClr val="333333"/>
                </a:solidFill>
              </a:rPr>
              <a:t>. </a:t>
            </a:r>
            <a:r>
              <a:rPr lang="cs-CZ" altLang="de-DE" sz="2400" dirty="0">
                <a:solidFill>
                  <a:srgbClr val="333333"/>
                </a:solidFill>
              </a:rPr>
              <a:t>typická scéna na pláži o dovolené</a:t>
            </a:r>
            <a:r>
              <a:rPr lang="de-DE" altLang="de-DE" sz="2400" dirty="0">
                <a:solidFill>
                  <a:srgbClr val="333333"/>
                </a:solidFill>
              </a:rPr>
              <a:t>). </a:t>
            </a:r>
            <a:br>
              <a:rPr lang="de-DE" altLang="de-DE" sz="2400" dirty="0">
                <a:solidFill>
                  <a:srgbClr val="333333"/>
                </a:solidFill>
              </a:rPr>
            </a:br>
            <a:r>
              <a:rPr lang="cs-CZ" altLang="de-DE" sz="2400" dirty="0">
                <a:solidFill>
                  <a:srgbClr val="333333"/>
                </a:solidFill>
              </a:rPr>
              <a:t>Některé předměty si doplňujeme na </a:t>
            </a:r>
            <a:r>
              <a:rPr lang="cs-CZ" altLang="de-DE" sz="2400">
                <a:solidFill>
                  <a:srgbClr val="333333"/>
                </a:solidFill>
              </a:rPr>
              <a:t>základě “</a:t>
            </a:r>
            <a:r>
              <a:rPr lang="en-CA" altLang="de-DE" sz="2400">
                <a:solidFill>
                  <a:srgbClr val="333333"/>
                </a:solidFill>
              </a:rPr>
              <a:t>logi</a:t>
            </a:r>
            <a:r>
              <a:rPr lang="cs-CZ" altLang="de-DE" sz="2400">
                <a:solidFill>
                  <a:srgbClr val="333333"/>
                </a:solidFill>
              </a:rPr>
              <a:t>ky</a:t>
            </a:r>
            <a:r>
              <a:rPr lang="en-CA" altLang="de-DE" sz="2400">
                <a:solidFill>
                  <a:srgbClr val="333333"/>
                </a:solidFill>
              </a:rPr>
              <a:t>”</a:t>
            </a:r>
            <a:r>
              <a:rPr lang="de-DE" altLang="de-DE" sz="2400">
                <a:solidFill>
                  <a:srgbClr val="333333"/>
                </a:solidFill>
              </a:rPr>
              <a:t> </a:t>
            </a:r>
            <a:r>
              <a:rPr lang="de-DE" altLang="de-DE" sz="2400" dirty="0">
                <a:solidFill>
                  <a:srgbClr val="333333"/>
                </a:solidFill>
              </a:rPr>
              <a:t>(</a:t>
            </a:r>
            <a:r>
              <a:rPr lang="cs-CZ" altLang="de-DE" sz="2400" dirty="0">
                <a:solidFill>
                  <a:srgbClr val="333333"/>
                </a:solidFill>
              </a:rPr>
              <a:t>v tomto případě</a:t>
            </a:r>
            <a:r>
              <a:rPr lang="de-DE" altLang="de-DE" sz="2400" dirty="0">
                <a:solidFill>
                  <a:srgbClr val="333333"/>
                </a:solidFill>
              </a:rPr>
              <a:t>: </a:t>
            </a:r>
            <a:r>
              <a:rPr lang="cs-CZ" altLang="de-DE" sz="2400" dirty="0">
                <a:solidFill>
                  <a:srgbClr val="333333"/>
                </a:solidFill>
              </a:rPr>
              <a:t>míč</a:t>
            </a:r>
            <a:r>
              <a:rPr lang="de-DE" altLang="de-DE" sz="2400" dirty="0">
                <a:solidFill>
                  <a:srgbClr val="333333"/>
                </a:solidFill>
              </a:rPr>
              <a:t>, </a:t>
            </a:r>
            <a:r>
              <a:rPr lang="cs-CZ" altLang="de-DE" sz="2400" dirty="0">
                <a:solidFill>
                  <a:srgbClr val="333333"/>
                </a:solidFill>
              </a:rPr>
              <a:t>ručník</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Skutečné vzpomínky často dokážeme odlišit od falešných vzpomínek na základě jejich </a:t>
            </a:r>
            <a:r>
              <a:rPr lang="cs-CZ" altLang="de-DE" sz="2400" dirty="0">
                <a:solidFill>
                  <a:srgbClr val="004992"/>
                </a:solidFill>
              </a:rPr>
              <a:t>živosti</a:t>
            </a:r>
            <a:r>
              <a:rPr lang="de-DE" altLang="de-DE" sz="2400" dirty="0">
                <a:solidFill>
                  <a:srgbClr val="004992"/>
                </a:solidFill>
              </a:rPr>
              <a:t>:</a:t>
            </a:r>
            <a:r>
              <a:rPr lang="de-DE" altLang="de-DE" sz="2400" dirty="0">
                <a:solidFill>
                  <a:srgbClr val="333333"/>
                </a:solidFill>
              </a:rPr>
              <a:t> </a:t>
            </a:r>
            <a:r>
              <a:rPr lang="cs-CZ" altLang="de-DE" sz="2400" dirty="0">
                <a:solidFill>
                  <a:srgbClr val="333333"/>
                </a:solidFill>
              </a:rPr>
              <a:t>falešné vzpomínky jsou </a:t>
            </a:r>
            <a:r>
              <a:rPr lang="cs-CZ" altLang="de-DE" sz="2400">
                <a:solidFill>
                  <a:srgbClr val="333333"/>
                </a:solidFill>
              </a:rPr>
              <a:t>méně “zřetelné</a:t>
            </a:r>
            <a:r>
              <a:rPr lang="en-CA" altLang="de-DE" sz="2400">
                <a:solidFill>
                  <a:srgbClr val="333333"/>
                </a:solidFill>
              </a:rPr>
              <a:t>”</a:t>
            </a:r>
            <a:r>
              <a:rPr lang="de-DE" altLang="de-DE" sz="2400">
                <a:solidFill>
                  <a:srgbClr val="333333"/>
                </a:solidFill>
              </a:rPr>
              <a:t> </a:t>
            </a:r>
            <a:r>
              <a:rPr lang="cs-CZ" altLang="de-DE" sz="2400" dirty="0">
                <a:solidFill>
                  <a:srgbClr val="333333"/>
                </a:solidFill>
              </a:rPr>
              <a:t>a obsahují méně podrobností</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1F9F0BCF-3E46-40FD-ADDD-217C4EA59068}" type="slidenum">
              <a:rPr lang="de-DE" altLang="de-DE" smtClean="0"/>
              <a:pPr/>
              <a:t>29</a:t>
            </a:fld>
            <a:endParaRPr lang="de-DE" altLang="de-DE"/>
          </a:p>
        </p:txBody>
      </p:sp>
    </p:spTree>
    <p:extLst>
      <p:ext uri="{BB962C8B-B14F-4D97-AF65-F5344CB8AC3E}">
        <p14:creationId xmlns:p14="http://schemas.microsoft.com/office/powerpoint/2010/main" val="943422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004992"/>
                </a:solidFill>
              </a:rPr>
              <a:t>Zapomínání</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004992"/>
                </a:solidFill>
              </a:rPr>
              <a:t>Zapomínání</a:t>
            </a:r>
            <a:endParaRPr lang="en-US" altLang="de-DE" sz="2400" dirty="0">
              <a:solidFill>
                <a:srgbClr val="004992"/>
              </a:solidFill>
            </a:endParaRPr>
          </a:p>
          <a:p>
            <a:pPr marL="342900" lvl="0" indent="-342900" defTabSz="914400" fontAlgn="base">
              <a:buClr>
                <a:srgbClr val="000000"/>
              </a:buClr>
              <a:buFont typeface="WingDings"/>
              <a:buChar char=""/>
            </a:pPr>
            <a:r>
              <a:rPr lang="cs-CZ" altLang="de-DE" sz="2400" dirty="0">
                <a:solidFill>
                  <a:srgbClr val="004992"/>
                </a:solidFill>
              </a:rPr>
              <a:t>Zkreslování vzpomínek</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normální zkreslení vzpomínek</a:t>
            </a:r>
            <a:r>
              <a:rPr lang="en-US" altLang="de-DE" sz="2400" dirty="0">
                <a:solidFill>
                  <a:srgbClr val="333333"/>
                </a:solidFill>
              </a:rPr>
              <a:t>: </a:t>
            </a:r>
            <a:r>
              <a:rPr lang="cs-CZ" altLang="de-DE" sz="2400" dirty="0">
                <a:solidFill>
                  <a:srgbClr val="333333"/>
                </a:solidFill>
              </a:rPr>
              <a:t>pozitivní události si pamatujeme lépe než negativní události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cs-CZ" altLang="de-DE" sz="2400" dirty="0">
                <a:solidFill>
                  <a:srgbClr val="333333"/>
                </a:solidFill>
                <a:sym typeface="Wingdings" panose="05000000000000000000" pitchFamily="2" charset="2"/>
              </a:rPr>
              <a:t>depresivní zkreslení vzpomínek</a:t>
            </a:r>
            <a:r>
              <a:rPr lang="en-US" altLang="de-DE" sz="2400" dirty="0">
                <a:solidFill>
                  <a:srgbClr val="333333"/>
                </a:solidFill>
              </a:rPr>
              <a:t>: </a:t>
            </a:r>
            <a:r>
              <a:rPr lang="cs-CZ" altLang="de-DE" sz="2400" dirty="0">
                <a:solidFill>
                  <a:srgbClr val="333333"/>
                </a:solidFill>
              </a:rPr>
              <a:t>negativní události si pamatujeme lépe než </a:t>
            </a:r>
            <a:r>
              <a:rPr lang="cs-CZ" altLang="de-DE" sz="2400">
                <a:solidFill>
                  <a:srgbClr val="333333"/>
                </a:solidFill>
              </a:rPr>
              <a:t>pozitivní události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32</a:t>
            </a:fld>
            <a:endParaRPr lang="de-DE" altLang="de-DE"/>
          </a:p>
        </p:txBody>
      </p:sp>
    </p:spTree>
    <p:extLst>
      <p:ext uri="{BB962C8B-B14F-4D97-AF65-F5344CB8AC3E}">
        <p14:creationId xmlns:p14="http://schemas.microsoft.com/office/powerpoint/2010/main" val="1781873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004992"/>
                </a:solidFill>
              </a:rPr>
              <a:t>Zapomínání</a:t>
            </a:r>
            <a:endParaRPr lang="en-US" altLang="de-DE" sz="2400" dirty="0">
              <a:solidFill>
                <a:srgbClr val="004992"/>
              </a:solidFill>
            </a:endParaRPr>
          </a:p>
          <a:p>
            <a:pPr marL="342900" lvl="0" indent="-342900" defTabSz="914400" fontAlgn="base">
              <a:buClr>
                <a:srgbClr val="000000"/>
              </a:buClr>
              <a:buFont typeface="WingDings"/>
              <a:buChar char=""/>
            </a:pPr>
            <a:r>
              <a:rPr lang="cs-CZ" altLang="de-DE" sz="2400" dirty="0">
                <a:solidFill>
                  <a:srgbClr val="004992"/>
                </a:solidFill>
              </a:rPr>
              <a:t>Zkreslování vzpomínek</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normální zkreslení vzpomínek</a:t>
            </a:r>
            <a:r>
              <a:rPr lang="en-US" altLang="de-DE" sz="2400" dirty="0">
                <a:solidFill>
                  <a:srgbClr val="333333"/>
                </a:solidFill>
              </a:rPr>
              <a:t>: </a:t>
            </a:r>
            <a:r>
              <a:rPr lang="cs-CZ" altLang="de-DE" sz="2400" dirty="0">
                <a:solidFill>
                  <a:srgbClr val="333333"/>
                </a:solidFill>
              </a:rPr>
              <a:t>pozitivní události si pamatujeme lépe než negativní události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cs-CZ" altLang="de-DE" sz="2400" dirty="0">
                <a:solidFill>
                  <a:srgbClr val="333333"/>
                </a:solidFill>
                <a:sym typeface="Wingdings" panose="05000000000000000000" pitchFamily="2" charset="2"/>
              </a:rPr>
              <a:t>depresivní zkreslení vzpomínek</a:t>
            </a:r>
            <a:r>
              <a:rPr lang="en-US" altLang="de-DE" sz="2400" dirty="0">
                <a:solidFill>
                  <a:srgbClr val="333333"/>
                </a:solidFill>
              </a:rPr>
              <a:t>: </a:t>
            </a:r>
            <a:r>
              <a:rPr lang="cs-CZ" altLang="de-DE" sz="2400" dirty="0">
                <a:solidFill>
                  <a:srgbClr val="333333"/>
                </a:solidFill>
              </a:rPr>
              <a:t>negativní události si pamatujeme lépe než pozitivní události</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004992"/>
                </a:solidFill>
              </a:rPr>
              <a:t>Iluzorní</a:t>
            </a:r>
            <a:r>
              <a:rPr lang="en-US" altLang="de-DE" sz="2400" dirty="0">
                <a:solidFill>
                  <a:srgbClr val="004992"/>
                </a:solidFill>
              </a:rPr>
              <a:t>/</a:t>
            </a:r>
            <a:r>
              <a:rPr lang="cs-CZ" altLang="de-DE" sz="2400" dirty="0">
                <a:solidFill>
                  <a:srgbClr val="004992"/>
                </a:solidFill>
              </a:rPr>
              <a:t>falešné</a:t>
            </a:r>
            <a:r>
              <a:rPr lang="en-US" altLang="de-DE" sz="2400" dirty="0">
                <a:solidFill>
                  <a:srgbClr val="004992"/>
                </a:solidFill>
              </a:rPr>
              <a:t> </a:t>
            </a:r>
            <a:r>
              <a:rPr lang="cs-CZ" altLang="de-DE" sz="2400" dirty="0">
                <a:solidFill>
                  <a:srgbClr val="004992"/>
                </a:solidFill>
              </a:rPr>
              <a:t>vzpomínky</a:t>
            </a:r>
            <a:r>
              <a:rPr lang="en-US" altLang="de-DE" sz="2400" dirty="0">
                <a:solidFill>
                  <a:srgbClr val="004992"/>
                </a:solidFill>
              </a:rPr>
              <a:t>: </a:t>
            </a:r>
            <a:r>
              <a:rPr lang="cs-CZ" altLang="de-DE" sz="2400" dirty="0">
                <a:solidFill>
                  <a:srgbClr val="333333"/>
                </a:solidFill>
              </a:rPr>
              <a:t>pamatujeme si věci, které se ve skutečnosti nestaly</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33</a:t>
            </a:fld>
            <a:endParaRPr lang="de-DE" altLang="de-DE"/>
          </a:p>
        </p:txBody>
      </p:sp>
    </p:spTree>
    <p:extLst>
      <p:ext uri="{BB962C8B-B14F-4D97-AF65-F5344CB8AC3E}">
        <p14:creationId xmlns:p14="http://schemas.microsoft.com/office/powerpoint/2010/main" val="1634051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4" name="Table 13"/>
          <p:cNvGraphicFramePr>
            <a:graphicFrameLocks noGrp="1"/>
          </p:cNvGraphicFramePr>
          <p:nvPr>
            <p:extLst>
              <p:ext uri="{D42A27DB-BD31-4B8C-83A1-F6EECF244321}">
                <p14:modId xmlns:p14="http://schemas.microsoft.com/office/powerpoint/2010/main" val="1018626501"/>
              </p:ext>
            </p:extLst>
          </p:nvPr>
        </p:nvGraphicFramePr>
        <p:xfrm>
          <a:off x="408954" y="2204864"/>
          <a:ext cx="11376000" cy="118872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endParaRPr lang="en-US" sz="16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600" b="0" i="0" u="none" strike="noStrike" cap="none" normalizeH="0" baseline="0">
                          <a:ln>
                            <a:noFill/>
                          </a:ln>
                          <a:solidFill>
                            <a:srgbClr val="333333"/>
                          </a:solidFill>
                          <a:effectLst/>
                          <a:latin typeface="+mn-lt"/>
                          <a:ea typeface="+mn-ea"/>
                          <a:cs typeface="+mn-cs"/>
                        </a:rPr>
                        <a:t>“Zahraj </a:t>
                      </a:r>
                      <a:r>
                        <a:rPr kumimoji="0" lang="en-US" sz="1600" b="0" i="0" u="none" strike="noStrike" cap="none" normalizeH="0" baseline="0" dirty="0">
                          <a:ln>
                            <a:noFill/>
                          </a:ln>
                          <a:solidFill>
                            <a:srgbClr val="333333"/>
                          </a:solidFill>
                          <a:effectLst/>
                          <a:latin typeface="+mn-lt"/>
                          <a:ea typeface="+mn-ea"/>
                          <a:cs typeface="+mn-cs"/>
                        </a:rPr>
                        <a:t>to </a:t>
                      </a:r>
                      <a:r>
                        <a:rPr kumimoji="0" lang="en-US" sz="1600" b="0" i="0" u="none" strike="noStrike" cap="none" normalizeH="0" baseline="0" dirty="0" err="1">
                          <a:ln>
                            <a:noFill/>
                          </a:ln>
                          <a:solidFill>
                            <a:srgbClr val="333333"/>
                          </a:solidFill>
                          <a:effectLst/>
                          <a:latin typeface="+mn-lt"/>
                          <a:ea typeface="+mn-ea"/>
                          <a:cs typeface="+mn-cs"/>
                        </a:rPr>
                        <a:t>znovu</a:t>
                      </a:r>
                      <a:r>
                        <a:rPr kumimoji="0" lang="en-US" sz="1600" b="0" i="0" u="none" strike="noStrike" cap="none" normalizeH="0" baseline="0">
                          <a:ln>
                            <a:noFill/>
                          </a:ln>
                          <a:solidFill>
                            <a:srgbClr val="333333"/>
                          </a:solidFill>
                          <a:effectLst/>
                          <a:latin typeface="+mn-lt"/>
                          <a:ea typeface="+mn-ea"/>
                          <a:cs typeface="+mn-cs"/>
                        </a:rPr>
                        <a:t>, Same” </a:t>
                      </a:r>
                      <a:r>
                        <a:rPr kumimoji="0" lang="en-US" sz="1600" b="0" i="0" u="none" strike="noStrike" cap="none" normalizeH="0" baseline="0" dirty="0">
                          <a:ln>
                            <a:noFill/>
                          </a:ln>
                          <a:solidFill>
                            <a:srgbClr val="333333"/>
                          </a:solidFill>
                          <a:effectLst/>
                          <a:latin typeface="+mn-lt"/>
                          <a:ea typeface="+mn-ea"/>
                          <a:cs typeface="+mn-cs"/>
                        </a:rPr>
                        <a:t>– je </a:t>
                      </a:r>
                      <a:r>
                        <a:rPr kumimoji="0" lang="en-US" sz="1600" b="0" i="0" u="none" strike="noStrike" cap="none" normalizeH="0" baseline="0" dirty="0" err="1">
                          <a:ln>
                            <a:noFill/>
                          </a:ln>
                          <a:solidFill>
                            <a:srgbClr val="333333"/>
                          </a:solidFill>
                          <a:effectLst/>
                          <a:latin typeface="+mn-lt"/>
                          <a:ea typeface="+mn-ea"/>
                          <a:cs typeface="+mn-cs"/>
                        </a:rPr>
                        <a:t>slavný</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výrok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který</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ovšem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ani</a:t>
                      </a:r>
                      <a:r>
                        <a:rPr kumimoji="0" lang="en-US" sz="1600" b="0" i="0" u="none" strike="noStrike" cap="none" normalizeH="0" baseline="0" dirty="0">
                          <a:ln>
                            <a:noFill/>
                          </a:ln>
                          <a:solidFill>
                            <a:srgbClr val="333333"/>
                          </a:solidFill>
                          <a:effectLst/>
                          <a:latin typeface="+mn-lt"/>
                          <a:ea typeface="+mn-ea"/>
                          <a:cs typeface="+mn-cs"/>
                        </a:rPr>
                        <a:t> Ingrid </a:t>
                      </a:r>
                      <a:r>
                        <a:rPr kumimoji="0" lang="en-US" sz="1600" b="0" i="0" u="none" strike="noStrike" cap="none" normalizeH="0" baseline="0" dirty="0" err="1">
                          <a:ln>
                            <a:noFill/>
                          </a:ln>
                          <a:solidFill>
                            <a:srgbClr val="333333"/>
                          </a:solidFill>
                          <a:effectLst/>
                          <a:latin typeface="+mn-lt"/>
                          <a:ea typeface="+mn-ea"/>
                          <a:cs typeface="+mn-cs"/>
                        </a:rPr>
                        <a:t>Bergmanová</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ani</a:t>
                      </a:r>
                      <a:r>
                        <a:rPr kumimoji="0" lang="en-US" sz="1600" b="0" i="0" u="none" strike="noStrike" cap="none" normalizeH="0" baseline="0" dirty="0">
                          <a:ln>
                            <a:noFill/>
                          </a:ln>
                          <a:solidFill>
                            <a:srgbClr val="333333"/>
                          </a:solidFill>
                          <a:effectLst/>
                          <a:latin typeface="+mn-lt"/>
                          <a:ea typeface="+mn-ea"/>
                          <a:cs typeface="+mn-cs"/>
                        </a:rPr>
                        <a:t> Humphrey Bogart </a:t>
                      </a:r>
                      <a:r>
                        <a:rPr kumimoji="0" lang="en-US" sz="1600" b="0" i="0" u="none" strike="noStrike" cap="none" normalizeH="0" baseline="0" dirty="0" err="1">
                          <a:ln>
                            <a:noFill/>
                          </a:ln>
                          <a:solidFill>
                            <a:srgbClr val="333333"/>
                          </a:solidFill>
                          <a:effectLst/>
                          <a:latin typeface="+mn-lt"/>
                          <a:ea typeface="+mn-ea"/>
                          <a:cs typeface="+mn-cs"/>
                        </a:rPr>
                        <a:t>nikdy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neřekli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Samovi</a:t>
                      </a:r>
                      <a:r>
                        <a:rPr kumimoji="0" lang="en-US" sz="1600" b="0" i="0" u="none" strike="noStrike" cap="none" normalizeH="0" baseline="0" dirty="0">
                          <a:ln>
                            <a:noFill/>
                          </a:ln>
                          <a:solidFill>
                            <a:srgbClr val="333333"/>
                          </a:solidFill>
                          <a:effectLst/>
                          <a:latin typeface="+mn-lt"/>
                          <a:ea typeface="+mn-ea"/>
                          <a:cs typeface="+mn-cs"/>
                        </a:rPr>
                        <a:t> (Dooley Wilson), </a:t>
                      </a:r>
                      <a:r>
                        <a:rPr kumimoji="0" lang="en-US" sz="1600" b="0" i="0" u="none" strike="noStrike" cap="none" normalizeH="0" baseline="0" dirty="0" err="1">
                          <a:ln>
                            <a:noFill/>
                          </a:ln>
                          <a:solidFill>
                            <a:srgbClr val="333333"/>
                          </a:solidFill>
                          <a:effectLst/>
                          <a:latin typeface="+mn-lt"/>
                          <a:ea typeface="+mn-ea"/>
                          <a:cs typeface="+mn-cs"/>
                        </a:rPr>
                        <a:t>pianistovi</a:t>
                      </a:r>
                      <a:r>
                        <a:rPr kumimoji="0" lang="en-US" sz="1600" b="0" i="0" u="none" strike="noStrike" cap="none" normalizeH="0" baseline="0" dirty="0">
                          <a:ln>
                            <a:noFill/>
                          </a:ln>
                          <a:solidFill>
                            <a:srgbClr val="333333"/>
                          </a:solidFill>
                          <a:effectLst/>
                          <a:latin typeface="+mn-lt"/>
                          <a:ea typeface="+mn-ea"/>
                          <a:cs typeface="+mn-cs"/>
                        </a:rPr>
                        <a:t> v </a:t>
                      </a:r>
                      <a:r>
                        <a:rPr kumimoji="0" lang="en-US" sz="1600" b="0" i="0" u="none" strike="noStrike" cap="none" normalizeH="0" baseline="0" dirty="0" err="1">
                          <a:ln>
                            <a:noFill/>
                          </a:ln>
                          <a:solidFill>
                            <a:srgbClr val="333333"/>
                          </a:solidFill>
                          <a:effectLst/>
                          <a:latin typeface="+mn-lt"/>
                          <a:ea typeface="+mn-ea"/>
                          <a:cs typeface="+mn-cs"/>
                        </a:rPr>
                        <a:t>nočním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klubu</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neochotnému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interpretovi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sentimentální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err="1">
                          <a:ln>
                            <a:noFill/>
                          </a:ln>
                          <a:solidFill>
                            <a:srgbClr val="333333"/>
                          </a:solidFill>
                          <a:effectLst/>
                          <a:latin typeface="+mn-lt"/>
                          <a:ea typeface="+mn-ea"/>
                          <a:cs typeface="+mn-cs"/>
                        </a:rPr>
                        <a:t>písně</a:t>
                      </a:r>
                      <a:r>
                        <a:rPr kumimoji="0" lang="en-US" sz="1600" b="0" i="0" u="none" strike="noStrike" cap="none" normalizeH="0" baseline="0">
                          <a:ln>
                            <a:noFill/>
                          </a:ln>
                          <a:solidFill>
                            <a:srgbClr val="333333"/>
                          </a:solidFill>
                          <a:effectLst/>
                          <a:latin typeface="+mn-lt"/>
                          <a:ea typeface="+mn-ea"/>
                          <a:cs typeface="+mn-cs"/>
                        </a:rPr>
                        <a:t> “Jak </a:t>
                      </a:r>
                      <a:r>
                        <a:rPr kumimoji="0" lang="en-US" sz="1600" b="0" i="0" u="none" strike="noStrike" cap="none" normalizeH="0" baseline="0" dirty="0">
                          <a:ln>
                            <a:noFill/>
                          </a:ln>
                          <a:solidFill>
                            <a:srgbClr val="333333"/>
                          </a:solidFill>
                          <a:effectLst/>
                          <a:latin typeface="+mn-lt"/>
                          <a:ea typeface="+mn-ea"/>
                          <a:cs typeface="+mn-cs"/>
                        </a:rPr>
                        <a:t>ten </a:t>
                      </a:r>
                      <a:r>
                        <a:rPr kumimoji="0" lang="en-US" sz="1600" b="0" i="0" u="none" strike="noStrike" cap="none" normalizeH="0" baseline="0" err="1">
                          <a:ln>
                            <a:noFill/>
                          </a:ln>
                          <a:solidFill>
                            <a:srgbClr val="333333"/>
                          </a:solidFill>
                          <a:effectLst/>
                          <a:latin typeface="+mn-lt"/>
                          <a:ea typeface="+mn-ea"/>
                          <a:cs typeface="+mn-cs"/>
                        </a:rPr>
                        <a:t>čas</a:t>
                      </a:r>
                      <a:r>
                        <a:rPr kumimoji="0" lang="en-US" sz="1600" b="0" i="0" u="none" strike="noStrike" cap="none" normalizeH="0" baseline="0">
                          <a:ln>
                            <a:noFill/>
                          </a:ln>
                          <a:solidFill>
                            <a:srgbClr val="333333"/>
                          </a:solidFill>
                          <a:effectLst/>
                          <a:latin typeface="+mn-lt"/>
                          <a:ea typeface="+mn-ea"/>
                          <a:cs typeface="+mn-cs"/>
                        </a:rPr>
                        <a:t> letí”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filmu</a:t>
                      </a:r>
                      <a:r>
                        <a:rPr kumimoji="0" lang="en-US" sz="1600" b="0" i="0" u="none" strike="noStrike" cap="none" normalizeH="0" baseline="0" dirty="0">
                          <a:ln>
                            <a:noFill/>
                          </a:ln>
                          <a:solidFill>
                            <a:srgbClr val="333333"/>
                          </a:solidFill>
                          <a:effectLst/>
                          <a:latin typeface="+mn-lt"/>
                          <a:ea typeface="+mn-ea"/>
                          <a:cs typeface="+mn-cs"/>
                        </a:rPr>
                        <a:t> Casablanca (1942). </a:t>
                      </a:r>
                      <a:r>
                        <a:rPr kumimoji="0" lang="en-US" sz="1600" b="0" i="0" u="none" strike="noStrike" cap="none" normalizeH="0" baseline="0" dirty="0" err="1">
                          <a:ln>
                            <a:noFill/>
                          </a:ln>
                          <a:solidFill>
                            <a:srgbClr val="333333"/>
                          </a:solidFill>
                          <a:effectLst/>
                          <a:latin typeface="+mn-lt"/>
                          <a:ea typeface="+mn-ea"/>
                          <a:cs typeface="+mn-cs"/>
                        </a:rPr>
                        <a:t>Nejblíže</a:t>
                      </a:r>
                      <a:r>
                        <a:rPr kumimoji="0" lang="en-US" sz="1600" b="0" i="0" u="none" strike="noStrike" cap="none" normalizeH="0" baseline="0" dirty="0">
                          <a:ln>
                            <a:noFill/>
                          </a:ln>
                          <a:solidFill>
                            <a:srgbClr val="333333"/>
                          </a:solidFill>
                          <a:effectLst/>
                          <a:latin typeface="+mn-lt"/>
                          <a:ea typeface="+mn-ea"/>
                          <a:cs typeface="+mn-cs"/>
                        </a:rPr>
                        <a:t> se k </a:t>
                      </a:r>
                      <a:r>
                        <a:rPr kumimoji="0" lang="en-US" sz="1600" b="0" i="0" u="none" strike="noStrike" cap="none" normalizeH="0" baseline="0" dirty="0" err="1">
                          <a:ln>
                            <a:noFill/>
                          </a:ln>
                          <a:solidFill>
                            <a:srgbClr val="333333"/>
                          </a:solidFill>
                          <a:effectLst/>
                          <a:latin typeface="+mn-lt"/>
                          <a:ea typeface="+mn-ea"/>
                          <a:cs typeface="+mn-cs"/>
                        </a:rPr>
                        <a:t>významu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tohoto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výroku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přiblížil</a:t>
                      </a:r>
                      <a:r>
                        <a:rPr kumimoji="0" lang="en-US" sz="1600" b="0" i="0" u="none" strike="noStrike" cap="none" normalizeH="0" baseline="0" dirty="0">
                          <a:ln>
                            <a:noFill/>
                          </a:ln>
                          <a:solidFill>
                            <a:srgbClr val="333333"/>
                          </a:solidFill>
                          <a:effectLst/>
                          <a:latin typeface="+mn-lt"/>
                          <a:ea typeface="+mn-ea"/>
                          <a:cs typeface="+mn-cs"/>
                        </a:rPr>
                        <a:t> Bogart, </a:t>
                      </a:r>
                      <a:r>
                        <a:rPr kumimoji="0" lang="en-US" sz="1600" b="0" i="0" u="none" strike="noStrike" cap="none" normalizeH="0" baseline="0" dirty="0" err="1">
                          <a:ln>
                            <a:noFill/>
                          </a:ln>
                          <a:solidFill>
                            <a:srgbClr val="333333"/>
                          </a:solidFill>
                          <a:effectLst/>
                          <a:latin typeface="+mn-lt"/>
                          <a:ea typeface="+mn-ea"/>
                          <a:cs typeface="+mn-cs"/>
                        </a:rPr>
                        <a:t>když</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řekl</a:t>
                      </a:r>
                      <a:r>
                        <a:rPr kumimoji="0" lang="en-US" sz="1600" b="0" i="0" u="none" strike="noStrike" cap="none" normalizeH="0" baseline="0">
                          <a:ln>
                            <a:noFill/>
                          </a:ln>
                          <a:solidFill>
                            <a:srgbClr val="333333"/>
                          </a:solidFill>
                          <a:effectLst/>
                          <a:latin typeface="+mn-lt"/>
                          <a:ea typeface="+mn-ea"/>
                          <a:cs typeface="+mn-cs"/>
                        </a:rPr>
                        <a:t>: “Hrál </a:t>
                      </a:r>
                      <a:r>
                        <a:rPr kumimoji="0" lang="en-US" sz="1600" b="0" i="0" u="none" strike="noStrike" cap="none" normalizeH="0" baseline="0" dirty="0" err="1">
                          <a:ln>
                            <a:noFill/>
                          </a:ln>
                          <a:solidFill>
                            <a:srgbClr val="333333"/>
                          </a:solidFill>
                          <a:effectLst/>
                          <a:latin typeface="+mn-lt"/>
                          <a:ea typeface="+mn-ea"/>
                          <a:cs typeface="+mn-cs"/>
                        </a:rPr>
                        <a:t>jsi</a:t>
                      </a:r>
                      <a:r>
                        <a:rPr kumimoji="0" lang="en-US" sz="1600" b="0" i="0" u="none" strike="noStrike" cap="none" normalizeH="0" baseline="0" dirty="0">
                          <a:ln>
                            <a:noFill/>
                          </a:ln>
                          <a:solidFill>
                            <a:srgbClr val="333333"/>
                          </a:solidFill>
                          <a:effectLst/>
                          <a:latin typeface="+mn-lt"/>
                          <a:ea typeface="+mn-ea"/>
                          <a:cs typeface="+mn-cs"/>
                        </a:rPr>
                        <a:t> to pro </a:t>
                      </a:r>
                      <a:r>
                        <a:rPr kumimoji="0" lang="en-US" sz="1600" b="0" i="0" u="none" strike="noStrike" cap="none" normalizeH="0" baseline="0" dirty="0" err="1">
                          <a:ln>
                            <a:noFill/>
                          </a:ln>
                          <a:solidFill>
                            <a:srgbClr val="333333"/>
                          </a:solidFill>
                          <a:effectLst/>
                          <a:latin typeface="+mn-lt"/>
                          <a:ea typeface="+mn-ea"/>
                          <a:cs typeface="+mn-cs"/>
                        </a:rPr>
                        <a:t>ni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teď</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můžeš</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zahrát</a:t>
                      </a:r>
                      <a:r>
                        <a:rPr kumimoji="0" lang="en-US" sz="1600" b="0" i="0" u="none" strike="noStrike" cap="none" normalizeH="0" baseline="0" dirty="0">
                          <a:ln>
                            <a:noFill/>
                          </a:ln>
                          <a:solidFill>
                            <a:srgbClr val="333333"/>
                          </a:solidFill>
                          <a:effectLst/>
                          <a:latin typeface="+mn-lt"/>
                          <a:ea typeface="+mn-ea"/>
                          <a:cs typeface="+mn-cs"/>
                        </a:rPr>
                        <a:t> pro </a:t>
                      </a:r>
                      <a:r>
                        <a:rPr kumimoji="0" lang="en-US" sz="1600" b="0" i="0" u="none" strike="noStrike" cap="none" normalizeH="0" baseline="0" dirty="0" err="1">
                          <a:ln>
                            <a:noFill/>
                          </a:ln>
                          <a:solidFill>
                            <a:srgbClr val="333333"/>
                          </a:solidFill>
                          <a:effectLst/>
                          <a:latin typeface="+mn-lt"/>
                          <a:ea typeface="+mn-ea"/>
                          <a:cs typeface="+mn-cs"/>
                        </a:rPr>
                        <a:t>mě</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Pokud</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vydržela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já</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vydržím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err="1">
                          <a:ln>
                            <a:noFill/>
                          </a:ln>
                          <a:solidFill>
                            <a:srgbClr val="333333"/>
                          </a:solidFill>
                          <a:effectLst/>
                          <a:latin typeface="+mn-lt"/>
                          <a:ea typeface="+mn-ea"/>
                          <a:cs typeface="+mn-cs"/>
                        </a:rPr>
                        <a:t>hrej</a:t>
                      </a:r>
                      <a:r>
                        <a:rPr kumimoji="0" lang="en-US" sz="1600" b="0" i="0" u="none" strike="noStrike" cap="none" normalizeH="0" baseline="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2234BD9B-6286-4560-836B-2A2A08306E56}"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4" name="Table 13"/>
          <p:cNvGraphicFramePr>
            <a:graphicFrameLocks noGrp="1"/>
          </p:cNvGraphicFramePr>
          <p:nvPr>
            <p:extLst>
              <p:ext uri="{D42A27DB-BD31-4B8C-83A1-F6EECF244321}">
                <p14:modId xmlns:p14="http://schemas.microsoft.com/office/powerpoint/2010/main" val="4074763496"/>
              </p:ext>
            </p:extLst>
          </p:nvPr>
        </p:nvGraphicFramePr>
        <p:xfrm>
          <a:off x="408954" y="2204864"/>
          <a:ext cx="11376000" cy="230886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endParaRPr lang="en-US" sz="16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600" b="0" i="0" u="none" strike="noStrike" cap="none" normalizeH="0" baseline="0">
                          <a:ln>
                            <a:noFill/>
                          </a:ln>
                          <a:solidFill>
                            <a:srgbClr val="333333"/>
                          </a:solidFill>
                          <a:effectLst/>
                          <a:latin typeface="+mn-lt"/>
                          <a:ea typeface="+mn-ea"/>
                          <a:cs typeface="+mn-cs"/>
                        </a:rPr>
                        <a:t>“Zahraj </a:t>
                      </a:r>
                      <a:r>
                        <a:rPr kumimoji="0" lang="en-US" sz="1600" b="0" i="0" u="none" strike="noStrike" cap="none" normalizeH="0" baseline="0" dirty="0">
                          <a:ln>
                            <a:noFill/>
                          </a:ln>
                          <a:solidFill>
                            <a:srgbClr val="333333"/>
                          </a:solidFill>
                          <a:effectLst/>
                          <a:latin typeface="+mn-lt"/>
                          <a:ea typeface="+mn-ea"/>
                          <a:cs typeface="+mn-cs"/>
                        </a:rPr>
                        <a:t>to </a:t>
                      </a:r>
                      <a:r>
                        <a:rPr kumimoji="0" lang="en-US" sz="1600" b="0" i="0" u="none" strike="noStrike" cap="none" normalizeH="0" baseline="0" dirty="0" err="1">
                          <a:ln>
                            <a:noFill/>
                          </a:ln>
                          <a:solidFill>
                            <a:srgbClr val="333333"/>
                          </a:solidFill>
                          <a:effectLst/>
                          <a:latin typeface="+mn-lt"/>
                          <a:ea typeface="+mn-ea"/>
                          <a:cs typeface="+mn-cs"/>
                        </a:rPr>
                        <a:t>znovu</a:t>
                      </a:r>
                      <a:r>
                        <a:rPr kumimoji="0" lang="en-US" sz="1600" b="0" i="0" u="none" strike="noStrike" cap="none" normalizeH="0" baseline="0">
                          <a:ln>
                            <a:noFill/>
                          </a:ln>
                          <a:solidFill>
                            <a:srgbClr val="333333"/>
                          </a:solidFill>
                          <a:effectLst/>
                          <a:latin typeface="+mn-lt"/>
                          <a:ea typeface="+mn-ea"/>
                          <a:cs typeface="+mn-cs"/>
                        </a:rPr>
                        <a:t>, Same” </a:t>
                      </a:r>
                      <a:r>
                        <a:rPr kumimoji="0" lang="en-US" sz="1600" b="0" i="0" u="none" strike="noStrike" cap="none" normalizeH="0" baseline="0" dirty="0">
                          <a:ln>
                            <a:noFill/>
                          </a:ln>
                          <a:solidFill>
                            <a:srgbClr val="333333"/>
                          </a:solidFill>
                          <a:effectLst/>
                          <a:latin typeface="+mn-lt"/>
                          <a:ea typeface="+mn-ea"/>
                          <a:cs typeface="+mn-cs"/>
                        </a:rPr>
                        <a:t>– je </a:t>
                      </a:r>
                      <a:r>
                        <a:rPr kumimoji="0" lang="en-US" sz="1600" b="0" i="0" u="none" strike="noStrike" cap="none" normalizeH="0" baseline="0" dirty="0" err="1">
                          <a:ln>
                            <a:noFill/>
                          </a:ln>
                          <a:solidFill>
                            <a:srgbClr val="333333"/>
                          </a:solidFill>
                          <a:effectLst/>
                          <a:latin typeface="+mn-lt"/>
                          <a:ea typeface="+mn-ea"/>
                          <a:cs typeface="+mn-cs"/>
                        </a:rPr>
                        <a:t>slavný</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výrok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který</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ovšem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ani</a:t>
                      </a:r>
                      <a:r>
                        <a:rPr kumimoji="0" lang="en-US" sz="1600" b="0" i="0" u="none" strike="noStrike" cap="none" normalizeH="0" baseline="0" dirty="0">
                          <a:ln>
                            <a:noFill/>
                          </a:ln>
                          <a:solidFill>
                            <a:srgbClr val="333333"/>
                          </a:solidFill>
                          <a:effectLst/>
                          <a:latin typeface="+mn-lt"/>
                          <a:ea typeface="+mn-ea"/>
                          <a:cs typeface="+mn-cs"/>
                        </a:rPr>
                        <a:t> Ingrid </a:t>
                      </a:r>
                      <a:r>
                        <a:rPr kumimoji="0" lang="en-US" sz="1600" b="0" i="0" u="none" strike="noStrike" cap="none" normalizeH="0" baseline="0" dirty="0" err="1">
                          <a:ln>
                            <a:noFill/>
                          </a:ln>
                          <a:solidFill>
                            <a:srgbClr val="333333"/>
                          </a:solidFill>
                          <a:effectLst/>
                          <a:latin typeface="+mn-lt"/>
                          <a:ea typeface="+mn-ea"/>
                          <a:cs typeface="+mn-cs"/>
                        </a:rPr>
                        <a:t>Bergmanová</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ani</a:t>
                      </a:r>
                      <a:r>
                        <a:rPr kumimoji="0" lang="en-US" sz="1600" b="0" i="0" u="none" strike="noStrike" cap="none" normalizeH="0" baseline="0" dirty="0">
                          <a:ln>
                            <a:noFill/>
                          </a:ln>
                          <a:solidFill>
                            <a:srgbClr val="333333"/>
                          </a:solidFill>
                          <a:effectLst/>
                          <a:latin typeface="+mn-lt"/>
                          <a:ea typeface="+mn-ea"/>
                          <a:cs typeface="+mn-cs"/>
                        </a:rPr>
                        <a:t> Humphrey Bogart </a:t>
                      </a:r>
                      <a:r>
                        <a:rPr kumimoji="0" lang="en-US" sz="1600" b="0" i="0" u="none" strike="noStrike" cap="none" normalizeH="0" baseline="0" dirty="0" err="1">
                          <a:ln>
                            <a:noFill/>
                          </a:ln>
                          <a:solidFill>
                            <a:srgbClr val="333333"/>
                          </a:solidFill>
                          <a:effectLst/>
                          <a:latin typeface="+mn-lt"/>
                          <a:ea typeface="+mn-ea"/>
                          <a:cs typeface="+mn-cs"/>
                        </a:rPr>
                        <a:t>nikdy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neřekli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Samovi</a:t>
                      </a:r>
                      <a:r>
                        <a:rPr kumimoji="0" lang="en-US" sz="1600" b="0" i="0" u="none" strike="noStrike" cap="none" normalizeH="0" baseline="0" dirty="0">
                          <a:ln>
                            <a:noFill/>
                          </a:ln>
                          <a:solidFill>
                            <a:srgbClr val="333333"/>
                          </a:solidFill>
                          <a:effectLst/>
                          <a:latin typeface="+mn-lt"/>
                          <a:ea typeface="+mn-ea"/>
                          <a:cs typeface="+mn-cs"/>
                        </a:rPr>
                        <a:t> (Dooley Wilson), </a:t>
                      </a:r>
                      <a:r>
                        <a:rPr kumimoji="0" lang="en-US" sz="1600" b="0" i="0" u="none" strike="noStrike" cap="none" normalizeH="0" baseline="0" dirty="0" err="1">
                          <a:ln>
                            <a:noFill/>
                          </a:ln>
                          <a:solidFill>
                            <a:srgbClr val="333333"/>
                          </a:solidFill>
                          <a:effectLst/>
                          <a:latin typeface="+mn-lt"/>
                          <a:ea typeface="+mn-ea"/>
                          <a:cs typeface="+mn-cs"/>
                        </a:rPr>
                        <a:t>pianistovi</a:t>
                      </a:r>
                      <a:r>
                        <a:rPr kumimoji="0" lang="en-US" sz="1600" b="0" i="0" u="none" strike="noStrike" cap="none" normalizeH="0" baseline="0" dirty="0">
                          <a:ln>
                            <a:noFill/>
                          </a:ln>
                          <a:solidFill>
                            <a:srgbClr val="333333"/>
                          </a:solidFill>
                          <a:effectLst/>
                          <a:latin typeface="+mn-lt"/>
                          <a:ea typeface="+mn-ea"/>
                          <a:cs typeface="+mn-cs"/>
                        </a:rPr>
                        <a:t> v </a:t>
                      </a:r>
                      <a:r>
                        <a:rPr kumimoji="0" lang="en-US" sz="1600" b="0" i="0" u="none" strike="noStrike" cap="none" normalizeH="0" baseline="0" dirty="0" err="1">
                          <a:ln>
                            <a:noFill/>
                          </a:ln>
                          <a:solidFill>
                            <a:srgbClr val="333333"/>
                          </a:solidFill>
                          <a:effectLst/>
                          <a:latin typeface="+mn-lt"/>
                          <a:ea typeface="+mn-ea"/>
                          <a:cs typeface="+mn-cs"/>
                        </a:rPr>
                        <a:t>nočním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klubu</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neochotnému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interpretovi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sentimentální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err="1">
                          <a:ln>
                            <a:noFill/>
                          </a:ln>
                          <a:solidFill>
                            <a:srgbClr val="333333"/>
                          </a:solidFill>
                          <a:effectLst/>
                          <a:latin typeface="+mn-lt"/>
                          <a:ea typeface="+mn-ea"/>
                          <a:cs typeface="+mn-cs"/>
                        </a:rPr>
                        <a:t>písně</a:t>
                      </a:r>
                      <a:r>
                        <a:rPr kumimoji="0" lang="en-US" sz="1600" b="0" i="0" u="none" strike="noStrike" cap="none" normalizeH="0" baseline="0">
                          <a:ln>
                            <a:noFill/>
                          </a:ln>
                          <a:solidFill>
                            <a:srgbClr val="333333"/>
                          </a:solidFill>
                          <a:effectLst/>
                          <a:latin typeface="+mn-lt"/>
                          <a:ea typeface="+mn-ea"/>
                          <a:cs typeface="+mn-cs"/>
                        </a:rPr>
                        <a:t> “Jak </a:t>
                      </a:r>
                      <a:r>
                        <a:rPr kumimoji="0" lang="en-US" sz="1600" b="0" i="0" u="none" strike="noStrike" cap="none" normalizeH="0" baseline="0" dirty="0">
                          <a:ln>
                            <a:noFill/>
                          </a:ln>
                          <a:solidFill>
                            <a:srgbClr val="333333"/>
                          </a:solidFill>
                          <a:effectLst/>
                          <a:latin typeface="+mn-lt"/>
                          <a:ea typeface="+mn-ea"/>
                          <a:cs typeface="+mn-cs"/>
                        </a:rPr>
                        <a:t>ten </a:t>
                      </a:r>
                      <a:r>
                        <a:rPr kumimoji="0" lang="en-US" sz="1600" b="0" i="0" u="none" strike="noStrike" cap="none" normalizeH="0" baseline="0" err="1">
                          <a:ln>
                            <a:noFill/>
                          </a:ln>
                          <a:solidFill>
                            <a:srgbClr val="333333"/>
                          </a:solidFill>
                          <a:effectLst/>
                          <a:latin typeface="+mn-lt"/>
                          <a:ea typeface="+mn-ea"/>
                          <a:cs typeface="+mn-cs"/>
                        </a:rPr>
                        <a:t>čas</a:t>
                      </a:r>
                      <a:r>
                        <a:rPr kumimoji="0" lang="en-US" sz="1600" b="0" i="0" u="none" strike="noStrike" cap="none" normalizeH="0" baseline="0">
                          <a:ln>
                            <a:noFill/>
                          </a:ln>
                          <a:solidFill>
                            <a:srgbClr val="333333"/>
                          </a:solidFill>
                          <a:effectLst/>
                          <a:latin typeface="+mn-lt"/>
                          <a:ea typeface="+mn-ea"/>
                          <a:cs typeface="+mn-cs"/>
                        </a:rPr>
                        <a:t> letí”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filmu</a:t>
                      </a:r>
                      <a:r>
                        <a:rPr kumimoji="0" lang="en-US" sz="1600" b="0" i="0" u="none" strike="noStrike" cap="none" normalizeH="0" baseline="0" dirty="0">
                          <a:ln>
                            <a:noFill/>
                          </a:ln>
                          <a:solidFill>
                            <a:srgbClr val="333333"/>
                          </a:solidFill>
                          <a:effectLst/>
                          <a:latin typeface="+mn-lt"/>
                          <a:ea typeface="+mn-ea"/>
                          <a:cs typeface="+mn-cs"/>
                        </a:rPr>
                        <a:t> Casablanca (1942). </a:t>
                      </a:r>
                      <a:r>
                        <a:rPr kumimoji="0" lang="en-US" sz="1600" b="0" i="0" u="none" strike="noStrike" cap="none" normalizeH="0" baseline="0" dirty="0" err="1">
                          <a:ln>
                            <a:noFill/>
                          </a:ln>
                          <a:solidFill>
                            <a:srgbClr val="333333"/>
                          </a:solidFill>
                          <a:effectLst/>
                          <a:latin typeface="+mn-lt"/>
                          <a:ea typeface="+mn-ea"/>
                          <a:cs typeface="+mn-cs"/>
                        </a:rPr>
                        <a:t>Nejblíže</a:t>
                      </a:r>
                      <a:r>
                        <a:rPr kumimoji="0" lang="en-US" sz="1600" b="0" i="0" u="none" strike="noStrike" cap="none" normalizeH="0" baseline="0" dirty="0">
                          <a:ln>
                            <a:noFill/>
                          </a:ln>
                          <a:solidFill>
                            <a:srgbClr val="333333"/>
                          </a:solidFill>
                          <a:effectLst/>
                          <a:latin typeface="+mn-lt"/>
                          <a:ea typeface="+mn-ea"/>
                          <a:cs typeface="+mn-cs"/>
                        </a:rPr>
                        <a:t> se k </a:t>
                      </a:r>
                      <a:r>
                        <a:rPr kumimoji="0" lang="en-US" sz="1600" b="0" i="0" u="none" strike="noStrike" cap="none" normalizeH="0" baseline="0" dirty="0" err="1">
                          <a:ln>
                            <a:noFill/>
                          </a:ln>
                          <a:solidFill>
                            <a:srgbClr val="333333"/>
                          </a:solidFill>
                          <a:effectLst/>
                          <a:latin typeface="+mn-lt"/>
                          <a:ea typeface="+mn-ea"/>
                          <a:cs typeface="+mn-cs"/>
                        </a:rPr>
                        <a:t>významu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tohoto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výroku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přiblížil</a:t>
                      </a:r>
                      <a:r>
                        <a:rPr kumimoji="0" lang="en-US" sz="1600" b="0" i="0" u="none" strike="noStrike" cap="none" normalizeH="0" baseline="0" dirty="0">
                          <a:ln>
                            <a:noFill/>
                          </a:ln>
                          <a:solidFill>
                            <a:srgbClr val="333333"/>
                          </a:solidFill>
                          <a:effectLst/>
                          <a:latin typeface="+mn-lt"/>
                          <a:ea typeface="+mn-ea"/>
                          <a:cs typeface="+mn-cs"/>
                        </a:rPr>
                        <a:t> Bogart, </a:t>
                      </a:r>
                      <a:r>
                        <a:rPr kumimoji="0" lang="en-US" sz="1600" b="0" i="0" u="none" strike="noStrike" cap="none" normalizeH="0" baseline="0" dirty="0" err="1">
                          <a:ln>
                            <a:noFill/>
                          </a:ln>
                          <a:solidFill>
                            <a:srgbClr val="333333"/>
                          </a:solidFill>
                          <a:effectLst/>
                          <a:latin typeface="+mn-lt"/>
                          <a:ea typeface="+mn-ea"/>
                          <a:cs typeface="+mn-cs"/>
                        </a:rPr>
                        <a:t>když</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řekl</a:t>
                      </a:r>
                      <a:r>
                        <a:rPr kumimoji="0" lang="en-US" sz="1600" b="0" i="0" u="none" strike="noStrike" cap="none" normalizeH="0" baseline="0">
                          <a:ln>
                            <a:noFill/>
                          </a:ln>
                          <a:solidFill>
                            <a:srgbClr val="333333"/>
                          </a:solidFill>
                          <a:effectLst/>
                          <a:latin typeface="+mn-lt"/>
                          <a:ea typeface="+mn-ea"/>
                          <a:cs typeface="+mn-cs"/>
                        </a:rPr>
                        <a:t>: “Hrál </a:t>
                      </a:r>
                      <a:r>
                        <a:rPr kumimoji="0" lang="en-US" sz="1600" b="0" i="0" u="none" strike="noStrike" cap="none" normalizeH="0" baseline="0" dirty="0" err="1">
                          <a:ln>
                            <a:noFill/>
                          </a:ln>
                          <a:solidFill>
                            <a:srgbClr val="333333"/>
                          </a:solidFill>
                          <a:effectLst/>
                          <a:latin typeface="+mn-lt"/>
                          <a:ea typeface="+mn-ea"/>
                          <a:cs typeface="+mn-cs"/>
                        </a:rPr>
                        <a:t>jsi</a:t>
                      </a:r>
                      <a:r>
                        <a:rPr kumimoji="0" lang="en-US" sz="1600" b="0" i="0" u="none" strike="noStrike" cap="none" normalizeH="0" baseline="0" dirty="0">
                          <a:ln>
                            <a:noFill/>
                          </a:ln>
                          <a:solidFill>
                            <a:srgbClr val="333333"/>
                          </a:solidFill>
                          <a:effectLst/>
                          <a:latin typeface="+mn-lt"/>
                          <a:ea typeface="+mn-ea"/>
                          <a:cs typeface="+mn-cs"/>
                        </a:rPr>
                        <a:t> to pro </a:t>
                      </a:r>
                      <a:r>
                        <a:rPr kumimoji="0" lang="en-US" sz="1600" b="0" i="0" u="none" strike="noStrike" cap="none" normalizeH="0" baseline="0" dirty="0" err="1">
                          <a:ln>
                            <a:noFill/>
                          </a:ln>
                          <a:solidFill>
                            <a:srgbClr val="333333"/>
                          </a:solidFill>
                          <a:effectLst/>
                          <a:latin typeface="+mn-lt"/>
                          <a:ea typeface="+mn-ea"/>
                          <a:cs typeface="+mn-cs"/>
                        </a:rPr>
                        <a:t>ni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teď</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můžeš</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zahrát</a:t>
                      </a:r>
                      <a:r>
                        <a:rPr kumimoji="0" lang="en-US" sz="1600" b="0" i="0" u="none" strike="noStrike" cap="none" normalizeH="0" baseline="0" dirty="0">
                          <a:ln>
                            <a:noFill/>
                          </a:ln>
                          <a:solidFill>
                            <a:srgbClr val="333333"/>
                          </a:solidFill>
                          <a:effectLst/>
                          <a:latin typeface="+mn-lt"/>
                          <a:ea typeface="+mn-ea"/>
                          <a:cs typeface="+mn-cs"/>
                        </a:rPr>
                        <a:t> pro </a:t>
                      </a:r>
                      <a:r>
                        <a:rPr kumimoji="0" lang="en-US" sz="1600" b="0" i="0" u="none" strike="noStrike" cap="none" normalizeH="0" baseline="0" dirty="0" err="1">
                          <a:ln>
                            <a:noFill/>
                          </a:ln>
                          <a:solidFill>
                            <a:srgbClr val="333333"/>
                          </a:solidFill>
                          <a:effectLst/>
                          <a:latin typeface="+mn-lt"/>
                          <a:ea typeface="+mn-ea"/>
                          <a:cs typeface="+mn-cs"/>
                        </a:rPr>
                        <a:t>mě</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Pokud</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vydržela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já</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vydržím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err="1">
                          <a:ln>
                            <a:noFill/>
                          </a:ln>
                          <a:solidFill>
                            <a:srgbClr val="333333"/>
                          </a:solidFill>
                          <a:effectLst/>
                          <a:latin typeface="+mn-lt"/>
                          <a:ea typeface="+mn-ea"/>
                          <a:cs typeface="+mn-cs"/>
                        </a:rPr>
                        <a:t>hrej</a:t>
                      </a:r>
                      <a:r>
                        <a:rPr kumimoji="0" lang="en-US" sz="1600" b="0" i="0" u="none" strike="noStrike" cap="none" normalizeH="0" baseline="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své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prezidentské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kampani</a:t>
                      </a:r>
                      <a:r>
                        <a:rPr kumimoji="0" lang="en-US" sz="1600" b="0" i="0" u="none" strike="noStrike" cap="none" normalizeH="0" baseline="0" dirty="0">
                          <a:ln>
                            <a:noFill/>
                          </a:ln>
                          <a:solidFill>
                            <a:srgbClr val="333333"/>
                          </a:solidFill>
                          <a:effectLst/>
                          <a:latin typeface="+mn-lt"/>
                          <a:ea typeface="+mn-ea"/>
                          <a:cs typeface="+mn-cs"/>
                        </a:rPr>
                        <a:t> v </a:t>
                      </a:r>
                      <a:r>
                        <a:rPr kumimoji="0" lang="en-US" sz="1600" b="0" i="0" u="none" strike="noStrike" cap="none" normalizeH="0" baseline="0" dirty="0" err="1">
                          <a:ln>
                            <a:noFill/>
                          </a:ln>
                          <a:solidFill>
                            <a:srgbClr val="333333"/>
                          </a:solidFill>
                          <a:effectLst/>
                          <a:latin typeface="+mn-lt"/>
                          <a:ea typeface="+mn-ea"/>
                          <a:cs typeface="+mn-cs"/>
                        </a:rPr>
                        <a:t>roce</a:t>
                      </a:r>
                      <a:r>
                        <a:rPr kumimoji="0" lang="en-US" sz="1600" b="0" i="0" u="none" strike="noStrike" cap="none" normalizeH="0" baseline="0" dirty="0">
                          <a:ln>
                            <a:noFill/>
                          </a:ln>
                          <a:solidFill>
                            <a:srgbClr val="333333"/>
                          </a:solidFill>
                          <a:effectLst/>
                          <a:latin typeface="+mn-lt"/>
                          <a:ea typeface="+mn-ea"/>
                          <a:cs typeface="+mn-cs"/>
                        </a:rPr>
                        <a:t> 1980 Ronald Reagan </a:t>
                      </a:r>
                      <a:r>
                        <a:rPr kumimoji="0" lang="en-US" sz="1600" b="0" i="0" u="none" strike="noStrike" cap="none" normalizeH="0" baseline="0" dirty="0" err="1">
                          <a:ln>
                            <a:noFill/>
                          </a:ln>
                          <a:solidFill>
                            <a:srgbClr val="333333"/>
                          </a:solidFill>
                          <a:effectLst/>
                          <a:latin typeface="+mn-lt"/>
                          <a:ea typeface="+mn-ea"/>
                          <a:cs typeface="+mn-cs"/>
                        </a:rPr>
                        <a:t>líčil</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své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vzpomínky</a:t>
                      </a:r>
                      <a:r>
                        <a:rPr kumimoji="0" lang="en-US" sz="1600" b="0" i="0" u="none" strike="noStrike" cap="none" normalizeH="0" baseline="0" dirty="0">
                          <a:ln>
                            <a:noFill/>
                          </a:ln>
                          <a:solidFill>
                            <a:srgbClr val="333333"/>
                          </a:solidFill>
                          <a:effectLst/>
                          <a:latin typeface="+mn-lt"/>
                          <a:ea typeface="+mn-ea"/>
                          <a:cs typeface="+mn-cs"/>
                        </a:rPr>
                        <a:t> z </a:t>
                      </a:r>
                      <a:r>
                        <a:rPr kumimoji="0" lang="en-US" sz="1600" b="0" i="0" u="none" strike="noStrike" cap="none" normalizeH="0" baseline="0" dirty="0" err="1">
                          <a:ln>
                            <a:noFill/>
                          </a:ln>
                          <a:solidFill>
                            <a:srgbClr val="333333"/>
                          </a:solidFill>
                          <a:effectLst/>
                          <a:latin typeface="+mn-lt"/>
                          <a:ea typeface="+mn-ea"/>
                          <a:cs typeface="+mn-cs"/>
                        </a:rPr>
                        <a:t>války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které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ovšem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zřejmě</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popletl</a:t>
                      </a:r>
                      <a:r>
                        <a:rPr kumimoji="0" lang="en-US" sz="1600" b="0" i="0" u="none" strike="noStrike" cap="none" normalizeH="0" baseline="0" dirty="0">
                          <a:ln>
                            <a:noFill/>
                          </a:ln>
                          <a:solidFill>
                            <a:srgbClr val="333333"/>
                          </a:solidFill>
                          <a:effectLst/>
                          <a:latin typeface="+mn-lt"/>
                          <a:ea typeface="+mn-ea"/>
                          <a:cs typeface="+mn-cs"/>
                        </a:rPr>
                        <a:t> se </a:t>
                      </a:r>
                      <a:r>
                        <a:rPr kumimoji="0" lang="en-US" sz="1600" b="0" i="0" u="none" strike="noStrike" cap="none" normalizeH="0" baseline="0" dirty="0" err="1">
                          <a:ln>
                            <a:noFill/>
                          </a:ln>
                          <a:solidFill>
                            <a:srgbClr val="333333"/>
                          </a:solidFill>
                          <a:effectLst/>
                          <a:latin typeface="+mn-lt"/>
                          <a:ea typeface="+mn-ea"/>
                          <a:cs typeface="+mn-cs"/>
                        </a:rPr>
                        <a:t>scénami</a:t>
                      </a:r>
                      <a:r>
                        <a:rPr kumimoji="0" lang="en-US" sz="1600" b="0" i="0" u="none" strike="noStrike" cap="none" normalizeH="0" baseline="0" dirty="0">
                          <a:ln>
                            <a:noFill/>
                          </a:ln>
                          <a:solidFill>
                            <a:srgbClr val="333333"/>
                          </a:solidFill>
                          <a:effectLst/>
                          <a:latin typeface="+mn-lt"/>
                          <a:ea typeface="+mn-ea"/>
                          <a:cs typeface="+mn-cs"/>
                        </a:rPr>
                        <a:t> z </a:t>
                      </a:r>
                      <a:r>
                        <a:rPr kumimoji="0" lang="en-US" sz="1600" b="0" i="0" u="none" strike="noStrike" cap="none" normalizeH="0" baseline="0" dirty="0" err="1">
                          <a:ln>
                            <a:noFill/>
                          </a:ln>
                          <a:solidFill>
                            <a:srgbClr val="333333"/>
                          </a:solidFill>
                          <a:effectLst/>
                          <a:latin typeface="+mn-lt"/>
                          <a:ea typeface="+mn-ea"/>
                          <a:cs typeface="+mn-cs"/>
                        </a:rPr>
                        <a:t>filmu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Křídla</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modlitba</a:t>
                      </a:r>
                      <a:r>
                        <a:rPr kumimoji="0" lang="en-US" sz="1600" b="0" i="0" u="none" strike="noStrike" cap="none" normalizeH="0" baseline="0" dirty="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2234BD9B-6286-4560-836B-2A2A08306E56}" type="slidenum">
              <a:rPr lang="de-DE" altLang="de-DE" smtClean="0"/>
              <a:pPr/>
              <a:t>35</a:t>
            </a:fld>
            <a:endParaRPr lang="de-DE" altLang="de-DE"/>
          </a:p>
        </p:txBody>
      </p:sp>
    </p:spTree>
    <p:extLst>
      <p:ext uri="{BB962C8B-B14F-4D97-AF65-F5344CB8AC3E}">
        <p14:creationId xmlns:p14="http://schemas.microsoft.com/office/powerpoint/2010/main" val="2117825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4" name="Table 13"/>
          <p:cNvGraphicFramePr>
            <a:graphicFrameLocks noGrp="1"/>
          </p:cNvGraphicFramePr>
          <p:nvPr>
            <p:extLst>
              <p:ext uri="{D42A27DB-BD31-4B8C-83A1-F6EECF244321}">
                <p14:modId xmlns:p14="http://schemas.microsoft.com/office/powerpoint/2010/main" val="608522192"/>
              </p:ext>
            </p:extLst>
          </p:nvPr>
        </p:nvGraphicFramePr>
        <p:xfrm>
          <a:off x="408954" y="2204864"/>
          <a:ext cx="11376000" cy="342900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endParaRPr lang="en-US" sz="16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600" b="0" i="0" u="none" strike="noStrike" cap="none" normalizeH="0" baseline="0">
                          <a:ln>
                            <a:noFill/>
                          </a:ln>
                          <a:solidFill>
                            <a:srgbClr val="333333"/>
                          </a:solidFill>
                          <a:effectLst/>
                          <a:latin typeface="+mn-lt"/>
                          <a:ea typeface="+mn-ea"/>
                          <a:cs typeface="+mn-cs"/>
                        </a:rPr>
                        <a:t>“Zahraj </a:t>
                      </a:r>
                      <a:r>
                        <a:rPr kumimoji="0" lang="en-US" sz="1600" b="0" i="0" u="none" strike="noStrike" cap="none" normalizeH="0" baseline="0" dirty="0">
                          <a:ln>
                            <a:noFill/>
                          </a:ln>
                          <a:solidFill>
                            <a:srgbClr val="333333"/>
                          </a:solidFill>
                          <a:effectLst/>
                          <a:latin typeface="+mn-lt"/>
                          <a:ea typeface="+mn-ea"/>
                          <a:cs typeface="+mn-cs"/>
                        </a:rPr>
                        <a:t>to </a:t>
                      </a:r>
                      <a:r>
                        <a:rPr kumimoji="0" lang="en-US" sz="1600" b="0" i="0" u="none" strike="noStrike" cap="none" normalizeH="0" baseline="0" dirty="0" err="1">
                          <a:ln>
                            <a:noFill/>
                          </a:ln>
                          <a:solidFill>
                            <a:srgbClr val="333333"/>
                          </a:solidFill>
                          <a:effectLst/>
                          <a:latin typeface="+mn-lt"/>
                          <a:ea typeface="+mn-ea"/>
                          <a:cs typeface="+mn-cs"/>
                        </a:rPr>
                        <a:t>znovu</a:t>
                      </a:r>
                      <a:r>
                        <a:rPr kumimoji="0" lang="en-US" sz="1600" b="0" i="0" u="none" strike="noStrike" cap="none" normalizeH="0" baseline="0">
                          <a:ln>
                            <a:noFill/>
                          </a:ln>
                          <a:solidFill>
                            <a:srgbClr val="333333"/>
                          </a:solidFill>
                          <a:effectLst/>
                          <a:latin typeface="+mn-lt"/>
                          <a:ea typeface="+mn-ea"/>
                          <a:cs typeface="+mn-cs"/>
                        </a:rPr>
                        <a:t>, Same” </a:t>
                      </a:r>
                      <a:r>
                        <a:rPr kumimoji="0" lang="en-US" sz="1600" b="0" i="0" u="none" strike="noStrike" cap="none" normalizeH="0" baseline="0" dirty="0">
                          <a:ln>
                            <a:noFill/>
                          </a:ln>
                          <a:solidFill>
                            <a:srgbClr val="333333"/>
                          </a:solidFill>
                          <a:effectLst/>
                          <a:latin typeface="+mn-lt"/>
                          <a:ea typeface="+mn-ea"/>
                          <a:cs typeface="+mn-cs"/>
                        </a:rPr>
                        <a:t>– je </a:t>
                      </a:r>
                      <a:r>
                        <a:rPr kumimoji="0" lang="en-US" sz="1600" b="0" i="0" u="none" strike="noStrike" cap="none" normalizeH="0" baseline="0" dirty="0" err="1">
                          <a:ln>
                            <a:noFill/>
                          </a:ln>
                          <a:solidFill>
                            <a:srgbClr val="333333"/>
                          </a:solidFill>
                          <a:effectLst/>
                          <a:latin typeface="+mn-lt"/>
                          <a:ea typeface="+mn-ea"/>
                          <a:cs typeface="+mn-cs"/>
                        </a:rPr>
                        <a:t>slavný</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výrok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který</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ovšem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ani</a:t>
                      </a:r>
                      <a:r>
                        <a:rPr kumimoji="0" lang="en-US" sz="1600" b="0" i="0" u="none" strike="noStrike" cap="none" normalizeH="0" baseline="0" dirty="0">
                          <a:ln>
                            <a:noFill/>
                          </a:ln>
                          <a:solidFill>
                            <a:srgbClr val="333333"/>
                          </a:solidFill>
                          <a:effectLst/>
                          <a:latin typeface="+mn-lt"/>
                          <a:ea typeface="+mn-ea"/>
                          <a:cs typeface="+mn-cs"/>
                        </a:rPr>
                        <a:t> Ingrid </a:t>
                      </a:r>
                      <a:r>
                        <a:rPr kumimoji="0" lang="en-US" sz="1600" b="0" i="0" u="none" strike="noStrike" cap="none" normalizeH="0" baseline="0" dirty="0" err="1">
                          <a:ln>
                            <a:noFill/>
                          </a:ln>
                          <a:solidFill>
                            <a:srgbClr val="333333"/>
                          </a:solidFill>
                          <a:effectLst/>
                          <a:latin typeface="+mn-lt"/>
                          <a:ea typeface="+mn-ea"/>
                          <a:cs typeface="+mn-cs"/>
                        </a:rPr>
                        <a:t>Bergmanová</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ani</a:t>
                      </a:r>
                      <a:r>
                        <a:rPr kumimoji="0" lang="en-US" sz="1600" b="0" i="0" u="none" strike="noStrike" cap="none" normalizeH="0" baseline="0" dirty="0">
                          <a:ln>
                            <a:noFill/>
                          </a:ln>
                          <a:solidFill>
                            <a:srgbClr val="333333"/>
                          </a:solidFill>
                          <a:effectLst/>
                          <a:latin typeface="+mn-lt"/>
                          <a:ea typeface="+mn-ea"/>
                          <a:cs typeface="+mn-cs"/>
                        </a:rPr>
                        <a:t> Humphrey Bogart </a:t>
                      </a:r>
                      <a:r>
                        <a:rPr kumimoji="0" lang="en-US" sz="1600" b="0" i="0" u="none" strike="noStrike" cap="none" normalizeH="0" baseline="0" dirty="0" err="1">
                          <a:ln>
                            <a:noFill/>
                          </a:ln>
                          <a:solidFill>
                            <a:srgbClr val="333333"/>
                          </a:solidFill>
                          <a:effectLst/>
                          <a:latin typeface="+mn-lt"/>
                          <a:ea typeface="+mn-ea"/>
                          <a:cs typeface="+mn-cs"/>
                        </a:rPr>
                        <a:t>nikdy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neřekli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Samovi</a:t>
                      </a:r>
                      <a:r>
                        <a:rPr kumimoji="0" lang="en-US" sz="1600" b="0" i="0" u="none" strike="noStrike" cap="none" normalizeH="0" baseline="0" dirty="0">
                          <a:ln>
                            <a:noFill/>
                          </a:ln>
                          <a:solidFill>
                            <a:srgbClr val="333333"/>
                          </a:solidFill>
                          <a:effectLst/>
                          <a:latin typeface="+mn-lt"/>
                          <a:ea typeface="+mn-ea"/>
                          <a:cs typeface="+mn-cs"/>
                        </a:rPr>
                        <a:t> (Dooley Wilson), </a:t>
                      </a:r>
                      <a:r>
                        <a:rPr kumimoji="0" lang="en-US" sz="1600" b="0" i="0" u="none" strike="noStrike" cap="none" normalizeH="0" baseline="0" dirty="0" err="1">
                          <a:ln>
                            <a:noFill/>
                          </a:ln>
                          <a:solidFill>
                            <a:srgbClr val="333333"/>
                          </a:solidFill>
                          <a:effectLst/>
                          <a:latin typeface="+mn-lt"/>
                          <a:ea typeface="+mn-ea"/>
                          <a:cs typeface="+mn-cs"/>
                        </a:rPr>
                        <a:t>pianistovi</a:t>
                      </a:r>
                      <a:r>
                        <a:rPr kumimoji="0" lang="en-US" sz="1600" b="0" i="0" u="none" strike="noStrike" cap="none" normalizeH="0" baseline="0" dirty="0">
                          <a:ln>
                            <a:noFill/>
                          </a:ln>
                          <a:solidFill>
                            <a:srgbClr val="333333"/>
                          </a:solidFill>
                          <a:effectLst/>
                          <a:latin typeface="+mn-lt"/>
                          <a:ea typeface="+mn-ea"/>
                          <a:cs typeface="+mn-cs"/>
                        </a:rPr>
                        <a:t> v </a:t>
                      </a:r>
                      <a:r>
                        <a:rPr kumimoji="0" lang="en-US" sz="1600" b="0" i="0" u="none" strike="noStrike" cap="none" normalizeH="0" baseline="0" dirty="0" err="1">
                          <a:ln>
                            <a:noFill/>
                          </a:ln>
                          <a:solidFill>
                            <a:srgbClr val="333333"/>
                          </a:solidFill>
                          <a:effectLst/>
                          <a:latin typeface="+mn-lt"/>
                          <a:ea typeface="+mn-ea"/>
                          <a:cs typeface="+mn-cs"/>
                        </a:rPr>
                        <a:t>nočním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klubu</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neochotnému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interpretovi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sentimentální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err="1">
                          <a:ln>
                            <a:noFill/>
                          </a:ln>
                          <a:solidFill>
                            <a:srgbClr val="333333"/>
                          </a:solidFill>
                          <a:effectLst/>
                          <a:latin typeface="+mn-lt"/>
                          <a:ea typeface="+mn-ea"/>
                          <a:cs typeface="+mn-cs"/>
                        </a:rPr>
                        <a:t>písně</a:t>
                      </a:r>
                      <a:r>
                        <a:rPr kumimoji="0" lang="en-US" sz="1600" b="0" i="0" u="none" strike="noStrike" cap="none" normalizeH="0" baseline="0">
                          <a:ln>
                            <a:noFill/>
                          </a:ln>
                          <a:solidFill>
                            <a:srgbClr val="333333"/>
                          </a:solidFill>
                          <a:effectLst/>
                          <a:latin typeface="+mn-lt"/>
                          <a:ea typeface="+mn-ea"/>
                          <a:cs typeface="+mn-cs"/>
                        </a:rPr>
                        <a:t> “Jak </a:t>
                      </a:r>
                      <a:r>
                        <a:rPr kumimoji="0" lang="en-US" sz="1600" b="0" i="0" u="none" strike="noStrike" cap="none" normalizeH="0" baseline="0" dirty="0">
                          <a:ln>
                            <a:noFill/>
                          </a:ln>
                          <a:solidFill>
                            <a:srgbClr val="333333"/>
                          </a:solidFill>
                          <a:effectLst/>
                          <a:latin typeface="+mn-lt"/>
                          <a:ea typeface="+mn-ea"/>
                          <a:cs typeface="+mn-cs"/>
                        </a:rPr>
                        <a:t>ten </a:t>
                      </a:r>
                      <a:r>
                        <a:rPr kumimoji="0" lang="en-US" sz="1600" b="0" i="0" u="none" strike="noStrike" cap="none" normalizeH="0" baseline="0" err="1">
                          <a:ln>
                            <a:noFill/>
                          </a:ln>
                          <a:solidFill>
                            <a:srgbClr val="333333"/>
                          </a:solidFill>
                          <a:effectLst/>
                          <a:latin typeface="+mn-lt"/>
                          <a:ea typeface="+mn-ea"/>
                          <a:cs typeface="+mn-cs"/>
                        </a:rPr>
                        <a:t>čas</a:t>
                      </a:r>
                      <a:r>
                        <a:rPr kumimoji="0" lang="en-US" sz="1600" b="0" i="0" u="none" strike="noStrike" cap="none" normalizeH="0" baseline="0">
                          <a:ln>
                            <a:noFill/>
                          </a:ln>
                          <a:solidFill>
                            <a:srgbClr val="333333"/>
                          </a:solidFill>
                          <a:effectLst/>
                          <a:latin typeface="+mn-lt"/>
                          <a:ea typeface="+mn-ea"/>
                          <a:cs typeface="+mn-cs"/>
                        </a:rPr>
                        <a:t> letí”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filmu</a:t>
                      </a:r>
                      <a:r>
                        <a:rPr kumimoji="0" lang="en-US" sz="1600" b="0" i="0" u="none" strike="noStrike" cap="none" normalizeH="0" baseline="0" dirty="0">
                          <a:ln>
                            <a:noFill/>
                          </a:ln>
                          <a:solidFill>
                            <a:srgbClr val="333333"/>
                          </a:solidFill>
                          <a:effectLst/>
                          <a:latin typeface="+mn-lt"/>
                          <a:ea typeface="+mn-ea"/>
                          <a:cs typeface="+mn-cs"/>
                        </a:rPr>
                        <a:t> Casablanca (1942). </a:t>
                      </a:r>
                      <a:r>
                        <a:rPr kumimoji="0" lang="en-US" sz="1600" b="0" i="0" u="none" strike="noStrike" cap="none" normalizeH="0" baseline="0" dirty="0" err="1">
                          <a:ln>
                            <a:noFill/>
                          </a:ln>
                          <a:solidFill>
                            <a:srgbClr val="333333"/>
                          </a:solidFill>
                          <a:effectLst/>
                          <a:latin typeface="+mn-lt"/>
                          <a:ea typeface="+mn-ea"/>
                          <a:cs typeface="+mn-cs"/>
                        </a:rPr>
                        <a:t>Nejblíže</a:t>
                      </a:r>
                      <a:r>
                        <a:rPr kumimoji="0" lang="en-US" sz="1600" b="0" i="0" u="none" strike="noStrike" cap="none" normalizeH="0" baseline="0" dirty="0">
                          <a:ln>
                            <a:noFill/>
                          </a:ln>
                          <a:solidFill>
                            <a:srgbClr val="333333"/>
                          </a:solidFill>
                          <a:effectLst/>
                          <a:latin typeface="+mn-lt"/>
                          <a:ea typeface="+mn-ea"/>
                          <a:cs typeface="+mn-cs"/>
                        </a:rPr>
                        <a:t> se k </a:t>
                      </a:r>
                      <a:r>
                        <a:rPr kumimoji="0" lang="en-US" sz="1600" b="0" i="0" u="none" strike="noStrike" cap="none" normalizeH="0" baseline="0" dirty="0" err="1">
                          <a:ln>
                            <a:noFill/>
                          </a:ln>
                          <a:solidFill>
                            <a:srgbClr val="333333"/>
                          </a:solidFill>
                          <a:effectLst/>
                          <a:latin typeface="+mn-lt"/>
                          <a:ea typeface="+mn-ea"/>
                          <a:cs typeface="+mn-cs"/>
                        </a:rPr>
                        <a:t>významu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tohoto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výroku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přiblížil</a:t>
                      </a:r>
                      <a:r>
                        <a:rPr kumimoji="0" lang="en-US" sz="1600" b="0" i="0" u="none" strike="noStrike" cap="none" normalizeH="0" baseline="0" dirty="0">
                          <a:ln>
                            <a:noFill/>
                          </a:ln>
                          <a:solidFill>
                            <a:srgbClr val="333333"/>
                          </a:solidFill>
                          <a:effectLst/>
                          <a:latin typeface="+mn-lt"/>
                          <a:ea typeface="+mn-ea"/>
                          <a:cs typeface="+mn-cs"/>
                        </a:rPr>
                        <a:t> Bogart, </a:t>
                      </a:r>
                      <a:r>
                        <a:rPr kumimoji="0" lang="en-US" sz="1600" b="0" i="0" u="none" strike="noStrike" cap="none" normalizeH="0" baseline="0" dirty="0" err="1">
                          <a:ln>
                            <a:noFill/>
                          </a:ln>
                          <a:solidFill>
                            <a:srgbClr val="333333"/>
                          </a:solidFill>
                          <a:effectLst/>
                          <a:latin typeface="+mn-lt"/>
                          <a:ea typeface="+mn-ea"/>
                          <a:cs typeface="+mn-cs"/>
                        </a:rPr>
                        <a:t>když</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řekl</a:t>
                      </a:r>
                      <a:r>
                        <a:rPr kumimoji="0" lang="en-US" sz="1600" b="0" i="0" u="none" strike="noStrike" cap="none" normalizeH="0" baseline="0">
                          <a:ln>
                            <a:noFill/>
                          </a:ln>
                          <a:solidFill>
                            <a:srgbClr val="333333"/>
                          </a:solidFill>
                          <a:effectLst/>
                          <a:latin typeface="+mn-lt"/>
                          <a:ea typeface="+mn-ea"/>
                          <a:cs typeface="+mn-cs"/>
                        </a:rPr>
                        <a:t>: “Hrál </a:t>
                      </a:r>
                      <a:r>
                        <a:rPr kumimoji="0" lang="en-US" sz="1600" b="0" i="0" u="none" strike="noStrike" cap="none" normalizeH="0" baseline="0" dirty="0" err="1">
                          <a:ln>
                            <a:noFill/>
                          </a:ln>
                          <a:solidFill>
                            <a:srgbClr val="333333"/>
                          </a:solidFill>
                          <a:effectLst/>
                          <a:latin typeface="+mn-lt"/>
                          <a:ea typeface="+mn-ea"/>
                          <a:cs typeface="+mn-cs"/>
                        </a:rPr>
                        <a:t>jsi</a:t>
                      </a:r>
                      <a:r>
                        <a:rPr kumimoji="0" lang="en-US" sz="1600" b="0" i="0" u="none" strike="noStrike" cap="none" normalizeH="0" baseline="0" dirty="0">
                          <a:ln>
                            <a:noFill/>
                          </a:ln>
                          <a:solidFill>
                            <a:srgbClr val="333333"/>
                          </a:solidFill>
                          <a:effectLst/>
                          <a:latin typeface="+mn-lt"/>
                          <a:ea typeface="+mn-ea"/>
                          <a:cs typeface="+mn-cs"/>
                        </a:rPr>
                        <a:t> to pro </a:t>
                      </a:r>
                      <a:r>
                        <a:rPr kumimoji="0" lang="en-US" sz="1600" b="0" i="0" u="none" strike="noStrike" cap="none" normalizeH="0" baseline="0" dirty="0" err="1">
                          <a:ln>
                            <a:noFill/>
                          </a:ln>
                          <a:solidFill>
                            <a:srgbClr val="333333"/>
                          </a:solidFill>
                          <a:effectLst/>
                          <a:latin typeface="+mn-lt"/>
                          <a:ea typeface="+mn-ea"/>
                          <a:cs typeface="+mn-cs"/>
                        </a:rPr>
                        <a:t>ni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teď</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můžeš</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zahrát</a:t>
                      </a:r>
                      <a:r>
                        <a:rPr kumimoji="0" lang="en-US" sz="1600" b="0" i="0" u="none" strike="noStrike" cap="none" normalizeH="0" baseline="0" dirty="0">
                          <a:ln>
                            <a:noFill/>
                          </a:ln>
                          <a:solidFill>
                            <a:srgbClr val="333333"/>
                          </a:solidFill>
                          <a:effectLst/>
                          <a:latin typeface="+mn-lt"/>
                          <a:ea typeface="+mn-ea"/>
                          <a:cs typeface="+mn-cs"/>
                        </a:rPr>
                        <a:t> pro </a:t>
                      </a:r>
                      <a:r>
                        <a:rPr kumimoji="0" lang="en-US" sz="1600" b="0" i="0" u="none" strike="noStrike" cap="none" normalizeH="0" baseline="0" dirty="0" err="1">
                          <a:ln>
                            <a:noFill/>
                          </a:ln>
                          <a:solidFill>
                            <a:srgbClr val="333333"/>
                          </a:solidFill>
                          <a:effectLst/>
                          <a:latin typeface="+mn-lt"/>
                          <a:ea typeface="+mn-ea"/>
                          <a:cs typeface="+mn-cs"/>
                        </a:rPr>
                        <a:t>mě</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Pokud</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vydržela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já</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vydržím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err="1">
                          <a:ln>
                            <a:noFill/>
                          </a:ln>
                          <a:solidFill>
                            <a:srgbClr val="333333"/>
                          </a:solidFill>
                          <a:effectLst/>
                          <a:latin typeface="+mn-lt"/>
                          <a:ea typeface="+mn-ea"/>
                          <a:cs typeface="+mn-cs"/>
                        </a:rPr>
                        <a:t>hrej</a:t>
                      </a:r>
                      <a:r>
                        <a:rPr kumimoji="0" lang="en-US" sz="1600" b="0" i="0" u="none" strike="noStrike" cap="none" normalizeH="0" baseline="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své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prezidentské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kampani</a:t>
                      </a:r>
                      <a:r>
                        <a:rPr kumimoji="0" lang="en-US" sz="1600" b="0" i="0" u="none" strike="noStrike" cap="none" normalizeH="0" baseline="0" dirty="0">
                          <a:ln>
                            <a:noFill/>
                          </a:ln>
                          <a:solidFill>
                            <a:srgbClr val="333333"/>
                          </a:solidFill>
                          <a:effectLst/>
                          <a:latin typeface="+mn-lt"/>
                          <a:ea typeface="+mn-ea"/>
                          <a:cs typeface="+mn-cs"/>
                        </a:rPr>
                        <a:t> v </a:t>
                      </a:r>
                      <a:r>
                        <a:rPr kumimoji="0" lang="en-US" sz="1600" b="0" i="0" u="none" strike="noStrike" cap="none" normalizeH="0" baseline="0" dirty="0" err="1">
                          <a:ln>
                            <a:noFill/>
                          </a:ln>
                          <a:solidFill>
                            <a:srgbClr val="333333"/>
                          </a:solidFill>
                          <a:effectLst/>
                          <a:latin typeface="+mn-lt"/>
                          <a:ea typeface="+mn-ea"/>
                          <a:cs typeface="+mn-cs"/>
                        </a:rPr>
                        <a:t>roce</a:t>
                      </a:r>
                      <a:r>
                        <a:rPr kumimoji="0" lang="en-US" sz="1600" b="0" i="0" u="none" strike="noStrike" cap="none" normalizeH="0" baseline="0" dirty="0">
                          <a:ln>
                            <a:noFill/>
                          </a:ln>
                          <a:solidFill>
                            <a:srgbClr val="333333"/>
                          </a:solidFill>
                          <a:effectLst/>
                          <a:latin typeface="+mn-lt"/>
                          <a:ea typeface="+mn-ea"/>
                          <a:cs typeface="+mn-cs"/>
                        </a:rPr>
                        <a:t> 1980 Ronald Reagan </a:t>
                      </a:r>
                      <a:r>
                        <a:rPr kumimoji="0" lang="en-US" sz="1600" b="0" i="0" u="none" strike="noStrike" cap="none" normalizeH="0" baseline="0" dirty="0" err="1">
                          <a:ln>
                            <a:noFill/>
                          </a:ln>
                          <a:solidFill>
                            <a:srgbClr val="333333"/>
                          </a:solidFill>
                          <a:effectLst/>
                          <a:latin typeface="+mn-lt"/>
                          <a:ea typeface="+mn-ea"/>
                          <a:cs typeface="+mn-cs"/>
                        </a:rPr>
                        <a:t>líčil</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své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vzpomínky</a:t>
                      </a:r>
                      <a:r>
                        <a:rPr kumimoji="0" lang="en-US" sz="1600" b="0" i="0" u="none" strike="noStrike" cap="none" normalizeH="0" baseline="0" dirty="0">
                          <a:ln>
                            <a:noFill/>
                          </a:ln>
                          <a:solidFill>
                            <a:srgbClr val="333333"/>
                          </a:solidFill>
                          <a:effectLst/>
                          <a:latin typeface="+mn-lt"/>
                          <a:ea typeface="+mn-ea"/>
                          <a:cs typeface="+mn-cs"/>
                        </a:rPr>
                        <a:t> z </a:t>
                      </a:r>
                      <a:r>
                        <a:rPr kumimoji="0" lang="en-US" sz="1600" b="0" i="0" u="none" strike="noStrike" cap="none" normalizeH="0" baseline="0" dirty="0" err="1">
                          <a:ln>
                            <a:noFill/>
                          </a:ln>
                          <a:solidFill>
                            <a:srgbClr val="333333"/>
                          </a:solidFill>
                          <a:effectLst/>
                          <a:latin typeface="+mn-lt"/>
                          <a:ea typeface="+mn-ea"/>
                          <a:cs typeface="+mn-cs"/>
                        </a:rPr>
                        <a:t>války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které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ovšem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zřejmě</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popletl</a:t>
                      </a:r>
                      <a:r>
                        <a:rPr kumimoji="0" lang="en-US" sz="1600" b="0" i="0" u="none" strike="noStrike" cap="none" normalizeH="0" baseline="0" dirty="0">
                          <a:ln>
                            <a:noFill/>
                          </a:ln>
                          <a:solidFill>
                            <a:srgbClr val="333333"/>
                          </a:solidFill>
                          <a:effectLst/>
                          <a:latin typeface="+mn-lt"/>
                          <a:ea typeface="+mn-ea"/>
                          <a:cs typeface="+mn-cs"/>
                        </a:rPr>
                        <a:t> se </a:t>
                      </a:r>
                      <a:r>
                        <a:rPr kumimoji="0" lang="en-US" sz="1600" b="0" i="0" u="none" strike="noStrike" cap="none" normalizeH="0" baseline="0" dirty="0" err="1">
                          <a:ln>
                            <a:noFill/>
                          </a:ln>
                          <a:solidFill>
                            <a:srgbClr val="333333"/>
                          </a:solidFill>
                          <a:effectLst/>
                          <a:latin typeface="+mn-lt"/>
                          <a:ea typeface="+mn-ea"/>
                          <a:cs typeface="+mn-cs"/>
                        </a:rPr>
                        <a:t>scénami</a:t>
                      </a:r>
                      <a:r>
                        <a:rPr kumimoji="0" lang="en-US" sz="1600" b="0" i="0" u="none" strike="noStrike" cap="none" normalizeH="0" baseline="0" dirty="0">
                          <a:ln>
                            <a:noFill/>
                          </a:ln>
                          <a:solidFill>
                            <a:srgbClr val="333333"/>
                          </a:solidFill>
                          <a:effectLst/>
                          <a:latin typeface="+mn-lt"/>
                          <a:ea typeface="+mn-ea"/>
                          <a:cs typeface="+mn-cs"/>
                        </a:rPr>
                        <a:t> z </a:t>
                      </a:r>
                      <a:r>
                        <a:rPr kumimoji="0" lang="en-US" sz="1600" b="0" i="0" u="none" strike="noStrike" cap="none" normalizeH="0" baseline="0" dirty="0" err="1">
                          <a:ln>
                            <a:noFill/>
                          </a:ln>
                          <a:solidFill>
                            <a:srgbClr val="333333"/>
                          </a:solidFill>
                          <a:effectLst/>
                          <a:latin typeface="+mn-lt"/>
                          <a:ea typeface="+mn-ea"/>
                          <a:cs typeface="+mn-cs"/>
                        </a:rPr>
                        <a:t>filmu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Křídla</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modlitba</a:t>
                      </a:r>
                      <a:r>
                        <a:rPr kumimoji="0" lang="en-US" sz="1600" b="0" i="0" u="none" strike="noStrike" cap="none" normalizeH="0" baseline="0" dirty="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sz="16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mn-lt"/>
                          <a:ea typeface="+mn-ea"/>
                          <a:cs typeface="+mn-cs"/>
                        </a:rPr>
                        <a:t>Pomocí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určitých</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metod</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výslechu</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sugestivních</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poznámek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lze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falešné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err="1">
                          <a:ln>
                            <a:noFill/>
                          </a:ln>
                          <a:solidFill>
                            <a:srgbClr val="333333"/>
                          </a:solidFill>
                          <a:effectLst/>
                          <a:latin typeface="+mn-lt"/>
                          <a:ea typeface="+mn-ea"/>
                          <a:cs typeface="+mn-cs"/>
                        </a:rPr>
                        <a:t>vzpomínky</a:t>
                      </a:r>
                      <a:r>
                        <a:rPr kumimoji="0" lang="en-US" sz="1600" b="0" i="0" u="none" strike="noStrike" cap="none" normalizeH="0" baseline="0">
                          <a:ln>
                            <a:noFill/>
                          </a:ln>
                          <a:solidFill>
                            <a:srgbClr val="333333"/>
                          </a:solidFill>
                          <a:effectLst/>
                          <a:latin typeface="+mn-lt"/>
                          <a:ea typeface="+mn-ea"/>
                          <a:cs typeface="+mn-cs"/>
                        </a:rPr>
                        <a:t> “vytvořit”. </a:t>
                      </a:r>
                      <a:r>
                        <a:rPr kumimoji="0" lang="en-US" sz="1600" b="0" i="0" u="none" strike="noStrike" cap="none" normalizeH="0" baseline="0" dirty="0" err="1">
                          <a:ln>
                            <a:noFill/>
                          </a:ln>
                          <a:solidFill>
                            <a:srgbClr val="333333"/>
                          </a:solidFill>
                          <a:effectLst/>
                          <a:latin typeface="+mn-lt"/>
                          <a:ea typeface="+mn-ea"/>
                          <a:cs typeface="+mn-cs"/>
                        </a:rPr>
                        <a:t>Existuje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mnoho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soudních</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případů</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kterých</a:t>
                      </a:r>
                      <a:r>
                        <a:rPr kumimoji="0" lang="en-US" sz="1600" b="0" i="0" u="none" strike="noStrike" cap="none" normalizeH="0" baseline="0" dirty="0">
                          <a:ln>
                            <a:noFill/>
                          </a:ln>
                          <a:solidFill>
                            <a:srgbClr val="333333"/>
                          </a:solidFill>
                          <a:effectLst/>
                          <a:latin typeface="+mn-lt"/>
                          <a:ea typeface="+mn-ea"/>
                          <a:cs typeface="+mn-cs"/>
                        </a:rPr>
                        <a:t> se </a:t>
                      </a:r>
                      <a:r>
                        <a:rPr kumimoji="0" lang="en-US" sz="1600" b="0" i="0" u="none" strike="noStrike" cap="none" normalizeH="0" baseline="0" dirty="0" err="1">
                          <a:ln>
                            <a:noFill/>
                          </a:ln>
                          <a:solidFill>
                            <a:srgbClr val="333333"/>
                          </a:solidFill>
                          <a:effectLst/>
                          <a:latin typeface="+mn-lt"/>
                          <a:ea typeface="+mn-ea"/>
                          <a:cs typeface="+mn-cs"/>
                        </a:rPr>
                        <a:t>nevinní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lidé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přiznali</a:t>
                      </a:r>
                      <a:r>
                        <a:rPr kumimoji="0" lang="en-US" sz="1600" b="0" i="0" u="none" strike="noStrike" cap="none" normalizeH="0" baseline="0" dirty="0">
                          <a:ln>
                            <a:noFill/>
                          </a:ln>
                          <a:solidFill>
                            <a:srgbClr val="333333"/>
                          </a:solidFill>
                          <a:effectLst/>
                          <a:latin typeface="+mn-lt"/>
                          <a:ea typeface="+mn-ea"/>
                          <a:cs typeface="+mn-cs"/>
                        </a:rPr>
                        <a:t> k </a:t>
                      </a:r>
                      <a:r>
                        <a:rPr kumimoji="0" lang="en-US" sz="1600" b="0" i="0" u="none" strike="noStrike" cap="none" normalizeH="0" baseline="0" dirty="0" err="1">
                          <a:ln>
                            <a:noFill/>
                          </a:ln>
                          <a:solidFill>
                            <a:srgbClr val="333333"/>
                          </a:solidFill>
                          <a:effectLst/>
                          <a:latin typeface="+mn-lt"/>
                          <a:ea typeface="+mn-ea"/>
                          <a:cs typeface="+mn-cs"/>
                        </a:rPr>
                        <a:t>něčemu</a:t>
                      </a:r>
                      <a:r>
                        <a:rPr kumimoji="0" lang="en-US" sz="1600" b="0" i="0" u="none" strike="noStrike" cap="none" normalizeH="0" baseline="0" dirty="0">
                          <a:ln>
                            <a:noFill/>
                          </a:ln>
                          <a:solidFill>
                            <a:srgbClr val="333333"/>
                          </a:solidFill>
                          <a:effectLst/>
                          <a:latin typeface="+mn-lt"/>
                          <a:ea typeface="+mn-ea"/>
                          <a:cs typeface="+mn-cs"/>
                        </a:rPr>
                        <a:t>, co </a:t>
                      </a:r>
                      <a:r>
                        <a:rPr kumimoji="0" lang="en-US" sz="1600" b="0" i="0" u="none" strike="noStrike" cap="none" normalizeH="0" baseline="0" dirty="0" err="1">
                          <a:ln>
                            <a:noFill/>
                          </a:ln>
                          <a:solidFill>
                            <a:srgbClr val="333333"/>
                          </a:solidFill>
                          <a:effectLst/>
                          <a:latin typeface="+mn-lt"/>
                          <a:ea typeface="+mn-ea"/>
                          <a:cs typeface="+mn-cs"/>
                        </a:rPr>
                        <a:t>nespáchali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protože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došli</a:t>
                      </a:r>
                      <a:r>
                        <a:rPr kumimoji="0" lang="en-US" sz="1600" b="0" i="0" u="none" strike="noStrike" cap="none" normalizeH="0" baseline="0" dirty="0">
                          <a:ln>
                            <a:noFill/>
                          </a:ln>
                          <a:solidFill>
                            <a:srgbClr val="333333"/>
                          </a:solidFill>
                          <a:effectLst/>
                          <a:latin typeface="+mn-lt"/>
                          <a:ea typeface="+mn-ea"/>
                          <a:cs typeface="+mn-cs"/>
                        </a:rPr>
                        <a:t> v </a:t>
                      </a:r>
                      <a:r>
                        <a:rPr kumimoji="0" lang="en-US" sz="1600" b="0" i="0" u="none" strike="noStrike" cap="none" normalizeH="0" baseline="0" dirty="0" err="1">
                          <a:ln>
                            <a:noFill/>
                          </a:ln>
                          <a:solidFill>
                            <a:srgbClr val="333333"/>
                          </a:solidFill>
                          <a:effectLst/>
                          <a:latin typeface="+mn-lt"/>
                          <a:ea typeface="+mn-ea"/>
                          <a:cs typeface="+mn-cs"/>
                        </a:rPr>
                        <a:t>průběhu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intenzivního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vyslýchání</a:t>
                      </a:r>
                      <a:r>
                        <a:rPr kumimoji="0" lang="en-US" sz="1600" b="0" i="0" u="none" strike="noStrike" cap="none" normalizeH="0" baseline="0" dirty="0">
                          <a:ln>
                            <a:noFill/>
                          </a:ln>
                          <a:solidFill>
                            <a:srgbClr val="333333"/>
                          </a:solidFill>
                          <a:effectLst/>
                          <a:latin typeface="+mn-lt"/>
                          <a:ea typeface="+mn-ea"/>
                          <a:cs typeface="+mn-cs"/>
                        </a:rPr>
                        <a:t> k </a:t>
                      </a:r>
                      <a:r>
                        <a:rPr kumimoji="0" lang="en-US" sz="1600" b="0" i="0" u="none" strike="noStrike" cap="none" normalizeH="0" baseline="0" dirty="0" err="1">
                          <a:ln>
                            <a:noFill/>
                          </a:ln>
                          <a:solidFill>
                            <a:srgbClr val="333333"/>
                          </a:solidFill>
                          <a:effectLst/>
                          <a:latin typeface="+mn-lt"/>
                          <a:ea typeface="+mn-ea"/>
                          <a:cs typeface="+mn-cs"/>
                        </a:rPr>
                        <a:t>přesvědčení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že</a:t>
                      </a:r>
                      <a:r>
                        <a:rPr kumimoji="0" lang="en-US" sz="1600" b="0" i="0" u="none" strike="noStrike" cap="none" normalizeH="0" baseline="0" dirty="0">
                          <a:ln>
                            <a:noFill/>
                          </a:ln>
                          <a:solidFill>
                            <a:srgbClr val="333333"/>
                          </a:solidFill>
                          <a:effectLst/>
                          <a:latin typeface="+mn-lt"/>
                          <a:ea typeface="+mn-ea"/>
                          <a:cs typeface="+mn-cs"/>
                        </a:rPr>
                        <a:t> se </a:t>
                      </a:r>
                      <a:r>
                        <a:rPr kumimoji="0" lang="en-US" sz="1600" b="0" i="0" u="none" strike="noStrike" cap="none" normalizeH="0" baseline="0" dirty="0" err="1">
                          <a:ln>
                            <a:noFill/>
                          </a:ln>
                          <a:solidFill>
                            <a:srgbClr val="333333"/>
                          </a:solidFill>
                          <a:effectLst/>
                          <a:latin typeface="+mn-lt"/>
                          <a:ea typeface="+mn-ea"/>
                          <a:cs typeface="+mn-cs"/>
                        </a:rPr>
                        <a:t>příslušného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zločinu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skutečně</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dopustili</a:t>
                      </a:r>
                      <a:r>
                        <a:rPr kumimoji="0" lang="en-US" sz="1600" b="0" i="0" u="none" strike="noStrike" cap="none" normalizeH="0" baseline="0" dirty="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2234BD9B-6286-4560-836B-2A2A08306E56}" type="slidenum">
              <a:rPr lang="de-DE" altLang="de-DE" smtClean="0"/>
              <a:pPr/>
              <a:t>36</a:t>
            </a:fld>
            <a:endParaRPr lang="de-DE" altLang="de-DE"/>
          </a:p>
        </p:txBody>
      </p:sp>
    </p:spTree>
    <p:extLst>
      <p:ext uri="{BB962C8B-B14F-4D97-AF65-F5344CB8AC3E}">
        <p14:creationId xmlns:p14="http://schemas.microsoft.com/office/powerpoint/2010/main" val="1114445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4" name="Table 13"/>
          <p:cNvGraphicFramePr>
            <a:graphicFrameLocks noGrp="1"/>
          </p:cNvGraphicFramePr>
          <p:nvPr>
            <p:extLst>
              <p:ext uri="{D42A27DB-BD31-4B8C-83A1-F6EECF244321}">
                <p14:modId xmlns:p14="http://schemas.microsoft.com/office/powerpoint/2010/main" val="2774980004"/>
              </p:ext>
            </p:extLst>
          </p:nvPr>
        </p:nvGraphicFramePr>
        <p:xfrm>
          <a:off x="408954" y="2204864"/>
          <a:ext cx="11376000" cy="454914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88720">
                <a:tc>
                  <a:txBody>
                    <a:bodyPr/>
                    <a:lstStyle/>
                    <a:p>
                      <a:endParaRPr lang="en-US" sz="16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600" b="0" i="0" u="none" strike="noStrike" cap="none" normalizeH="0" baseline="0">
                          <a:ln>
                            <a:noFill/>
                          </a:ln>
                          <a:solidFill>
                            <a:srgbClr val="333333"/>
                          </a:solidFill>
                          <a:effectLst/>
                          <a:latin typeface="+mn-lt"/>
                          <a:ea typeface="+mn-ea"/>
                          <a:cs typeface="+mn-cs"/>
                        </a:rPr>
                        <a:t>“Zahraj </a:t>
                      </a:r>
                      <a:r>
                        <a:rPr kumimoji="0" lang="en-US" sz="1600" b="0" i="0" u="none" strike="noStrike" cap="none" normalizeH="0" baseline="0" dirty="0">
                          <a:ln>
                            <a:noFill/>
                          </a:ln>
                          <a:solidFill>
                            <a:srgbClr val="333333"/>
                          </a:solidFill>
                          <a:effectLst/>
                          <a:latin typeface="+mn-lt"/>
                          <a:ea typeface="+mn-ea"/>
                          <a:cs typeface="+mn-cs"/>
                        </a:rPr>
                        <a:t>to </a:t>
                      </a:r>
                      <a:r>
                        <a:rPr kumimoji="0" lang="en-US" sz="1600" b="0" i="0" u="none" strike="noStrike" cap="none" normalizeH="0" baseline="0" dirty="0" err="1">
                          <a:ln>
                            <a:noFill/>
                          </a:ln>
                          <a:solidFill>
                            <a:srgbClr val="333333"/>
                          </a:solidFill>
                          <a:effectLst/>
                          <a:latin typeface="+mn-lt"/>
                          <a:ea typeface="+mn-ea"/>
                          <a:cs typeface="+mn-cs"/>
                        </a:rPr>
                        <a:t>znovu</a:t>
                      </a:r>
                      <a:r>
                        <a:rPr kumimoji="0" lang="en-US" sz="1600" b="0" i="0" u="none" strike="noStrike" cap="none" normalizeH="0" baseline="0">
                          <a:ln>
                            <a:noFill/>
                          </a:ln>
                          <a:solidFill>
                            <a:srgbClr val="333333"/>
                          </a:solidFill>
                          <a:effectLst/>
                          <a:latin typeface="+mn-lt"/>
                          <a:ea typeface="+mn-ea"/>
                          <a:cs typeface="+mn-cs"/>
                        </a:rPr>
                        <a:t>, Same” </a:t>
                      </a:r>
                      <a:r>
                        <a:rPr kumimoji="0" lang="en-US" sz="1600" b="0" i="0" u="none" strike="noStrike" cap="none" normalizeH="0" baseline="0" dirty="0">
                          <a:ln>
                            <a:noFill/>
                          </a:ln>
                          <a:solidFill>
                            <a:srgbClr val="333333"/>
                          </a:solidFill>
                          <a:effectLst/>
                          <a:latin typeface="+mn-lt"/>
                          <a:ea typeface="+mn-ea"/>
                          <a:cs typeface="+mn-cs"/>
                        </a:rPr>
                        <a:t>– je </a:t>
                      </a:r>
                      <a:r>
                        <a:rPr kumimoji="0" lang="en-US" sz="1600" b="0" i="0" u="none" strike="noStrike" cap="none" normalizeH="0" baseline="0" dirty="0" err="1">
                          <a:ln>
                            <a:noFill/>
                          </a:ln>
                          <a:solidFill>
                            <a:srgbClr val="333333"/>
                          </a:solidFill>
                          <a:effectLst/>
                          <a:latin typeface="+mn-lt"/>
                          <a:ea typeface="+mn-ea"/>
                          <a:cs typeface="+mn-cs"/>
                        </a:rPr>
                        <a:t>slavný</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výrok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který</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ovšem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ani</a:t>
                      </a:r>
                      <a:r>
                        <a:rPr kumimoji="0" lang="en-US" sz="1600" b="0" i="0" u="none" strike="noStrike" cap="none" normalizeH="0" baseline="0" dirty="0">
                          <a:ln>
                            <a:noFill/>
                          </a:ln>
                          <a:solidFill>
                            <a:srgbClr val="333333"/>
                          </a:solidFill>
                          <a:effectLst/>
                          <a:latin typeface="+mn-lt"/>
                          <a:ea typeface="+mn-ea"/>
                          <a:cs typeface="+mn-cs"/>
                        </a:rPr>
                        <a:t> Ingrid </a:t>
                      </a:r>
                      <a:r>
                        <a:rPr kumimoji="0" lang="en-US" sz="1600" b="0" i="0" u="none" strike="noStrike" cap="none" normalizeH="0" baseline="0" dirty="0" err="1">
                          <a:ln>
                            <a:noFill/>
                          </a:ln>
                          <a:solidFill>
                            <a:srgbClr val="333333"/>
                          </a:solidFill>
                          <a:effectLst/>
                          <a:latin typeface="+mn-lt"/>
                          <a:ea typeface="+mn-ea"/>
                          <a:cs typeface="+mn-cs"/>
                        </a:rPr>
                        <a:t>Bergmanová</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ani</a:t>
                      </a:r>
                      <a:r>
                        <a:rPr kumimoji="0" lang="en-US" sz="1600" b="0" i="0" u="none" strike="noStrike" cap="none" normalizeH="0" baseline="0" dirty="0">
                          <a:ln>
                            <a:noFill/>
                          </a:ln>
                          <a:solidFill>
                            <a:srgbClr val="333333"/>
                          </a:solidFill>
                          <a:effectLst/>
                          <a:latin typeface="+mn-lt"/>
                          <a:ea typeface="+mn-ea"/>
                          <a:cs typeface="+mn-cs"/>
                        </a:rPr>
                        <a:t> Humphrey Bogart </a:t>
                      </a:r>
                      <a:r>
                        <a:rPr kumimoji="0" lang="en-US" sz="1600" b="0" i="0" u="none" strike="noStrike" cap="none" normalizeH="0" baseline="0" dirty="0" err="1">
                          <a:ln>
                            <a:noFill/>
                          </a:ln>
                          <a:solidFill>
                            <a:srgbClr val="333333"/>
                          </a:solidFill>
                          <a:effectLst/>
                          <a:latin typeface="+mn-lt"/>
                          <a:ea typeface="+mn-ea"/>
                          <a:cs typeface="+mn-cs"/>
                        </a:rPr>
                        <a:t>nikdy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neřekli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Samovi</a:t>
                      </a:r>
                      <a:r>
                        <a:rPr kumimoji="0" lang="en-US" sz="1600" b="0" i="0" u="none" strike="noStrike" cap="none" normalizeH="0" baseline="0" dirty="0">
                          <a:ln>
                            <a:noFill/>
                          </a:ln>
                          <a:solidFill>
                            <a:srgbClr val="333333"/>
                          </a:solidFill>
                          <a:effectLst/>
                          <a:latin typeface="+mn-lt"/>
                          <a:ea typeface="+mn-ea"/>
                          <a:cs typeface="+mn-cs"/>
                        </a:rPr>
                        <a:t> (Dooley Wilson), </a:t>
                      </a:r>
                      <a:r>
                        <a:rPr kumimoji="0" lang="en-US" sz="1600" b="0" i="0" u="none" strike="noStrike" cap="none" normalizeH="0" baseline="0" dirty="0" err="1">
                          <a:ln>
                            <a:noFill/>
                          </a:ln>
                          <a:solidFill>
                            <a:srgbClr val="333333"/>
                          </a:solidFill>
                          <a:effectLst/>
                          <a:latin typeface="+mn-lt"/>
                          <a:ea typeface="+mn-ea"/>
                          <a:cs typeface="+mn-cs"/>
                        </a:rPr>
                        <a:t>pianistovi</a:t>
                      </a:r>
                      <a:r>
                        <a:rPr kumimoji="0" lang="en-US" sz="1600" b="0" i="0" u="none" strike="noStrike" cap="none" normalizeH="0" baseline="0" dirty="0">
                          <a:ln>
                            <a:noFill/>
                          </a:ln>
                          <a:solidFill>
                            <a:srgbClr val="333333"/>
                          </a:solidFill>
                          <a:effectLst/>
                          <a:latin typeface="+mn-lt"/>
                          <a:ea typeface="+mn-ea"/>
                          <a:cs typeface="+mn-cs"/>
                        </a:rPr>
                        <a:t> v </a:t>
                      </a:r>
                      <a:r>
                        <a:rPr kumimoji="0" lang="en-US" sz="1600" b="0" i="0" u="none" strike="noStrike" cap="none" normalizeH="0" baseline="0" dirty="0" err="1">
                          <a:ln>
                            <a:noFill/>
                          </a:ln>
                          <a:solidFill>
                            <a:srgbClr val="333333"/>
                          </a:solidFill>
                          <a:effectLst/>
                          <a:latin typeface="+mn-lt"/>
                          <a:ea typeface="+mn-ea"/>
                          <a:cs typeface="+mn-cs"/>
                        </a:rPr>
                        <a:t>nočním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klubu</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neochotnému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interpretovi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sentimentální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err="1">
                          <a:ln>
                            <a:noFill/>
                          </a:ln>
                          <a:solidFill>
                            <a:srgbClr val="333333"/>
                          </a:solidFill>
                          <a:effectLst/>
                          <a:latin typeface="+mn-lt"/>
                          <a:ea typeface="+mn-ea"/>
                          <a:cs typeface="+mn-cs"/>
                        </a:rPr>
                        <a:t>písně</a:t>
                      </a:r>
                      <a:r>
                        <a:rPr kumimoji="0" lang="en-US" sz="1600" b="0" i="0" u="none" strike="noStrike" cap="none" normalizeH="0" baseline="0">
                          <a:ln>
                            <a:noFill/>
                          </a:ln>
                          <a:solidFill>
                            <a:srgbClr val="333333"/>
                          </a:solidFill>
                          <a:effectLst/>
                          <a:latin typeface="+mn-lt"/>
                          <a:ea typeface="+mn-ea"/>
                          <a:cs typeface="+mn-cs"/>
                        </a:rPr>
                        <a:t> “Jak </a:t>
                      </a:r>
                      <a:r>
                        <a:rPr kumimoji="0" lang="en-US" sz="1600" b="0" i="0" u="none" strike="noStrike" cap="none" normalizeH="0" baseline="0" dirty="0">
                          <a:ln>
                            <a:noFill/>
                          </a:ln>
                          <a:solidFill>
                            <a:srgbClr val="333333"/>
                          </a:solidFill>
                          <a:effectLst/>
                          <a:latin typeface="+mn-lt"/>
                          <a:ea typeface="+mn-ea"/>
                          <a:cs typeface="+mn-cs"/>
                        </a:rPr>
                        <a:t>ten </a:t>
                      </a:r>
                      <a:r>
                        <a:rPr kumimoji="0" lang="en-US" sz="1600" b="0" i="0" u="none" strike="noStrike" cap="none" normalizeH="0" baseline="0" err="1">
                          <a:ln>
                            <a:noFill/>
                          </a:ln>
                          <a:solidFill>
                            <a:srgbClr val="333333"/>
                          </a:solidFill>
                          <a:effectLst/>
                          <a:latin typeface="+mn-lt"/>
                          <a:ea typeface="+mn-ea"/>
                          <a:cs typeface="+mn-cs"/>
                        </a:rPr>
                        <a:t>čas</a:t>
                      </a:r>
                      <a:r>
                        <a:rPr kumimoji="0" lang="en-US" sz="1600" b="0" i="0" u="none" strike="noStrike" cap="none" normalizeH="0" baseline="0">
                          <a:ln>
                            <a:noFill/>
                          </a:ln>
                          <a:solidFill>
                            <a:srgbClr val="333333"/>
                          </a:solidFill>
                          <a:effectLst/>
                          <a:latin typeface="+mn-lt"/>
                          <a:ea typeface="+mn-ea"/>
                          <a:cs typeface="+mn-cs"/>
                        </a:rPr>
                        <a:t> letí”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filmu</a:t>
                      </a:r>
                      <a:r>
                        <a:rPr kumimoji="0" lang="en-US" sz="1600" b="0" i="0" u="none" strike="noStrike" cap="none" normalizeH="0" baseline="0" dirty="0">
                          <a:ln>
                            <a:noFill/>
                          </a:ln>
                          <a:solidFill>
                            <a:srgbClr val="333333"/>
                          </a:solidFill>
                          <a:effectLst/>
                          <a:latin typeface="+mn-lt"/>
                          <a:ea typeface="+mn-ea"/>
                          <a:cs typeface="+mn-cs"/>
                        </a:rPr>
                        <a:t> Casablanca (1942). </a:t>
                      </a:r>
                      <a:r>
                        <a:rPr kumimoji="0" lang="en-US" sz="1600" b="0" i="0" u="none" strike="noStrike" cap="none" normalizeH="0" baseline="0" dirty="0" err="1">
                          <a:ln>
                            <a:noFill/>
                          </a:ln>
                          <a:solidFill>
                            <a:srgbClr val="333333"/>
                          </a:solidFill>
                          <a:effectLst/>
                          <a:latin typeface="+mn-lt"/>
                          <a:ea typeface="+mn-ea"/>
                          <a:cs typeface="+mn-cs"/>
                        </a:rPr>
                        <a:t>Nejblíže</a:t>
                      </a:r>
                      <a:r>
                        <a:rPr kumimoji="0" lang="en-US" sz="1600" b="0" i="0" u="none" strike="noStrike" cap="none" normalizeH="0" baseline="0" dirty="0">
                          <a:ln>
                            <a:noFill/>
                          </a:ln>
                          <a:solidFill>
                            <a:srgbClr val="333333"/>
                          </a:solidFill>
                          <a:effectLst/>
                          <a:latin typeface="+mn-lt"/>
                          <a:ea typeface="+mn-ea"/>
                          <a:cs typeface="+mn-cs"/>
                        </a:rPr>
                        <a:t> se k </a:t>
                      </a:r>
                      <a:r>
                        <a:rPr kumimoji="0" lang="en-US" sz="1600" b="0" i="0" u="none" strike="noStrike" cap="none" normalizeH="0" baseline="0" dirty="0" err="1">
                          <a:ln>
                            <a:noFill/>
                          </a:ln>
                          <a:solidFill>
                            <a:srgbClr val="333333"/>
                          </a:solidFill>
                          <a:effectLst/>
                          <a:latin typeface="+mn-lt"/>
                          <a:ea typeface="+mn-ea"/>
                          <a:cs typeface="+mn-cs"/>
                        </a:rPr>
                        <a:t>významu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tohoto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výroku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přiblížil</a:t>
                      </a:r>
                      <a:r>
                        <a:rPr kumimoji="0" lang="en-US" sz="1600" b="0" i="0" u="none" strike="noStrike" cap="none" normalizeH="0" baseline="0" dirty="0">
                          <a:ln>
                            <a:noFill/>
                          </a:ln>
                          <a:solidFill>
                            <a:srgbClr val="333333"/>
                          </a:solidFill>
                          <a:effectLst/>
                          <a:latin typeface="+mn-lt"/>
                          <a:ea typeface="+mn-ea"/>
                          <a:cs typeface="+mn-cs"/>
                        </a:rPr>
                        <a:t> Bogart, </a:t>
                      </a:r>
                      <a:r>
                        <a:rPr kumimoji="0" lang="en-US" sz="1600" b="0" i="0" u="none" strike="noStrike" cap="none" normalizeH="0" baseline="0" dirty="0" err="1">
                          <a:ln>
                            <a:noFill/>
                          </a:ln>
                          <a:solidFill>
                            <a:srgbClr val="333333"/>
                          </a:solidFill>
                          <a:effectLst/>
                          <a:latin typeface="+mn-lt"/>
                          <a:ea typeface="+mn-ea"/>
                          <a:cs typeface="+mn-cs"/>
                        </a:rPr>
                        <a:t>když</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řekl</a:t>
                      </a:r>
                      <a:r>
                        <a:rPr kumimoji="0" lang="en-US" sz="1600" b="0" i="0" u="none" strike="noStrike" cap="none" normalizeH="0" baseline="0">
                          <a:ln>
                            <a:noFill/>
                          </a:ln>
                          <a:solidFill>
                            <a:srgbClr val="333333"/>
                          </a:solidFill>
                          <a:effectLst/>
                          <a:latin typeface="+mn-lt"/>
                          <a:ea typeface="+mn-ea"/>
                          <a:cs typeface="+mn-cs"/>
                        </a:rPr>
                        <a:t>: “Hrál </a:t>
                      </a:r>
                      <a:r>
                        <a:rPr kumimoji="0" lang="en-US" sz="1600" b="0" i="0" u="none" strike="noStrike" cap="none" normalizeH="0" baseline="0" dirty="0" err="1">
                          <a:ln>
                            <a:noFill/>
                          </a:ln>
                          <a:solidFill>
                            <a:srgbClr val="333333"/>
                          </a:solidFill>
                          <a:effectLst/>
                          <a:latin typeface="+mn-lt"/>
                          <a:ea typeface="+mn-ea"/>
                          <a:cs typeface="+mn-cs"/>
                        </a:rPr>
                        <a:t>jsi</a:t>
                      </a:r>
                      <a:r>
                        <a:rPr kumimoji="0" lang="en-US" sz="1600" b="0" i="0" u="none" strike="noStrike" cap="none" normalizeH="0" baseline="0" dirty="0">
                          <a:ln>
                            <a:noFill/>
                          </a:ln>
                          <a:solidFill>
                            <a:srgbClr val="333333"/>
                          </a:solidFill>
                          <a:effectLst/>
                          <a:latin typeface="+mn-lt"/>
                          <a:ea typeface="+mn-ea"/>
                          <a:cs typeface="+mn-cs"/>
                        </a:rPr>
                        <a:t> to pro </a:t>
                      </a:r>
                      <a:r>
                        <a:rPr kumimoji="0" lang="en-US" sz="1600" b="0" i="0" u="none" strike="noStrike" cap="none" normalizeH="0" baseline="0" dirty="0" err="1">
                          <a:ln>
                            <a:noFill/>
                          </a:ln>
                          <a:solidFill>
                            <a:srgbClr val="333333"/>
                          </a:solidFill>
                          <a:effectLst/>
                          <a:latin typeface="+mn-lt"/>
                          <a:ea typeface="+mn-ea"/>
                          <a:cs typeface="+mn-cs"/>
                        </a:rPr>
                        <a:t>ni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teď</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můžeš</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zahrát</a:t>
                      </a:r>
                      <a:r>
                        <a:rPr kumimoji="0" lang="en-US" sz="1600" b="0" i="0" u="none" strike="noStrike" cap="none" normalizeH="0" baseline="0" dirty="0">
                          <a:ln>
                            <a:noFill/>
                          </a:ln>
                          <a:solidFill>
                            <a:srgbClr val="333333"/>
                          </a:solidFill>
                          <a:effectLst/>
                          <a:latin typeface="+mn-lt"/>
                          <a:ea typeface="+mn-ea"/>
                          <a:cs typeface="+mn-cs"/>
                        </a:rPr>
                        <a:t> pro </a:t>
                      </a:r>
                      <a:r>
                        <a:rPr kumimoji="0" lang="en-US" sz="1600" b="0" i="0" u="none" strike="noStrike" cap="none" normalizeH="0" baseline="0" dirty="0" err="1">
                          <a:ln>
                            <a:noFill/>
                          </a:ln>
                          <a:solidFill>
                            <a:srgbClr val="333333"/>
                          </a:solidFill>
                          <a:effectLst/>
                          <a:latin typeface="+mn-lt"/>
                          <a:ea typeface="+mn-ea"/>
                          <a:cs typeface="+mn-cs"/>
                        </a:rPr>
                        <a:t>mě</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Pokud</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vydržela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já</a:t>
                      </a:r>
                      <a:r>
                        <a:rPr kumimoji="0" lang="en-US" sz="1600" b="0" i="0" u="none" strike="noStrike" cap="none" normalizeH="0" baseline="0" dirty="0">
                          <a:ln>
                            <a:noFill/>
                          </a:ln>
                          <a:solidFill>
                            <a:srgbClr val="333333"/>
                          </a:solidFill>
                          <a:effectLst/>
                          <a:latin typeface="+mn-lt"/>
                          <a:ea typeface="+mn-ea"/>
                          <a:cs typeface="+mn-cs"/>
                        </a:rPr>
                        <a:t> to </a:t>
                      </a:r>
                      <a:r>
                        <a:rPr kumimoji="0" lang="en-US" sz="1600" b="0" i="0" u="none" strike="noStrike" cap="none" normalizeH="0" baseline="0" dirty="0" err="1">
                          <a:ln>
                            <a:noFill/>
                          </a:ln>
                          <a:solidFill>
                            <a:srgbClr val="333333"/>
                          </a:solidFill>
                          <a:effectLst/>
                          <a:latin typeface="+mn-lt"/>
                          <a:ea typeface="+mn-ea"/>
                          <a:cs typeface="+mn-cs"/>
                        </a:rPr>
                        <a:t>vydržím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Tak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err="1">
                          <a:ln>
                            <a:noFill/>
                          </a:ln>
                          <a:solidFill>
                            <a:srgbClr val="333333"/>
                          </a:solidFill>
                          <a:effectLst/>
                          <a:latin typeface="+mn-lt"/>
                          <a:ea typeface="+mn-ea"/>
                          <a:cs typeface="+mn-cs"/>
                        </a:rPr>
                        <a:t>hrej</a:t>
                      </a:r>
                      <a:r>
                        <a:rPr kumimoji="0" lang="en-US" sz="1600" b="0" i="0" u="none" strike="noStrike" cap="none" normalizeH="0" baseline="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sz="16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své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prezidentské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kampani</a:t>
                      </a:r>
                      <a:r>
                        <a:rPr kumimoji="0" lang="en-US" sz="1600" b="0" i="0" u="none" strike="noStrike" cap="none" normalizeH="0" baseline="0" dirty="0">
                          <a:ln>
                            <a:noFill/>
                          </a:ln>
                          <a:solidFill>
                            <a:srgbClr val="333333"/>
                          </a:solidFill>
                          <a:effectLst/>
                          <a:latin typeface="+mn-lt"/>
                          <a:ea typeface="+mn-ea"/>
                          <a:cs typeface="+mn-cs"/>
                        </a:rPr>
                        <a:t> v </a:t>
                      </a:r>
                      <a:r>
                        <a:rPr kumimoji="0" lang="en-US" sz="1600" b="0" i="0" u="none" strike="noStrike" cap="none" normalizeH="0" baseline="0" dirty="0" err="1">
                          <a:ln>
                            <a:noFill/>
                          </a:ln>
                          <a:solidFill>
                            <a:srgbClr val="333333"/>
                          </a:solidFill>
                          <a:effectLst/>
                          <a:latin typeface="+mn-lt"/>
                          <a:ea typeface="+mn-ea"/>
                          <a:cs typeface="+mn-cs"/>
                        </a:rPr>
                        <a:t>roce</a:t>
                      </a:r>
                      <a:r>
                        <a:rPr kumimoji="0" lang="en-US" sz="1600" b="0" i="0" u="none" strike="noStrike" cap="none" normalizeH="0" baseline="0" dirty="0">
                          <a:ln>
                            <a:noFill/>
                          </a:ln>
                          <a:solidFill>
                            <a:srgbClr val="333333"/>
                          </a:solidFill>
                          <a:effectLst/>
                          <a:latin typeface="+mn-lt"/>
                          <a:ea typeface="+mn-ea"/>
                          <a:cs typeface="+mn-cs"/>
                        </a:rPr>
                        <a:t> 1980 Ronald Reagan </a:t>
                      </a:r>
                      <a:r>
                        <a:rPr kumimoji="0" lang="en-US" sz="1600" b="0" i="0" u="none" strike="noStrike" cap="none" normalizeH="0" baseline="0" dirty="0" err="1">
                          <a:ln>
                            <a:noFill/>
                          </a:ln>
                          <a:solidFill>
                            <a:srgbClr val="333333"/>
                          </a:solidFill>
                          <a:effectLst/>
                          <a:latin typeface="+mn-lt"/>
                          <a:ea typeface="+mn-ea"/>
                          <a:cs typeface="+mn-cs"/>
                        </a:rPr>
                        <a:t>líčil</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své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vzpomínky</a:t>
                      </a:r>
                      <a:r>
                        <a:rPr kumimoji="0" lang="en-US" sz="1600" b="0" i="0" u="none" strike="noStrike" cap="none" normalizeH="0" baseline="0" dirty="0">
                          <a:ln>
                            <a:noFill/>
                          </a:ln>
                          <a:solidFill>
                            <a:srgbClr val="333333"/>
                          </a:solidFill>
                          <a:effectLst/>
                          <a:latin typeface="+mn-lt"/>
                          <a:ea typeface="+mn-ea"/>
                          <a:cs typeface="+mn-cs"/>
                        </a:rPr>
                        <a:t> z </a:t>
                      </a:r>
                      <a:r>
                        <a:rPr kumimoji="0" lang="en-US" sz="1600" b="0" i="0" u="none" strike="noStrike" cap="none" normalizeH="0" baseline="0" dirty="0" err="1">
                          <a:ln>
                            <a:noFill/>
                          </a:ln>
                          <a:solidFill>
                            <a:srgbClr val="333333"/>
                          </a:solidFill>
                          <a:effectLst/>
                          <a:latin typeface="+mn-lt"/>
                          <a:ea typeface="+mn-ea"/>
                          <a:cs typeface="+mn-cs"/>
                        </a:rPr>
                        <a:t>války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které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ovšem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zřejmě</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popletl</a:t>
                      </a:r>
                      <a:r>
                        <a:rPr kumimoji="0" lang="en-US" sz="1600" b="0" i="0" u="none" strike="noStrike" cap="none" normalizeH="0" baseline="0" dirty="0">
                          <a:ln>
                            <a:noFill/>
                          </a:ln>
                          <a:solidFill>
                            <a:srgbClr val="333333"/>
                          </a:solidFill>
                          <a:effectLst/>
                          <a:latin typeface="+mn-lt"/>
                          <a:ea typeface="+mn-ea"/>
                          <a:cs typeface="+mn-cs"/>
                        </a:rPr>
                        <a:t> se </a:t>
                      </a:r>
                      <a:r>
                        <a:rPr kumimoji="0" lang="en-US" sz="1600" b="0" i="0" u="none" strike="noStrike" cap="none" normalizeH="0" baseline="0" dirty="0" err="1">
                          <a:ln>
                            <a:noFill/>
                          </a:ln>
                          <a:solidFill>
                            <a:srgbClr val="333333"/>
                          </a:solidFill>
                          <a:effectLst/>
                          <a:latin typeface="+mn-lt"/>
                          <a:ea typeface="+mn-ea"/>
                          <a:cs typeface="+mn-cs"/>
                        </a:rPr>
                        <a:t>scénami</a:t>
                      </a:r>
                      <a:r>
                        <a:rPr kumimoji="0" lang="en-US" sz="1600" b="0" i="0" u="none" strike="noStrike" cap="none" normalizeH="0" baseline="0" dirty="0">
                          <a:ln>
                            <a:noFill/>
                          </a:ln>
                          <a:solidFill>
                            <a:srgbClr val="333333"/>
                          </a:solidFill>
                          <a:effectLst/>
                          <a:latin typeface="+mn-lt"/>
                          <a:ea typeface="+mn-ea"/>
                          <a:cs typeface="+mn-cs"/>
                        </a:rPr>
                        <a:t> z </a:t>
                      </a:r>
                      <a:r>
                        <a:rPr kumimoji="0" lang="en-US" sz="1600" b="0" i="0" u="none" strike="noStrike" cap="none" normalizeH="0" baseline="0" dirty="0" err="1">
                          <a:ln>
                            <a:noFill/>
                          </a:ln>
                          <a:solidFill>
                            <a:srgbClr val="333333"/>
                          </a:solidFill>
                          <a:effectLst/>
                          <a:latin typeface="+mn-lt"/>
                          <a:ea typeface="+mn-ea"/>
                          <a:cs typeface="+mn-cs"/>
                        </a:rPr>
                        <a:t>filmu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Křídla</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modlitba</a:t>
                      </a:r>
                      <a:r>
                        <a:rPr kumimoji="0" lang="en-US" sz="1600" b="0" i="0" u="none" strike="noStrike" cap="none" normalizeH="0" baseline="0" dirty="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sz="1600"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err="1">
                          <a:ln>
                            <a:noFill/>
                          </a:ln>
                          <a:solidFill>
                            <a:srgbClr val="333333"/>
                          </a:solidFill>
                          <a:effectLst/>
                          <a:latin typeface="+mn-lt"/>
                          <a:ea typeface="+mn-ea"/>
                          <a:cs typeface="+mn-cs"/>
                        </a:rPr>
                        <a:t>Pomocí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určitých</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metod</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výslechu</a:t>
                      </a:r>
                      <a:r>
                        <a:rPr kumimoji="0" lang="en-US" sz="1600" b="0" i="0" u="none" strike="noStrike" cap="none" normalizeH="0" baseline="0" dirty="0">
                          <a:ln>
                            <a:noFill/>
                          </a:ln>
                          <a:solidFill>
                            <a:srgbClr val="333333"/>
                          </a:solidFill>
                          <a:effectLst/>
                          <a:latin typeface="+mn-lt"/>
                          <a:ea typeface="+mn-ea"/>
                          <a:cs typeface="+mn-cs"/>
                        </a:rPr>
                        <a:t> a </a:t>
                      </a:r>
                      <a:r>
                        <a:rPr kumimoji="0" lang="en-US" sz="1600" b="0" i="0" u="none" strike="noStrike" cap="none" normalizeH="0" baseline="0" dirty="0" err="1">
                          <a:ln>
                            <a:noFill/>
                          </a:ln>
                          <a:solidFill>
                            <a:srgbClr val="333333"/>
                          </a:solidFill>
                          <a:effectLst/>
                          <a:latin typeface="+mn-lt"/>
                          <a:ea typeface="+mn-ea"/>
                          <a:cs typeface="+mn-cs"/>
                        </a:rPr>
                        <a:t>sugestivních</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poznámek</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lze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falešné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err="1">
                          <a:ln>
                            <a:noFill/>
                          </a:ln>
                          <a:solidFill>
                            <a:srgbClr val="333333"/>
                          </a:solidFill>
                          <a:effectLst/>
                          <a:latin typeface="+mn-lt"/>
                          <a:ea typeface="+mn-ea"/>
                          <a:cs typeface="+mn-cs"/>
                        </a:rPr>
                        <a:t>vzpomínky</a:t>
                      </a:r>
                      <a:r>
                        <a:rPr kumimoji="0" lang="en-US" sz="1600" b="0" i="0" u="none" strike="noStrike" cap="none" normalizeH="0" baseline="0">
                          <a:ln>
                            <a:noFill/>
                          </a:ln>
                          <a:solidFill>
                            <a:srgbClr val="333333"/>
                          </a:solidFill>
                          <a:effectLst/>
                          <a:latin typeface="+mn-lt"/>
                          <a:ea typeface="+mn-ea"/>
                          <a:cs typeface="+mn-cs"/>
                        </a:rPr>
                        <a:t> “vytvořit”. </a:t>
                      </a:r>
                      <a:r>
                        <a:rPr kumimoji="0" lang="en-US" sz="1600" b="0" i="0" u="none" strike="noStrike" cap="none" normalizeH="0" baseline="0" dirty="0" err="1">
                          <a:ln>
                            <a:noFill/>
                          </a:ln>
                          <a:solidFill>
                            <a:srgbClr val="333333"/>
                          </a:solidFill>
                          <a:effectLst/>
                          <a:latin typeface="+mn-lt"/>
                          <a:ea typeface="+mn-ea"/>
                          <a:cs typeface="+mn-cs"/>
                        </a:rPr>
                        <a:t>Existuje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mnoho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soudních</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případů</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kterých</a:t>
                      </a:r>
                      <a:r>
                        <a:rPr kumimoji="0" lang="en-US" sz="1600" b="0" i="0" u="none" strike="noStrike" cap="none" normalizeH="0" baseline="0" dirty="0">
                          <a:ln>
                            <a:noFill/>
                          </a:ln>
                          <a:solidFill>
                            <a:srgbClr val="333333"/>
                          </a:solidFill>
                          <a:effectLst/>
                          <a:latin typeface="+mn-lt"/>
                          <a:ea typeface="+mn-ea"/>
                          <a:cs typeface="+mn-cs"/>
                        </a:rPr>
                        <a:t> se </a:t>
                      </a:r>
                      <a:r>
                        <a:rPr kumimoji="0" lang="en-US" sz="1600" b="0" i="0" u="none" strike="noStrike" cap="none" normalizeH="0" baseline="0" dirty="0" err="1">
                          <a:ln>
                            <a:noFill/>
                          </a:ln>
                          <a:solidFill>
                            <a:srgbClr val="333333"/>
                          </a:solidFill>
                          <a:effectLst/>
                          <a:latin typeface="+mn-lt"/>
                          <a:ea typeface="+mn-ea"/>
                          <a:cs typeface="+mn-cs"/>
                        </a:rPr>
                        <a:t>nevinní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lidé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přiznali</a:t>
                      </a:r>
                      <a:r>
                        <a:rPr kumimoji="0" lang="en-US" sz="1600" b="0" i="0" u="none" strike="noStrike" cap="none" normalizeH="0" baseline="0" dirty="0">
                          <a:ln>
                            <a:noFill/>
                          </a:ln>
                          <a:solidFill>
                            <a:srgbClr val="333333"/>
                          </a:solidFill>
                          <a:effectLst/>
                          <a:latin typeface="+mn-lt"/>
                          <a:ea typeface="+mn-ea"/>
                          <a:cs typeface="+mn-cs"/>
                        </a:rPr>
                        <a:t> k </a:t>
                      </a:r>
                      <a:r>
                        <a:rPr kumimoji="0" lang="en-US" sz="1600" b="0" i="0" u="none" strike="noStrike" cap="none" normalizeH="0" baseline="0" dirty="0" err="1">
                          <a:ln>
                            <a:noFill/>
                          </a:ln>
                          <a:solidFill>
                            <a:srgbClr val="333333"/>
                          </a:solidFill>
                          <a:effectLst/>
                          <a:latin typeface="+mn-lt"/>
                          <a:ea typeface="+mn-ea"/>
                          <a:cs typeface="+mn-cs"/>
                        </a:rPr>
                        <a:t>něčemu</a:t>
                      </a:r>
                      <a:r>
                        <a:rPr kumimoji="0" lang="en-US" sz="1600" b="0" i="0" u="none" strike="noStrike" cap="none" normalizeH="0" baseline="0" dirty="0">
                          <a:ln>
                            <a:noFill/>
                          </a:ln>
                          <a:solidFill>
                            <a:srgbClr val="333333"/>
                          </a:solidFill>
                          <a:effectLst/>
                          <a:latin typeface="+mn-lt"/>
                          <a:ea typeface="+mn-ea"/>
                          <a:cs typeface="+mn-cs"/>
                        </a:rPr>
                        <a:t>, co </a:t>
                      </a:r>
                      <a:r>
                        <a:rPr kumimoji="0" lang="en-US" sz="1600" b="0" i="0" u="none" strike="noStrike" cap="none" normalizeH="0" baseline="0" dirty="0" err="1">
                          <a:ln>
                            <a:noFill/>
                          </a:ln>
                          <a:solidFill>
                            <a:srgbClr val="333333"/>
                          </a:solidFill>
                          <a:effectLst/>
                          <a:latin typeface="+mn-lt"/>
                          <a:ea typeface="+mn-ea"/>
                          <a:cs typeface="+mn-cs"/>
                        </a:rPr>
                        <a:t>nespáchali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protože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došli</a:t>
                      </a:r>
                      <a:r>
                        <a:rPr kumimoji="0" lang="en-US" sz="1600" b="0" i="0" u="none" strike="noStrike" cap="none" normalizeH="0" baseline="0" dirty="0">
                          <a:ln>
                            <a:noFill/>
                          </a:ln>
                          <a:solidFill>
                            <a:srgbClr val="333333"/>
                          </a:solidFill>
                          <a:effectLst/>
                          <a:latin typeface="+mn-lt"/>
                          <a:ea typeface="+mn-ea"/>
                          <a:cs typeface="+mn-cs"/>
                        </a:rPr>
                        <a:t> v </a:t>
                      </a:r>
                      <a:r>
                        <a:rPr kumimoji="0" lang="en-US" sz="1600" b="0" i="0" u="none" strike="noStrike" cap="none" normalizeH="0" baseline="0" dirty="0" err="1">
                          <a:ln>
                            <a:noFill/>
                          </a:ln>
                          <a:solidFill>
                            <a:srgbClr val="333333"/>
                          </a:solidFill>
                          <a:effectLst/>
                          <a:latin typeface="+mn-lt"/>
                          <a:ea typeface="+mn-ea"/>
                          <a:cs typeface="+mn-cs"/>
                        </a:rPr>
                        <a:t>průběhu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intenzivního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vyslýchání</a:t>
                      </a:r>
                      <a:r>
                        <a:rPr kumimoji="0" lang="en-US" sz="1600" b="0" i="0" u="none" strike="noStrike" cap="none" normalizeH="0" baseline="0" dirty="0">
                          <a:ln>
                            <a:noFill/>
                          </a:ln>
                          <a:solidFill>
                            <a:srgbClr val="333333"/>
                          </a:solidFill>
                          <a:effectLst/>
                          <a:latin typeface="+mn-lt"/>
                          <a:ea typeface="+mn-ea"/>
                          <a:cs typeface="+mn-cs"/>
                        </a:rPr>
                        <a:t> k </a:t>
                      </a:r>
                      <a:r>
                        <a:rPr kumimoji="0" lang="en-US" sz="1600" b="0" i="0" u="none" strike="noStrike" cap="none" normalizeH="0" baseline="0" dirty="0" err="1">
                          <a:ln>
                            <a:noFill/>
                          </a:ln>
                          <a:solidFill>
                            <a:srgbClr val="333333"/>
                          </a:solidFill>
                          <a:effectLst/>
                          <a:latin typeface="+mn-lt"/>
                          <a:ea typeface="+mn-ea"/>
                          <a:cs typeface="+mn-cs"/>
                        </a:rPr>
                        <a:t>přesvědčení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že</a:t>
                      </a:r>
                      <a:r>
                        <a:rPr kumimoji="0" lang="en-US" sz="1600" b="0" i="0" u="none" strike="noStrike" cap="none" normalizeH="0" baseline="0" dirty="0">
                          <a:ln>
                            <a:noFill/>
                          </a:ln>
                          <a:solidFill>
                            <a:srgbClr val="333333"/>
                          </a:solidFill>
                          <a:effectLst/>
                          <a:latin typeface="+mn-lt"/>
                          <a:ea typeface="+mn-ea"/>
                          <a:cs typeface="+mn-cs"/>
                        </a:rPr>
                        <a:t> se </a:t>
                      </a:r>
                      <a:r>
                        <a:rPr kumimoji="0" lang="en-US" sz="1600" b="0" i="0" u="none" strike="noStrike" cap="none" normalizeH="0" baseline="0" dirty="0" err="1">
                          <a:ln>
                            <a:noFill/>
                          </a:ln>
                          <a:solidFill>
                            <a:srgbClr val="333333"/>
                          </a:solidFill>
                          <a:effectLst/>
                          <a:latin typeface="+mn-lt"/>
                          <a:ea typeface="+mn-ea"/>
                          <a:cs typeface="+mn-cs"/>
                        </a:rPr>
                        <a:t>příslušného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zločinu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skutečně</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dopustili</a:t>
                      </a:r>
                      <a:r>
                        <a:rPr kumimoji="0" lang="en-US" sz="1600" b="0" i="0" u="none" strike="noStrike" cap="none" normalizeH="0" baseline="0" dirty="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sz="1600"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600" b="0" i="0" u="none" strike="noStrike" cap="none" normalizeH="0" baseline="0" dirty="0">
                          <a:ln>
                            <a:noFill/>
                          </a:ln>
                          <a:solidFill>
                            <a:srgbClr val="333333"/>
                          </a:solidFill>
                          <a:effectLst/>
                          <a:latin typeface="+mn-lt"/>
                          <a:ea typeface="+mn-ea"/>
                          <a:cs typeface="+mn-cs"/>
                        </a:rPr>
                        <a:t>V </a:t>
                      </a:r>
                      <a:r>
                        <a:rPr kumimoji="0" lang="en-US" sz="1600" b="0" i="0" u="none" strike="noStrike" cap="none" normalizeH="0" baseline="0" dirty="0" err="1">
                          <a:ln>
                            <a:noFill/>
                          </a:ln>
                          <a:solidFill>
                            <a:srgbClr val="333333"/>
                          </a:solidFill>
                          <a:effectLst/>
                          <a:latin typeface="+mn-lt"/>
                          <a:ea typeface="+mn-ea"/>
                          <a:cs typeface="+mn-cs"/>
                        </a:rPr>
                        <a:t>jednom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pokusu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byly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účastníkům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ukázány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zmanipulované</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fotografie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kterých</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byli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oni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sami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jako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děti</a:t>
                      </a:r>
                      <a:r>
                        <a:rPr kumimoji="0" lang="en-US" sz="1600" b="0" i="0" u="none" strike="noStrike" cap="none" normalizeH="0" baseline="0" dirty="0">
                          <a:ln>
                            <a:noFill/>
                          </a:ln>
                          <a:solidFill>
                            <a:srgbClr val="333333"/>
                          </a:solidFill>
                          <a:effectLst/>
                          <a:latin typeface="+mn-lt"/>
                          <a:ea typeface="+mn-ea"/>
                          <a:cs typeface="+mn-cs"/>
                        </a:rPr>
                        <a:t> se </a:t>
                      </a:r>
                      <a:r>
                        <a:rPr kumimoji="0" lang="en-US" sz="1600" b="0" i="0" u="none" strike="noStrike" cap="none" normalizeH="0" baseline="0" dirty="0" err="1">
                          <a:ln>
                            <a:noFill/>
                          </a:ln>
                          <a:solidFill>
                            <a:srgbClr val="333333"/>
                          </a:solidFill>
                          <a:effectLst/>
                          <a:latin typeface="+mn-lt"/>
                          <a:ea typeface="+mn-ea"/>
                          <a:cs typeface="+mn-cs"/>
                        </a:rPr>
                        <a:t>svým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otcem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výletě</a:t>
                      </a:r>
                      <a:r>
                        <a:rPr kumimoji="0" lang="en-US" sz="1600" b="0" i="0" u="none" strike="noStrike" cap="none" normalizeH="0" baseline="0" dirty="0">
                          <a:ln>
                            <a:noFill/>
                          </a:ln>
                          <a:solidFill>
                            <a:srgbClr val="333333"/>
                          </a:solidFill>
                          <a:effectLst/>
                          <a:latin typeface="+mn-lt"/>
                          <a:ea typeface="+mn-ea"/>
                          <a:cs typeface="+mn-cs"/>
                        </a:rPr>
                        <a:t> v </a:t>
                      </a:r>
                      <a:r>
                        <a:rPr kumimoji="0" lang="en-US" sz="1600" b="0" i="0" u="none" strike="noStrike" cap="none" normalizeH="0" baseline="0" dirty="0" err="1">
                          <a:ln>
                            <a:noFill/>
                          </a:ln>
                          <a:solidFill>
                            <a:srgbClr val="333333"/>
                          </a:solidFill>
                          <a:effectLst/>
                          <a:latin typeface="+mn-lt"/>
                          <a:ea typeface="+mn-ea"/>
                          <a:cs typeface="+mn-cs"/>
                        </a:rPr>
                        <a:t>horkovzdušném</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balónu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Polovina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účastníků</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později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tvrdila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že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na</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tuto</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příhodu</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vzpomínají</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ačkoliv</a:t>
                      </a:r>
                      <a:r>
                        <a:rPr kumimoji="0" lang="en-US" sz="1600" b="0" i="0" u="none" strike="noStrike" cap="none" normalizeH="0" baseline="0" dirty="0">
                          <a:ln>
                            <a:noFill/>
                          </a:ln>
                          <a:solidFill>
                            <a:srgbClr val="333333"/>
                          </a:solidFill>
                          <a:effectLst/>
                          <a:latin typeface="+mn-lt"/>
                          <a:ea typeface="+mn-ea"/>
                          <a:cs typeface="+mn-cs"/>
                        </a:rPr>
                        <a:t> se </a:t>
                      </a:r>
                      <a:r>
                        <a:rPr kumimoji="0" lang="en-US" sz="1600" b="0" i="0" u="none" strike="noStrike" cap="none" normalizeH="0" baseline="0" dirty="0" err="1">
                          <a:ln>
                            <a:noFill/>
                          </a:ln>
                          <a:solidFill>
                            <a:srgbClr val="333333"/>
                          </a:solidFill>
                          <a:effectLst/>
                          <a:latin typeface="+mn-lt"/>
                          <a:ea typeface="+mn-ea"/>
                          <a:cs typeface="+mn-cs"/>
                        </a:rPr>
                        <a:t>ve</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skutečnosti</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nikdy</a:t>
                      </a:r>
                      <a:r>
                        <a:rPr kumimoji="0" lang="en-US" sz="1600" b="0" i="0" u="none" strike="noStrike" cap="none" normalizeH="0" baseline="0" dirty="0">
                          <a:ln>
                            <a:noFill/>
                          </a:ln>
                          <a:solidFill>
                            <a:srgbClr val="333333"/>
                          </a:solidFill>
                          <a:effectLst/>
                          <a:latin typeface="+mn-lt"/>
                          <a:ea typeface="+mn-ea"/>
                          <a:cs typeface="+mn-cs"/>
                        </a:rPr>
                        <a:t> </a:t>
                      </a:r>
                      <a:r>
                        <a:rPr kumimoji="0" lang="en-US" sz="1600" b="0" i="0" u="none" strike="noStrike" cap="none" normalizeH="0" baseline="0" dirty="0" err="1">
                          <a:ln>
                            <a:noFill/>
                          </a:ln>
                          <a:solidFill>
                            <a:srgbClr val="333333"/>
                          </a:solidFill>
                          <a:effectLst/>
                          <a:latin typeface="+mn-lt"/>
                          <a:ea typeface="+mn-ea"/>
                          <a:cs typeface="+mn-cs"/>
                        </a:rPr>
                        <a:t>nestala</a:t>
                      </a:r>
                      <a:r>
                        <a:rPr kumimoji="0" lang="en-US" sz="1600" b="0" i="0" u="none" strike="noStrike" cap="none" normalizeH="0" baseline="0" dirty="0">
                          <a:ln>
                            <a:noFill/>
                          </a:ln>
                          <a:solidFill>
                            <a:srgbClr val="333333"/>
                          </a:solidFill>
                          <a:effectLst/>
                          <a:latin typeface="+mn-lt"/>
                          <a:ea typeface="+mn-ea"/>
                          <a:cs typeface="+mn-cs"/>
                        </a:rPr>
                        <a:t>. </a:t>
                      </a:r>
                      <a:endParaRPr kumimoji="0" lang="de-DE" sz="16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2234BD9B-6286-4560-836B-2A2A08306E56}" type="slidenum">
              <a:rPr lang="de-DE" altLang="de-DE" smtClean="0"/>
              <a:pPr/>
              <a:t>37</a:t>
            </a:fld>
            <a:endParaRPr lang="de-DE" altLang="de-DE"/>
          </a:p>
        </p:txBody>
      </p:sp>
    </p:spTree>
    <p:extLst>
      <p:ext uri="{BB962C8B-B14F-4D97-AF65-F5344CB8AC3E}">
        <p14:creationId xmlns:p14="http://schemas.microsoft.com/office/powerpoint/2010/main" val="2232788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s psychózou </a:t>
            </a:r>
            <a:r>
              <a:rPr lang="en-US" altLang="de-DE" sz="2400" dirty="0">
                <a:solidFill>
                  <a:srgbClr val="333333"/>
                </a:solidFill>
              </a:rPr>
              <a:t>(</a:t>
            </a:r>
            <a:r>
              <a:rPr lang="cs-CZ" altLang="de-DE" sz="2400" dirty="0">
                <a:solidFill>
                  <a:srgbClr val="333333"/>
                </a:solidFill>
              </a:rPr>
              <a:t>ale nikoli všichni</a:t>
            </a:r>
            <a:r>
              <a:rPr lang="en-US" altLang="de-DE" sz="2400" dirty="0">
                <a:solidFill>
                  <a:srgbClr val="333333"/>
                </a:solidFill>
              </a:rPr>
              <a:t>!) </a:t>
            </a:r>
            <a:r>
              <a:rPr lang="cs-CZ" altLang="de-DE" sz="2400" dirty="0">
                <a:solidFill>
                  <a:srgbClr val="333333"/>
                </a:solidFill>
              </a:rPr>
              <a:t>více věří svým falešným vzpomínkám než lidé bez </a:t>
            </a:r>
            <a:r>
              <a:rPr lang="cs-CZ" altLang="de-DE" sz="2400">
                <a:solidFill>
                  <a:srgbClr val="333333"/>
                </a:solidFill>
              </a:rPr>
              <a:t>psychózy</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s psychózou </a:t>
            </a:r>
            <a:r>
              <a:rPr lang="en-US" altLang="de-DE" sz="2400" dirty="0">
                <a:solidFill>
                  <a:srgbClr val="333333"/>
                </a:solidFill>
              </a:rPr>
              <a:t>(</a:t>
            </a:r>
            <a:r>
              <a:rPr lang="cs-CZ" altLang="de-DE" sz="2400" dirty="0">
                <a:solidFill>
                  <a:srgbClr val="333333"/>
                </a:solidFill>
              </a:rPr>
              <a:t>ale nikoli všichni</a:t>
            </a:r>
            <a:r>
              <a:rPr lang="en-US" altLang="de-DE" sz="2400" dirty="0">
                <a:solidFill>
                  <a:srgbClr val="333333"/>
                </a:solidFill>
              </a:rPr>
              <a:t>!) </a:t>
            </a:r>
            <a:r>
              <a:rPr lang="cs-CZ" altLang="de-DE" sz="2400" dirty="0">
                <a:solidFill>
                  <a:srgbClr val="333333"/>
                </a:solidFill>
              </a:rPr>
              <a:t>více věří svým falešným vzpomínkám než lidé bez psychózy</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Na druhé straně je během psychózy důvěra ve skutečné vzpomínky </a:t>
            </a:r>
            <a:r>
              <a:rPr lang="en-US" altLang="de-DE" sz="2400" dirty="0">
                <a:solidFill>
                  <a:srgbClr val="333333"/>
                </a:solidFill>
              </a:rPr>
              <a:t>(</a:t>
            </a:r>
            <a:r>
              <a:rPr lang="cs-CZ" altLang="de-DE" sz="2400" dirty="0">
                <a:solidFill>
                  <a:srgbClr val="333333"/>
                </a:solidFill>
              </a:rPr>
              <a:t>tedy v to, co se skutečně stalo) </a:t>
            </a:r>
            <a:r>
              <a:rPr lang="cs-CZ" altLang="de-DE" sz="2400">
                <a:solidFill>
                  <a:srgbClr val="333333"/>
                </a:solidFill>
              </a:rPr>
              <a:t>snížena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39</a:t>
            </a:fld>
            <a:endParaRPr lang="de-DE" altLang="de-DE"/>
          </a:p>
        </p:txBody>
      </p:sp>
    </p:spTree>
    <p:extLst>
      <p:ext uri="{BB962C8B-B14F-4D97-AF65-F5344CB8AC3E}">
        <p14:creationId xmlns:p14="http://schemas.microsoft.com/office/powerpoint/2010/main" val="939852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s psychózou </a:t>
            </a:r>
            <a:r>
              <a:rPr lang="en-US" altLang="de-DE" sz="2400" dirty="0">
                <a:solidFill>
                  <a:srgbClr val="333333"/>
                </a:solidFill>
              </a:rPr>
              <a:t>(</a:t>
            </a:r>
            <a:r>
              <a:rPr lang="cs-CZ" altLang="de-DE" sz="2400" dirty="0">
                <a:solidFill>
                  <a:srgbClr val="333333"/>
                </a:solidFill>
              </a:rPr>
              <a:t>ale nikoli všichni</a:t>
            </a:r>
            <a:r>
              <a:rPr lang="en-US" altLang="de-DE" sz="2400" dirty="0">
                <a:solidFill>
                  <a:srgbClr val="333333"/>
                </a:solidFill>
              </a:rPr>
              <a:t>!) </a:t>
            </a:r>
            <a:r>
              <a:rPr lang="cs-CZ" altLang="de-DE" sz="2400" dirty="0">
                <a:solidFill>
                  <a:srgbClr val="333333"/>
                </a:solidFill>
              </a:rPr>
              <a:t>více věří svým falešným vzpomínkám než lidé bez psychózy</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Na druhé straně je během psychózy důvěra ve skutečné vzpomínky </a:t>
            </a:r>
            <a:r>
              <a:rPr lang="en-US" altLang="de-DE" sz="2400" dirty="0">
                <a:solidFill>
                  <a:srgbClr val="333333"/>
                </a:solidFill>
              </a:rPr>
              <a:t>(</a:t>
            </a:r>
            <a:r>
              <a:rPr lang="cs-CZ" altLang="de-DE" sz="2400" dirty="0">
                <a:solidFill>
                  <a:srgbClr val="333333"/>
                </a:solidFill>
              </a:rPr>
              <a:t>tedy v to, co se skutečně stalo) snížena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To může způsobovat problémy při rozlišování skutečných a falešných vzpomínek a narušovat zdravý a realistický postoj vůči okolnímu světu</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40</a:t>
            </a:fld>
            <a:endParaRPr lang="de-DE" altLang="de-DE"/>
          </a:p>
        </p:txBody>
      </p:sp>
    </p:spTree>
    <p:extLst>
      <p:ext uri="{BB962C8B-B14F-4D97-AF65-F5344CB8AC3E}">
        <p14:creationId xmlns:p14="http://schemas.microsoft.com/office/powerpoint/2010/main" val="15133623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Příklady toho, jak chyby paměti posilují nesprávné chápání situace během psychózy</a:t>
            </a:r>
          </a:p>
        </p:txBody>
      </p:sp>
      <p:sp>
        <p:nvSpPr>
          <p:cNvPr id="43030" name="Rechteck 1"/>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cs-CZ" altLang="de-DE" sz="2400" dirty="0">
                <a:solidFill>
                  <a:srgbClr val="004992"/>
                </a:solidFill>
                <a:latin typeface="+mn-lt"/>
              </a:rPr>
              <a:t>Může někdo z vás krátce uvést nějakou vlastní podobnou zkušenost</a:t>
            </a:r>
            <a:r>
              <a:rPr lang="en-US" altLang="de-DE" sz="2400" dirty="0">
                <a:solidFill>
                  <a:srgbClr val="004992"/>
                </a:solidFill>
                <a:latin typeface="+mn-lt"/>
              </a:rPr>
              <a:t>? </a:t>
            </a:r>
            <a:endParaRPr lang="de-DE" altLang="de-DE" sz="24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881489117"/>
              </p:ext>
            </p:extLst>
          </p:nvPr>
        </p:nvGraphicFramePr>
        <p:xfrm>
          <a:off x="408954" y="2203704"/>
          <a:ext cx="11376003" cy="3474720"/>
        </p:xfrm>
        <a:graphic>
          <a:graphicData uri="http://schemas.openxmlformats.org/drawingml/2006/table">
            <a:tbl>
              <a:tblPr firstRow="1" bandRow="1">
                <a:tableStyleId>{21E4AEA4-8DFA-4A89-87EB-49C32662AFE0}</a:tableStyleId>
              </a:tblPr>
              <a:tblGrid>
                <a:gridCol w="2916325">
                  <a:extLst>
                    <a:ext uri="{9D8B030D-6E8A-4147-A177-3AD203B41FA5}">
                      <a16:colId xmlns:a16="http://schemas.microsoft.com/office/drawing/2014/main" val="20000"/>
                    </a:ext>
                  </a:extLst>
                </a:gridCol>
                <a:gridCol w="2916325">
                  <a:extLst>
                    <a:ext uri="{9D8B030D-6E8A-4147-A177-3AD203B41FA5}">
                      <a16:colId xmlns:a16="http://schemas.microsoft.com/office/drawing/2014/main" val="20001"/>
                    </a:ext>
                  </a:extLst>
                </a:gridCol>
                <a:gridCol w="554335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Událost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Falešná vzpomínka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Skutečná situace</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dirty="0">
                          <a:ln>
                            <a:noFill/>
                          </a:ln>
                          <a:solidFill>
                            <a:srgbClr val="333333"/>
                          </a:solidFill>
                          <a:effectLst/>
                          <a:latin typeface="+mn-lt"/>
                          <a:ea typeface="+mn-ea"/>
                          <a:cs typeface="+mn-cs"/>
                        </a:rPr>
                        <a:t>Pohádali jste se s přítelem.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Nazval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vás</a:t>
                      </a:r>
                      <a:r>
                        <a:rPr kumimoji="0" lang="en-US" sz="2400" b="0" i="0" u="none" strike="noStrike" cap="none" normalizeH="0" baseline="0">
                          <a:ln>
                            <a:noFill/>
                          </a:ln>
                          <a:solidFill>
                            <a:srgbClr val="333333"/>
                          </a:solidFill>
                          <a:effectLst/>
                          <a:latin typeface="+mn-lt"/>
                          <a:ea typeface="+mn-ea"/>
                          <a:cs typeface="+mn-cs"/>
                        </a:rPr>
                        <a:t> “idiotem”.</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Váš</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přítel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zvýšil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hlas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Jisté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výroky</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sice</a:t>
                      </a:r>
                      <a:r>
                        <a:rPr kumimoji="0" lang="en-US" sz="2400" b="0" i="0" u="none" strike="noStrike" cap="none" normalizeH="0" baseline="0">
                          <a:ln>
                            <a:noFill/>
                          </a:ln>
                          <a:solidFill>
                            <a:srgbClr val="333333"/>
                          </a:solidFill>
                          <a:effectLst/>
                          <a:latin typeface="+mn-lt"/>
                          <a:ea typeface="+mn-ea"/>
                          <a:cs typeface="+mn-cs"/>
                        </a:rPr>
                        <a:t> “visely </a:t>
                      </a:r>
                      <a:r>
                        <a:rPr kumimoji="0" lang="en-US" sz="2400" b="0" i="0" u="none" strike="noStrike" cap="none" normalizeH="0" baseline="0" err="1">
                          <a:ln>
                            <a:noFill/>
                          </a:ln>
                          <a:solidFill>
                            <a:srgbClr val="333333"/>
                          </a:solidFill>
                          <a:effectLst/>
                          <a:latin typeface="+mn-lt"/>
                          <a:ea typeface="+mn-ea"/>
                          <a:cs typeface="+mn-cs"/>
                        </a:rPr>
                        <a:t>ve</a:t>
                      </a:r>
                      <a:r>
                        <a:rPr kumimoji="0" lang="en-US" sz="2400" b="0" i="0" u="none" strike="noStrike" cap="none" normalizeH="0" baseline="0">
                          <a:ln>
                            <a:noFill/>
                          </a:ln>
                          <a:solidFill>
                            <a:srgbClr val="333333"/>
                          </a:solidFill>
                          <a:effectLst/>
                          <a:latin typeface="+mn-lt"/>
                          <a:ea typeface="+mn-ea"/>
                          <a:cs typeface="+mn-cs"/>
                        </a:rPr>
                        <a:t> vzduchu”, </a:t>
                      </a:r>
                      <a:r>
                        <a:rPr kumimoji="0" lang="en-US" sz="2400" b="0" i="0" u="none" strike="noStrike" cap="none" normalizeH="0" baseline="0" dirty="0">
                          <a:ln>
                            <a:noFill/>
                          </a:ln>
                          <a:solidFill>
                            <a:srgbClr val="333333"/>
                          </a:solidFill>
                          <a:effectLst/>
                          <a:latin typeface="+mn-lt"/>
                          <a:ea typeface="+mn-ea"/>
                          <a:cs typeface="+mn-cs"/>
                        </a:rPr>
                        <a:t>ale </a:t>
                      </a:r>
                      <a:r>
                        <a:rPr kumimoji="0" lang="en-US" sz="2400" b="0" i="0" u="none" strike="noStrike" cap="none" normalizeH="0" baseline="0" dirty="0" err="1">
                          <a:ln>
                            <a:noFill/>
                          </a:ln>
                          <a:solidFill>
                            <a:srgbClr val="333333"/>
                          </a:solidFill>
                          <a:effectLst/>
                          <a:latin typeface="+mn-lt"/>
                          <a:ea typeface="+mn-ea"/>
                          <a:cs typeface="+mn-cs"/>
                        </a:rPr>
                        <a:t>ve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skutečnosti</a:t>
                      </a:r>
                      <a:r>
                        <a:rPr kumimoji="0" lang="en-US" sz="2400" b="0" i="0" u="none" strike="noStrike" cap="none" normalizeH="0" baseline="0" dirty="0">
                          <a:ln>
                            <a:noFill/>
                          </a:ln>
                          <a:solidFill>
                            <a:srgbClr val="333333"/>
                          </a:solidFill>
                          <a:effectLst/>
                          <a:latin typeface="+mn-lt"/>
                          <a:ea typeface="+mn-ea"/>
                          <a:cs typeface="+mn-cs"/>
                        </a:rPr>
                        <a:t> je </a:t>
                      </a:r>
                      <a:r>
                        <a:rPr kumimoji="0" lang="en-US" sz="2400" b="0" i="0" u="none" strike="noStrike" cap="none" normalizeH="0" baseline="0" dirty="0" err="1">
                          <a:ln>
                            <a:noFill/>
                          </a:ln>
                          <a:solidFill>
                            <a:srgbClr val="333333"/>
                          </a:solidFill>
                          <a:effectLst/>
                          <a:latin typeface="+mn-lt"/>
                          <a:ea typeface="+mn-ea"/>
                          <a:cs typeface="+mn-cs"/>
                        </a:rPr>
                        <a:t>nikdo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neřekl</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a:ln>
                            <a:noFill/>
                          </a:ln>
                          <a:solidFill>
                            <a:srgbClr val="333333"/>
                          </a:solidFill>
                          <a:effectLst/>
                          <a:latin typeface="+mn-lt"/>
                          <a:ea typeface="+mn-ea"/>
                          <a:cs typeface="+mn-cs"/>
                        </a:rPr>
                        <a:t>Šli jste za sestřičkou a na něco jste se jí zeptali.</a:t>
                      </a:r>
                      <a:endParaRPr kumimoji="0" lang="de-DE" sz="2400" b="0" i="0" u="none" strike="noStrike" cap="none" normalizeH="0" baseline="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400" b="0" i="0" u="none" strike="noStrike" cap="none" normalizeH="0" baseline="0" dirty="0">
                          <a:ln>
                            <a:noFill/>
                          </a:ln>
                          <a:solidFill>
                            <a:srgbClr val="333333"/>
                          </a:solidFill>
                          <a:effectLst/>
                          <a:latin typeface="+mn-lt"/>
                          <a:ea typeface="+mn-ea"/>
                          <a:cs typeface="+mn-cs"/>
                        </a:rPr>
                        <a:t>Vůbec se o vás nezajímala a dokonce se vám vysmála.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Sestra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vás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vyslechla</a:t>
                      </a:r>
                      <a:r>
                        <a:rPr kumimoji="0" lang="en-US" sz="2400" b="0" i="0" u="none" strike="noStrike" cap="none" normalizeH="0" baseline="0" dirty="0">
                          <a:ln>
                            <a:noFill/>
                          </a:ln>
                          <a:solidFill>
                            <a:srgbClr val="333333"/>
                          </a:solidFill>
                          <a:effectLst/>
                          <a:latin typeface="+mn-lt"/>
                          <a:ea typeface="+mn-ea"/>
                          <a:cs typeface="+mn-cs"/>
                        </a:rPr>
                        <a:t>, ale </a:t>
                      </a:r>
                      <a:r>
                        <a:rPr kumimoji="0" lang="en-US" sz="2400" b="0" i="0" u="none" strike="noStrike" cap="none" normalizeH="0" baseline="0" dirty="0" err="1">
                          <a:ln>
                            <a:noFill/>
                          </a:ln>
                          <a:solidFill>
                            <a:srgbClr val="333333"/>
                          </a:solidFill>
                          <a:effectLst/>
                          <a:latin typeface="+mn-lt"/>
                          <a:ea typeface="+mn-ea"/>
                          <a:cs typeface="+mn-cs"/>
                        </a:rPr>
                        <a:t>bohužel</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právě</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neměla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čas</a:t>
                      </a:r>
                      <a:r>
                        <a:rPr kumimoji="0" lang="en-US" sz="2400" b="0" i="0" u="none" strike="noStrike" cap="none" normalizeH="0" baseline="0" dirty="0">
                          <a:ln>
                            <a:noFill/>
                          </a:ln>
                          <a:solidFill>
                            <a:srgbClr val="333333"/>
                          </a:solidFill>
                          <a:effectLst/>
                          <a:latin typeface="+mn-lt"/>
                          <a:ea typeface="+mn-ea"/>
                          <a:cs typeface="+mn-cs"/>
                        </a:rPr>
                        <a:t>, aby to s </a:t>
                      </a:r>
                      <a:r>
                        <a:rPr kumimoji="0" lang="en-US" sz="2400" b="0" i="0" u="none" strike="noStrike" cap="none" normalizeH="0" baseline="0" dirty="0" err="1">
                          <a:ln>
                            <a:noFill/>
                          </a:ln>
                          <a:solidFill>
                            <a:srgbClr val="333333"/>
                          </a:solidFill>
                          <a:effectLst/>
                          <a:latin typeface="+mn-lt"/>
                          <a:ea typeface="+mn-ea"/>
                          <a:cs typeface="+mn-cs"/>
                        </a:rPr>
                        <a:t>vámi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blíže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probrala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Protože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jste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byli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naštvaní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kvůli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věci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nezapamatovali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jste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správně</a:t>
                      </a:r>
                      <a:r>
                        <a:rPr kumimoji="0" lang="en-US" sz="2400" b="0" i="0" u="none" strike="noStrike" cap="none" normalizeH="0" baseline="0" dirty="0">
                          <a:ln>
                            <a:noFill/>
                          </a:ln>
                          <a:solidFill>
                            <a:srgbClr val="333333"/>
                          </a:solidFill>
                          <a:effectLst/>
                          <a:latin typeface="+mn-lt"/>
                          <a:ea typeface="+mn-ea"/>
                          <a:cs typeface="+mn-cs"/>
                        </a:rPr>
                        <a:t>, co se </a:t>
                      </a:r>
                      <a:r>
                        <a:rPr kumimoji="0" lang="en-US" sz="2400" b="0" i="0" u="none" strike="noStrike" cap="none" normalizeH="0" baseline="0" dirty="0" err="1">
                          <a:ln>
                            <a:noFill/>
                          </a:ln>
                          <a:solidFill>
                            <a:srgbClr val="333333"/>
                          </a:solidFill>
                          <a:effectLst/>
                          <a:latin typeface="+mn-lt"/>
                          <a:ea typeface="+mn-ea"/>
                          <a:cs typeface="+mn-cs"/>
                        </a:rPr>
                        <a:t>stalo</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2234BD9B-6286-4560-836B-2A2A08306E56}"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4505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a:solidFill>
                  <a:srgbClr val="333333"/>
                </a:solidFill>
              </a:rPr>
              <a:t>Opět vám ukážeme několik dosti složitých scének</a:t>
            </a:r>
            <a:r>
              <a:rPr lang="de-DE" altLang="de-DE" sz="240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4505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a:solidFill>
                  <a:srgbClr val="333333"/>
                </a:solidFill>
              </a:rPr>
              <a:t>Opět vám ukážeme několik dosti složitých scének</a:t>
            </a:r>
            <a:r>
              <a:rPr lang="de-DE" altLang="de-DE" sz="2400">
                <a:solidFill>
                  <a:srgbClr val="333333"/>
                </a:solidFill>
              </a:rPr>
              <a:t>.</a:t>
            </a:r>
          </a:p>
          <a:p>
            <a:pPr marL="342900" indent="-342900" eaLnBrk="1" hangingPunct="1">
              <a:buClr>
                <a:srgbClr val="333333"/>
              </a:buClr>
              <a:buFont typeface="WingDings"/>
              <a:buChar char=""/>
            </a:pPr>
            <a:r>
              <a:rPr lang="cs-CZ" altLang="de-DE" sz="2400">
                <a:solidFill>
                  <a:srgbClr val="333333"/>
                </a:solidFill>
              </a:rPr>
              <a:t>Pokuste se určit, co v nich nebylo </a:t>
            </a:r>
            <a:r>
              <a:rPr lang="de-DE" altLang="de-DE" sz="2400">
                <a:solidFill>
                  <a:srgbClr val="333333"/>
                </a:solidFill>
              </a:rPr>
              <a:t>(</a:t>
            </a:r>
            <a:r>
              <a:rPr lang="cs-CZ" altLang="de-DE" sz="2400">
                <a:solidFill>
                  <a:srgbClr val="333333"/>
                </a:solidFill>
              </a:rPr>
              <a:t>chybějící věci vám později ukážeme modrým písmem</a:t>
            </a:r>
            <a:r>
              <a:rPr lang="de-DE" altLang="de-DE" sz="2400">
                <a:solidFill>
                  <a:srgbClr val="333333"/>
                </a:solidFill>
              </a:rPr>
              <a:t>)</a:t>
            </a:r>
            <a:r>
              <a:rPr lang="cs-CZ" altLang="de-DE" sz="2400">
                <a:solidFill>
                  <a:srgbClr val="333333"/>
                </a:solidFill>
              </a:rPr>
              <a:t>.</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43</a:t>
            </a:fld>
            <a:endParaRPr lang="de-DE" altLang="de-DE"/>
          </a:p>
        </p:txBody>
      </p:sp>
    </p:spTree>
    <p:extLst>
      <p:ext uri="{BB962C8B-B14F-4D97-AF65-F5344CB8AC3E}">
        <p14:creationId xmlns:p14="http://schemas.microsoft.com/office/powerpoint/2010/main" val="17747213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E875564B-0267-461B-931C-389D2E0951FD}"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Bankovní lupiči</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na obrázku neviděli? Nakolik jste si tím jistí?</a:t>
            </a:r>
            <a:endParaRPr lang="de-DE" altLang="de-DE">
              <a:solidFill>
                <a:srgbClr val="004992"/>
              </a:solidFill>
              <a:latin typeface="+mn-lt"/>
              <a:ea typeface="+mn-ea"/>
              <a:cs typeface="+mn-cs"/>
            </a:endParaRPr>
          </a:p>
        </p:txBody>
      </p:sp>
      <p:sp>
        <p:nvSpPr>
          <p:cNvPr id="4710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otevřený sejf</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bezpečnostní kamera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svařovací bomba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bankovky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mince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maska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baterka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Bankovní lupiči</a:t>
            </a:r>
            <a:endParaRPr lang="de-DE" altLang="de-DE" sz="3600">
              <a:latin typeface="+mn-lt"/>
              <a:ea typeface="+mn-ea"/>
              <a:cs typeface="+mn-cs"/>
            </a:endParaRPr>
          </a:p>
        </p:txBody>
      </p:sp>
      <p:sp>
        <p:nvSpPr>
          <p:cNvPr id="481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otevřený sejf</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bezpečnostní kamera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svařovací bomba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bankovky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mince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maska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baterka</a:t>
            </a:r>
            <a:endParaRPr lang="de-DE" altLang="de-DE" sz="2400" dirty="0">
              <a:solidFill>
                <a:srgbClr val="333333"/>
              </a:solidFill>
            </a:endParaRP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E875564B-0267-461B-931C-389D2E0951FD}"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Školní třída</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obrázku nebylo? Nakolik jste si tím jistí?</a:t>
            </a:r>
            <a:endParaRPr lang="de-DE" altLang="de-DE">
              <a:solidFill>
                <a:srgbClr val="004992"/>
              </a:solidFill>
              <a:latin typeface="+mn-lt"/>
              <a:ea typeface="+mn-ea"/>
              <a:cs typeface="+mn-cs"/>
            </a:endParaRPr>
          </a:p>
        </p:txBody>
      </p:sp>
      <p:sp>
        <p:nvSpPr>
          <p:cNvPr id="5017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houba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šedý plášť</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stůl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tabule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aktovka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křída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culík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učitelčina židle</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Školní třída</a:t>
            </a:r>
            <a:endParaRPr lang="de-DE" altLang="de-DE" sz="3600">
              <a:latin typeface="+mn-lt"/>
              <a:ea typeface="+mn-ea"/>
              <a:cs typeface="+mn-cs"/>
            </a:endParaRPr>
          </a:p>
        </p:txBody>
      </p:sp>
      <p:sp>
        <p:nvSpPr>
          <p:cNvPr id="51205"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houba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šedý plášť</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stůl</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tabule</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aktovka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křída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culík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učitelčina židle</a:t>
            </a:r>
            <a:endParaRPr lang="de-DE" altLang="de-DE" sz="2400" dirty="0">
              <a:solidFill>
                <a:srgbClr val="333333"/>
              </a:solidFill>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pro </a:t>
            </a:r>
            <a:r>
              <a:rPr lang="en-US" altLang="ko-KR" sz="1800" i="1" spc="-5" dirty="0" err="1">
                <a:solidFill>
                  <a:srgbClr val="333333"/>
                </a:solidFill>
              </a:rPr>
              <a:t>terapeuty</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en-US" altLang="ko-KR" sz="1800" dirty="0">
                <a:solidFill>
                  <a:srgbClr val="333333"/>
                </a:solidFill>
              </a:rPr>
              <a:t>V </a:t>
            </a:r>
            <a:r>
              <a:rPr lang="en-US" altLang="ko-KR" sz="1800" dirty="0" err="1">
                <a:solidFill>
                  <a:srgbClr val="333333"/>
                </a:solidFill>
              </a:rPr>
              <a:t>některých</a:t>
            </a:r>
            <a:r>
              <a:rPr lang="en-US" altLang="ko-KR" sz="1800" dirty="0">
                <a:solidFill>
                  <a:srgbClr val="333333"/>
                </a:solidFill>
              </a:rPr>
              <a:t> </a:t>
            </a:r>
            <a:r>
              <a:rPr lang="en-US" altLang="ko-KR" sz="1800" dirty="0" err="1">
                <a:solidFill>
                  <a:srgbClr val="333333"/>
                </a:solidFill>
              </a:rPr>
              <a:t>videoklipech</a:t>
            </a:r>
            <a:r>
              <a:rPr lang="en-US" altLang="ko-KR" sz="1800" dirty="0">
                <a:solidFill>
                  <a:srgbClr val="333333"/>
                </a:solidFill>
              </a:rPr>
              <a:t> se </a:t>
            </a:r>
            <a:r>
              <a:rPr lang="en-US" altLang="ko-KR" sz="1800" dirty="0" err="1">
                <a:solidFill>
                  <a:srgbClr val="333333"/>
                </a:solidFill>
              </a:rPr>
              <a:t>mohou</a:t>
            </a:r>
            <a:r>
              <a:rPr lang="en-US" altLang="ko-KR" sz="1800" dirty="0">
                <a:solidFill>
                  <a:srgbClr val="333333"/>
                </a:solidFill>
              </a:rPr>
              <a:t> </a:t>
            </a:r>
            <a:r>
              <a:rPr lang="en-US" altLang="ko-KR" sz="1800" dirty="0" err="1">
                <a:solidFill>
                  <a:srgbClr val="333333"/>
                </a:solidFill>
              </a:rPr>
              <a:t>objevit</a:t>
            </a:r>
            <a:r>
              <a:rPr lang="en-US" altLang="ko-KR" sz="1800" dirty="0">
                <a:solidFill>
                  <a:srgbClr val="333333"/>
                </a:solidFill>
              </a:rPr>
              <a:t> </a:t>
            </a:r>
            <a:r>
              <a:rPr lang="en-US" altLang="ko-KR" sz="1800" dirty="0" err="1">
                <a:solidFill>
                  <a:srgbClr val="333333"/>
                </a:solidFill>
              </a:rPr>
              <a:t>výrazy</a:t>
            </a:r>
            <a:r>
              <a:rPr lang="en-US" altLang="ko-KR" sz="1800" dirty="0">
                <a:solidFill>
                  <a:srgbClr val="333333"/>
                </a:solidFill>
              </a:rPr>
              <a:t>, </a:t>
            </a:r>
            <a:r>
              <a:rPr lang="en-US" altLang="ko-KR" sz="1800" dirty="0" err="1">
                <a:solidFill>
                  <a:srgbClr val="333333"/>
                </a:solidFill>
              </a:rPr>
              <a:t>které</a:t>
            </a:r>
            <a:r>
              <a:rPr lang="en-US" altLang="ko-KR" sz="1800" dirty="0">
                <a:solidFill>
                  <a:srgbClr val="333333"/>
                </a:solidFill>
              </a:rPr>
              <a:t> </a:t>
            </a:r>
            <a:r>
              <a:rPr lang="en-US" altLang="ko-KR" sz="1800" dirty="0" err="1">
                <a:solidFill>
                  <a:srgbClr val="333333"/>
                </a:solidFill>
              </a:rPr>
              <a:t>nejsou</a:t>
            </a:r>
            <a:r>
              <a:rPr lang="en-US" altLang="ko-KR" sz="1800" dirty="0">
                <a:solidFill>
                  <a:srgbClr val="333333"/>
                </a:solidFill>
              </a:rPr>
              <a:t> </a:t>
            </a:r>
            <a:r>
              <a:rPr lang="en-US" altLang="ko-KR" sz="1800" dirty="0" err="1">
                <a:solidFill>
                  <a:srgbClr val="333333"/>
                </a:solidFill>
              </a:rPr>
              <a:t>vhodné</a:t>
            </a:r>
            <a:r>
              <a:rPr lang="en-US" altLang="ko-KR" sz="1800" dirty="0">
                <a:solidFill>
                  <a:srgbClr val="333333"/>
                </a:solidFill>
              </a:rPr>
              <a:t>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diváky</a:t>
            </a:r>
            <a:r>
              <a:rPr lang="en-US" altLang="ko-KR" sz="1800" dirty="0">
                <a:solidFill>
                  <a:srgbClr val="333333"/>
                </a:solidFill>
              </a:rPr>
              <a:t> a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kulturní</a:t>
            </a:r>
            <a:r>
              <a:rPr lang="en-US" altLang="ko-KR" sz="1800" dirty="0">
                <a:solidFill>
                  <a:srgbClr val="333333"/>
                </a:solidFill>
              </a:rPr>
              <a:t> </a:t>
            </a:r>
            <a:r>
              <a:rPr lang="en-US" altLang="ko-KR" sz="1800" dirty="0" err="1">
                <a:solidFill>
                  <a:srgbClr val="333333"/>
                </a:solidFill>
              </a:rPr>
              <a:t>skupiny</a:t>
            </a:r>
            <a:r>
              <a:rPr lang="en-US" altLang="ko-KR" sz="1800" dirty="0">
                <a:solidFill>
                  <a:srgbClr val="333333"/>
                </a:solidFill>
              </a:rPr>
              <a:t>. Proto </a:t>
            </a:r>
            <a:r>
              <a:rPr lang="en-US" altLang="ko-KR" sz="1800" dirty="0" err="1">
                <a:solidFill>
                  <a:srgbClr val="333333"/>
                </a:solidFill>
              </a:rPr>
              <a:t>prosím</a:t>
            </a:r>
            <a:r>
              <a:rPr lang="en-US" altLang="ko-KR" sz="1800" dirty="0">
                <a:solidFill>
                  <a:srgbClr val="333333"/>
                </a:solidFill>
              </a:rPr>
              <a:t> </a:t>
            </a:r>
            <a:r>
              <a:rPr lang="en-US" altLang="ko-KR" sz="1800" dirty="0" err="1">
                <a:solidFill>
                  <a:srgbClr val="333333"/>
                </a:solidFill>
              </a:rPr>
              <a:t>nejdříve</a:t>
            </a:r>
            <a:r>
              <a:rPr lang="en-US" altLang="ko-KR" sz="1800" dirty="0">
                <a:solidFill>
                  <a:srgbClr val="333333"/>
                </a:solidFill>
              </a:rPr>
              <a:t> </a:t>
            </a:r>
            <a:r>
              <a:rPr lang="en-US" altLang="ko-KR" sz="1800" dirty="0" err="1">
                <a:solidFill>
                  <a:srgbClr val="333333"/>
                </a:solidFill>
              </a:rPr>
              <a:t>pozorně</a:t>
            </a:r>
            <a:r>
              <a:rPr lang="en-US" altLang="ko-KR" sz="1800" dirty="0">
                <a:solidFill>
                  <a:srgbClr val="333333"/>
                </a:solidFill>
              </a:rPr>
              <a:t> </a:t>
            </a:r>
            <a:r>
              <a:rPr lang="en-US" altLang="ko-KR" sz="1800" dirty="0" err="1">
                <a:solidFill>
                  <a:srgbClr val="333333"/>
                </a:solidFill>
              </a:rPr>
              <a:t>shlédněte</a:t>
            </a:r>
            <a:r>
              <a:rPr lang="en-US" altLang="ko-KR" sz="1800" dirty="0">
                <a:solidFill>
                  <a:srgbClr val="333333"/>
                </a:solidFill>
              </a:rPr>
              <a:t> </a:t>
            </a:r>
            <a:r>
              <a:rPr lang="en-US" altLang="ko-KR" sz="1800" dirty="0" err="1">
                <a:solidFill>
                  <a:srgbClr val="333333"/>
                </a:solidFill>
              </a:rPr>
              <a:t>videa</a:t>
            </a:r>
            <a:r>
              <a:rPr lang="en-US" altLang="ko-KR" sz="1800" dirty="0">
                <a:solidFill>
                  <a:srgbClr val="333333"/>
                </a:solidFill>
              </a:rPr>
              <a:t>, </a:t>
            </a:r>
            <a:r>
              <a:rPr lang="en-US" altLang="ko-KR" sz="1800" dirty="0" err="1">
                <a:solidFill>
                  <a:srgbClr val="333333"/>
                </a:solidFill>
              </a:rPr>
              <a:t>než</a:t>
            </a:r>
            <a:r>
              <a:rPr lang="en-US" altLang="ko-KR" sz="1800" dirty="0">
                <a:solidFill>
                  <a:srgbClr val="333333"/>
                </a:solidFill>
              </a:rPr>
              <a:t> je </a:t>
            </a:r>
            <a:r>
              <a:rPr lang="en-US" altLang="ko-KR" sz="1800" dirty="0" err="1">
                <a:solidFill>
                  <a:srgbClr val="333333"/>
                </a:solidFill>
              </a:rPr>
              <a:t>pustíte</a:t>
            </a:r>
            <a:r>
              <a:rPr lang="en-US" altLang="ko-KR" sz="1800" dirty="0">
                <a:solidFill>
                  <a:srgbClr val="333333"/>
                </a:solidFill>
              </a:rPr>
              <a:t> </a:t>
            </a:r>
            <a:r>
              <a:rPr lang="en-US" altLang="ko-KR" sz="1800" dirty="0" err="1">
                <a:solidFill>
                  <a:srgbClr val="333333"/>
                </a:solidFill>
              </a:rPr>
              <a:t>na</a:t>
            </a:r>
            <a:r>
              <a:rPr lang="en-US" altLang="ko-KR" sz="1800" dirty="0">
                <a:solidFill>
                  <a:srgbClr val="333333"/>
                </a:solidFill>
              </a:rPr>
              <a:t> </a:t>
            </a:r>
            <a:r>
              <a:rPr lang="en-US" altLang="ko-KR" sz="1800" dirty="0" err="1">
                <a:solidFill>
                  <a:srgbClr val="333333"/>
                </a:solidFill>
              </a:rPr>
              <a:t>skupině</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50</a:t>
            </a:fld>
            <a:endParaRPr lang="de-DE" altLang="de-DE"/>
          </a:p>
        </p:txBody>
      </p:sp>
    </p:spTree>
    <p:extLst>
      <p:ext uri="{BB962C8B-B14F-4D97-AF65-F5344CB8AC3E}">
        <p14:creationId xmlns:p14="http://schemas.microsoft.com/office/powerpoint/2010/main" val="27155456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E875564B-0267-461B-931C-389D2E0951FD}"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Pláž</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tam nebylo? Nakolik jste si tím jistí?</a:t>
            </a:r>
            <a:endParaRPr lang="de-DE" altLang="de-DE">
              <a:solidFill>
                <a:srgbClr val="004992"/>
              </a:solidFill>
              <a:latin typeface="+mn-lt"/>
              <a:ea typeface="+mn-ea"/>
              <a:cs typeface="+mn-cs"/>
            </a:endParaRPr>
          </a:p>
        </p:txBody>
      </p:sp>
      <p:sp>
        <p:nvSpPr>
          <p:cNvPr id="5427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plážové lehátko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rybářský prut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or</a:t>
            </a:r>
            <a:r>
              <a:rPr lang="cs-CZ" altLang="de-DE" sz="2400" dirty="0">
                <a:solidFill>
                  <a:srgbClr val="333333"/>
                </a:solidFill>
              </a:rPr>
              <a:t>k</a:t>
            </a:r>
            <a:r>
              <a:rPr lang="de-DE" altLang="de-DE" sz="2400" dirty="0">
                <a:solidFill>
                  <a:srgbClr val="333333"/>
                </a:solidFill>
              </a:rPr>
              <a:t>a</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šnorchl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ručník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modrá obloha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racek</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Pláž</a:t>
            </a:r>
            <a:endParaRPr lang="de-DE" altLang="de-DE" sz="3600">
              <a:latin typeface="+mn-lt"/>
              <a:ea typeface="+mn-ea"/>
              <a:cs typeface="+mn-cs"/>
            </a:endParaRPr>
          </a:p>
        </p:txBody>
      </p:sp>
      <p:sp>
        <p:nvSpPr>
          <p:cNvPr id="55301"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plážové lehátko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rybářský prut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or</a:t>
            </a:r>
            <a:r>
              <a:rPr lang="cs-CZ" altLang="de-DE" sz="2400" dirty="0">
                <a:solidFill>
                  <a:srgbClr val="333333"/>
                </a:solidFill>
              </a:rPr>
              <a:t>k</a:t>
            </a:r>
            <a:r>
              <a:rPr lang="de-DE" altLang="de-DE" sz="2400" dirty="0">
                <a:solidFill>
                  <a:srgbClr val="333333"/>
                </a:solidFill>
              </a:rPr>
              <a:t>a</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šnorchl</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ručník</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modrá obloha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racek</a:t>
            </a:r>
            <a:endParaRPr lang="de-DE" altLang="de-DE" sz="2400" dirty="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E875564B-0267-461B-931C-389D2E0951FD}"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en-US" altLang="de-DE" sz="3600">
              <a:latin typeface="+mn-lt"/>
              <a:ea typeface="+mn-ea"/>
              <a:cs typeface="+mn-cs"/>
            </a:endParaRPr>
          </a:p>
        </p:txBody>
      </p:sp>
      <p:sp>
        <p:nvSpPr>
          <p:cNvPr id="57347" name="Rectangle 3"/>
          <p:cNvSpPr>
            <a:spLocks noGrp="1" noChangeArrowheads="1"/>
          </p:cNvSpPr>
          <p:nvPr>
            <p:ph idx="1"/>
          </p:nvPr>
        </p:nvSpPr>
        <p:spPr/>
        <p:txBody>
          <a:bodyPr>
            <a:noAutofit/>
          </a:bodyPr>
          <a:lstStyle/>
          <a:p>
            <a:pPr eaLnBrk="1" hangingPunct="1"/>
            <a:r>
              <a:rPr lang="cs-CZ" altLang="de-DE" sz="2400">
                <a:solidFill>
                  <a:srgbClr val="333333"/>
                </a:solidFill>
              </a:rPr>
              <a:t>Co běžně vidíme v obchodě</a:t>
            </a:r>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Obchod</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nebylo vidět na obrázku? Nakolik jste si tím jistí?</a:t>
            </a:r>
            <a:endParaRPr lang="de-DE" altLang="de-DE">
              <a:solidFill>
                <a:srgbClr val="004992"/>
              </a:solidFill>
              <a:latin typeface="+mn-lt"/>
              <a:ea typeface="+mn-ea"/>
              <a:cs typeface="+mn-cs"/>
            </a:endParaRPr>
          </a:p>
        </p:txBody>
      </p:sp>
      <p:sp>
        <p:nvSpPr>
          <p:cNvPr id="5837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prodavač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vozík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pokladna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prodejní pult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konzervy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doutník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nabídky slev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zboží ve výkladní skříni</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Obchod</a:t>
            </a:r>
            <a:endParaRPr lang="de-DE" altLang="de-DE" sz="3600">
              <a:latin typeface="+mn-lt"/>
              <a:ea typeface="+mn-ea"/>
              <a:cs typeface="+mn-cs"/>
            </a:endParaRPr>
          </a:p>
        </p:txBody>
      </p:sp>
      <p:sp>
        <p:nvSpPr>
          <p:cNvPr id="59397"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prodavač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vozík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pokladna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prodejní pult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konzervy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doutník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nabídky slev</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zboží ve výkladní skříni</a:t>
            </a:r>
            <a:endParaRPr lang="de-DE" altLang="de-DE" sz="2400" dirty="0">
              <a:solidFill>
                <a:srgbClr val="004992"/>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E875564B-0267-461B-931C-389D2E0951FD}"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en-US" altLang="de-DE" sz="3600">
              <a:latin typeface="+mn-lt"/>
              <a:ea typeface="+mn-ea"/>
              <a:cs typeface="+mn-cs"/>
            </a:endParaRPr>
          </a:p>
        </p:txBody>
      </p:sp>
      <p:sp>
        <p:nvSpPr>
          <p:cNvPr id="61443" name="Rectangle 3"/>
          <p:cNvSpPr>
            <a:spLocks noGrp="1" noChangeArrowheads="1"/>
          </p:cNvSpPr>
          <p:nvPr>
            <p:ph idx="1"/>
          </p:nvPr>
        </p:nvSpPr>
        <p:spPr/>
        <p:txBody>
          <a:bodyPr>
            <a:noAutofit/>
          </a:bodyPr>
          <a:lstStyle/>
          <a:p>
            <a:pPr eaLnBrk="1" hangingPunct="1"/>
            <a:r>
              <a:rPr lang="cs-CZ" altLang="de-DE" sz="2400" dirty="0">
                <a:solidFill>
                  <a:srgbClr val="333333"/>
                </a:solidFill>
              </a:rPr>
              <a:t>Co obvykle očekáváme u plaveckého bazénu</a:t>
            </a:r>
            <a:r>
              <a:rPr lang="de-DE" altLang="de-DE" sz="2400" dirty="0">
                <a:solidFill>
                  <a:srgbClr val="333333"/>
                </a:solidFill>
              </a:rPr>
              <a:t>?</a:t>
            </a:r>
          </a:p>
          <a:p>
            <a:pPr eaLnBrk="1" hangingPunct="1"/>
            <a:r>
              <a:rPr lang="de-DE" altLang="de-DE" sz="2400">
                <a:solidFill>
                  <a:srgbClr val="333333"/>
                </a:solidFill>
              </a:rPr>
              <a:t>...</a:t>
            </a:r>
            <a:endParaRPr lang="de-DE" altLang="de-DE" sz="2400" dirty="0">
              <a:solidFill>
                <a:srgbClr val="333333"/>
              </a:solidFill>
            </a:endParaRPr>
          </a:p>
          <a:p>
            <a:pPr eaLnBrk="1" hangingPunct="1"/>
            <a:r>
              <a:rPr lang="de-DE" altLang="de-DE" sz="2400">
                <a:solidFill>
                  <a:srgbClr val="333333"/>
                </a:solidFill>
              </a:rPr>
              <a:t>...</a:t>
            </a:r>
            <a:endParaRPr lang="de-DE" altLang="de-DE" sz="2400" dirty="0">
              <a:solidFill>
                <a:srgbClr val="333333"/>
              </a:solidFill>
            </a:endParaRPr>
          </a:p>
          <a:p>
            <a:pPr eaLnBrk="1" hangingPunct="1"/>
            <a:r>
              <a:rPr lang="de-DE" altLang="de-DE" sz="2400">
                <a:solidFill>
                  <a:srgbClr val="333333"/>
                </a:solidFill>
              </a:rPr>
              <a:t>...</a:t>
            </a:r>
            <a:endParaRPr lang="de-DE" altLang="de-DE" sz="2400" dirty="0">
              <a:solidFill>
                <a:srgbClr val="333333"/>
              </a:solidFill>
            </a:endParaRPr>
          </a:p>
          <a:p>
            <a:pPr eaLnBrk="1" hangingPunct="1"/>
            <a:r>
              <a:rPr lang="de-DE" altLang="de-DE" sz="2400">
                <a:solidFill>
                  <a:srgbClr val="333333"/>
                </a:solidFill>
              </a:rPr>
              <a:t>...</a:t>
            </a:r>
            <a:endParaRPr lang="en-US"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Bazén</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obrázku nebylo? Nakolik jste si tím jistí?</a:t>
            </a:r>
            <a:endParaRPr lang="de-DE" altLang="de-DE">
              <a:solidFill>
                <a:srgbClr val="004992"/>
              </a:solidFill>
              <a:latin typeface="+mn-lt"/>
              <a:ea typeface="+mn-ea"/>
              <a:cs typeface="+mn-cs"/>
            </a:endParaRPr>
          </a:p>
        </p:txBody>
      </p:sp>
      <p:sp>
        <p:nvSpPr>
          <p:cNvPr id="624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nafukovací kachna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ručníky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chladící box</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sprcha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opalovací lehátko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klobouk proti slunci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noviny</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Bazén</a:t>
            </a:r>
            <a:endParaRPr lang="de-DE" altLang="de-DE" sz="3600">
              <a:latin typeface="+mn-lt"/>
              <a:ea typeface="+mn-ea"/>
              <a:cs typeface="+mn-cs"/>
            </a:endParaRPr>
          </a:p>
        </p:txBody>
      </p:sp>
      <p:sp>
        <p:nvSpPr>
          <p:cNvPr id="63493"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nafukovací kachna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ručníky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chladící box</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sprcha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opalovací lehátko</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klobouk proti slunci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noviny</a:t>
            </a:r>
            <a:endParaRPr lang="de-DE" altLang="de-DE" sz="2400" dirty="0">
              <a:solidFill>
                <a:srgbClr val="333333"/>
              </a:solidFill>
            </a:endParaRPr>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E875564B-0267-461B-931C-389D2E0951FD}"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Banka</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viděli? Nakolik jste si tím jistí?</a:t>
            </a:r>
            <a:endParaRPr lang="de-DE" altLang="de-DE">
              <a:solidFill>
                <a:srgbClr val="004992"/>
              </a:solidFill>
              <a:latin typeface="+mn-lt"/>
              <a:ea typeface="+mn-ea"/>
              <a:cs typeface="+mn-cs"/>
            </a:endParaRPr>
          </a:p>
        </p:txBody>
      </p:sp>
      <p:sp>
        <p:nvSpPr>
          <p:cNvPr id="6553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kamery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bankomat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bezpečnostní sklo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sejf</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pokladna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uzamykatelné skříňky</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dirty="0">
                <a:latin typeface="+mn-lt"/>
                <a:ea typeface="+mn-ea"/>
                <a:cs typeface="+mn-cs"/>
              </a:rPr>
              <a:t>Banka</a:t>
            </a:r>
            <a:endParaRPr lang="de-DE" altLang="de-DE" sz="3600" dirty="0">
              <a:latin typeface="+mn-lt"/>
              <a:ea typeface="+mn-ea"/>
              <a:cs typeface="+mn-cs"/>
            </a:endParaRPr>
          </a:p>
        </p:txBody>
      </p:sp>
      <p:sp>
        <p:nvSpPr>
          <p:cNvPr id="66565"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kamery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bankomat</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bezpečnostní sklo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sejf</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pokladna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uzamykatelné skříňky</a:t>
            </a:r>
            <a:endParaRPr lang="de-DE" altLang="de-DE" sz="2400" dirty="0">
              <a:solidFill>
                <a:srgbClr val="004992"/>
              </a:solidFill>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E875564B-0267-461B-931C-389D2E0951FD}"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Táboření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neviděli? Nakolik jste si tím jistí?</a:t>
            </a:r>
            <a:endParaRPr lang="de-DE" altLang="de-DE">
              <a:solidFill>
                <a:srgbClr val="004992"/>
              </a:solidFill>
              <a:latin typeface="+mn-lt"/>
              <a:ea typeface="+mn-ea"/>
              <a:cs typeface="+mn-cs"/>
            </a:endParaRPr>
          </a:p>
        </p:txBody>
      </p:sp>
      <p:sp>
        <p:nvSpPr>
          <p:cNvPr id="6861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karavan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stan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ubrus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bicykly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židle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modrá</a:t>
            </a:r>
            <a:r>
              <a:rPr lang="de-DE" altLang="de-DE" sz="2400" dirty="0">
                <a:solidFill>
                  <a:srgbClr val="333333"/>
                </a:solidFill>
              </a:rPr>
              <a:t> </a:t>
            </a:r>
            <a:r>
              <a:rPr lang="cs-CZ" altLang="de-DE" sz="2400" dirty="0">
                <a:solidFill>
                  <a:srgbClr val="333333"/>
                </a:solidFill>
              </a:rPr>
              <a:t>obloha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Táboření</a:t>
            </a:r>
            <a:endParaRPr lang="de-DE" altLang="de-DE" sz="3600">
              <a:solidFill>
                <a:srgbClr val="004992"/>
              </a:solidFill>
              <a:latin typeface="+mn-lt"/>
              <a:ea typeface="+mn-ea"/>
              <a:cs typeface="+mn-cs"/>
            </a:endParaRPr>
          </a:p>
        </p:txBody>
      </p:sp>
      <p:sp>
        <p:nvSpPr>
          <p:cNvPr id="69638" name="Rectangle 11"/>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karavan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stan</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ubrus</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bicykly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židle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modrá</a:t>
            </a:r>
            <a:r>
              <a:rPr lang="de-DE" altLang="de-DE" sz="2400" dirty="0">
                <a:solidFill>
                  <a:srgbClr val="333333"/>
                </a:solidFill>
              </a:rPr>
              <a:t> </a:t>
            </a:r>
            <a:r>
              <a:rPr lang="cs-CZ" altLang="de-DE" sz="2400" dirty="0">
                <a:solidFill>
                  <a:srgbClr val="333333"/>
                </a:solidFill>
              </a:rPr>
              <a:t>obloha</a:t>
            </a:r>
            <a:endParaRPr lang="de-DE" altLang="de-DE" sz="2400" dirty="0">
              <a:solidFill>
                <a:srgbClr val="333333"/>
              </a:solidFill>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E875564B-0267-461B-931C-389D2E0951FD}"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en-US" altLang="de-DE" sz="3600">
              <a:latin typeface="+mn-lt"/>
              <a:ea typeface="+mn-ea"/>
              <a:cs typeface="+mn-cs"/>
            </a:endParaRPr>
          </a:p>
        </p:txBody>
      </p:sp>
      <p:sp>
        <p:nvSpPr>
          <p:cNvPr id="71683" name="Rectangle 3"/>
          <p:cNvSpPr>
            <a:spLocks noGrp="1" noChangeArrowheads="1"/>
          </p:cNvSpPr>
          <p:nvPr>
            <p:ph idx="1"/>
          </p:nvPr>
        </p:nvSpPr>
        <p:spPr/>
        <p:txBody>
          <a:bodyPr>
            <a:noAutofit/>
          </a:bodyPr>
          <a:lstStyle/>
          <a:p>
            <a:pPr eaLnBrk="1" hangingPunct="1"/>
            <a:r>
              <a:rPr lang="cs-CZ" altLang="de-DE" sz="2400">
                <a:solidFill>
                  <a:srgbClr val="333333"/>
                </a:solidFill>
              </a:rPr>
              <a:t>Co čekáte, že uvidíte v ZOO</a:t>
            </a:r>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ZOO</a:t>
            </a:r>
            <a:br>
              <a:rPr lang="de-DE" altLang="de-DE" sz="3600">
                <a:solidFill>
                  <a:srgbClr val="004992"/>
                </a:solidFill>
                <a:latin typeface="+mn-lt"/>
                <a:ea typeface="+mn-ea"/>
                <a:cs typeface="+mn-cs"/>
              </a:rPr>
            </a:br>
            <a:r>
              <a:rPr lang="de-DE" altLang="de-DE">
                <a:solidFill>
                  <a:srgbClr val="004992"/>
                </a:solidFill>
                <a:latin typeface="+mn-lt"/>
                <a:ea typeface="+mn-ea"/>
                <a:cs typeface="+mn-cs"/>
              </a:rPr>
              <a:t>Co jste na obrázku viděli? Nakolik jste si tím jistí?</a:t>
            </a:r>
          </a:p>
        </p:txBody>
      </p:sp>
      <p:sp>
        <p:nvSpPr>
          <p:cNvPr id="7270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žirafy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plot okolo ZOO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hlídač ZOO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páv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pokladna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lev</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ZOO</a:t>
            </a:r>
          </a:p>
        </p:txBody>
      </p:sp>
      <p:sp>
        <p:nvSpPr>
          <p:cNvPr id="73735"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žirafy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plot okolo ZOO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hlídač ZOO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páv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pokladna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lev</a:t>
            </a:r>
            <a:endParaRPr lang="de-DE" altLang="de-DE" sz="2400" dirty="0">
              <a:solidFill>
                <a:srgbClr val="004992"/>
              </a:solidFill>
            </a:endParaRP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E875564B-0267-461B-931C-389D2E0951FD}"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en-US" altLang="de-DE" sz="3600">
              <a:latin typeface="+mn-lt"/>
              <a:ea typeface="+mn-ea"/>
              <a:cs typeface="+mn-cs"/>
            </a:endParaRPr>
          </a:p>
        </p:txBody>
      </p:sp>
      <p:sp>
        <p:nvSpPr>
          <p:cNvPr id="75779" name="Rectangle 3"/>
          <p:cNvSpPr>
            <a:spLocks noGrp="1" noChangeArrowheads="1"/>
          </p:cNvSpPr>
          <p:nvPr>
            <p:ph idx="1"/>
          </p:nvPr>
        </p:nvSpPr>
        <p:spPr/>
        <p:txBody>
          <a:bodyPr>
            <a:noAutofit/>
          </a:bodyPr>
          <a:lstStyle/>
          <a:p>
            <a:pPr eaLnBrk="1" hangingPunct="1"/>
            <a:r>
              <a:rPr lang="cs-CZ" altLang="de-DE" sz="2400">
                <a:solidFill>
                  <a:srgbClr val="333333"/>
                </a:solidFill>
              </a:rPr>
              <a:t>Co je obvykle v obývacím pokoji</a:t>
            </a:r>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Obývací pokoj</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na obrázku viděli? Nakolik jste si tím jistí?</a:t>
            </a:r>
            <a:endParaRPr lang="de-DE" altLang="de-DE">
              <a:solidFill>
                <a:srgbClr val="004992"/>
              </a:solidFill>
              <a:latin typeface="+mn-lt"/>
              <a:ea typeface="+mn-ea"/>
              <a:cs typeface="+mn-cs"/>
            </a:endParaRPr>
          </a:p>
        </p:txBody>
      </p:sp>
      <p:sp>
        <p:nvSpPr>
          <p:cNvPr id="7680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stůl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židle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ubrus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hodiny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příborník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květiny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obraz</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cs-CZ" altLang="de-DE" sz="3600">
                <a:latin typeface="+mn-lt"/>
                <a:ea typeface="+mn-ea"/>
                <a:cs typeface="+mn-cs"/>
              </a:rPr>
              <a:t>Obývací pokoj</a:t>
            </a:r>
            <a:endParaRPr lang="de-DE" altLang="de-DE" sz="3600">
              <a:latin typeface="+mn-lt"/>
              <a:ea typeface="+mn-ea"/>
              <a:cs typeface="+mn-cs"/>
            </a:endParaRPr>
          </a:p>
        </p:txBody>
      </p:sp>
      <p:sp>
        <p:nvSpPr>
          <p:cNvPr id="77829"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stůl</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židle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ubrus</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hodiny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příborník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květiny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obraz</a:t>
            </a:r>
            <a:endParaRPr lang="de-DE" altLang="de-DE" sz="2400" dirty="0">
              <a:solidFill>
                <a:srgbClr val="004992"/>
              </a:solidFill>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Calibri Light"/>
              </a:rPr>
              <a:t>= </a:t>
            </a:r>
            <a:r>
              <a:rPr lang="es-ES" altLang="de-DE" sz="1800" b="1" dirty="0" err="1">
                <a:latin typeface="Calibri Light"/>
              </a:rPr>
              <a:t>není</a:t>
            </a:r>
            <a:r>
              <a:rPr lang="es-ES" altLang="de-DE" sz="1800" b="1" dirty="0">
                <a:latin typeface="Calibri Light"/>
              </a:rPr>
              <a:t> na </a:t>
            </a:r>
            <a:r>
              <a:rPr lang="es-ES" altLang="de-DE" sz="1800" b="1" dirty="0" err="1">
                <a:latin typeface="Calibri Light"/>
              </a:rPr>
              <a:t>obrázku</a:t>
            </a:r>
            <a:endParaRPr lang="es-ES" altLang="de-DE" sz="1800" b="1" dirty="0">
              <a:latin typeface="Calibri Light"/>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1F9F0BCF-3E46-40FD-ADDD-217C4EA59068}"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0" algn="l"/>
              </a:tabLst>
              <a:defRPr/>
            </a:pPr>
            <a:r>
              <a:rPr lang="cs-CZ" sz="2400" dirty="0">
                <a:solidFill>
                  <a:srgbClr val="004992"/>
                </a:solidFill>
              </a:rPr>
              <a:t>Naše paměť nás může klamat</a:t>
            </a:r>
            <a:r>
              <a:rPr lang="en-US" sz="2400" dirty="0">
                <a:solidFill>
                  <a:srgbClr val="004992"/>
                </a:solidFill>
              </a:rPr>
              <a:t>!</a:t>
            </a:r>
            <a:br>
              <a:rPr lang="en-US" sz="2400" dirty="0">
                <a:solidFill>
                  <a:srgbClr val="004992"/>
                </a:solidFill>
              </a:rPr>
            </a:br>
            <a:r>
              <a:rPr lang="cs-CZ" sz="2400" dirty="0">
                <a:solidFill>
                  <a:srgbClr val="333333"/>
                </a:solidFill>
              </a:rPr>
              <a:t>Zvláště pokud jde o důležité události </a:t>
            </a:r>
            <a:r>
              <a:rPr lang="en-US" sz="2400" dirty="0">
                <a:solidFill>
                  <a:srgbClr val="333333"/>
                </a:solidFill>
              </a:rPr>
              <a:t>(</a:t>
            </a:r>
            <a:r>
              <a:rPr lang="cs-CZ" sz="2400" dirty="0">
                <a:solidFill>
                  <a:srgbClr val="333333"/>
                </a:solidFill>
              </a:rPr>
              <a:t>spory</a:t>
            </a:r>
            <a:r>
              <a:rPr lang="en-US" sz="2400" dirty="0">
                <a:solidFill>
                  <a:srgbClr val="333333"/>
                </a:solidFill>
              </a:rPr>
              <a:t>, </a:t>
            </a:r>
            <a:r>
              <a:rPr lang="cs-CZ" sz="2400" dirty="0">
                <a:solidFill>
                  <a:srgbClr val="333333"/>
                </a:solidFill>
              </a:rPr>
              <a:t>očitá svědectví</a:t>
            </a:r>
            <a:r>
              <a:rPr lang="en-US" sz="2400" dirty="0">
                <a:solidFill>
                  <a:srgbClr val="333333"/>
                </a:solidFill>
              </a:rPr>
              <a:t> </a:t>
            </a:r>
            <a:r>
              <a:rPr lang="cs-CZ" sz="2400" dirty="0">
                <a:solidFill>
                  <a:srgbClr val="333333"/>
                </a:solidFill>
              </a:rPr>
              <a:t>apod.</a:t>
            </a:r>
            <a:r>
              <a:rPr lang="en-US" sz="2400" dirty="0">
                <a:solidFill>
                  <a:srgbClr val="333333"/>
                </a:solidFill>
              </a:rPr>
              <a:t>), </a:t>
            </a:r>
            <a:r>
              <a:rPr lang="cs-CZ" sz="2400" dirty="0">
                <a:solidFill>
                  <a:srgbClr val="333333"/>
                </a:solidFill>
              </a:rPr>
              <a:t>vždycky si uvědomujte</a:t>
            </a:r>
            <a:r>
              <a:rPr lang="en-US" sz="2400" dirty="0">
                <a:solidFill>
                  <a:srgbClr val="333333"/>
                </a:solidFill>
              </a:rPr>
              <a:t>:</a:t>
            </a:r>
            <a:br>
              <a:rPr lang="en-US" sz="2400" dirty="0">
                <a:solidFill>
                  <a:srgbClr val="333333"/>
                </a:solidFill>
              </a:rPr>
            </a:br>
            <a:r>
              <a:rPr lang="cs-CZ" sz="2400" dirty="0">
                <a:solidFill>
                  <a:srgbClr val="333333"/>
                </a:solidFill>
              </a:rPr>
              <a:t>Pokud si </a:t>
            </a:r>
            <a:r>
              <a:rPr lang="cs-CZ" sz="2400" i="1" dirty="0">
                <a:solidFill>
                  <a:srgbClr val="333333"/>
                </a:solidFill>
              </a:rPr>
              <a:t>nedokážete </a:t>
            </a:r>
            <a:r>
              <a:rPr lang="cs-CZ" sz="2400" dirty="0">
                <a:solidFill>
                  <a:srgbClr val="333333"/>
                </a:solidFill>
              </a:rPr>
              <a:t>vybavit </a:t>
            </a:r>
            <a:r>
              <a:rPr lang="cs-CZ" sz="2400" i="1" dirty="0">
                <a:solidFill>
                  <a:srgbClr val="333333"/>
                </a:solidFill>
              </a:rPr>
              <a:t>živé </a:t>
            </a:r>
            <a:r>
              <a:rPr lang="cs-CZ" sz="2400" dirty="0">
                <a:solidFill>
                  <a:srgbClr val="333333"/>
                </a:solidFill>
              </a:rPr>
              <a:t>podrobnosti určité události</a:t>
            </a:r>
            <a:r>
              <a:rPr lang="en-US" sz="2400" dirty="0">
                <a:solidFill>
                  <a:srgbClr val="333333"/>
                </a:solidFill>
              </a:rPr>
              <a:t>:</a:t>
            </a:r>
          </a:p>
          <a:p>
            <a:pPr marL="774827" lvl="3" indent="-342900" defTabSz="914400" fontAlgn="base">
              <a:spcBef>
                <a:spcPts val="1999"/>
              </a:spcBef>
              <a:buClr>
                <a:srgbClr val="333333"/>
              </a:buClr>
              <a:buFont typeface="WingDings"/>
              <a:buChar char=""/>
              <a:tabLst>
                <a:tab pos="92075" algn="l"/>
              </a:tabLst>
              <a:defRPr/>
            </a:pPr>
            <a:r>
              <a:rPr lang="cs-CZ" sz="2400" dirty="0">
                <a:solidFill>
                  <a:srgbClr val="004992"/>
                </a:solidFill>
              </a:rPr>
              <a:t>Nebuďte si příliš jisti tím, že jsou vaše vzpomínky přesné</a:t>
            </a:r>
            <a:r>
              <a:rPr lang="en-US" sz="2400" dirty="0">
                <a:solidFill>
                  <a:srgbClr val="004992"/>
                </a:solidFill>
              </a:rPr>
              <a:t>.</a:t>
            </a:r>
            <a:endParaRPr lang="cs-CZ"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0" algn="l"/>
              </a:tabLst>
              <a:defRPr/>
            </a:pPr>
            <a:r>
              <a:rPr lang="cs-CZ" sz="2400" dirty="0">
                <a:solidFill>
                  <a:srgbClr val="004992"/>
                </a:solidFill>
              </a:rPr>
              <a:t>Naše paměť nás může klamat</a:t>
            </a:r>
            <a:r>
              <a:rPr lang="en-US" sz="2400" dirty="0">
                <a:solidFill>
                  <a:srgbClr val="004992"/>
                </a:solidFill>
              </a:rPr>
              <a:t>!</a:t>
            </a:r>
            <a:br>
              <a:rPr lang="en-US" sz="2400" dirty="0">
                <a:solidFill>
                  <a:srgbClr val="004992"/>
                </a:solidFill>
              </a:rPr>
            </a:br>
            <a:r>
              <a:rPr lang="cs-CZ" sz="2400" dirty="0">
                <a:solidFill>
                  <a:srgbClr val="333333"/>
                </a:solidFill>
              </a:rPr>
              <a:t>Zvláště pokud jde o důležité události </a:t>
            </a:r>
            <a:r>
              <a:rPr lang="en-US" sz="2400" dirty="0">
                <a:solidFill>
                  <a:srgbClr val="333333"/>
                </a:solidFill>
              </a:rPr>
              <a:t>(</a:t>
            </a:r>
            <a:r>
              <a:rPr lang="cs-CZ" sz="2400" dirty="0">
                <a:solidFill>
                  <a:srgbClr val="333333"/>
                </a:solidFill>
              </a:rPr>
              <a:t>spory</a:t>
            </a:r>
            <a:r>
              <a:rPr lang="en-US" sz="2400" dirty="0">
                <a:solidFill>
                  <a:srgbClr val="333333"/>
                </a:solidFill>
              </a:rPr>
              <a:t>, </a:t>
            </a:r>
            <a:r>
              <a:rPr lang="cs-CZ" sz="2400" dirty="0">
                <a:solidFill>
                  <a:srgbClr val="333333"/>
                </a:solidFill>
              </a:rPr>
              <a:t>očitá svědectví</a:t>
            </a:r>
            <a:r>
              <a:rPr lang="en-US" sz="2400" dirty="0">
                <a:solidFill>
                  <a:srgbClr val="333333"/>
                </a:solidFill>
              </a:rPr>
              <a:t> </a:t>
            </a:r>
            <a:r>
              <a:rPr lang="cs-CZ" sz="2400" dirty="0">
                <a:solidFill>
                  <a:srgbClr val="333333"/>
                </a:solidFill>
              </a:rPr>
              <a:t>apod.</a:t>
            </a:r>
            <a:r>
              <a:rPr lang="en-US" sz="2400" dirty="0">
                <a:solidFill>
                  <a:srgbClr val="333333"/>
                </a:solidFill>
              </a:rPr>
              <a:t>), </a:t>
            </a:r>
            <a:r>
              <a:rPr lang="cs-CZ" sz="2400" dirty="0">
                <a:solidFill>
                  <a:srgbClr val="333333"/>
                </a:solidFill>
              </a:rPr>
              <a:t>vždycky si uvědomujte</a:t>
            </a:r>
            <a:r>
              <a:rPr lang="en-US" sz="2400" dirty="0">
                <a:solidFill>
                  <a:srgbClr val="333333"/>
                </a:solidFill>
              </a:rPr>
              <a:t>:</a:t>
            </a:r>
            <a:br>
              <a:rPr lang="en-US" sz="2400" dirty="0">
                <a:solidFill>
                  <a:srgbClr val="333333"/>
                </a:solidFill>
              </a:rPr>
            </a:br>
            <a:r>
              <a:rPr lang="cs-CZ" sz="2400" dirty="0">
                <a:solidFill>
                  <a:srgbClr val="333333"/>
                </a:solidFill>
              </a:rPr>
              <a:t>Pokud si </a:t>
            </a:r>
            <a:r>
              <a:rPr lang="cs-CZ" sz="2400" i="1" dirty="0">
                <a:solidFill>
                  <a:srgbClr val="333333"/>
                </a:solidFill>
              </a:rPr>
              <a:t>nedokážete </a:t>
            </a:r>
            <a:r>
              <a:rPr lang="cs-CZ" sz="2400" dirty="0">
                <a:solidFill>
                  <a:srgbClr val="333333"/>
                </a:solidFill>
              </a:rPr>
              <a:t>vybavit </a:t>
            </a:r>
            <a:r>
              <a:rPr lang="cs-CZ" sz="2400" i="1" dirty="0">
                <a:solidFill>
                  <a:srgbClr val="333333"/>
                </a:solidFill>
              </a:rPr>
              <a:t>živé </a:t>
            </a:r>
            <a:r>
              <a:rPr lang="cs-CZ" sz="2400" dirty="0">
                <a:solidFill>
                  <a:srgbClr val="333333"/>
                </a:solidFill>
              </a:rPr>
              <a:t>podrobnosti určité události</a:t>
            </a:r>
            <a:r>
              <a:rPr lang="en-US" sz="2400" dirty="0">
                <a:solidFill>
                  <a:srgbClr val="333333"/>
                </a:solidFill>
              </a:rPr>
              <a:t>:</a:t>
            </a:r>
          </a:p>
          <a:p>
            <a:pPr marL="774827" lvl="3" indent="-342900" defTabSz="914400" fontAlgn="base">
              <a:spcBef>
                <a:spcPts val="1999"/>
              </a:spcBef>
              <a:buClr>
                <a:srgbClr val="333333"/>
              </a:buClr>
              <a:buFont typeface="WingDings"/>
              <a:buChar char=""/>
              <a:tabLst>
                <a:tab pos="92075" algn="l"/>
              </a:tabLst>
              <a:defRPr/>
            </a:pPr>
            <a:r>
              <a:rPr lang="cs-CZ" sz="2400" dirty="0">
                <a:solidFill>
                  <a:srgbClr val="004992"/>
                </a:solidFill>
              </a:rPr>
              <a:t>Nebuďte si příliš jisti tím, že jsou vaše vzpomínky přesné</a:t>
            </a:r>
            <a:r>
              <a:rPr lang="en-US" sz="2400" dirty="0">
                <a:solidFill>
                  <a:srgbClr val="004992"/>
                </a:solidFill>
              </a:rPr>
              <a:t>.</a:t>
            </a:r>
            <a:endParaRPr lang="cs-CZ" sz="2400" dirty="0">
              <a:solidFill>
                <a:srgbClr val="004992"/>
              </a:solidFill>
            </a:endParaRPr>
          </a:p>
          <a:p>
            <a:pPr marL="774827" lvl="3" indent="-342900" defTabSz="914400" fontAlgn="base">
              <a:spcBef>
                <a:spcPts val="1999"/>
              </a:spcBef>
              <a:buClr>
                <a:srgbClr val="000000"/>
              </a:buClr>
              <a:buFont typeface="WingDings"/>
              <a:buChar char=""/>
              <a:tabLst>
                <a:tab pos="92075" algn="l"/>
              </a:tabLst>
              <a:defRPr/>
            </a:pPr>
            <a:r>
              <a:rPr lang="cs-CZ" sz="2400" dirty="0">
                <a:solidFill>
                  <a:srgbClr val="004992"/>
                </a:solidFill>
              </a:rPr>
              <a:t>Vždycky se snažte zjistit další informace (např. jiné svědky)</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77</a:t>
            </a:fld>
            <a:endParaRPr lang="de-DE" altLang="de-DE"/>
          </a:p>
        </p:txBody>
      </p:sp>
    </p:spTree>
    <p:extLst>
      <p:ext uri="{BB962C8B-B14F-4D97-AF65-F5344CB8AC3E}">
        <p14:creationId xmlns:p14="http://schemas.microsoft.com/office/powerpoint/2010/main" val="38737902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0" algn="l"/>
              </a:tabLst>
              <a:defRPr/>
            </a:pPr>
            <a:r>
              <a:rPr lang="cs-CZ" sz="2400" dirty="0">
                <a:solidFill>
                  <a:srgbClr val="004992"/>
                </a:solidFill>
              </a:rPr>
              <a:t>Naše paměť nás může klamat</a:t>
            </a:r>
            <a:r>
              <a:rPr lang="en-US" sz="2400" dirty="0">
                <a:solidFill>
                  <a:srgbClr val="004992"/>
                </a:solidFill>
              </a:rPr>
              <a:t>!</a:t>
            </a:r>
            <a:br>
              <a:rPr lang="en-US" sz="2400" dirty="0">
                <a:solidFill>
                  <a:srgbClr val="004992"/>
                </a:solidFill>
              </a:rPr>
            </a:br>
            <a:r>
              <a:rPr lang="cs-CZ" sz="2400" dirty="0">
                <a:solidFill>
                  <a:srgbClr val="333333"/>
                </a:solidFill>
              </a:rPr>
              <a:t>Zvláště pokud jde o důležité události </a:t>
            </a:r>
            <a:r>
              <a:rPr lang="en-US" sz="2400" dirty="0">
                <a:solidFill>
                  <a:srgbClr val="333333"/>
                </a:solidFill>
              </a:rPr>
              <a:t>(</a:t>
            </a:r>
            <a:r>
              <a:rPr lang="cs-CZ" sz="2400" dirty="0">
                <a:solidFill>
                  <a:srgbClr val="333333"/>
                </a:solidFill>
              </a:rPr>
              <a:t>spory</a:t>
            </a:r>
            <a:r>
              <a:rPr lang="en-US" sz="2400" dirty="0">
                <a:solidFill>
                  <a:srgbClr val="333333"/>
                </a:solidFill>
              </a:rPr>
              <a:t>, </a:t>
            </a:r>
            <a:r>
              <a:rPr lang="cs-CZ" sz="2400" dirty="0">
                <a:solidFill>
                  <a:srgbClr val="333333"/>
                </a:solidFill>
              </a:rPr>
              <a:t>očitá svědectví</a:t>
            </a:r>
            <a:r>
              <a:rPr lang="en-US" sz="2400" dirty="0">
                <a:solidFill>
                  <a:srgbClr val="333333"/>
                </a:solidFill>
              </a:rPr>
              <a:t> </a:t>
            </a:r>
            <a:r>
              <a:rPr lang="cs-CZ" sz="2400" dirty="0">
                <a:solidFill>
                  <a:srgbClr val="333333"/>
                </a:solidFill>
              </a:rPr>
              <a:t>apod.</a:t>
            </a:r>
            <a:r>
              <a:rPr lang="en-US" sz="2400" dirty="0">
                <a:solidFill>
                  <a:srgbClr val="333333"/>
                </a:solidFill>
              </a:rPr>
              <a:t>), </a:t>
            </a:r>
            <a:r>
              <a:rPr lang="cs-CZ" sz="2400" dirty="0">
                <a:solidFill>
                  <a:srgbClr val="333333"/>
                </a:solidFill>
              </a:rPr>
              <a:t>vždycky si uvědomujte</a:t>
            </a:r>
            <a:r>
              <a:rPr lang="en-US" sz="2400" dirty="0">
                <a:solidFill>
                  <a:srgbClr val="333333"/>
                </a:solidFill>
              </a:rPr>
              <a:t>:</a:t>
            </a:r>
            <a:br>
              <a:rPr lang="en-US" sz="2400" dirty="0">
                <a:solidFill>
                  <a:srgbClr val="333333"/>
                </a:solidFill>
              </a:rPr>
            </a:br>
            <a:r>
              <a:rPr lang="cs-CZ" sz="2400" dirty="0">
                <a:solidFill>
                  <a:srgbClr val="333333"/>
                </a:solidFill>
              </a:rPr>
              <a:t>Pokud si </a:t>
            </a:r>
            <a:r>
              <a:rPr lang="cs-CZ" sz="2400" i="1" dirty="0">
                <a:solidFill>
                  <a:srgbClr val="333333"/>
                </a:solidFill>
              </a:rPr>
              <a:t>nedokážete </a:t>
            </a:r>
            <a:r>
              <a:rPr lang="cs-CZ" sz="2400" dirty="0">
                <a:solidFill>
                  <a:srgbClr val="333333"/>
                </a:solidFill>
              </a:rPr>
              <a:t>vybavit </a:t>
            </a:r>
            <a:r>
              <a:rPr lang="cs-CZ" sz="2400" i="1" dirty="0">
                <a:solidFill>
                  <a:srgbClr val="333333"/>
                </a:solidFill>
              </a:rPr>
              <a:t>živé </a:t>
            </a:r>
            <a:r>
              <a:rPr lang="cs-CZ" sz="2400" dirty="0">
                <a:solidFill>
                  <a:srgbClr val="333333"/>
                </a:solidFill>
              </a:rPr>
              <a:t>podrobnosti určité události</a:t>
            </a:r>
            <a:r>
              <a:rPr lang="en-US" sz="2400" dirty="0">
                <a:solidFill>
                  <a:srgbClr val="333333"/>
                </a:solidFill>
              </a:rPr>
              <a:t>:</a:t>
            </a:r>
          </a:p>
          <a:p>
            <a:pPr marL="774827" lvl="3" indent="-342900" defTabSz="914400" fontAlgn="base">
              <a:spcBef>
                <a:spcPts val="1999"/>
              </a:spcBef>
              <a:buClr>
                <a:srgbClr val="333333"/>
              </a:buClr>
              <a:buFont typeface="WingDings"/>
              <a:buChar char=""/>
              <a:tabLst>
                <a:tab pos="92075" algn="l"/>
              </a:tabLst>
              <a:defRPr/>
            </a:pPr>
            <a:r>
              <a:rPr lang="cs-CZ" sz="2400" dirty="0">
                <a:solidFill>
                  <a:srgbClr val="004992"/>
                </a:solidFill>
              </a:rPr>
              <a:t>Nebuďte si příliš jisti tím, že jsou vaše vzpomínky přesné</a:t>
            </a:r>
            <a:r>
              <a:rPr lang="en-US" sz="2400" dirty="0">
                <a:solidFill>
                  <a:srgbClr val="004992"/>
                </a:solidFill>
              </a:rPr>
              <a:t>.</a:t>
            </a:r>
            <a:endParaRPr lang="cs-CZ" sz="2400" dirty="0">
              <a:solidFill>
                <a:srgbClr val="004992"/>
              </a:solidFill>
            </a:endParaRPr>
          </a:p>
          <a:p>
            <a:pPr marL="774827" lvl="3" indent="-342900" defTabSz="914400" fontAlgn="base">
              <a:spcBef>
                <a:spcPts val="1999"/>
              </a:spcBef>
              <a:buClr>
                <a:srgbClr val="000000"/>
              </a:buClr>
              <a:buFont typeface="WingDings"/>
              <a:buChar char=""/>
              <a:tabLst>
                <a:tab pos="92075" algn="l"/>
              </a:tabLst>
              <a:defRPr/>
            </a:pPr>
            <a:r>
              <a:rPr lang="cs-CZ" sz="2400" dirty="0">
                <a:solidFill>
                  <a:srgbClr val="004992"/>
                </a:solidFill>
              </a:rPr>
              <a:t>Vždycky se snažte zjistit další informace (např. jiné svědky)</a:t>
            </a:r>
            <a:br>
              <a:rPr lang="en-US" sz="2400" dirty="0">
                <a:solidFill>
                  <a:srgbClr val="333333"/>
                </a:solidFill>
              </a:rPr>
            </a:br>
            <a:r>
              <a:rPr lang="cs-CZ" sz="2400" dirty="0">
                <a:solidFill>
                  <a:srgbClr val="333333"/>
                </a:solidFill>
              </a:rPr>
              <a:t>PŘÍKLAD: S někým jste se pohádali a </a:t>
            </a:r>
            <a:r>
              <a:rPr lang="cs-CZ" sz="2400" i="1" dirty="0">
                <a:solidFill>
                  <a:srgbClr val="333333"/>
                </a:solidFill>
              </a:rPr>
              <a:t>matně</a:t>
            </a:r>
            <a:r>
              <a:rPr lang="cs-CZ" sz="2400" dirty="0">
                <a:solidFill>
                  <a:srgbClr val="333333"/>
                </a:solidFill>
              </a:rPr>
              <a:t> si vybavujete, že vám řekl nějakou urážku.</a:t>
            </a:r>
            <a:r>
              <a:rPr lang="en-US" sz="2400" dirty="0">
                <a:solidFill>
                  <a:srgbClr val="333333"/>
                </a:solidFill>
              </a:rPr>
              <a:t> </a:t>
            </a:r>
            <a:r>
              <a:rPr lang="cs-CZ" sz="2400" dirty="0">
                <a:solidFill>
                  <a:srgbClr val="333333"/>
                </a:solidFill>
              </a:rPr>
              <a:t>Uvažte, že vás vaše paměť může klamat a že si to můžete pamatovat nesprávně. Raději se proto zeptejte jak to bylo jiných lidí, kteří u toho byli.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78</a:t>
            </a:fld>
            <a:endParaRPr lang="de-DE" altLang="de-DE"/>
          </a:p>
        </p:txBody>
      </p:sp>
    </p:spTree>
    <p:extLst>
      <p:ext uri="{BB962C8B-B14F-4D97-AF65-F5344CB8AC3E}">
        <p14:creationId xmlns:p14="http://schemas.microsoft.com/office/powerpoint/2010/main" val="40882333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Během psychózy je nebezpečí, že člověk vybavuje věci, které buď nestaly vůbec nebo staly jinak, než si to pamatuje</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Během psychózy je nebezpečí, že člověk vybavuje věci, které buď nestaly vůbec nebo staly jinak, než si to pamatuje</a:t>
            </a:r>
            <a:r>
              <a:rPr lang="en-AU" altLang="de-DE" sz="2000" dirty="0">
                <a:solidFill>
                  <a:srgbClr val="333333"/>
                </a:solidFill>
              </a:rPr>
              <a:t>.</a:t>
            </a:r>
          </a:p>
          <a:p>
            <a:pPr lvl="0" defTabSz="914400" fontAlgn="base"/>
            <a:r>
              <a:rPr lang="cs-CZ" altLang="de-DE" sz="2000" dirty="0">
                <a:solidFill>
                  <a:srgbClr val="004992"/>
                </a:solidFill>
              </a:rPr>
              <a:t>Příklad</a:t>
            </a:r>
            <a:r>
              <a:rPr lang="de-DE" altLang="de-DE" sz="2000" dirty="0">
                <a:solidFill>
                  <a:srgbClr val="004992"/>
                </a:solidFill>
              </a:rPr>
              <a:t>:</a:t>
            </a:r>
            <a:r>
              <a:rPr lang="cs-CZ" altLang="de-DE" sz="2000" dirty="0">
                <a:solidFill>
                  <a:srgbClr val="004992"/>
                </a:solidFill>
              </a:rPr>
              <a:t> </a:t>
            </a:r>
            <a:r>
              <a:rPr lang="cs-CZ" altLang="de-DE" sz="2000" dirty="0">
                <a:solidFill>
                  <a:srgbClr val="333333"/>
                </a:solidFill>
              </a:rPr>
              <a:t>Karolína si pamatuje, že ji teroristé přemlouvali, aby spáchala sebevražedný atentát.</a:t>
            </a:r>
            <a:endParaRPr lang="de-DE" altLang="de-DE" sz="2000" dirty="0">
              <a:solidFill>
                <a:srgbClr val="333333"/>
              </a:solidFill>
            </a:endParaRPr>
          </a:p>
          <a:p>
            <a:pPr lvl="0" defTabSz="914400" fontAlgn="base"/>
            <a:r>
              <a:rPr lang="cs-CZ" altLang="de-DE" sz="2000" dirty="0">
                <a:solidFill>
                  <a:srgbClr val="004992"/>
                </a:solidFill>
              </a:rPr>
              <a:t>Pozadí</a:t>
            </a:r>
            <a:r>
              <a:rPr lang="de-DE" altLang="de-DE" sz="2000" dirty="0">
                <a:solidFill>
                  <a:srgbClr val="004992"/>
                </a:solidFill>
              </a:rPr>
              <a:t>:</a:t>
            </a:r>
            <a:r>
              <a:rPr lang="cs-CZ" altLang="de-DE" sz="2000" dirty="0">
                <a:solidFill>
                  <a:srgbClr val="004992"/>
                </a:solidFill>
              </a:rPr>
              <a:t> </a:t>
            </a:r>
            <a:r>
              <a:rPr lang="cs-CZ" altLang="de-DE" sz="2000" dirty="0">
                <a:solidFill>
                  <a:srgbClr val="333333"/>
                </a:solidFill>
              </a:rPr>
              <a:t>Karolína jela autobusem, do kterého přistoupil arabsky vyhlížející muž. Ten se jí zeptal, zda je vedle ní volné místo, což považovala Karolína za tajný signál, kterým ji žádá, aby se připojila k teroristům. Tento chybný výklad události si v paměti dále vyšperkovala tím, že se jí muž představil </a:t>
            </a:r>
            <a:r>
              <a:rPr lang="cs-CZ" altLang="de-DE" sz="2000">
                <a:solidFill>
                  <a:srgbClr val="333333"/>
                </a:solidFill>
              </a:rPr>
              <a:t>jako “Ali” </a:t>
            </a:r>
            <a:r>
              <a:rPr lang="cs-CZ" altLang="de-DE" sz="2000" dirty="0">
                <a:solidFill>
                  <a:srgbClr val="333333"/>
                </a:solidFill>
              </a:rPr>
              <a:t>a předal jí obálku s instrukcemi (tyto věci se ve skutečnosti vůbec nestaly, ale ona viděla v televizi film s těmito scénami).</a:t>
            </a:r>
            <a:endParaRPr lang="de-DE"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80</a:t>
            </a:fld>
            <a:endParaRPr lang="de-DE" altLang="de-DE"/>
          </a:p>
        </p:txBody>
      </p:sp>
    </p:spTree>
    <p:extLst>
      <p:ext uri="{BB962C8B-B14F-4D97-AF65-F5344CB8AC3E}">
        <p14:creationId xmlns:p14="http://schemas.microsoft.com/office/powerpoint/2010/main" val="42433096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000" dirty="0">
                <a:solidFill>
                  <a:srgbClr val="333333"/>
                </a:solidFill>
              </a:rPr>
              <a:t>Během psychózy je nebezpečí, že člověk vybavuje věci, které buď nestaly vůbec nebo staly jinak, než si to pamatuje</a:t>
            </a:r>
            <a:r>
              <a:rPr lang="en-AU" altLang="de-DE" sz="2000" dirty="0">
                <a:solidFill>
                  <a:srgbClr val="333333"/>
                </a:solidFill>
              </a:rPr>
              <a:t>.</a:t>
            </a:r>
          </a:p>
          <a:p>
            <a:pPr lvl="0" defTabSz="914400" fontAlgn="base"/>
            <a:r>
              <a:rPr lang="cs-CZ" altLang="de-DE" sz="2000" dirty="0">
                <a:solidFill>
                  <a:srgbClr val="004992"/>
                </a:solidFill>
              </a:rPr>
              <a:t>Příklad</a:t>
            </a:r>
            <a:r>
              <a:rPr lang="de-DE" altLang="de-DE" sz="2000" dirty="0">
                <a:solidFill>
                  <a:srgbClr val="004992"/>
                </a:solidFill>
              </a:rPr>
              <a:t>:</a:t>
            </a:r>
            <a:r>
              <a:rPr lang="cs-CZ" altLang="de-DE" sz="2000" dirty="0">
                <a:solidFill>
                  <a:srgbClr val="004992"/>
                </a:solidFill>
              </a:rPr>
              <a:t> </a:t>
            </a:r>
            <a:r>
              <a:rPr lang="cs-CZ" altLang="de-DE" sz="2000" dirty="0">
                <a:solidFill>
                  <a:srgbClr val="333333"/>
                </a:solidFill>
              </a:rPr>
              <a:t>Karolína si pamatuje, že ji teroristé přemlouvali, aby spáchala sebevražedný atentát.</a:t>
            </a:r>
            <a:endParaRPr lang="de-DE" altLang="de-DE" sz="2000" dirty="0">
              <a:solidFill>
                <a:srgbClr val="333333"/>
              </a:solidFill>
            </a:endParaRPr>
          </a:p>
          <a:p>
            <a:pPr lvl="0" defTabSz="914400" fontAlgn="base"/>
            <a:r>
              <a:rPr lang="cs-CZ" altLang="de-DE" sz="2000" dirty="0">
                <a:solidFill>
                  <a:srgbClr val="004992"/>
                </a:solidFill>
              </a:rPr>
              <a:t>Pozadí</a:t>
            </a:r>
            <a:r>
              <a:rPr lang="de-DE" altLang="de-DE" sz="2000" dirty="0">
                <a:solidFill>
                  <a:srgbClr val="004992"/>
                </a:solidFill>
              </a:rPr>
              <a:t>:</a:t>
            </a:r>
            <a:r>
              <a:rPr lang="cs-CZ" altLang="de-DE" sz="2000" dirty="0">
                <a:solidFill>
                  <a:srgbClr val="004992"/>
                </a:solidFill>
              </a:rPr>
              <a:t> </a:t>
            </a:r>
            <a:r>
              <a:rPr lang="cs-CZ" altLang="de-DE" sz="2000" dirty="0">
                <a:solidFill>
                  <a:srgbClr val="333333"/>
                </a:solidFill>
              </a:rPr>
              <a:t>Karolína jela autobusem, do kterého přistoupil arabsky vyhlížející muž. Ten se jí zeptal, zda je vedle ní volné místo, což považovala Karolína za tajný signál, kterým ji žádá, aby se připojila k teroristům. Tento chybný výklad události si v paměti dále vyšperkovala tím, že se jí muž představil </a:t>
            </a:r>
            <a:r>
              <a:rPr lang="cs-CZ" altLang="de-DE" sz="2000">
                <a:solidFill>
                  <a:srgbClr val="333333"/>
                </a:solidFill>
              </a:rPr>
              <a:t>jako “Ali” </a:t>
            </a:r>
            <a:r>
              <a:rPr lang="cs-CZ" altLang="de-DE" sz="2000" dirty="0">
                <a:solidFill>
                  <a:srgbClr val="333333"/>
                </a:solidFill>
              </a:rPr>
              <a:t>a předal jí obálku s instrukcemi (tyto věci se ve skutečnosti vůbec nestaly, ale ona viděla v televizi film s těmito scénami).</a:t>
            </a:r>
            <a:endParaRPr lang="de-DE" altLang="de-DE" sz="2000" dirty="0">
              <a:solidFill>
                <a:srgbClr val="333333"/>
              </a:solidFill>
            </a:endParaRPr>
          </a:p>
          <a:p>
            <a:pPr lvl="0" defTabSz="914400" fontAlgn="base"/>
            <a:r>
              <a:rPr lang="cs-CZ" altLang="de-DE" sz="2000" dirty="0">
                <a:solidFill>
                  <a:srgbClr val="333333"/>
                </a:solidFill>
              </a:rPr>
              <a:t>Falešné vzpomínky vznikají snadněji když se člověk bojí nebo když je ve stresu</a:t>
            </a:r>
            <a:r>
              <a:rPr lang="en-AU" altLang="de-DE" sz="2000" dirty="0">
                <a:solidFill>
                  <a:srgbClr val="333333"/>
                </a:solidFill>
              </a:rPr>
              <a:t>. </a:t>
            </a:r>
            <a:r>
              <a:rPr lang="cs-CZ" altLang="de-DE" sz="2000" dirty="0">
                <a:solidFill>
                  <a:srgbClr val="333333"/>
                </a:solidFill>
              </a:rPr>
              <a:t>Než se dojdete k nějakým závěrům, které mohou mít vážné důsledky, pečlivě si promyslete, zda jsou vaše domněnky opravdu podložené a objektivní</a:t>
            </a:r>
            <a:r>
              <a:rPr lang="en-AU" altLang="de-DE" sz="2000" dirty="0">
                <a:solidFill>
                  <a:srgbClr val="333333"/>
                </a:solidFill>
              </a:rPr>
              <a:t>! </a:t>
            </a:r>
            <a:r>
              <a:rPr lang="cs-CZ" altLang="de-DE" sz="2000" dirty="0">
                <a:solidFill>
                  <a:srgbClr val="333333"/>
                </a:solidFill>
              </a:rPr>
              <a:t>A nezapomeňte: ve srovnání se skutečnými vzpomínkami jsou falešné vzpomínky často mlhavé a bez živých podrobností</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fld id="{1F9F0BCF-3E46-40FD-ADDD-217C4EA59068}" type="slidenum">
              <a:rPr lang="de-DE" altLang="de-DE" smtClean="0"/>
              <a:pPr/>
              <a:t>81</a:t>
            </a:fld>
            <a:endParaRPr lang="de-DE" altLang="de-DE"/>
          </a:p>
        </p:txBody>
      </p:sp>
    </p:spTree>
    <p:extLst>
      <p:ext uri="{BB962C8B-B14F-4D97-AF65-F5344CB8AC3E}">
        <p14:creationId xmlns:p14="http://schemas.microsoft.com/office/powerpoint/2010/main" val="30526932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5 – Paměť</a:t>
            </a:r>
          </a:p>
        </p:txBody>
      </p:sp>
      <p:sp>
        <p:nvSpPr>
          <p:cNvPr id="8" name="Slide Number Placeholder 7"/>
          <p:cNvSpPr>
            <a:spLocks noGrp="1"/>
          </p:cNvSpPr>
          <p:nvPr>
            <p:ph type="sldNum" sz="quarter" idx="12"/>
          </p:nvPr>
        </p:nvSpPr>
        <p:spPr/>
        <p:txBody>
          <a:bodyPr/>
          <a:lstStyle/>
          <a:p>
            <a:fld id="{1F9F0BCF-3E46-40FD-ADDD-217C4EA59068}" type="slidenum">
              <a:rPr lang="de-DE" altLang="de-DE" smtClean="0"/>
              <a:pPr/>
              <a:t>82</a:t>
            </a:fld>
            <a:endParaRPr lang="de-DE" altLang="de-DE"/>
          </a:p>
        </p:txBody>
      </p:sp>
    </p:spTree>
    <p:extLst>
      <p:ext uri="{BB962C8B-B14F-4D97-AF65-F5344CB8AC3E}">
        <p14:creationId xmlns:p14="http://schemas.microsoft.com/office/powerpoint/2010/main" val="31627387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423718600"/>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Footer Placeholder 6"/>
          <p:cNvSpPr>
            <a:spLocks noGrp="1"/>
          </p:cNvSpPr>
          <p:nvPr>
            <p:ph type="ftr" sz="quarter" idx="11"/>
          </p:nvPr>
        </p:nvSpPr>
        <p:spPr/>
        <p:txBody>
          <a:bodyPr/>
          <a:lstStyle/>
          <a:p>
            <a:pPr>
              <a:defRPr/>
            </a:pPr>
            <a:r>
              <a:rPr lang="de-DE"/>
              <a:t>Metakognitivní trénink 5 – Paměť</a:t>
            </a:r>
          </a:p>
        </p:txBody>
      </p:sp>
      <p:sp>
        <p:nvSpPr>
          <p:cNvPr id="8" name="Slide Number Placeholder 7"/>
          <p:cNvSpPr>
            <a:spLocks noGrp="1"/>
          </p:cNvSpPr>
          <p:nvPr>
            <p:ph type="sldNum" sz="quarter" idx="12"/>
          </p:nvPr>
        </p:nvSpPr>
        <p:spPr/>
        <p:txBody>
          <a:bodyPr/>
          <a:lstStyle/>
          <a:p>
            <a:fld id="{E875564B-0267-461B-931C-389D2E0951FD}" type="slidenum">
              <a:rPr lang="de-DE" altLang="de-DE" smtClean="0"/>
              <a:pPr/>
              <a:t>83</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Vidíme</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pamatujeme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všichni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totéž</a:t>
            </a:r>
            <a:r>
              <a:rPr lang="en-US" sz="3600" dirty="0">
                <a:solidFill>
                  <a:srgbClr val="004992"/>
                </a:solidFill>
                <a:latin typeface="+mn-lt"/>
                <a:ea typeface="+mn-ea"/>
                <a:cs typeface="+mn-cs"/>
              </a:rPr>
              <a:t>?</a:t>
            </a:r>
          </a:p>
        </p:txBody>
      </p:sp>
      <p:pic>
        <p:nvPicPr>
          <p:cNvPr id="7"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2400" dirty="0" err="1">
                <a:solidFill>
                  <a:srgbClr val="333333"/>
                </a:solidFill>
                <a:latin typeface="+mn-lt"/>
              </a:rPr>
              <a:t>Příklad</a:t>
            </a:r>
            <a:r>
              <a:rPr lang="en-US" altLang="de-DE" sz="2400" dirty="0">
                <a:solidFill>
                  <a:srgbClr val="333333"/>
                </a:solidFill>
                <a:latin typeface="+mn-lt"/>
              </a:rPr>
              <a:t>: </a:t>
            </a:r>
            <a:r>
              <a:rPr lang="en-US" altLang="de-DE" sz="2400" dirty="0" err="1">
                <a:solidFill>
                  <a:srgbClr val="333333"/>
                </a:solidFill>
                <a:latin typeface="+mn-lt"/>
              </a:rPr>
              <a:t>Tři</a:t>
            </a:r>
            <a:r>
              <a:rPr lang="en-US" altLang="de-DE" sz="2400" dirty="0">
                <a:solidFill>
                  <a:srgbClr val="333333"/>
                </a:solidFill>
                <a:latin typeface="+mn-lt"/>
              </a:rPr>
              <a:t> </a:t>
            </a:r>
            <a:r>
              <a:rPr lang="en-US" altLang="de-DE" sz="2400" dirty="0" err="1">
                <a:solidFill>
                  <a:srgbClr val="333333"/>
                </a:solidFill>
                <a:latin typeface="+mn-lt"/>
              </a:rPr>
              <a:t>malíři</a:t>
            </a:r>
            <a:r>
              <a:rPr lang="en-US" altLang="de-DE" sz="2400" dirty="0">
                <a:solidFill>
                  <a:srgbClr val="333333"/>
                </a:solidFill>
                <a:latin typeface="+mn-lt"/>
              </a:rPr>
              <a:t> </a:t>
            </a:r>
            <a:r>
              <a:rPr lang="en-US" altLang="de-DE" sz="2400" dirty="0" err="1">
                <a:solidFill>
                  <a:srgbClr val="333333"/>
                </a:solidFill>
                <a:latin typeface="+mn-lt"/>
              </a:rPr>
              <a:t>namalovali</a:t>
            </a:r>
            <a:r>
              <a:rPr lang="en-US" altLang="de-DE" sz="2400" dirty="0">
                <a:solidFill>
                  <a:srgbClr val="333333"/>
                </a:solidFill>
                <a:latin typeface="+mn-lt"/>
              </a:rPr>
              <a:t> </a:t>
            </a:r>
            <a:r>
              <a:rPr lang="en-US" altLang="de-DE" sz="2400" dirty="0" err="1">
                <a:solidFill>
                  <a:srgbClr val="333333"/>
                </a:solidFill>
                <a:latin typeface="+mn-lt"/>
              </a:rPr>
              <a:t>stejné</a:t>
            </a:r>
            <a:r>
              <a:rPr lang="en-US" altLang="de-DE" sz="2400" dirty="0">
                <a:solidFill>
                  <a:srgbClr val="333333"/>
                </a:solidFill>
                <a:latin typeface="+mn-lt"/>
              </a:rPr>
              <a:t> </a:t>
            </a:r>
            <a:r>
              <a:rPr lang="en-US" altLang="de-DE" sz="2400" dirty="0" err="1">
                <a:solidFill>
                  <a:srgbClr val="333333"/>
                </a:solidFill>
                <a:latin typeface="+mn-lt"/>
              </a:rPr>
              <a:t>náměstí</a:t>
            </a:r>
            <a:r>
              <a:rPr lang="en-US" altLang="de-DE" sz="2400" dirty="0">
                <a:solidFill>
                  <a:srgbClr val="333333"/>
                </a:solidFill>
                <a:latin typeface="+mn-lt"/>
              </a:rPr>
              <a:t> </a:t>
            </a:r>
            <a:r>
              <a:rPr lang="en-US" altLang="de-DE" sz="2400" dirty="0" err="1">
                <a:solidFill>
                  <a:srgbClr val="333333"/>
                </a:solidFill>
                <a:latin typeface="+mn-lt"/>
              </a:rPr>
              <a:t>ve</a:t>
            </a:r>
            <a:r>
              <a:rPr lang="en-US" altLang="de-DE" sz="2400" dirty="0">
                <a:solidFill>
                  <a:srgbClr val="333333"/>
                </a:solidFill>
                <a:latin typeface="+mn-lt"/>
              </a:rPr>
              <a:t> </a:t>
            </a:r>
            <a:r>
              <a:rPr lang="en-US" altLang="de-DE" sz="2400" dirty="0" err="1">
                <a:solidFill>
                  <a:srgbClr val="333333"/>
                </a:solidFill>
                <a:latin typeface="+mn-lt"/>
              </a:rPr>
              <a:t>španělské</a:t>
            </a:r>
            <a:r>
              <a:rPr lang="en-US" altLang="de-DE" sz="2400" dirty="0">
                <a:solidFill>
                  <a:srgbClr val="333333"/>
                </a:solidFill>
                <a:latin typeface="+mn-lt"/>
              </a:rPr>
              <a:t> </a:t>
            </a:r>
            <a:r>
              <a:rPr lang="en-US" altLang="de-DE" sz="2400" dirty="0" err="1">
                <a:solidFill>
                  <a:srgbClr val="333333"/>
                </a:solidFill>
                <a:latin typeface="+mn-lt"/>
              </a:rPr>
              <a:t>vesnici</a:t>
            </a:r>
            <a:r>
              <a:rPr lang="en-US" altLang="de-DE" sz="2400" dirty="0">
                <a:solidFill>
                  <a:srgbClr val="333333"/>
                </a:solidFill>
                <a:latin typeface="+mn-lt"/>
              </a:rPr>
              <a:t>…</a:t>
            </a:r>
            <a:endParaRPr lang="fr-FR" altLang="de-DE" sz="2400" b="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9" name="Slide Number Placeholder 8"/>
          <p:cNvSpPr>
            <a:spLocks noGrp="1"/>
          </p:cNvSpPr>
          <p:nvPr>
            <p:ph type="sldNum" sz="quarter" idx="12"/>
          </p:nvPr>
        </p:nvSpPr>
        <p:spPr/>
        <p:txBody>
          <a:bodyPr/>
          <a:lstStyle/>
          <a:p>
            <a:fld id="{2234BD9B-6286-4560-836B-2A2A08306E56}"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5"/>
          <p:cNvSpPr txBox="1">
            <a:spLocks noChangeArrowheads="1"/>
          </p:cNvSpPr>
          <p:nvPr/>
        </p:nvSpPr>
        <p:spPr bwMode="auto">
          <a:xfrm>
            <a:off x="408955" y="4152900"/>
            <a:ext cx="3169476" cy="274638"/>
          </a:xfrm>
          <a:prstGeom prst="rect">
            <a:avLst/>
          </a:prstGeom>
          <a:noFill/>
          <a:ln>
            <a:noFill/>
          </a:ln>
        </p:spPr>
        <p:txBody>
          <a:bodyPr>
            <a:no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hangingPunct="1">
              <a:spcBef>
                <a:spcPct val="50000"/>
              </a:spcBef>
              <a:defRPr/>
            </a:pPr>
            <a:r>
              <a:rPr lang="de-DE" sz="1200" b="1" dirty="0">
                <a:solidFill>
                  <a:srgbClr val="333333"/>
                </a:solidFill>
                <a:latin typeface="+mn-lt"/>
              </a:rPr>
              <a:t>Andreas Weißgerber</a:t>
            </a:r>
          </a:p>
        </p:txBody>
      </p:sp>
      <p:sp>
        <p:nvSpPr>
          <p:cNvPr id="87043" name="Text Box 6"/>
          <p:cNvSpPr txBox="1">
            <a:spLocks noChangeArrowheads="1"/>
          </p:cNvSpPr>
          <p:nvPr/>
        </p:nvSpPr>
        <p:spPr bwMode="auto">
          <a:xfrm>
            <a:off x="8644602" y="4157663"/>
            <a:ext cx="3169475" cy="274637"/>
          </a:xfrm>
          <a:prstGeom prst="rect">
            <a:avLst/>
          </a:prstGeom>
          <a:noFill/>
          <a:ln>
            <a:noFill/>
          </a:ln>
        </p:spPr>
        <p:txBody>
          <a:bodyPr>
            <a:no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hangingPunct="1">
              <a:spcBef>
                <a:spcPct val="50000"/>
              </a:spcBef>
              <a:defRPr/>
            </a:pPr>
            <a:r>
              <a:rPr lang="de-DE" sz="1200" b="1" dirty="0">
                <a:solidFill>
                  <a:srgbClr val="333333"/>
                </a:solidFill>
                <a:latin typeface="+mn-lt"/>
              </a:rPr>
              <a:t>Bernd Hampel</a:t>
            </a:r>
          </a:p>
        </p:txBody>
      </p:sp>
      <p:sp>
        <p:nvSpPr>
          <p:cNvPr id="7" name="Title 6"/>
          <p:cNvSpPr>
            <a:spLocks noGrp="1"/>
          </p:cNvSpPr>
          <p:nvPr>
            <p:ph type="title"/>
          </p:nvPr>
        </p:nvSpPr>
        <p:spPr/>
        <p:txBody>
          <a:bodyPr/>
          <a:lstStyle/>
          <a:p>
            <a:r>
              <a:rPr lang="en-US" sz="3600" dirty="0" err="1">
                <a:solidFill>
                  <a:srgbClr val="004992"/>
                </a:solidFill>
                <a:latin typeface="+mn-lt"/>
                <a:ea typeface="+mn-ea"/>
                <a:cs typeface="+mn-cs"/>
              </a:rPr>
              <a:t>Prosím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hledejte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rozdíly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mezi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těmito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třemi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obrazy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pokud</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například</a:t>
            </a:r>
            <a:r>
              <a:rPr lang="en-US" sz="3600" dirty="0">
                <a:solidFill>
                  <a:srgbClr val="004992"/>
                </a:solidFill>
                <a:latin typeface="+mn-lt"/>
                <a:ea typeface="+mn-ea"/>
                <a:cs typeface="+mn-cs"/>
              </a:rPr>
              <a:t> o </a:t>
            </a:r>
            <a:r>
              <a:rPr lang="en-US" sz="3600" dirty="0" err="1">
                <a:solidFill>
                  <a:srgbClr val="004992"/>
                </a:solidFill>
                <a:latin typeface="+mn-lt"/>
                <a:ea typeface="+mn-ea"/>
                <a:cs typeface="+mn-cs"/>
              </a:rPr>
              <a:t>barvy</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velikosti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Které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předměty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byly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zobrazeny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odlišně</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které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byly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opomenuty</a:t>
            </a:r>
            <a:r>
              <a:rPr lang="en-US" sz="3600" dirty="0">
                <a:solidFill>
                  <a:srgbClr val="004992"/>
                </a:solidFill>
                <a:latin typeface="+mn-lt"/>
                <a:ea typeface="+mn-ea"/>
                <a:cs typeface="+mn-cs"/>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2234BD9B-6286-4560-836B-2A2A08306E56}" type="slidenum">
              <a:rPr lang="de-DE" altLang="de-DE" smtClean="0"/>
              <a:pPr/>
              <a:t>85</a:t>
            </a:fld>
            <a:endParaRPr lang="de-DE" altLang="de-DE"/>
          </a:p>
        </p:txBody>
      </p:sp>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t>Helmut Schack</a:t>
            </a: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t>Bernd Hampel</a:t>
            </a:r>
          </a:p>
        </p:txBody>
      </p:sp>
      <p:sp>
        <p:nvSpPr>
          <p:cNvPr id="19"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t>Andreas Weißgerber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mn-lt"/>
                <a:ea typeface="+mn-ea"/>
                <a:cs typeface="+mn-cs"/>
              </a:rPr>
              <a:t>Každý</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vnímá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věci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sebe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odlišně</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těchto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třech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obrazech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stejné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vesnické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náměstí</a:t>
            </a:r>
            <a:r>
              <a:rPr lang="en-US" sz="3600" dirty="0">
                <a:solidFill>
                  <a:srgbClr val="004992"/>
                </a:solidFill>
                <a:latin typeface="+mn-lt"/>
                <a:ea typeface="+mn-ea"/>
                <a:cs typeface="+mn-cs"/>
              </a:rPr>
              <a:t>, ale s </a:t>
            </a:r>
            <a:r>
              <a:rPr lang="en-US" sz="3600" dirty="0" err="1">
                <a:solidFill>
                  <a:srgbClr val="004992"/>
                </a:solidFill>
                <a:latin typeface="+mn-lt"/>
                <a:ea typeface="+mn-ea"/>
                <a:cs typeface="+mn-cs"/>
              </a:rPr>
              <a:t>mnoha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variacemi</a:t>
            </a:r>
            <a:r>
              <a:rPr lang="en-US" sz="3600" dirty="0">
                <a:solidFill>
                  <a:srgbClr val="004992"/>
                </a:solidFill>
                <a:latin typeface="+mn-lt"/>
                <a:ea typeface="+mn-ea"/>
                <a:cs typeface="+mn-cs"/>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2234BD9B-6286-4560-836B-2A2A08306E56}" type="slidenum">
              <a:rPr lang="de-DE" altLang="de-DE" smtClean="0"/>
              <a:pPr/>
              <a:t>86</a:t>
            </a:fld>
            <a:endParaRPr lang="de-DE" altLang="de-DE"/>
          </a:p>
        </p:txBody>
      </p:sp>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Caption_38"/>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4" name="Caption_37"/>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5" name="Caption_36"/>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6" name="Caption_35"/>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7" name="Caption_34"/>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8" name="Caption_33"/>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9" name="Caption_189445"/>
          <p:cNvSpPr txBox="1">
            <a:spLocks noChangeArrowheads="1"/>
          </p:cNvSpPr>
          <p:nvPr/>
        </p:nvSpPr>
        <p:spPr bwMode="auto">
          <a:xfrm>
            <a:off x="4558275" y="566124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en-US" sz="1400" b="0"/>
              <a:t>Helmut Schack: Obraz má zemitou barvu. Palmy nejsou tak přímé jako na druhých dvou obrazech. </a:t>
            </a:r>
            <a:endParaRPr lang="de-DE" sz="1400" b="0" i="1" dirty="0">
              <a:solidFill>
                <a:srgbClr val="FF0000"/>
              </a:solidFill>
            </a:endParaRPr>
          </a:p>
        </p:txBody>
      </p:sp>
      <p:sp>
        <p:nvSpPr>
          <p:cNvPr id="30"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en-US" sz="1400" b="0"/>
              <a:t>Bernd Hampel: Na tomto obraze jsou objekty velmi blízko u sebe. Na rozdíl od ostatních dvou obrazů má zde zeď vlevo tři výklenky (viz kolečka). </a:t>
            </a:r>
            <a:endParaRPr lang="de-DE" sz="1400" b="0" dirty="0"/>
          </a:p>
        </p:txBody>
      </p:sp>
      <p:sp>
        <p:nvSpPr>
          <p:cNvPr id="31"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en-US" sz="1400" b="0"/>
              <a:t>Andreas Weißgerber: Vesnické náměstí je velmi barevné. Růžový dům napravo (viz šipky) je na obraze pana Hampela fialový a na obraze pana Schacka červený. </a:t>
            </a:r>
            <a:endParaRPr lang="de-DE" sz="1400" b="0" i="1" dirty="0">
              <a:solidFill>
                <a:srgbClr val="FF00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err="1">
                <a:solidFill>
                  <a:srgbClr val="004992"/>
                </a:solidFill>
                <a:latin typeface="+mn-lt"/>
                <a:ea typeface="+mn-ea"/>
                <a:cs typeface="+mn-cs"/>
              </a:rPr>
              <a:t>Naše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paměť</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nepracuje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fotoaparát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Uvědomte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že</a:t>
            </a:r>
            <a:r>
              <a:rPr lang="en-US" sz="3600" dirty="0">
                <a:solidFill>
                  <a:srgbClr val="004992"/>
                </a:solidFill>
                <a:latin typeface="+mn-lt"/>
                <a:ea typeface="+mn-ea"/>
                <a:cs typeface="+mn-cs"/>
              </a:rPr>
              <a:t> se </a:t>
            </a:r>
            <a:r>
              <a:rPr lang="en-US" sz="3600" dirty="0" err="1">
                <a:solidFill>
                  <a:srgbClr val="004992"/>
                </a:solidFill>
                <a:latin typeface="+mn-lt"/>
                <a:ea typeface="+mn-ea"/>
                <a:cs typeface="+mn-cs"/>
              </a:rPr>
              <a:t>můžete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plést</a:t>
            </a:r>
            <a:r>
              <a:rPr lang="en-US" sz="3600" dirty="0">
                <a:solidFill>
                  <a:srgbClr val="004992"/>
                </a:solidFill>
                <a:latin typeface="+mn-lt"/>
                <a:ea typeface="+mn-ea"/>
                <a:cs typeface="+mn-cs"/>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fld id="{2234BD9B-6286-4560-836B-2A2A08306E56}" type="slidenum">
              <a:rPr lang="de-DE" altLang="de-DE" smtClean="0"/>
              <a:pPr/>
              <a:t>87</a:t>
            </a:fld>
            <a:endParaRPr lang="de-DE" altLang="de-DE"/>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1916832"/>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6"/>
          <p:cNvSpPr>
            <a:spLocks noChangeArrowheads="1"/>
          </p:cNvSpPr>
          <p:nvPr/>
        </p:nvSpPr>
        <p:spPr bwMode="auto">
          <a:xfrm>
            <a:off x="4920307" y="2683768"/>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4" name="Caption_35"/>
          <p:cNvSpPr>
            <a:spLocks noChangeArrowheads="1"/>
          </p:cNvSpPr>
          <p:nvPr/>
        </p:nvSpPr>
        <p:spPr bwMode="auto">
          <a:xfrm>
            <a:off x="8975322"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5" name="Caption_15"/>
          <p:cNvSpPr txBox="1">
            <a:spLocks noChangeArrowheads="1"/>
          </p:cNvSpPr>
          <p:nvPr/>
        </p:nvSpPr>
        <p:spPr bwMode="auto">
          <a:xfrm>
            <a:off x="7467600" y="1916832"/>
            <a:ext cx="4035417" cy="523220"/>
          </a:xfrm>
          <a:prstGeom prst="rect">
            <a:avLst/>
          </a:prstGeom>
          <a:noFill/>
          <a:ln w="9525">
            <a:noFill/>
            <a:miter lim="800000"/>
            <a:headEnd/>
            <a:tailEnd/>
          </a:ln>
        </p:spPr>
        <p:txBody>
          <a:bodyPr>
            <a:spAutoFit/>
          </a:bodyPr>
          <a:lstStyle/>
          <a:p>
            <a:pPr eaLnBrk="1" hangingPunct="1">
              <a:spcBef>
                <a:spcPct val="50000"/>
              </a:spcBef>
              <a:defRPr/>
            </a:pPr>
            <a:r>
              <a:rPr lang="en-US" sz="1400" b="0"/>
              <a:t>Fotografie vesnického náměstí: Prosím všimněte si, že zde v době malování nebyla dvě auta.</a:t>
            </a:r>
            <a:endParaRPr lang="de-DE" sz="1400" b="0" dirty="0"/>
          </a:p>
        </p:txBody>
      </p:sp>
      <p:sp>
        <p:nvSpPr>
          <p:cNvPr id="26" name="Caption_18"/>
          <p:cNvSpPr txBox="1">
            <a:spLocks noChangeArrowheads="1"/>
          </p:cNvSpPr>
          <p:nvPr/>
        </p:nvSpPr>
        <p:spPr bwMode="auto">
          <a:xfrm>
            <a:off x="913011" y="5939016"/>
            <a:ext cx="2448271" cy="830997"/>
          </a:xfrm>
          <a:prstGeom prst="rect">
            <a:avLst/>
          </a:prstGeom>
          <a:noFill/>
          <a:ln w="9525">
            <a:noFill/>
            <a:miter lim="800000"/>
            <a:headEnd/>
            <a:tailEnd/>
          </a:ln>
        </p:spPr>
        <p:txBody>
          <a:bodyPr wrap="square">
            <a:spAutoFit/>
          </a:bodyPr>
          <a:lstStyle/>
          <a:p>
            <a:pPr algn="ctr">
              <a:spcBef>
                <a:spcPct val="50000"/>
              </a:spcBef>
              <a:defRPr/>
            </a:pPr>
            <a:r>
              <a:rPr lang="en-US" sz="1200" b="0"/>
              <a:t>Andreas Weißgerber: Proporce jsou odpovídající, ale barvy neodpovídají (např. kamenné zdi nejsou ve skutečnosti zelené).</a:t>
            </a:r>
            <a:endParaRPr lang="de-DE" sz="1200" b="0" dirty="0"/>
          </a:p>
        </p:txBody>
      </p:sp>
      <p:sp>
        <p:nvSpPr>
          <p:cNvPr id="27" name="Caption_17"/>
          <p:cNvSpPr txBox="1">
            <a:spLocks noChangeArrowheads="1"/>
          </p:cNvSpPr>
          <p:nvPr/>
        </p:nvSpPr>
        <p:spPr bwMode="auto">
          <a:xfrm>
            <a:off x="5085276" y="5939017"/>
            <a:ext cx="1990969" cy="461665"/>
          </a:xfrm>
          <a:prstGeom prst="rect">
            <a:avLst/>
          </a:prstGeom>
          <a:noFill/>
          <a:ln w="9525">
            <a:noFill/>
            <a:miter lim="800000"/>
            <a:headEnd/>
            <a:tailEnd/>
          </a:ln>
        </p:spPr>
        <p:txBody>
          <a:bodyPr>
            <a:spAutoFit/>
          </a:bodyPr>
          <a:lstStyle/>
          <a:p>
            <a:pPr algn="ctr">
              <a:spcBef>
                <a:spcPct val="50000"/>
              </a:spcBef>
              <a:defRPr/>
            </a:pPr>
            <a:r>
              <a:rPr lang="en-US" sz="1200" b="0"/>
              <a:t>Helmut Schack: Skutečné palmy jsou velmi rovné.</a:t>
            </a:r>
            <a:endParaRPr lang="de-DE" sz="1200" b="0" dirty="0"/>
          </a:p>
        </p:txBody>
      </p:sp>
      <p:sp>
        <p:nvSpPr>
          <p:cNvPr id="28" name="Caption_19"/>
          <p:cNvSpPr txBox="1">
            <a:spLocks noChangeArrowheads="1"/>
          </p:cNvSpPr>
          <p:nvPr/>
        </p:nvSpPr>
        <p:spPr bwMode="auto">
          <a:xfrm>
            <a:off x="8905044" y="5939017"/>
            <a:ext cx="2405259" cy="646331"/>
          </a:xfrm>
          <a:prstGeom prst="rect">
            <a:avLst/>
          </a:prstGeom>
          <a:noFill/>
          <a:ln w="9525">
            <a:noFill/>
            <a:miter lim="800000"/>
            <a:headEnd/>
            <a:tailEnd/>
          </a:ln>
        </p:spPr>
        <p:txBody>
          <a:bodyPr>
            <a:spAutoFit/>
          </a:bodyPr>
          <a:lstStyle/>
          <a:p>
            <a:pPr algn="ctr">
              <a:spcBef>
                <a:spcPct val="50000"/>
              </a:spcBef>
              <a:defRPr/>
            </a:pPr>
            <a:r>
              <a:rPr lang="en-US" sz="1200" b="0"/>
              <a:t>Bernd Hampel: Ve zdi nalevo jsou ve skutečnosti jen dva výklenky (viz červené kolečko).</a:t>
            </a:r>
            <a:endParaRPr lang="de-DE" sz="1200" b="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
          <p:cNvGraphicFramePr>
            <a:graphicFrameLocks noGrp="1"/>
          </p:cNvGraphicFramePr>
          <p:nvPr>
            <p:extLst>
              <p:ext uri="{D42A27DB-BD31-4B8C-83A1-F6EECF244321}">
                <p14:modId xmlns:p14="http://schemas.microsoft.com/office/powerpoint/2010/main" val="101034223"/>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en-GB"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fld id="{E875564B-0267-461B-931C-389D2E0951FD}" type="slidenum">
              <a:rPr lang="de-DE" altLang="de-DE" smtClean="0"/>
              <a:pPr/>
              <a:t>88</a:t>
            </a:fld>
            <a:endParaRPr lang="de-DE" altLang="de-DE"/>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4172230425"/>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4556</Words>
  <Application>Microsoft Office PowerPoint</Application>
  <PresentationFormat>Benutzerdefiniert</PresentationFormat>
  <Paragraphs>739</Paragraphs>
  <Slides>88</Slides>
  <Notes>88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88</vt:i4>
      </vt:variant>
    </vt:vector>
  </HeadingPairs>
  <TitlesOfParts>
    <vt:vector size="96" baseType="lpstr">
      <vt:lpstr>Calibri</vt:lpstr>
      <vt:lpstr>Calibri Light</vt:lpstr>
      <vt:lpstr>Times New Roman</vt:lpstr>
      <vt:lpstr>Arial</vt:lpstr>
      <vt:lpstr>Symbol</vt:lpstr>
      <vt:lpstr>Wingdings</vt:lpstr>
      <vt:lpstr>Wingdings</vt:lpstr>
      <vt:lpstr>UKE_PPT-Vorlage_16zu9</vt:lpstr>
      <vt:lpstr>MKT 5 B – Paměť</vt:lpstr>
      <vt:lpstr>Paměť</vt:lpstr>
      <vt:lpstr>Paměť</vt:lpstr>
      <vt:lpstr>Paměť</vt:lpstr>
      <vt:lpstr>Paměť</vt:lpstr>
      <vt:lpstr>Paměť</vt:lpstr>
      <vt:lpstr>Co paměť zhoršuje?</vt:lpstr>
      <vt:lpstr>Co paměť zhoršuje?</vt:lpstr>
      <vt:lpstr>Co paměť zhoršuje?</vt:lpstr>
      <vt:lpstr>Co paměť zhoršuje?</vt:lpstr>
      <vt:lpstr>Co paměť zhoršuje?</vt:lpstr>
      <vt:lpstr>Jak si můžeme věci lépe pamatovat?</vt:lpstr>
      <vt:lpstr>Pracuje naše paměť jako videorekordér? (alternativní cvičení je uvedeno na konci prezentace)</vt:lpstr>
      <vt:lpstr>Pracuje naše paměť jako videorekordér?</vt:lpstr>
      <vt:lpstr>Později byly účastníkům pokusu promítnuty obě fotografie a oni měli určit, kterou z fotografií původně viděli. Myslíte si, že se dá paměť takto oklamat?</vt:lpstr>
      <vt:lpstr>Naše paměť neodpovídá dokonale skutečnosti!</vt:lpstr>
      <vt:lpstr>Naše paměť neodpovídá dokonale skutečnosti!</vt:lpstr>
      <vt:lpstr>Cvičení</vt:lpstr>
      <vt:lpstr>Cvičení</vt:lpstr>
      <vt:lpstr>Cvičení</vt:lpstr>
      <vt:lpstr>PowerPoint-Präsentation</vt:lpstr>
      <vt:lpstr>V kovárně Co jste viděli? Nakolik jste si tím jistí?</vt:lpstr>
      <vt:lpstr>V kovárně</vt:lpstr>
      <vt:lpstr>PowerPoint-Präsentation</vt:lpstr>
      <vt:lpstr>Pirátská loď Co jste viděli? Nakolik jste si tím jistí?</vt:lpstr>
      <vt:lpstr>Pirátská loď</vt:lpstr>
      <vt:lpstr>Falešné vzpomínky</vt:lpstr>
      <vt:lpstr>Falešné vzpomínky</vt:lpstr>
      <vt:lpstr>Falešné vzpomínky</vt:lpstr>
      <vt:lpstr>Typy chyb paměti</vt:lpstr>
      <vt:lpstr>Typy chyb paměti</vt:lpstr>
      <vt:lpstr>Typy chyb paměti</vt:lpstr>
      <vt:lpstr>Typy chyb paměti</vt:lpstr>
      <vt:lpstr>Falešné vzpomínky</vt:lpstr>
      <vt:lpstr>Falešné vzpomínky</vt:lpstr>
      <vt:lpstr>Falešné vzpomínky</vt:lpstr>
      <vt:lpstr>Falešné vzpomínky</vt:lpstr>
      <vt:lpstr>A proč se tím zabýváme?</vt:lpstr>
      <vt:lpstr>A proč se tím zabýváme?</vt:lpstr>
      <vt:lpstr>A proč se tím zabýváme?</vt:lpstr>
      <vt:lpstr>Příklady toho, jak chyby paměti posilují nesprávné chápání situace během psychózy</vt:lpstr>
      <vt:lpstr>Cvičení</vt:lpstr>
      <vt:lpstr>Cvičení</vt:lpstr>
      <vt:lpstr>PowerPoint-Präsentation</vt:lpstr>
      <vt:lpstr>Bankovní lupiči Co jste na obrázku neviděli? Nakolik jste si tím jistí?</vt:lpstr>
      <vt:lpstr>Bankovní lupiči</vt:lpstr>
      <vt:lpstr>PowerPoint-Präsentation</vt:lpstr>
      <vt:lpstr>Školní třída Co na obrázku nebylo? Nakolik jste si tím jistí?</vt:lpstr>
      <vt:lpstr>Školní třída</vt:lpstr>
      <vt:lpstr>Volitelné: Video klipy</vt:lpstr>
      <vt:lpstr>PowerPoint-Präsentation</vt:lpstr>
      <vt:lpstr>Pláž Co tam nebylo? Nakolik jste si tím jistí?</vt:lpstr>
      <vt:lpstr>Pláž</vt:lpstr>
      <vt:lpstr>PowerPoint-Präsentation</vt:lpstr>
      <vt:lpstr>Společné nápady</vt:lpstr>
      <vt:lpstr>Obchod Co nebylo vidět na obrázku? Nakolik jste si tím jistí?</vt:lpstr>
      <vt:lpstr>Obchod</vt:lpstr>
      <vt:lpstr>PowerPoint-Präsentation</vt:lpstr>
      <vt:lpstr>Společné nápady</vt:lpstr>
      <vt:lpstr>Bazén Co na obrázku nebylo? Nakolik jste si tím jistí?</vt:lpstr>
      <vt:lpstr>Bazén</vt:lpstr>
      <vt:lpstr>PowerPoint-Präsentation</vt:lpstr>
      <vt:lpstr>Banka Co jste viděli? Nakolik jste si tím jistí?</vt:lpstr>
      <vt:lpstr>Banka</vt:lpstr>
      <vt:lpstr>PowerPoint-Präsentation</vt:lpstr>
      <vt:lpstr>Táboření Co jste neviděli? Nakolik jste si tím jistí?</vt:lpstr>
      <vt:lpstr>Táboření</vt:lpstr>
      <vt:lpstr>PowerPoint-Präsentation</vt:lpstr>
      <vt:lpstr>Společné nápady</vt:lpstr>
      <vt:lpstr>ZOO Co jste na obrázku viděli? Nakolik jste si tím jistí?</vt:lpstr>
      <vt:lpstr>ZOO</vt:lpstr>
      <vt:lpstr>PowerPoint-Präsentation</vt:lpstr>
      <vt:lpstr>Společné nápady</vt:lpstr>
      <vt:lpstr>Obývací pokoj Co jste na obrázku viděli? Nakolik jste si tím jistí?</vt:lpstr>
      <vt:lpstr>Obývací pokoj</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lpstr>Vidíme a pamatujeme si všichni totéž?</vt:lpstr>
      <vt:lpstr>Prosím hledejte rozdíly mezi těmito třemi obrazy pokud jde například o barvy a velikosti! Které předměty byly zobrazeny odlišně a které byly opomenuty?</vt:lpstr>
      <vt:lpstr>Každý vnímá věci kolem sebe odlišně! Jako na těchto třech obrazech: stejné vesnické náměstí, ale s mnoha variacemi!</vt:lpstr>
      <vt:lpstr>Naše paměť nepracuje jako fotoaparát! Uvědomte si, že se můžete plést.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286</cp:revision>
  <dcterms:created xsi:type="dcterms:W3CDTF">2004-06-30T16:15:23Z</dcterms:created>
  <dcterms:modified xsi:type="dcterms:W3CDTF">2022-08-17T09:30:18Z</dcterms:modified>
</cp:coreProperties>
</file>