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4" r:id="rId1"/>
  </p:sldMasterIdLst>
  <p:notesMasterIdLst>
    <p:notesMasterId r:id="rId76"/>
  </p:notesMasterIdLst>
  <p:handoutMasterIdLst>
    <p:handoutMasterId r:id="rId77"/>
  </p:handoutMasterIdLst>
  <p:sldIdLst>
    <p:sldId id="620" r:id="rId2"/>
    <p:sldId id="532" r:id="rId3"/>
    <p:sldId id="607" r:id="rId4"/>
    <p:sldId id="606" r:id="rId5"/>
    <p:sldId id="605" r:id="rId6"/>
    <p:sldId id="542" r:id="rId7"/>
    <p:sldId id="543" r:id="rId8"/>
    <p:sldId id="497" r:id="rId9"/>
    <p:sldId id="610" r:id="rId10"/>
    <p:sldId id="609" r:id="rId11"/>
    <p:sldId id="608" r:id="rId12"/>
    <p:sldId id="301" r:id="rId13"/>
    <p:sldId id="611" r:id="rId14"/>
    <p:sldId id="507" r:id="rId15"/>
    <p:sldId id="510" r:id="rId16"/>
    <p:sldId id="511" r:id="rId17"/>
    <p:sldId id="526" r:id="rId18"/>
    <p:sldId id="614" r:id="rId19"/>
    <p:sldId id="613" r:id="rId20"/>
    <p:sldId id="612" r:id="rId21"/>
    <p:sldId id="548" r:id="rId22"/>
    <p:sldId id="549" r:id="rId23"/>
    <p:sldId id="550" r:id="rId24"/>
    <p:sldId id="551" r:id="rId25"/>
    <p:sldId id="552" r:id="rId26"/>
    <p:sldId id="553" r:id="rId27"/>
    <p:sldId id="554" r:id="rId28"/>
    <p:sldId id="555" r:id="rId29"/>
    <p:sldId id="556" r:id="rId30"/>
    <p:sldId id="557" r:id="rId31"/>
    <p:sldId id="558" r:id="rId32"/>
    <p:sldId id="559" r:id="rId33"/>
    <p:sldId id="560" r:id="rId34"/>
    <p:sldId id="561" r:id="rId35"/>
    <p:sldId id="599" r:id="rId36"/>
    <p:sldId id="600" r:id="rId37"/>
    <p:sldId id="601" r:id="rId38"/>
    <p:sldId id="565" r:id="rId39"/>
    <p:sldId id="566" r:id="rId40"/>
    <p:sldId id="567" r:id="rId41"/>
    <p:sldId id="568" r:id="rId42"/>
    <p:sldId id="615" r:id="rId43"/>
    <p:sldId id="569" r:id="rId44"/>
    <p:sldId id="570" r:id="rId45"/>
    <p:sldId id="571" r:id="rId46"/>
    <p:sldId id="572" r:id="rId47"/>
    <p:sldId id="573" r:id="rId48"/>
    <p:sldId id="574" r:id="rId49"/>
    <p:sldId id="575" r:id="rId50"/>
    <p:sldId id="576" r:id="rId51"/>
    <p:sldId id="577" r:id="rId52"/>
    <p:sldId id="578" r:id="rId53"/>
    <p:sldId id="579" r:id="rId54"/>
    <p:sldId id="580" r:id="rId55"/>
    <p:sldId id="581" r:id="rId56"/>
    <p:sldId id="582" r:id="rId57"/>
    <p:sldId id="583" r:id="rId58"/>
    <p:sldId id="584" r:id="rId59"/>
    <p:sldId id="585" r:id="rId60"/>
    <p:sldId id="586" r:id="rId61"/>
    <p:sldId id="587" r:id="rId62"/>
    <p:sldId id="588" r:id="rId63"/>
    <p:sldId id="589" r:id="rId64"/>
    <p:sldId id="590" r:id="rId65"/>
    <p:sldId id="591" r:id="rId66"/>
    <p:sldId id="592" r:id="rId67"/>
    <p:sldId id="499" r:id="rId68"/>
    <p:sldId id="617" r:id="rId69"/>
    <p:sldId id="616" r:id="rId70"/>
    <p:sldId id="487" r:id="rId71"/>
    <p:sldId id="619" r:id="rId72"/>
    <p:sldId id="618" r:id="rId73"/>
    <p:sldId id="604" r:id="rId74"/>
    <p:sldId id="544" r:id="rId75"/>
  </p:sldIdLst>
  <p:sldSz cx="12195175" cy="6858000"/>
  <p:notesSz cx="7099300" cy="10234613"/>
  <p:embeddedFontLst>
    <p:embeddedFont>
      <p:font typeface="Calibri" panose="020F0502020204030204" pitchFamily="34" charset="0"/>
      <p:regular r:id="rId78"/>
      <p:bold r:id="rId79"/>
      <p:italic r:id="rId80"/>
      <p:boldItalic r:id="rId81"/>
    </p:embeddedFont>
    <p:embeddedFont>
      <p:font typeface="Calibri Light" panose="020F0302020204030204" pitchFamily="34" charset="0"/>
      <p:regular r:id="rId82"/>
      <p:italic r:id="rId83"/>
    </p:embeddedFont>
  </p:embeddedFontLst>
  <p:defaultTextStyle>
    <a:defPPr>
      <a:defRPr lang="de-DE"/>
    </a:defPPr>
    <a:lvl1pPr algn="l" rtl="0" fontAlgn="base">
      <a:spcBef>
        <a:spcPct val="0"/>
      </a:spcBef>
      <a:spcAft>
        <a:spcPct val="0"/>
      </a:spcAft>
      <a:defRPr lang="en-US" kern="1200">
        <a:solidFill>
          <a:schemeClr val="tx1"/>
        </a:solidFill>
        <a:latin typeface="+mn-lt"/>
        <a:ea typeface="+mn-ea"/>
        <a:cs typeface="+mn-cs"/>
      </a:defRPr>
    </a:lvl1pPr>
    <a:lvl2pPr marL="457200" algn="l" rtl="0" fontAlgn="base">
      <a:spcBef>
        <a:spcPct val="0"/>
      </a:spcBef>
      <a:spcAft>
        <a:spcPct val="0"/>
      </a:spcAft>
      <a:defRPr lang="en-US" kern="1200">
        <a:solidFill>
          <a:schemeClr val="tx1"/>
        </a:solidFill>
        <a:latin typeface="+mn-lt"/>
        <a:ea typeface="+mn-ea"/>
        <a:cs typeface="+mn-cs"/>
      </a:defRPr>
    </a:lvl2pPr>
    <a:lvl3pPr marL="914400" algn="l" rtl="0" fontAlgn="base">
      <a:spcBef>
        <a:spcPct val="0"/>
      </a:spcBef>
      <a:spcAft>
        <a:spcPct val="0"/>
      </a:spcAft>
      <a:defRPr lang="en-US" kern="1200">
        <a:solidFill>
          <a:schemeClr val="tx1"/>
        </a:solidFill>
        <a:latin typeface="+mn-lt"/>
        <a:ea typeface="+mn-ea"/>
        <a:cs typeface="+mn-cs"/>
      </a:defRPr>
    </a:lvl3pPr>
    <a:lvl4pPr marL="1371600" algn="l" rtl="0" fontAlgn="base">
      <a:spcBef>
        <a:spcPct val="0"/>
      </a:spcBef>
      <a:spcAft>
        <a:spcPct val="0"/>
      </a:spcAft>
      <a:defRPr lang="en-US" kern="1200">
        <a:solidFill>
          <a:schemeClr val="tx1"/>
        </a:solidFill>
        <a:latin typeface="+mn-lt"/>
        <a:ea typeface="+mn-ea"/>
        <a:cs typeface="+mn-cs"/>
      </a:defRPr>
    </a:lvl4pPr>
    <a:lvl5pPr marL="1828800" algn="l" rtl="0" fontAlgn="base">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8EFE"/>
    <a:srgbClr val="FF0066"/>
    <a:srgbClr val="FFFF00"/>
    <a:srgbClr val="FF0000"/>
    <a:srgbClr val="ADC0CB"/>
    <a:srgbClr val="FFCC99"/>
    <a:srgbClr val="006699"/>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4139" autoAdjust="0"/>
    <p:restoredTop sz="99881" autoAdjust="0"/>
  </p:normalViewPr>
  <p:slideViewPr>
    <p:cSldViewPr>
      <p:cViewPr varScale="1">
        <p:scale>
          <a:sx n="67" d="100"/>
          <a:sy n="67" d="100"/>
        </p:scale>
        <p:origin x="948" y="44"/>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2.fntdata"/><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5.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3.fntdata"/><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38474041-296B-45F5-BD17-164DB8212730}" type="slidenum">
              <a:rPr lang="en-GB" altLang="de-DE"/>
              <a:pPr/>
              <a:t>‹Nr.›</a:t>
            </a:fld>
            <a:endParaRPr lang="en-GB" altLang="de-DE"/>
          </a:p>
        </p:txBody>
      </p:sp>
    </p:spTree>
    <p:extLst>
      <p:ext uri="{BB962C8B-B14F-4D97-AF65-F5344CB8AC3E}">
        <p14:creationId xmlns:p14="http://schemas.microsoft.com/office/powerpoint/2010/main" val="16365814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vl1pPr>
          </a:lstStyle>
          <a:p>
            <a:pPr>
              <a:defRPr/>
            </a:pPr>
            <a:endParaRPr lang="en-US"/>
          </a:p>
        </p:txBody>
      </p:sp>
      <p:sp>
        <p:nvSpPr>
          <p:cNvPr id="798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1BFE8609-6D5D-4576-9ABF-D35CE90E4241}" type="slidenum">
              <a:rPr lang="en-US" altLang="de-DE"/>
              <a:pPr/>
              <a:t>‹Nr.›</a:t>
            </a:fld>
            <a:endParaRPr lang="en-US" altLang="de-DE"/>
          </a:p>
        </p:txBody>
      </p:sp>
    </p:spTree>
    <p:extLst>
      <p:ext uri="{BB962C8B-B14F-4D97-AF65-F5344CB8AC3E}">
        <p14:creationId xmlns:p14="http://schemas.microsoft.com/office/powerpoint/2010/main" val="2171278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34F0D4-1F7E-45A5-82A3-40A50973DDC7}" type="slidenum">
              <a:rPr lang="en-US" altLang="de-DE" sz="1300"/>
              <a:pPr eaLnBrk="1" hangingPunct="1">
                <a:spcBef>
                  <a:spcPct val="0"/>
                </a:spcBef>
              </a:pPr>
              <a:t>2</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9146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34F0D4-1F7E-45A5-82A3-40A50973DDC7}" type="slidenum">
              <a:rPr lang="en-US" altLang="de-DE" sz="1300"/>
              <a:pPr eaLnBrk="1" hangingPunct="1">
                <a:spcBef>
                  <a:spcPct val="0"/>
                </a:spcBef>
              </a:pPr>
              <a:t>3</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9146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34F0D4-1F7E-45A5-82A3-40A50973DDC7}" type="slidenum">
              <a:rPr lang="en-US" altLang="de-DE" sz="1300"/>
              <a:pPr eaLnBrk="1" hangingPunct="1">
                <a:spcBef>
                  <a:spcPct val="0"/>
                </a:spcBef>
              </a:pPr>
              <a:t>4</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9146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34F0D4-1F7E-45A5-82A3-40A50973DDC7}" type="slidenum">
              <a:rPr lang="en-US" altLang="de-DE" sz="1300"/>
              <a:pPr eaLnBrk="1" hangingPunct="1">
                <a:spcBef>
                  <a:spcPct val="0"/>
                </a:spcBef>
              </a:pPr>
              <a:t>5</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9146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FE8609-6D5D-4576-9ABF-D35CE90E4241}" type="slidenum">
              <a:rPr lang="en-US" altLang="de-DE" smtClean="0"/>
              <a:pPr/>
              <a:t>6</a:t>
            </a:fld>
            <a:endParaRPr lang="en-US" altLang="de-DE"/>
          </a:p>
        </p:txBody>
      </p:sp>
    </p:spTree>
    <p:extLst>
      <p:ext uri="{BB962C8B-B14F-4D97-AF65-F5344CB8AC3E}">
        <p14:creationId xmlns:p14="http://schemas.microsoft.com/office/powerpoint/2010/main" val="3435369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FE8609-6D5D-4576-9ABF-D35CE90E4241}" type="slidenum">
              <a:rPr lang="en-US" altLang="de-DE" smtClean="0"/>
              <a:pPr/>
              <a:t>7</a:t>
            </a:fld>
            <a:endParaRPr lang="en-US" altLang="de-DE"/>
          </a:p>
        </p:txBody>
      </p:sp>
    </p:spTree>
    <p:extLst>
      <p:ext uri="{BB962C8B-B14F-4D97-AF65-F5344CB8AC3E}">
        <p14:creationId xmlns:p14="http://schemas.microsoft.com/office/powerpoint/2010/main" val="1272696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4845A1-C034-4490-A7B0-D80125822050}" type="slidenum">
              <a:rPr lang="en-US" altLang="de-DE" sz="1300"/>
              <a:pPr eaLnBrk="1" hangingPunct="1">
                <a:spcBef>
                  <a:spcPct val="0"/>
                </a:spcBef>
              </a:pPr>
              <a:t>8</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3857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4845A1-C034-4490-A7B0-D80125822050}" type="slidenum">
              <a:rPr lang="en-US" altLang="de-DE" sz="1300"/>
              <a:pPr eaLnBrk="1" hangingPunct="1">
                <a:spcBef>
                  <a:spcPct val="0"/>
                </a:spcBef>
              </a:pPr>
              <a:t>9</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3857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4845A1-C034-4490-A7B0-D80125822050}" type="slidenum">
              <a:rPr lang="en-US" altLang="de-DE" sz="1300"/>
              <a:pPr eaLnBrk="1" hangingPunct="1">
                <a:spcBef>
                  <a:spcPct val="0"/>
                </a:spcBef>
              </a:pPr>
              <a:t>10</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3857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4845A1-C034-4490-A7B0-D80125822050}" type="slidenum">
              <a:rPr lang="en-US" altLang="de-DE" sz="1300"/>
              <a:pPr eaLnBrk="1" hangingPunct="1">
                <a:spcBef>
                  <a:spcPct val="0"/>
                </a:spcBef>
              </a:pPr>
              <a:t>11</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3857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2968D7-1A72-46C5-B0FE-5629FAC489CB}" type="slidenum">
              <a:rPr lang="en-US" altLang="de-DE" sz="1300"/>
              <a:pPr eaLnBrk="1" hangingPunct="1">
                <a:spcBef>
                  <a:spcPct val="0"/>
                </a:spcBef>
              </a:pPr>
              <a:t>12</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1539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2968D7-1A72-46C5-B0FE-5629FAC489CB}" type="slidenum">
              <a:rPr lang="en-US" altLang="de-DE" sz="1300"/>
              <a:pPr eaLnBrk="1" hangingPunct="1">
                <a:spcBef>
                  <a:spcPct val="0"/>
                </a:spcBef>
              </a:pPr>
              <a:t>13</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15398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874390-BA25-4A80-AE92-C13B08168895}" type="slidenum">
              <a:rPr lang="en-US" altLang="de-DE" sz="1300"/>
              <a:pPr eaLnBrk="1" hangingPunct="1">
                <a:spcBef>
                  <a:spcPct val="0"/>
                </a:spcBef>
              </a:pPr>
              <a:t>14</a:t>
            </a:fld>
            <a:endParaRPr lang="en-US" altLang="de-DE" sz="1300"/>
          </a:p>
        </p:txBody>
      </p:sp>
      <p:sp>
        <p:nvSpPr>
          <p:cNvPr id="92163" name="Rectangle 2"/>
          <p:cNvSpPr>
            <a:spLocks noGrp="1" noRot="1" noChangeAspect="1" noChangeArrowheads="1" noTextEdit="1"/>
          </p:cNvSpPr>
          <p:nvPr>
            <p:ph type="sldImg"/>
          </p:nvPr>
        </p:nvSpPr>
        <p:spPr>
          <a:xfrm>
            <a:off x="139700" y="768350"/>
            <a:ext cx="6821488"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93718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948B0A-3287-400A-9698-16EB370EB3EC}" type="slidenum">
              <a:rPr lang="en-US" altLang="de-DE" sz="1300"/>
              <a:pPr eaLnBrk="1" hangingPunct="1">
                <a:spcBef>
                  <a:spcPct val="0"/>
                </a:spcBef>
              </a:pPr>
              <a:t>15</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5447503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6306DC-42E3-43D0-B1F5-E45810FB2DEE}" type="slidenum">
              <a:rPr lang="en-US" altLang="de-DE" sz="1300"/>
              <a:pPr eaLnBrk="1" hangingPunct="1">
                <a:spcBef>
                  <a:spcPct val="0"/>
                </a:spcBef>
              </a:pPr>
              <a:t>16</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2526187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324917-D4C7-425D-AEF7-8DE83EC452F1}" type="slidenum">
              <a:rPr lang="en-US" altLang="de-DE" sz="1300"/>
              <a:pPr eaLnBrk="1" hangingPunct="1">
                <a:spcBef>
                  <a:spcPct val="0"/>
                </a:spcBef>
              </a:pPr>
              <a:t>17</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61011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324917-D4C7-425D-AEF7-8DE83EC452F1}" type="slidenum">
              <a:rPr lang="en-US" altLang="de-DE" sz="1300"/>
              <a:pPr eaLnBrk="1" hangingPunct="1">
                <a:spcBef>
                  <a:spcPct val="0"/>
                </a:spcBef>
              </a:pPr>
              <a:t>18</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61011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324917-D4C7-425D-AEF7-8DE83EC452F1}" type="slidenum">
              <a:rPr lang="en-US" altLang="de-DE" sz="1300"/>
              <a:pPr eaLnBrk="1" hangingPunct="1">
                <a:spcBef>
                  <a:spcPct val="0"/>
                </a:spcBef>
              </a:pPr>
              <a:t>19</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6101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324917-D4C7-425D-AEF7-8DE83EC452F1}" type="slidenum">
              <a:rPr lang="en-US" altLang="de-DE" sz="1300"/>
              <a:pPr eaLnBrk="1" hangingPunct="1">
                <a:spcBef>
                  <a:spcPct val="0"/>
                </a:spcBef>
              </a:pPr>
              <a:t>20</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61011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60957C-669C-481F-B438-D7C0565CC39A}" type="slidenum">
              <a:rPr lang="en-US" altLang="de-DE" sz="1300">
                <a:solidFill>
                  <a:srgbClr val="000000"/>
                </a:solidFill>
                <a:latin typeface="Arial" panose="020B0604020202020204" pitchFamily="34" charset="0"/>
              </a:rPr>
              <a:pPr eaLnBrk="1" hangingPunct="1">
                <a:spcBef>
                  <a:spcPct val="0"/>
                </a:spcBef>
              </a:pPr>
              <a:t>21</a:t>
            </a:fld>
            <a:endParaRPr lang="en-US" altLang="de-DE" sz="1300">
              <a:solidFill>
                <a:srgbClr val="000000"/>
              </a:solidFill>
              <a:latin typeface="Arial" panose="020B0604020202020204" pitchFamily="34" charset="0"/>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77428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08F43D-DC4A-4996-8C70-A50055835139}" type="slidenum">
              <a:rPr lang="en-US" altLang="de-DE" sz="1300">
                <a:solidFill>
                  <a:srgbClr val="000000"/>
                </a:solidFill>
                <a:latin typeface="Arial" panose="020B0604020202020204" pitchFamily="34" charset="0"/>
              </a:rPr>
              <a:pPr eaLnBrk="1" hangingPunct="1">
                <a:spcBef>
                  <a:spcPct val="0"/>
                </a:spcBef>
              </a:pPr>
              <a:t>22</a:t>
            </a:fld>
            <a:endParaRPr lang="en-US" altLang="de-DE" sz="1300">
              <a:solidFill>
                <a:srgbClr val="000000"/>
              </a:solidFill>
              <a:latin typeface="Arial" panose="020B060402020202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95803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3A73B9-9920-4063-AB8F-584DEDD0CC54}" type="slidenum">
              <a:rPr lang="en-US" altLang="de-DE" sz="1300">
                <a:solidFill>
                  <a:srgbClr val="000000"/>
                </a:solidFill>
                <a:latin typeface="Arial" panose="020B0604020202020204" pitchFamily="34" charset="0"/>
              </a:rPr>
              <a:pPr eaLnBrk="1" hangingPunct="1">
                <a:spcBef>
                  <a:spcPct val="0"/>
                </a:spcBef>
              </a:pPr>
              <a:t>23</a:t>
            </a:fld>
            <a:endParaRPr lang="en-US" altLang="de-DE" sz="1300">
              <a:solidFill>
                <a:srgbClr val="000000"/>
              </a:solidFill>
              <a:latin typeface="Arial" panose="020B060402020202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62854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A5AC16-4E69-4CB1-8BE9-11491818F06F}" type="slidenum">
              <a:rPr lang="en-US" altLang="de-DE" sz="1300">
                <a:solidFill>
                  <a:srgbClr val="000000"/>
                </a:solidFill>
                <a:latin typeface="Arial" panose="020B0604020202020204" pitchFamily="34" charset="0"/>
              </a:rPr>
              <a:pPr eaLnBrk="1" hangingPunct="1">
                <a:spcBef>
                  <a:spcPct val="0"/>
                </a:spcBef>
              </a:pPr>
              <a:t>24</a:t>
            </a:fld>
            <a:endParaRPr lang="en-US" altLang="de-DE" sz="1300">
              <a:solidFill>
                <a:srgbClr val="000000"/>
              </a:solidFill>
              <a:latin typeface="Arial" panose="020B060402020202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8994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8356ED-56BF-4B1D-ACB1-AB3DDD462433}" type="slidenum">
              <a:rPr lang="en-US" altLang="de-DE" sz="1300">
                <a:solidFill>
                  <a:srgbClr val="000000"/>
                </a:solidFill>
                <a:latin typeface="Arial" panose="020B0604020202020204" pitchFamily="34" charset="0"/>
              </a:rPr>
              <a:pPr eaLnBrk="1" hangingPunct="1">
                <a:spcBef>
                  <a:spcPct val="0"/>
                </a:spcBef>
              </a:pPr>
              <a:t>25</a:t>
            </a:fld>
            <a:endParaRPr lang="en-US" altLang="de-DE" sz="1300">
              <a:solidFill>
                <a:srgbClr val="000000"/>
              </a:solidFill>
              <a:latin typeface="Arial" panose="020B060402020202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47544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FE8609-6D5D-4576-9ABF-D35CE90E4241}" type="slidenum">
              <a:rPr lang="en-US" altLang="de-DE" smtClean="0"/>
              <a:pPr/>
              <a:t>26</a:t>
            </a:fld>
            <a:endParaRPr lang="en-US" altLang="de-DE"/>
          </a:p>
        </p:txBody>
      </p:sp>
    </p:spTree>
    <p:extLst>
      <p:ext uri="{BB962C8B-B14F-4D97-AF65-F5344CB8AC3E}">
        <p14:creationId xmlns:p14="http://schemas.microsoft.com/office/powerpoint/2010/main" val="42400525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FE8609-6D5D-4576-9ABF-D35CE90E4241}" type="slidenum">
              <a:rPr lang="en-US" altLang="de-DE" smtClean="0"/>
              <a:pPr/>
              <a:t>27</a:t>
            </a:fld>
            <a:endParaRPr lang="en-US" altLang="de-DE"/>
          </a:p>
        </p:txBody>
      </p:sp>
    </p:spTree>
    <p:extLst>
      <p:ext uri="{BB962C8B-B14F-4D97-AF65-F5344CB8AC3E}">
        <p14:creationId xmlns:p14="http://schemas.microsoft.com/office/powerpoint/2010/main" val="19199228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FE8609-6D5D-4576-9ABF-D35CE90E4241}" type="slidenum">
              <a:rPr lang="en-US" altLang="de-DE" smtClean="0"/>
              <a:pPr/>
              <a:t>28</a:t>
            </a:fld>
            <a:endParaRPr lang="en-US" altLang="de-DE"/>
          </a:p>
        </p:txBody>
      </p:sp>
    </p:spTree>
    <p:extLst>
      <p:ext uri="{BB962C8B-B14F-4D97-AF65-F5344CB8AC3E}">
        <p14:creationId xmlns:p14="http://schemas.microsoft.com/office/powerpoint/2010/main" val="979993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FE8609-6D5D-4576-9ABF-D35CE90E4241}" type="slidenum">
              <a:rPr lang="en-US" altLang="de-DE" smtClean="0"/>
              <a:pPr/>
              <a:t>29</a:t>
            </a:fld>
            <a:endParaRPr lang="en-US" altLang="de-DE"/>
          </a:p>
        </p:txBody>
      </p:sp>
    </p:spTree>
    <p:extLst>
      <p:ext uri="{BB962C8B-B14F-4D97-AF65-F5344CB8AC3E}">
        <p14:creationId xmlns:p14="http://schemas.microsoft.com/office/powerpoint/2010/main" val="32483628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D9F424-13DB-4751-AD71-5206D3B4EAC4}" type="slidenum">
              <a:rPr lang="en-US" altLang="de-DE" sz="1300">
                <a:solidFill>
                  <a:srgbClr val="000000"/>
                </a:solidFill>
                <a:latin typeface="Arial" panose="020B0604020202020204" pitchFamily="34" charset="0"/>
              </a:rPr>
              <a:pPr eaLnBrk="1" hangingPunct="1">
                <a:spcBef>
                  <a:spcPct val="0"/>
                </a:spcBef>
              </a:pPr>
              <a:t>30</a:t>
            </a:fld>
            <a:endParaRPr lang="en-US" altLang="de-DE" sz="1300">
              <a:solidFill>
                <a:srgbClr val="000000"/>
              </a:solidFill>
              <a:latin typeface="Arial" panose="020B060402020202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42050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BFC604-5387-460C-A29C-9C78A39422E8}" type="slidenum">
              <a:rPr lang="en-US" altLang="de-DE" sz="1300">
                <a:solidFill>
                  <a:srgbClr val="000000"/>
                </a:solidFill>
                <a:latin typeface="Arial" panose="020B0604020202020204" pitchFamily="34" charset="0"/>
              </a:rPr>
              <a:pPr eaLnBrk="1" hangingPunct="1">
                <a:spcBef>
                  <a:spcPct val="0"/>
                </a:spcBef>
              </a:pPr>
              <a:t>31</a:t>
            </a:fld>
            <a:endParaRPr lang="en-US" altLang="de-DE" sz="1300">
              <a:solidFill>
                <a:srgbClr val="000000"/>
              </a:solidFill>
              <a:latin typeface="Arial" panose="020B0604020202020204" pitchFamily="34" charset="0"/>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59545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72D52A-E032-4972-8A96-1D870D490A0C}" type="slidenum">
              <a:rPr lang="en-US" altLang="de-DE" sz="1300">
                <a:solidFill>
                  <a:srgbClr val="000000"/>
                </a:solidFill>
                <a:latin typeface="Arial" panose="020B0604020202020204" pitchFamily="34" charset="0"/>
              </a:rPr>
              <a:pPr eaLnBrk="1" hangingPunct="1">
                <a:spcBef>
                  <a:spcPct val="0"/>
                </a:spcBef>
              </a:pPr>
              <a:t>32</a:t>
            </a:fld>
            <a:endParaRPr lang="en-US" altLang="de-DE" sz="1300">
              <a:solidFill>
                <a:srgbClr val="000000"/>
              </a:solidFill>
              <a:latin typeface="Arial" panose="020B060402020202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38195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26A5FC-DC07-4787-8A41-BAC7F5349FA6}" type="slidenum">
              <a:rPr lang="en-US" altLang="de-DE" sz="1300">
                <a:solidFill>
                  <a:srgbClr val="000000"/>
                </a:solidFill>
                <a:latin typeface="Arial" panose="020B0604020202020204" pitchFamily="34" charset="0"/>
              </a:rPr>
              <a:pPr eaLnBrk="1" hangingPunct="1">
                <a:spcBef>
                  <a:spcPct val="0"/>
                </a:spcBef>
              </a:pPr>
              <a:t>33</a:t>
            </a:fld>
            <a:endParaRPr lang="en-US" altLang="de-DE" sz="1300">
              <a:solidFill>
                <a:srgbClr val="000000"/>
              </a:solidFill>
              <a:latin typeface="Arial" panose="020B060402020202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32976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B03B5AD-F52C-450D-9BD5-69A15C4106DE}" type="slidenum">
              <a:rPr lang="en-US" altLang="de-DE" sz="1300">
                <a:solidFill>
                  <a:srgbClr val="000000"/>
                </a:solidFill>
                <a:latin typeface="Arial" panose="020B0604020202020204" pitchFamily="34" charset="0"/>
              </a:rPr>
              <a:pPr eaLnBrk="1" hangingPunct="1">
                <a:spcBef>
                  <a:spcPct val="0"/>
                </a:spcBef>
              </a:pPr>
              <a:t>34</a:t>
            </a:fld>
            <a:endParaRPr lang="en-US" altLang="de-DE" sz="1300">
              <a:solidFill>
                <a:srgbClr val="000000"/>
              </a:solidFill>
              <a:latin typeface="Arial" panose="020B060402020202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89951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594F8B-8FC1-4A29-AC09-81D917AB5F56}" type="slidenum">
              <a:rPr lang="en-US" altLang="de-DE" sz="1300"/>
              <a:pPr eaLnBrk="1" hangingPunct="1">
                <a:spcBef>
                  <a:spcPct val="0"/>
                </a:spcBef>
              </a:pPr>
              <a:t>35</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9881187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26F2AAF-0B2F-44E4-A97F-61D463691DE8}" type="slidenum">
              <a:rPr lang="en-US" altLang="de-DE" sz="1300"/>
              <a:pPr eaLnBrk="1" hangingPunct="1">
                <a:spcBef>
                  <a:spcPct val="0"/>
                </a:spcBef>
              </a:pPr>
              <a:t>36</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32969114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2F879D-A600-4566-8744-6E28B308BA44}" type="slidenum">
              <a:rPr lang="en-US" altLang="de-DE" sz="1300"/>
              <a:pPr eaLnBrk="1" hangingPunct="1">
                <a:spcBef>
                  <a:spcPct val="0"/>
                </a:spcBef>
              </a:pPr>
              <a:t>37</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14527784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700786-00BB-48A9-B303-C4074D9C077F}" type="slidenum">
              <a:rPr lang="en-US" altLang="de-DE" sz="1300">
                <a:solidFill>
                  <a:srgbClr val="000000"/>
                </a:solidFill>
                <a:latin typeface="Arial" panose="020B0604020202020204" pitchFamily="34" charset="0"/>
              </a:rPr>
              <a:pPr eaLnBrk="1" hangingPunct="1">
                <a:spcBef>
                  <a:spcPct val="0"/>
                </a:spcBef>
              </a:pPr>
              <a:t>38</a:t>
            </a:fld>
            <a:endParaRPr lang="en-US" altLang="de-DE" sz="1300">
              <a:solidFill>
                <a:srgbClr val="000000"/>
              </a:solidFill>
              <a:latin typeface="Arial" panose="020B060402020202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50684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E1F985-1201-497A-A85F-3F4424C4045D}" type="slidenum">
              <a:rPr lang="en-US" altLang="de-DE" sz="1300">
                <a:solidFill>
                  <a:srgbClr val="000000"/>
                </a:solidFill>
                <a:latin typeface="Arial" panose="020B0604020202020204" pitchFamily="34" charset="0"/>
              </a:rPr>
              <a:pPr eaLnBrk="1" hangingPunct="1">
                <a:spcBef>
                  <a:spcPct val="0"/>
                </a:spcBef>
              </a:pPr>
              <a:t>39</a:t>
            </a:fld>
            <a:endParaRPr lang="en-US" altLang="de-DE" sz="1300">
              <a:solidFill>
                <a:srgbClr val="000000"/>
              </a:solidFill>
              <a:latin typeface="Arial" panose="020B060402020202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97595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271D14-AE96-43EC-AC16-39D75F43883C}" type="slidenum">
              <a:rPr lang="en-US" altLang="de-DE" sz="1300">
                <a:solidFill>
                  <a:srgbClr val="000000"/>
                </a:solidFill>
                <a:latin typeface="Arial" panose="020B0604020202020204" pitchFamily="34" charset="0"/>
              </a:rPr>
              <a:pPr eaLnBrk="1" hangingPunct="1">
                <a:spcBef>
                  <a:spcPct val="0"/>
                </a:spcBef>
              </a:pPr>
              <a:t>40</a:t>
            </a:fld>
            <a:endParaRPr lang="en-US" altLang="de-DE" sz="1300">
              <a:solidFill>
                <a:srgbClr val="000000"/>
              </a:solidFill>
              <a:latin typeface="Arial" panose="020B0604020202020204" pitchFamily="34"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9519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20E2886-2190-43BE-B055-865A79FAC747}" type="slidenum">
              <a:rPr lang="en-US" altLang="de-DE" sz="1300">
                <a:solidFill>
                  <a:srgbClr val="000000"/>
                </a:solidFill>
                <a:latin typeface="Arial" panose="020B0604020202020204" pitchFamily="34" charset="0"/>
              </a:rPr>
              <a:pPr eaLnBrk="1" hangingPunct="1">
                <a:spcBef>
                  <a:spcPct val="0"/>
                </a:spcBef>
              </a:pPr>
              <a:t>41</a:t>
            </a:fld>
            <a:endParaRPr lang="en-US" altLang="de-DE" sz="1300">
              <a:solidFill>
                <a:srgbClr val="000000"/>
              </a:solidFill>
              <a:latin typeface="Arial" panose="020B060402020202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50863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42</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3851EC-FEC3-4A64-84A5-F044A53F1E23}" type="slidenum">
              <a:rPr lang="en-US" altLang="de-DE" sz="1300">
                <a:solidFill>
                  <a:srgbClr val="000000"/>
                </a:solidFill>
                <a:latin typeface="Arial" panose="020B0604020202020204" pitchFamily="34" charset="0"/>
              </a:rPr>
              <a:pPr eaLnBrk="1" hangingPunct="1">
                <a:spcBef>
                  <a:spcPct val="0"/>
                </a:spcBef>
              </a:pPr>
              <a:t>43</a:t>
            </a:fld>
            <a:endParaRPr lang="en-US" altLang="de-DE" sz="1300">
              <a:solidFill>
                <a:srgbClr val="000000"/>
              </a:solidFill>
              <a:latin typeface="Arial" panose="020B060402020202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09793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218589-18A5-4D67-9067-5117F2832C30}" type="slidenum">
              <a:rPr lang="en-US" altLang="de-DE" sz="1300">
                <a:solidFill>
                  <a:srgbClr val="000000"/>
                </a:solidFill>
                <a:latin typeface="Arial" panose="020B0604020202020204" pitchFamily="34" charset="0"/>
              </a:rPr>
              <a:pPr eaLnBrk="1" hangingPunct="1">
                <a:spcBef>
                  <a:spcPct val="0"/>
                </a:spcBef>
              </a:pPr>
              <a:t>44</a:t>
            </a:fld>
            <a:endParaRPr lang="en-US" altLang="de-DE" sz="1300">
              <a:solidFill>
                <a:srgbClr val="000000"/>
              </a:solidFill>
              <a:latin typeface="Arial" panose="020B0604020202020204" pitchFamily="34" charset="0"/>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94294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DF68C2-6956-4797-9795-868BA093E7E6}" type="slidenum">
              <a:rPr lang="en-US" altLang="de-DE" sz="1300">
                <a:solidFill>
                  <a:srgbClr val="000000"/>
                </a:solidFill>
                <a:latin typeface="Arial" panose="020B0604020202020204" pitchFamily="34" charset="0"/>
              </a:rPr>
              <a:pPr eaLnBrk="1" hangingPunct="1">
                <a:spcBef>
                  <a:spcPct val="0"/>
                </a:spcBef>
              </a:pPr>
              <a:t>45</a:t>
            </a:fld>
            <a:endParaRPr lang="en-US" altLang="de-DE" sz="1300">
              <a:solidFill>
                <a:srgbClr val="000000"/>
              </a:solidFill>
              <a:latin typeface="Arial" panose="020B0604020202020204" pitchFamily="34" charset="0"/>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76923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4567AF-74E9-4BE0-BAC3-C147D76E17D1}" type="slidenum">
              <a:rPr lang="en-US" altLang="de-DE" sz="1300">
                <a:solidFill>
                  <a:srgbClr val="000000"/>
                </a:solidFill>
                <a:latin typeface="Arial" panose="020B0604020202020204" pitchFamily="34" charset="0"/>
              </a:rPr>
              <a:pPr eaLnBrk="1" hangingPunct="1">
                <a:spcBef>
                  <a:spcPct val="0"/>
                </a:spcBef>
              </a:pPr>
              <a:t>46</a:t>
            </a:fld>
            <a:endParaRPr lang="en-US" altLang="de-DE" sz="1300">
              <a:solidFill>
                <a:srgbClr val="000000"/>
              </a:solidFill>
              <a:latin typeface="Arial" panose="020B0604020202020204" pitchFamily="34" charset="0"/>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70075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AD0565-D43A-418D-BCB3-203AE7C98B7C}" type="slidenum">
              <a:rPr lang="en-US" altLang="de-DE" sz="1300">
                <a:solidFill>
                  <a:srgbClr val="000000"/>
                </a:solidFill>
                <a:latin typeface="Arial" panose="020B0604020202020204" pitchFamily="34" charset="0"/>
              </a:rPr>
              <a:pPr eaLnBrk="1" hangingPunct="1">
                <a:spcBef>
                  <a:spcPct val="0"/>
                </a:spcBef>
              </a:pPr>
              <a:t>47</a:t>
            </a:fld>
            <a:endParaRPr lang="en-US" altLang="de-DE" sz="1300">
              <a:solidFill>
                <a:srgbClr val="000000"/>
              </a:solidFill>
              <a:latin typeface="Arial" panose="020B0604020202020204" pitchFamily="34" charset="0"/>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33935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4616354-495B-4D01-8D79-7B416B02C78E}" type="slidenum">
              <a:rPr lang="en-US" altLang="de-DE" sz="1300">
                <a:solidFill>
                  <a:srgbClr val="000000"/>
                </a:solidFill>
                <a:latin typeface="Arial" panose="020B0604020202020204" pitchFamily="34" charset="0"/>
              </a:rPr>
              <a:pPr eaLnBrk="1" hangingPunct="1">
                <a:spcBef>
                  <a:spcPct val="0"/>
                </a:spcBef>
              </a:pPr>
              <a:t>48</a:t>
            </a:fld>
            <a:endParaRPr lang="en-US" altLang="de-DE" sz="1300">
              <a:solidFill>
                <a:srgbClr val="000000"/>
              </a:solidFill>
              <a:latin typeface="Arial" panose="020B0604020202020204" pitchFamily="34" charset="0"/>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64553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C96692-D509-4319-80CE-E3B18446B9BD}" type="slidenum">
              <a:rPr lang="en-US" altLang="de-DE" sz="1300">
                <a:solidFill>
                  <a:srgbClr val="000000"/>
                </a:solidFill>
                <a:latin typeface="Arial" panose="020B0604020202020204" pitchFamily="34" charset="0"/>
              </a:rPr>
              <a:pPr eaLnBrk="1" hangingPunct="1">
                <a:spcBef>
                  <a:spcPct val="0"/>
                </a:spcBef>
              </a:pPr>
              <a:t>49</a:t>
            </a:fld>
            <a:endParaRPr lang="en-US" altLang="de-DE" sz="1300">
              <a:solidFill>
                <a:srgbClr val="000000"/>
              </a:solidFill>
              <a:latin typeface="Arial" panose="020B0604020202020204" pitchFamily="34"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77676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6988E-D42D-4A96-9F44-526FA2C452F1}" type="slidenum">
              <a:rPr lang="en-US" altLang="de-DE" sz="1300">
                <a:solidFill>
                  <a:srgbClr val="000000"/>
                </a:solidFill>
                <a:latin typeface="Arial" panose="020B0604020202020204" pitchFamily="34" charset="0"/>
              </a:rPr>
              <a:pPr eaLnBrk="1" hangingPunct="1">
                <a:spcBef>
                  <a:spcPct val="0"/>
                </a:spcBef>
              </a:pPr>
              <a:t>50</a:t>
            </a:fld>
            <a:endParaRPr lang="en-US" altLang="de-DE" sz="1300">
              <a:solidFill>
                <a:srgbClr val="000000"/>
              </a:solidFill>
              <a:latin typeface="Arial" panose="020B0604020202020204" pitchFamily="34" charset="0"/>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4222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A6F4F8-1747-43CA-BBD9-CE88CF776CCD}" type="slidenum">
              <a:rPr lang="en-US" altLang="de-DE" sz="1300">
                <a:solidFill>
                  <a:srgbClr val="000000"/>
                </a:solidFill>
                <a:latin typeface="Arial" panose="020B0604020202020204" pitchFamily="34" charset="0"/>
              </a:rPr>
              <a:pPr eaLnBrk="1" hangingPunct="1">
                <a:spcBef>
                  <a:spcPct val="0"/>
                </a:spcBef>
              </a:pPr>
              <a:t>51</a:t>
            </a:fld>
            <a:endParaRPr lang="en-US" altLang="de-DE" sz="1300">
              <a:solidFill>
                <a:srgbClr val="000000"/>
              </a:solidFill>
              <a:latin typeface="Arial" panose="020B0604020202020204" pitchFamily="34" charset="0"/>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43766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2D3F03-4F78-4173-A789-C9B292944C01}" type="slidenum">
              <a:rPr lang="en-US" altLang="de-DE" sz="1300">
                <a:solidFill>
                  <a:srgbClr val="000000"/>
                </a:solidFill>
                <a:latin typeface="Arial" panose="020B0604020202020204" pitchFamily="34" charset="0"/>
              </a:rPr>
              <a:pPr eaLnBrk="1" hangingPunct="1">
                <a:spcBef>
                  <a:spcPct val="0"/>
                </a:spcBef>
              </a:pPr>
              <a:t>52</a:t>
            </a:fld>
            <a:endParaRPr lang="en-US" altLang="de-DE" sz="1300">
              <a:solidFill>
                <a:srgbClr val="000000"/>
              </a:solidFill>
              <a:latin typeface="Arial" panose="020B0604020202020204" pitchFamily="34" charset="0"/>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515158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E51763-68E4-4895-AFB9-C8DA0D41586C}" type="slidenum">
              <a:rPr lang="en-US" altLang="de-DE" sz="1300">
                <a:solidFill>
                  <a:srgbClr val="000000"/>
                </a:solidFill>
                <a:latin typeface="Arial" panose="020B0604020202020204" pitchFamily="34" charset="0"/>
              </a:rPr>
              <a:pPr eaLnBrk="1" hangingPunct="1">
                <a:spcBef>
                  <a:spcPct val="0"/>
                </a:spcBef>
              </a:pPr>
              <a:t>53</a:t>
            </a:fld>
            <a:endParaRPr lang="en-US" altLang="de-DE" sz="1300">
              <a:solidFill>
                <a:srgbClr val="000000"/>
              </a:solidFill>
              <a:latin typeface="Arial" panose="020B0604020202020204" pitchFamily="34" charset="0"/>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77994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A89B7B-325B-4A70-B84D-0046572263C9}" type="slidenum">
              <a:rPr lang="en-US" altLang="de-DE" sz="1300">
                <a:solidFill>
                  <a:srgbClr val="000000"/>
                </a:solidFill>
                <a:latin typeface="Arial" panose="020B0604020202020204" pitchFamily="34" charset="0"/>
              </a:rPr>
              <a:pPr eaLnBrk="1" hangingPunct="1">
                <a:spcBef>
                  <a:spcPct val="0"/>
                </a:spcBef>
              </a:pPr>
              <a:t>54</a:t>
            </a:fld>
            <a:endParaRPr lang="en-US" altLang="de-DE" sz="1300">
              <a:solidFill>
                <a:srgbClr val="000000"/>
              </a:solidFill>
              <a:latin typeface="Arial" panose="020B0604020202020204" pitchFamily="34" charset="0"/>
            </a:endParaRPr>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68244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7BDE52-7768-4173-B0AB-3831BDB09533}" type="slidenum">
              <a:rPr lang="en-US" altLang="de-DE" sz="1300">
                <a:solidFill>
                  <a:srgbClr val="000000"/>
                </a:solidFill>
                <a:latin typeface="Arial" panose="020B0604020202020204" pitchFamily="34" charset="0"/>
              </a:rPr>
              <a:pPr eaLnBrk="1" hangingPunct="1">
                <a:spcBef>
                  <a:spcPct val="0"/>
                </a:spcBef>
              </a:pPr>
              <a:t>55</a:t>
            </a:fld>
            <a:endParaRPr lang="en-US" altLang="de-DE" sz="1300">
              <a:solidFill>
                <a:srgbClr val="000000"/>
              </a:solidFill>
              <a:latin typeface="Arial" panose="020B0604020202020204" pitchFamily="34" charset="0"/>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20979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B693AA-DF4B-42D8-B546-B170F8276D76}" type="slidenum">
              <a:rPr lang="en-US" altLang="de-DE" sz="1300">
                <a:solidFill>
                  <a:srgbClr val="000000"/>
                </a:solidFill>
                <a:latin typeface="Arial" panose="020B0604020202020204" pitchFamily="34" charset="0"/>
              </a:rPr>
              <a:pPr eaLnBrk="1" hangingPunct="1">
                <a:spcBef>
                  <a:spcPct val="0"/>
                </a:spcBef>
              </a:pPr>
              <a:t>56</a:t>
            </a:fld>
            <a:endParaRPr lang="en-US" altLang="de-DE" sz="1300">
              <a:solidFill>
                <a:srgbClr val="000000"/>
              </a:solidFill>
              <a:latin typeface="Arial" panose="020B0604020202020204" pitchFamily="34" charset="0"/>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5214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68D67E0-E9C5-4C25-960F-FCA8EB475807}" type="slidenum">
              <a:rPr lang="en-US" altLang="de-DE" sz="1300">
                <a:solidFill>
                  <a:srgbClr val="000000"/>
                </a:solidFill>
                <a:latin typeface="Arial" panose="020B0604020202020204" pitchFamily="34" charset="0"/>
              </a:rPr>
              <a:pPr eaLnBrk="1" hangingPunct="1">
                <a:spcBef>
                  <a:spcPct val="0"/>
                </a:spcBef>
              </a:pPr>
              <a:t>57</a:t>
            </a:fld>
            <a:endParaRPr lang="en-US" altLang="de-DE" sz="1300">
              <a:solidFill>
                <a:srgbClr val="000000"/>
              </a:solidFill>
              <a:latin typeface="Arial" panose="020B0604020202020204" pitchFamily="34" charset="0"/>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548350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191A6E6-64FA-48E9-A3C5-38A4B2ADA6F0}" type="slidenum">
              <a:rPr lang="en-US" altLang="de-DE" sz="1300">
                <a:solidFill>
                  <a:srgbClr val="000000"/>
                </a:solidFill>
                <a:latin typeface="Arial" panose="020B0604020202020204" pitchFamily="34" charset="0"/>
              </a:rPr>
              <a:pPr eaLnBrk="1" hangingPunct="1">
                <a:spcBef>
                  <a:spcPct val="0"/>
                </a:spcBef>
              </a:pPr>
              <a:t>58</a:t>
            </a:fld>
            <a:endParaRPr lang="en-US" altLang="de-DE" sz="1300">
              <a:solidFill>
                <a:srgbClr val="000000"/>
              </a:solidFill>
              <a:latin typeface="Arial" panose="020B0604020202020204" pitchFamily="34" charset="0"/>
            </a:endParaRPr>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71104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DA0B75-216B-49AA-A639-82285810046A}" type="slidenum">
              <a:rPr lang="en-US" altLang="de-DE" sz="1300">
                <a:solidFill>
                  <a:srgbClr val="000000"/>
                </a:solidFill>
                <a:latin typeface="Arial" panose="020B0604020202020204" pitchFamily="34" charset="0"/>
              </a:rPr>
              <a:pPr eaLnBrk="1" hangingPunct="1">
                <a:spcBef>
                  <a:spcPct val="0"/>
                </a:spcBef>
              </a:pPr>
              <a:t>59</a:t>
            </a:fld>
            <a:endParaRPr lang="en-US" altLang="de-DE" sz="1300">
              <a:solidFill>
                <a:srgbClr val="000000"/>
              </a:solidFill>
              <a:latin typeface="Arial" panose="020B0604020202020204" pitchFamily="34" charset="0"/>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303650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E69872-5400-415A-9D71-AB431C6706C4}" type="slidenum">
              <a:rPr lang="en-US" altLang="de-DE" sz="1300">
                <a:solidFill>
                  <a:srgbClr val="000000"/>
                </a:solidFill>
                <a:latin typeface="Arial" panose="020B0604020202020204" pitchFamily="34" charset="0"/>
              </a:rPr>
              <a:pPr eaLnBrk="1" hangingPunct="1">
                <a:spcBef>
                  <a:spcPct val="0"/>
                </a:spcBef>
              </a:pPr>
              <a:t>60</a:t>
            </a:fld>
            <a:endParaRPr lang="en-US" altLang="de-DE" sz="1300">
              <a:solidFill>
                <a:srgbClr val="000000"/>
              </a:solidFill>
              <a:latin typeface="Arial" panose="020B0604020202020204" pitchFamily="34" charset="0"/>
            </a:endParaRPr>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95533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7E2169-1913-4300-9564-3CF6189C159A}" type="slidenum">
              <a:rPr lang="en-US" altLang="de-DE" sz="1300">
                <a:solidFill>
                  <a:srgbClr val="000000"/>
                </a:solidFill>
                <a:latin typeface="Arial" panose="020B0604020202020204" pitchFamily="34" charset="0"/>
              </a:rPr>
              <a:pPr eaLnBrk="1" hangingPunct="1">
                <a:spcBef>
                  <a:spcPct val="0"/>
                </a:spcBef>
              </a:pPr>
              <a:t>61</a:t>
            </a:fld>
            <a:endParaRPr lang="en-US" altLang="de-DE" sz="1300">
              <a:solidFill>
                <a:srgbClr val="000000"/>
              </a:solidFill>
              <a:latin typeface="Arial" panose="020B0604020202020204" pitchFamily="34" charset="0"/>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30966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2326D6-6B82-4488-9EF1-8084FBBEC302}" type="slidenum">
              <a:rPr lang="en-US" altLang="de-DE" sz="1300">
                <a:solidFill>
                  <a:srgbClr val="000000"/>
                </a:solidFill>
                <a:latin typeface="Arial" panose="020B0604020202020204" pitchFamily="34" charset="0"/>
              </a:rPr>
              <a:pPr eaLnBrk="1" hangingPunct="1">
                <a:spcBef>
                  <a:spcPct val="0"/>
                </a:spcBef>
              </a:pPr>
              <a:t>62</a:t>
            </a:fld>
            <a:endParaRPr lang="en-US" altLang="de-DE" sz="1300">
              <a:solidFill>
                <a:srgbClr val="000000"/>
              </a:solidFill>
              <a:latin typeface="Arial" panose="020B0604020202020204" pitchFamily="34" charset="0"/>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83900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FD6B23-37FD-424B-9EC3-54722E69BADF}" type="slidenum">
              <a:rPr lang="en-US" altLang="de-DE" sz="1300">
                <a:solidFill>
                  <a:srgbClr val="000000"/>
                </a:solidFill>
                <a:latin typeface="Arial" panose="020B0604020202020204" pitchFamily="34" charset="0"/>
              </a:rPr>
              <a:pPr eaLnBrk="1" hangingPunct="1">
                <a:spcBef>
                  <a:spcPct val="0"/>
                </a:spcBef>
              </a:pPr>
              <a:t>63</a:t>
            </a:fld>
            <a:endParaRPr lang="en-US" altLang="de-DE" sz="1300">
              <a:solidFill>
                <a:srgbClr val="000000"/>
              </a:solidFill>
              <a:latin typeface="Arial" panose="020B0604020202020204" pitchFamily="34" charset="0"/>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797606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4A4D62-E66A-4099-AC78-8F022EFEA821}" type="slidenum">
              <a:rPr lang="en-US" altLang="de-DE" sz="1300">
                <a:solidFill>
                  <a:srgbClr val="000000"/>
                </a:solidFill>
                <a:latin typeface="Arial" panose="020B0604020202020204" pitchFamily="34" charset="0"/>
              </a:rPr>
              <a:pPr eaLnBrk="1" hangingPunct="1">
                <a:spcBef>
                  <a:spcPct val="0"/>
                </a:spcBef>
              </a:pPr>
              <a:t>64</a:t>
            </a:fld>
            <a:endParaRPr lang="en-US" altLang="de-DE" sz="1300">
              <a:solidFill>
                <a:srgbClr val="000000"/>
              </a:solidFill>
              <a:latin typeface="Arial" panose="020B0604020202020204" pitchFamily="34" charset="0"/>
            </a:endParaRPr>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045156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6E6D49-6AE8-4687-85B0-2EB69691B2EA}" type="slidenum">
              <a:rPr lang="en-US" altLang="de-DE" sz="1300">
                <a:solidFill>
                  <a:srgbClr val="000000"/>
                </a:solidFill>
                <a:latin typeface="Arial" panose="020B0604020202020204" pitchFamily="34" charset="0"/>
              </a:rPr>
              <a:pPr eaLnBrk="1" hangingPunct="1">
                <a:spcBef>
                  <a:spcPct val="0"/>
                </a:spcBef>
              </a:pPr>
              <a:t>65</a:t>
            </a:fld>
            <a:endParaRPr lang="en-US" altLang="de-DE" sz="1300">
              <a:solidFill>
                <a:srgbClr val="000000"/>
              </a:solidFill>
              <a:latin typeface="Arial" panose="020B0604020202020204" pitchFamily="34" charset="0"/>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708914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8E8D955-1635-4A30-98D6-C6DEED9AC0E9}" type="slidenum">
              <a:rPr lang="en-US" altLang="de-DE" sz="1300">
                <a:solidFill>
                  <a:srgbClr val="000000"/>
                </a:solidFill>
                <a:latin typeface="Arial" panose="020B0604020202020204" pitchFamily="34" charset="0"/>
              </a:rPr>
              <a:pPr eaLnBrk="1" hangingPunct="1">
                <a:spcBef>
                  <a:spcPct val="0"/>
                </a:spcBef>
              </a:pPr>
              <a:t>66</a:t>
            </a:fld>
            <a:endParaRPr lang="en-US" altLang="de-DE" sz="1300">
              <a:solidFill>
                <a:srgbClr val="000000"/>
              </a:solidFill>
              <a:latin typeface="Arial" panose="020B0604020202020204" pitchFamily="34" charset="0"/>
            </a:endParaRPr>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59741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96F8E1-FC5F-452D-BF63-EACC93499706}" type="slidenum">
              <a:rPr lang="en-US" altLang="de-DE" sz="1300"/>
              <a:pPr eaLnBrk="1" hangingPunct="1">
                <a:spcBef>
                  <a:spcPct val="0"/>
                </a:spcBef>
              </a:pPr>
              <a:t>67</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36438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96F8E1-FC5F-452D-BF63-EACC93499706}" type="slidenum">
              <a:rPr lang="en-US" altLang="de-DE" sz="1300"/>
              <a:pPr eaLnBrk="1" hangingPunct="1">
                <a:spcBef>
                  <a:spcPct val="0"/>
                </a:spcBef>
              </a:pPr>
              <a:t>68</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364382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96F8E1-FC5F-452D-BF63-EACC93499706}" type="slidenum">
              <a:rPr lang="en-US" altLang="de-DE" sz="1300"/>
              <a:pPr eaLnBrk="1" hangingPunct="1">
                <a:spcBef>
                  <a:spcPct val="0"/>
                </a:spcBef>
              </a:pPr>
              <a:t>69</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364382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47A5C3-52B7-43FC-B348-920BA1AA412D}" type="slidenum">
              <a:rPr lang="en-US" altLang="de-DE" sz="1300"/>
              <a:pPr eaLnBrk="1" hangingPunct="1">
                <a:spcBef>
                  <a:spcPct val="0"/>
                </a:spcBef>
              </a:pPr>
              <a:t>70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4687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47A5C3-52B7-43FC-B348-920BA1AA412D}" type="slidenum">
              <a:rPr lang="en-US" altLang="de-DE" sz="1300"/>
              <a:pPr eaLnBrk="1" hangingPunct="1">
                <a:spcBef>
                  <a:spcPct val="0"/>
                </a:spcBef>
              </a:pPr>
              <a:t>71</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46879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47A5C3-52B7-43FC-B348-920BA1AA412D}" type="slidenum">
              <a:rPr lang="en-US" altLang="de-DE" sz="1300"/>
              <a:pPr eaLnBrk="1" hangingPunct="1">
                <a:spcBef>
                  <a:spcPct val="0"/>
                </a:spcBef>
              </a:pPr>
              <a:t>72</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4687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58713B-3A79-4E2E-BF92-91E7CD37E81D}" type="slidenum">
              <a:rPr lang="en-US" altLang="de-DE" sz="1300"/>
              <a:pPr eaLnBrk="1" hangingPunct="1">
                <a:spcBef>
                  <a:spcPct val="0"/>
                </a:spcBef>
              </a:pPr>
              <a:t>74</a:t>
            </a:fld>
            <a:endParaRPr lang="en-US" altLang="de-DE" sz="1300"/>
          </a:p>
        </p:txBody>
      </p:sp>
      <p:sp>
        <p:nvSpPr>
          <p:cNvPr id="148483" name="Rectangle 2"/>
          <p:cNvSpPr>
            <a:spLocks noGrp="1" noRot="1" noChangeAspect="1" noChangeArrowheads="1" noTextEdit="1"/>
          </p:cNvSpPr>
          <p:nvPr>
            <p:ph type="sldImg"/>
          </p:nvPr>
        </p:nvSpPr>
        <p:spPr>
          <a:xfrm>
            <a:off x="139700" y="768350"/>
            <a:ext cx="6821488"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03028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Použití</a:t>
            </a:r>
            <a:r>
              <a:rPr lang="en-US" altLang="ko-KR" sz="1000" dirty="0">
                <a:latin typeface="+mj-lt"/>
              </a:rPr>
              <a:t> </a:t>
            </a:r>
            <a:r>
              <a:rPr lang="en-US" altLang="ko-KR" sz="1000" dirty="0" err="1">
                <a:latin typeface="+mj-lt"/>
              </a:rPr>
              <a:t>obrázků</a:t>
            </a:r>
            <a:r>
              <a:rPr lang="en-US" altLang="ko-KR" sz="1000" dirty="0">
                <a:latin typeface="+mj-lt"/>
              </a:rPr>
              <a:t> v </a:t>
            </a:r>
            <a:r>
              <a:rPr lang="en-US" altLang="ko-KR" sz="1000" dirty="0" err="1">
                <a:latin typeface="+mj-lt"/>
              </a:rPr>
              <a:t>tomto</a:t>
            </a:r>
            <a:r>
              <a:rPr lang="en-US" altLang="ko-KR" sz="1000" dirty="0">
                <a:latin typeface="+mj-lt"/>
              </a:rPr>
              <a:t> </a:t>
            </a:r>
            <a:r>
              <a:rPr lang="en-US" altLang="ko-KR" sz="1000" dirty="0" err="1">
                <a:latin typeface="+mj-lt"/>
              </a:rPr>
              <a:t>modulu</a:t>
            </a:r>
            <a:r>
              <a:rPr lang="en-US" altLang="ko-KR" sz="1000" dirty="0">
                <a:latin typeface="+mj-lt"/>
              </a:rPr>
              <a:t> </a:t>
            </a:r>
            <a:r>
              <a:rPr lang="en-US" altLang="ko-KR" sz="1000" dirty="0" err="1">
                <a:latin typeface="+mj-lt"/>
              </a:rPr>
              <a:t>bylo</a:t>
            </a:r>
            <a:r>
              <a:rPr lang="en-US" altLang="ko-KR" sz="1000" dirty="0">
                <a:latin typeface="+mj-lt"/>
              </a:rPr>
              <a:t> </a:t>
            </a:r>
            <a:r>
              <a:rPr lang="en-US" altLang="ko-KR" sz="1000" dirty="0" err="1">
                <a:latin typeface="+mj-lt"/>
              </a:rPr>
              <a:t>laskavě</a:t>
            </a:r>
            <a:r>
              <a:rPr lang="en-US" altLang="ko-KR" sz="1000" dirty="0">
                <a:latin typeface="+mj-lt"/>
              </a:rPr>
              <a:t> </a:t>
            </a:r>
            <a:r>
              <a:rPr lang="en-US" altLang="ko-KR" sz="1000" dirty="0" err="1">
                <a:latin typeface="+mj-lt"/>
              </a:rPr>
              <a:t>umožněno</a:t>
            </a:r>
            <a:r>
              <a:rPr lang="en-US" altLang="ko-KR" sz="1000" dirty="0">
                <a:latin typeface="+mj-lt"/>
              </a:rPr>
              <a:t> </a:t>
            </a:r>
            <a:r>
              <a:rPr lang="en-US" altLang="ko-KR" sz="1000" dirty="0" err="1">
                <a:latin typeface="+mj-lt"/>
              </a:rPr>
              <a:t>různými</a:t>
            </a:r>
            <a:r>
              <a:rPr lang="en-US" altLang="ko-KR" sz="1000" dirty="0">
                <a:latin typeface="+mj-lt"/>
              </a:rPr>
              <a:t> </a:t>
            </a:r>
            <a:r>
              <a:rPr lang="en-US" altLang="ko-KR" sz="1000" dirty="0" err="1">
                <a:latin typeface="+mj-lt"/>
              </a:rPr>
              <a:t>umělci</a:t>
            </a:r>
            <a:r>
              <a:rPr lang="en-US" altLang="ko-KR" sz="1000" dirty="0">
                <a:latin typeface="+mj-lt"/>
              </a:rPr>
              <a:t> a </a:t>
            </a:r>
            <a:r>
              <a:rPr lang="en-US" altLang="ko-KR" sz="1000" dirty="0" err="1">
                <a:latin typeface="+mj-lt"/>
              </a:rPr>
              <a:t>držiteli</a:t>
            </a:r>
            <a:r>
              <a:rPr lang="en-US" altLang="ko-KR" sz="1000" dirty="0">
                <a:latin typeface="+mj-lt"/>
              </a:rPr>
              <a:t> </a:t>
            </a:r>
            <a:r>
              <a:rPr lang="en-US" altLang="ko-KR" sz="1000" dirty="0" err="1">
                <a:latin typeface="+mj-lt"/>
              </a:rPr>
              <a:t>copyrightů</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umělec</a:t>
            </a:r>
            <a:r>
              <a:rPr lang="en-US" altLang="ko-KR" sz="1000" dirty="0">
                <a:latin typeface="+mj-lt"/>
              </a:rPr>
              <a:t>, </a:t>
            </a:r>
            <a:r>
              <a:rPr lang="en-US" altLang="ko-KR" sz="1000" dirty="0" err="1">
                <a:latin typeface="+mj-lt"/>
              </a:rPr>
              <a:t>dílo</a:t>
            </a:r>
            <a:r>
              <a:rPr lang="en-US" altLang="ko-KR" sz="1000" dirty="0">
                <a:latin typeface="+mj-lt"/>
              </a:rPr>
              <a:t>) </a:t>
            </a:r>
            <a:r>
              <a:rPr lang="en-US" altLang="ko-KR" sz="1000" dirty="0" err="1">
                <a:latin typeface="+mj-lt"/>
              </a:rPr>
              <a:t>jsou</a:t>
            </a:r>
            <a:r>
              <a:rPr lang="en-US" altLang="ko-KR" sz="1000" dirty="0">
                <a:latin typeface="+mj-lt"/>
              </a:rPr>
              <a:t> </a:t>
            </a:r>
            <a:r>
              <a:rPr lang="en-US" altLang="ko-KR" sz="1000" dirty="0" err="1">
                <a:latin typeface="+mj-lt"/>
              </a:rPr>
              <a:t>uvedeny</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konci</a:t>
            </a:r>
            <a:r>
              <a:rPr lang="en-US" altLang="ko-KR" sz="1000" dirty="0">
                <a:latin typeface="+mj-lt"/>
              </a:rPr>
              <a:t> </a:t>
            </a:r>
            <a:r>
              <a:rPr lang="en-US" altLang="ko-KR" sz="1000" dirty="0" err="1">
                <a:latin typeface="+mj-lt"/>
              </a:rPr>
              <a:t>této</a:t>
            </a:r>
            <a:r>
              <a:rPr lang="en-US" altLang="ko-KR" sz="1000" dirty="0">
                <a:latin typeface="+mj-lt"/>
              </a:rPr>
              <a:t> </a:t>
            </a:r>
            <a:r>
              <a:rPr lang="en-US" altLang="ko-KR" sz="1000" dirty="0" err="1">
                <a:latin typeface="+mj-lt"/>
              </a:rPr>
              <a:t>prezentace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3 – Změna Přesvědčení</a:t>
            </a:r>
          </a:p>
        </p:txBody>
      </p:sp>
      <p:sp>
        <p:nvSpPr>
          <p:cNvPr id="4" name="Slide Number Placeholder 3"/>
          <p:cNvSpPr>
            <a:spLocks noGrp="1"/>
          </p:cNvSpPr>
          <p:nvPr>
            <p:ph type="sldNum" sz="quarter" idx="12"/>
          </p:nvPr>
        </p:nvSpPr>
        <p:spPr bwMode="gray"/>
        <p:txBody>
          <a:bodyPr/>
          <a:lstStyle>
            <a:lvl1pPr>
              <a:defRPr b="0"/>
            </a:lvl1pPr>
          </a:lstStyle>
          <a:p>
            <a:fld id="{183FB0F9-CF2F-4D55-8866-30F4C05E0C3C}"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3 – Změna Přesvědčení</a:t>
            </a:r>
          </a:p>
        </p:txBody>
      </p:sp>
      <p:sp>
        <p:nvSpPr>
          <p:cNvPr id="6" name="Slide Number Placeholder 5"/>
          <p:cNvSpPr>
            <a:spLocks noGrp="1"/>
          </p:cNvSpPr>
          <p:nvPr>
            <p:ph type="sldNum" sz="quarter" idx="12"/>
          </p:nvPr>
        </p:nvSpPr>
        <p:spPr bwMode="gray"/>
        <p:txBody>
          <a:bodyPr>
            <a:noAutofit/>
          </a:bodyPr>
          <a:lstStyle>
            <a:lvl1pPr>
              <a:defRPr b="0"/>
            </a:lvl1pPr>
          </a:lstStyle>
          <a:p>
            <a:fld id="{5CF9C219-7DD8-4F6B-A679-F3DF938F399D}"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3 – Změna Přesvědčení</a:t>
            </a:r>
          </a:p>
        </p:txBody>
      </p:sp>
      <p:sp>
        <p:nvSpPr>
          <p:cNvPr id="7" name="Slide Number Placeholder 6"/>
          <p:cNvSpPr>
            <a:spLocks noGrp="1"/>
          </p:cNvSpPr>
          <p:nvPr>
            <p:ph type="sldNum" sz="quarter" idx="12"/>
          </p:nvPr>
        </p:nvSpPr>
        <p:spPr bwMode="gray"/>
        <p:txBody>
          <a:bodyPr/>
          <a:lstStyle>
            <a:lvl1pPr>
              <a:defRPr b="0"/>
            </a:lvl1pPr>
          </a:lstStyle>
          <a:p>
            <a:fld id="{6AD23DC3-263F-430F-BABB-C49FF96F34BA}"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3 – Změna Přesvědčení</a:t>
            </a:r>
          </a:p>
        </p:txBody>
      </p:sp>
      <p:sp>
        <p:nvSpPr>
          <p:cNvPr id="7" name="Slide Number Placeholder 6"/>
          <p:cNvSpPr>
            <a:spLocks noGrp="1"/>
          </p:cNvSpPr>
          <p:nvPr>
            <p:ph type="sldNum" sz="quarter" idx="12"/>
          </p:nvPr>
        </p:nvSpPr>
        <p:spPr bwMode="gray"/>
        <p:txBody>
          <a:bodyPr/>
          <a:lstStyle>
            <a:lvl1pPr>
              <a:defRPr b="0"/>
            </a:lvl1pPr>
          </a:lstStyle>
          <a:p>
            <a:fld id="{183FB0F9-CF2F-4D55-8866-30F4C05E0C3C}"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3 – Změna Přesvědčení</a:t>
            </a:r>
          </a:p>
        </p:txBody>
      </p:sp>
      <p:sp>
        <p:nvSpPr>
          <p:cNvPr id="7" name="Slide Number Placeholder 6"/>
          <p:cNvSpPr>
            <a:spLocks noGrp="1"/>
          </p:cNvSpPr>
          <p:nvPr>
            <p:ph type="sldNum" sz="quarter" idx="12"/>
          </p:nvPr>
        </p:nvSpPr>
        <p:spPr bwMode="gray"/>
        <p:txBody>
          <a:bodyPr/>
          <a:lstStyle>
            <a:lvl1pPr>
              <a:defRPr b="0"/>
            </a:lvl1pPr>
          </a:lstStyle>
          <a:p>
            <a:fld id="{183FB0F9-CF2F-4D55-8866-30F4C05E0C3C}"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3 – Změna Přesvědčení</a:t>
            </a:r>
          </a:p>
        </p:txBody>
      </p:sp>
      <p:sp>
        <p:nvSpPr>
          <p:cNvPr id="5" name="Slide Number Placeholder 4"/>
          <p:cNvSpPr>
            <a:spLocks noGrp="1"/>
          </p:cNvSpPr>
          <p:nvPr>
            <p:ph type="sldNum" sz="quarter" idx="12"/>
          </p:nvPr>
        </p:nvSpPr>
        <p:spPr bwMode="gray"/>
        <p:txBody>
          <a:bodyPr/>
          <a:lstStyle>
            <a:lvl1pPr>
              <a:defRPr b="0"/>
            </a:lvl1pPr>
          </a:lstStyle>
          <a:p>
            <a:fld id="{5A8019F1-8771-4069-A2A0-223594390EBC}"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3 – Změna Přesvědčení</a:t>
            </a:r>
          </a:p>
        </p:txBody>
      </p:sp>
      <p:sp>
        <p:nvSpPr>
          <p:cNvPr id="4" name="Slide Number Placeholder 3"/>
          <p:cNvSpPr>
            <a:spLocks noGrp="1"/>
          </p:cNvSpPr>
          <p:nvPr>
            <p:ph type="sldNum" sz="quarter" idx="12"/>
          </p:nvPr>
        </p:nvSpPr>
        <p:spPr bwMode="gray"/>
        <p:txBody>
          <a:bodyPr/>
          <a:lstStyle>
            <a:lvl1pPr>
              <a:defRPr b="0"/>
            </a:lvl1pPr>
          </a:lstStyle>
          <a:p>
            <a:fld id="{41B38958-C2BF-4E23-B77E-15574F79E13F}"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Metakognitivní trénink 3 – Změna Přesvědčení</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183FB0F9-CF2F-4D55-8866-30F4C05E0C3C}"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11.xml"/><Relationship Id="rId5" Type="http://schemas.openxmlformats.org/officeDocument/2006/relationships/image" Target="../media/image23.jpeg"/><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11.xml"/><Relationship Id="rId5" Type="http://schemas.openxmlformats.org/officeDocument/2006/relationships/image" Target="../media/image25.jpeg"/><Relationship Id="rId4" Type="http://schemas.openxmlformats.org/officeDocument/2006/relationships/image" Target="../media/image26.png"/></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28.jpeg"/><Relationship Id="rId4" Type="http://schemas.openxmlformats.org/officeDocument/2006/relationships/image" Target="../media/image29.jpeg"/></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7.xml"/><Relationship Id="rId1" Type="http://schemas.openxmlformats.org/officeDocument/2006/relationships/slideLayout" Target="../slideLayouts/slideLayout11.xml"/><Relationship Id="rId5" Type="http://schemas.openxmlformats.org/officeDocument/2006/relationships/image" Target="../media/image28.jpeg"/><Relationship Id="rId4" Type="http://schemas.openxmlformats.org/officeDocument/2006/relationships/image" Target="../media/image29.jpeg"/></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9.xml"/><Relationship Id="rId1" Type="http://schemas.openxmlformats.org/officeDocument/2006/relationships/slideLayout" Target="../slideLayouts/slideLayout10.xml"/><Relationship Id="rId4" Type="http://schemas.openxmlformats.org/officeDocument/2006/relationships/image" Target="../media/image31.jpeg"/></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0.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1.xml"/><Relationship Id="rId1" Type="http://schemas.openxmlformats.org/officeDocument/2006/relationships/slideLayout" Target="../slideLayouts/slideLayout11.xml"/><Relationship Id="rId5" Type="http://schemas.openxmlformats.org/officeDocument/2006/relationships/image" Target="../media/image35.jpeg"/><Relationship Id="rId4" Type="http://schemas.openxmlformats.org/officeDocument/2006/relationships/image" Target="../media/image33.jpeg"/></Relationships>
</file>

<file path=ppt/slides/_rels/slide42.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4.xml"/><Relationship Id="rId1" Type="http://schemas.openxmlformats.org/officeDocument/2006/relationships/slideLayout" Target="../slideLayouts/slideLayout10.xml"/><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5.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jpeg"/></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6.xml"/><Relationship Id="rId1" Type="http://schemas.openxmlformats.org/officeDocument/2006/relationships/slideLayout" Target="../slideLayouts/slideLayout11.xml"/><Relationship Id="rId5" Type="http://schemas.openxmlformats.org/officeDocument/2006/relationships/image" Target="../media/image38.jpeg"/><Relationship Id="rId4" Type="http://schemas.openxmlformats.org/officeDocument/2006/relationships/image" Target="../media/image37.jpeg"/></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8.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9.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40.png"/></Relationships>
</file>

<file path=ppt/slides/_rels/slide5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0.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40.png"/></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2.xml"/><Relationship Id="rId1" Type="http://schemas.openxmlformats.org/officeDocument/2006/relationships/slideLayout" Target="../slideLayouts/slideLayout10.xml"/><Relationship Id="rId4" Type="http://schemas.openxmlformats.org/officeDocument/2006/relationships/image" Target="../media/image42.jpeg"/></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3.xml"/><Relationship Id="rId1" Type="http://schemas.openxmlformats.org/officeDocument/2006/relationships/slideLayout" Target="../slideLayouts/slideLayout10.xml"/><Relationship Id="rId5" Type="http://schemas.openxmlformats.org/officeDocument/2006/relationships/image" Target="../media/image44.jpeg"/><Relationship Id="rId4" Type="http://schemas.openxmlformats.org/officeDocument/2006/relationships/image" Target="../media/image43.jpeg"/></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4.xml"/><Relationship Id="rId1" Type="http://schemas.openxmlformats.org/officeDocument/2006/relationships/slideLayout" Target="../slideLayouts/slideLayout11.xml"/><Relationship Id="rId5" Type="http://schemas.openxmlformats.org/officeDocument/2006/relationships/image" Target="../media/image44.jpeg"/><Relationship Id="rId4" Type="http://schemas.openxmlformats.org/officeDocument/2006/relationships/image" Target="../media/image42.jpeg"/></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6.xml"/><Relationship Id="rId1" Type="http://schemas.openxmlformats.org/officeDocument/2006/relationships/slideLayout" Target="../slideLayouts/slideLayout10.xml"/><Relationship Id="rId4" Type="http://schemas.openxmlformats.org/officeDocument/2006/relationships/image" Target="../media/image45.jpeg"/></Relationships>
</file>

<file path=ppt/slides/_rels/slide5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7.xml"/><Relationship Id="rId1" Type="http://schemas.openxmlformats.org/officeDocument/2006/relationships/slideLayout" Target="../slideLayouts/slideLayout10.xml"/><Relationship Id="rId5" Type="http://schemas.openxmlformats.org/officeDocument/2006/relationships/image" Target="../media/image46.png"/><Relationship Id="rId4" Type="http://schemas.openxmlformats.org/officeDocument/2006/relationships/image" Target="../media/image45.jpeg"/></Relationships>
</file>

<file path=ppt/slides/_rels/slide5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8.xml"/><Relationship Id="rId1" Type="http://schemas.openxmlformats.org/officeDocument/2006/relationships/slideLayout" Target="../slideLayouts/slideLayout11.xml"/><Relationship Id="rId5" Type="http://schemas.openxmlformats.org/officeDocument/2006/relationships/image" Target="../media/image46.png"/><Relationship Id="rId4" Type="http://schemas.openxmlformats.org/officeDocument/2006/relationships/image" Target="../media/image45.jpeg"/></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0.xml"/><Relationship Id="rId1" Type="http://schemas.openxmlformats.org/officeDocument/2006/relationships/slideLayout" Target="../slideLayouts/slideLayout10.xml"/><Relationship Id="rId4" Type="http://schemas.openxmlformats.org/officeDocument/2006/relationships/image" Target="../media/image49.jpeg"/></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1.xml"/><Relationship Id="rId1" Type="http://schemas.openxmlformats.org/officeDocument/2006/relationships/slideLayout" Target="../slideLayouts/slideLayout10.xml"/><Relationship Id="rId5" Type="http://schemas.openxmlformats.org/officeDocument/2006/relationships/image" Target="../media/image50.jpeg"/><Relationship Id="rId4" Type="http://schemas.openxmlformats.org/officeDocument/2006/relationships/image" Target="../media/image49.jpeg"/></Relationships>
</file>

<file path=ppt/slides/_rels/slide6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2.xml"/><Relationship Id="rId1" Type="http://schemas.openxmlformats.org/officeDocument/2006/relationships/slideLayout" Target="../slideLayouts/slideLayout11.xml"/><Relationship Id="rId5" Type="http://schemas.openxmlformats.org/officeDocument/2006/relationships/image" Target="../media/image50.jpeg"/><Relationship Id="rId4" Type="http://schemas.openxmlformats.org/officeDocument/2006/relationships/image" Target="../media/image49.jpeg"/></Relationships>
</file>

<file path=ppt/slides/_rels/slide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4.xml"/><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6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5.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6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6.xml"/><Relationship Id="rId1" Type="http://schemas.openxmlformats.org/officeDocument/2006/relationships/slideLayout" Target="../slideLayouts/slideLayout11.xml"/><Relationship Id="rId5" Type="http://schemas.openxmlformats.org/officeDocument/2006/relationships/image" Target="../media/image53.png"/><Relationship Id="rId4" Type="http://schemas.openxmlformats.org/officeDocument/2006/relationships/image" Target="../media/image52.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3.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3 A – </a:t>
            </a:r>
            <a:r>
              <a:rPr lang="en-US" altLang="ko-KR" dirty="0" err="1">
                <a:latin typeface="+mn-lt"/>
                <a:ea typeface="+mn-ea"/>
                <a:cs typeface="+mn-cs"/>
              </a:rPr>
              <a:t>Změna</a:t>
            </a:r>
            <a:r>
              <a:rPr lang="en-US" altLang="ko-KR" dirty="0">
                <a:latin typeface="+mn-lt"/>
                <a:ea typeface="+mn-ea"/>
                <a:cs typeface="+mn-cs"/>
              </a:rPr>
              <a:t> </a:t>
            </a:r>
            <a:r>
              <a:rPr lang="en-US" altLang="ko-KR" dirty="0" err="1">
                <a:latin typeface="+mn-lt"/>
                <a:ea typeface="+mn-ea"/>
                <a:cs typeface="+mn-cs"/>
              </a:rPr>
              <a:t>Přesvědčení</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523787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Změna přesvědčení</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cs-CZ" altLang="de-DE" sz="2400" dirty="0">
                <a:solidFill>
                  <a:srgbClr val="333333"/>
                </a:solidFill>
              </a:rPr>
              <a:t>Lidé mají tendenci držet se prvních dojmů (např. předsudky</a:t>
            </a:r>
            <a:r>
              <a:rPr lang="en-US" altLang="de-DE" sz="2400" dirty="0">
                <a:solidFill>
                  <a:srgbClr val="333333"/>
                </a:solidFill>
              </a:rPr>
              <a:t>, </a:t>
            </a:r>
            <a:r>
              <a:rPr lang="cs-CZ" altLang="de-DE" sz="2400">
                <a:solidFill>
                  <a:srgbClr val="333333"/>
                </a:solidFill>
              </a:rPr>
              <a:t>postoj “první </a:t>
            </a:r>
            <a:r>
              <a:rPr lang="cs-CZ" altLang="de-DE" sz="2400" dirty="0">
                <a:solidFill>
                  <a:srgbClr val="333333"/>
                </a:solidFill>
              </a:rPr>
              <a:t>dojem je ten jediný </a:t>
            </a:r>
            <a:r>
              <a:rPr lang="cs-CZ" altLang="de-DE" sz="2400">
                <a:solidFill>
                  <a:srgbClr val="333333"/>
                </a:solidFill>
              </a:rPr>
              <a:t>správný dojem”</a:t>
            </a:r>
            <a:r>
              <a:rPr lang="en-US" altLang="de-DE" sz="2400">
                <a:solidFill>
                  <a:srgbClr val="333333"/>
                </a:solidFill>
              </a:rPr>
              <a:t>)</a:t>
            </a:r>
            <a:r>
              <a:rPr lang="cs-CZ" altLang="de-DE" sz="2400" dirty="0">
                <a:solidFill>
                  <a:srgbClr val="333333"/>
                </a:solidFill>
              </a:rPr>
              <a:t>.</a:t>
            </a:r>
            <a:endParaRPr lang="en-US"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5CF9C219-7DD8-4F6B-A679-F3DF938F399D}"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Změna přesvědčení</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cs-CZ" altLang="de-DE" sz="2400" dirty="0">
                <a:solidFill>
                  <a:srgbClr val="333333"/>
                </a:solidFill>
              </a:rPr>
              <a:t>Lidé mají tendenci držet se prvních dojmů (např. předsudky</a:t>
            </a:r>
            <a:r>
              <a:rPr lang="en-US" altLang="de-DE" sz="2400" dirty="0">
                <a:solidFill>
                  <a:srgbClr val="333333"/>
                </a:solidFill>
              </a:rPr>
              <a:t>, </a:t>
            </a:r>
            <a:r>
              <a:rPr lang="cs-CZ" altLang="de-DE" sz="2400" dirty="0">
                <a:solidFill>
                  <a:srgbClr val="333333"/>
                </a:solidFill>
              </a:rPr>
              <a:t>postoj “první dojem je ten jediný správný dojem”</a:t>
            </a:r>
            <a:r>
              <a:rPr lang="en-US" altLang="de-DE" sz="2400" dirty="0">
                <a:solidFill>
                  <a:srgbClr val="333333"/>
                </a:solidFill>
              </a:rPr>
              <a:t>)</a:t>
            </a:r>
            <a:r>
              <a:rPr lang="cs-CZ" altLang="de-DE"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004992"/>
                </a:solidFill>
              </a:rPr>
              <a:t>Důvody</a:t>
            </a:r>
            <a:r>
              <a:rPr lang="en-US" altLang="de-DE" sz="2400" dirty="0">
                <a:solidFill>
                  <a:srgbClr val="004992"/>
                </a:solidFill>
              </a:rPr>
              <a:t>: </a:t>
            </a:r>
            <a:r>
              <a:rPr lang="en-US" altLang="de-DE" sz="2400" dirty="0">
                <a:solidFill>
                  <a:srgbClr val="333333"/>
                </a:solidFill>
              </a:rPr>
              <a:t>??? </a:t>
            </a:r>
            <a:r>
              <a:rPr lang="cs-CZ" altLang="de-DE" sz="2400" dirty="0">
                <a:solidFill>
                  <a:srgbClr val="FFFFFF"/>
                </a:solidFill>
              </a:rPr>
              <a:t>Poho</a:t>
            </a:r>
            <a:br>
              <a:rPr lang="de-DE" altLang="de-DE" sz="2400" dirty="0">
                <a:solidFill>
                  <a:srgbClr val="FFFFFF"/>
                </a:solidFill>
              </a:rPr>
            </a:br>
            <a:endParaRPr lang="de-DE" altLang="de-DE" sz="2400" dirty="0">
              <a:solidFill>
                <a:srgbClr val="FFFFFF"/>
              </a:solidFill>
            </a:endParaRPr>
          </a:p>
          <a:p>
            <a:pPr marL="342900" indent="-342900" defTabSz="914400" fontAlgn="base">
              <a:buClr>
                <a:srgbClr val="333333"/>
              </a:buClr>
              <a:buFont typeface="WingDings"/>
              <a:buChar char=""/>
            </a:pPr>
            <a:r>
              <a:rPr lang="cs-CZ" altLang="de-DE" sz="2400" dirty="0">
                <a:solidFill>
                  <a:srgbClr val="004992"/>
                </a:solidFill>
              </a:rPr>
              <a:t>Problémy</a:t>
            </a:r>
            <a:r>
              <a:rPr lang="en-US" altLang="de-DE" sz="2400" dirty="0">
                <a:solidFill>
                  <a:srgbClr val="004992"/>
                </a:solidFill>
              </a:rPr>
              <a:t>:</a:t>
            </a:r>
            <a:r>
              <a:rPr lang="en-US" altLang="de-DE" sz="2400" b="1" dirty="0">
                <a:solidFill>
                  <a:srgbClr val="004992"/>
                </a:solidFill>
              </a:rPr>
              <a:t> </a:t>
            </a:r>
            <a:r>
              <a:rPr lang="en-US" altLang="de-DE" sz="2400" dirty="0">
                <a:solidFill>
                  <a:srgbClr val="333333"/>
                </a:solidFill>
              </a:rPr>
              <a:t>???</a:t>
            </a:r>
            <a:endParaRPr lang="en-US" sz="2400" dirty="0">
              <a:solidFill>
                <a:srgbClr val="333333"/>
              </a:solidFill>
            </a:endParaRPr>
          </a:p>
          <a:p>
            <a:pPr lvl="0" defTabSz="914400" fontAlgn="base">
              <a:buClr>
                <a:srgbClr val="333333"/>
              </a:buClr>
            </a:pPr>
            <a:r>
              <a:rPr lang="cs-CZ" altLang="de-DE" sz="2400" dirty="0">
                <a:solidFill>
                  <a:srgbClr val="FFFFFF"/>
                </a:solidFill>
              </a:rPr>
              <a:t>dlnost,</a:t>
            </a:r>
            <a:r>
              <a:rPr lang="en-US" altLang="de-DE" sz="2400" dirty="0">
                <a:solidFill>
                  <a:srgbClr val="FFFFFF"/>
                </a:solidFill>
              </a:rPr>
              <a:t> </a:t>
            </a:r>
            <a:r>
              <a:rPr lang="cs-CZ" altLang="de-DE" sz="2400" dirty="0">
                <a:solidFill>
                  <a:srgbClr val="FFFFFF"/>
                </a:solidFill>
              </a:rPr>
              <a:t>“sklon k potvrzování si svých přesvědčení”</a:t>
            </a:r>
            <a:r>
              <a:rPr lang="en-US" altLang="de-DE" sz="2400" dirty="0">
                <a:solidFill>
                  <a:srgbClr val="FFFFFF"/>
                </a:solidFill>
              </a:rPr>
              <a:t>*, </a:t>
            </a:r>
            <a:r>
              <a:rPr lang="cs-CZ" altLang="de-DE" sz="2400" dirty="0">
                <a:solidFill>
                  <a:srgbClr val="FFFFFF"/>
                </a:solidFill>
              </a:rPr>
              <a:t>bezmyšlenkovitost,</a:t>
            </a:r>
            <a:r>
              <a:rPr lang="en-US" altLang="de-DE" sz="2400" dirty="0">
                <a:solidFill>
                  <a:srgbClr val="FFFFFF"/>
                </a:solidFill>
              </a:rPr>
              <a:t> </a:t>
            </a:r>
            <a:r>
              <a:rPr lang="cs-CZ" altLang="de-DE" sz="2400" dirty="0">
                <a:solidFill>
                  <a:srgbClr val="FFFFFF"/>
                </a:solidFill>
              </a:rPr>
              <a:t>umožňuje rychlou orientaci ve složitém světě</a:t>
            </a:r>
            <a:r>
              <a:rPr lang="en-US" altLang="de-DE" sz="2400" dirty="0">
                <a:solidFill>
                  <a:srgbClr val="FFFFFF"/>
                </a:solidFill>
              </a:rPr>
              <a:t>, </a:t>
            </a:r>
            <a:r>
              <a:rPr lang="cs-CZ" altLang="de-DE" sz="2400" dirty="0">
                <a:solidFill>
                  <a:srgbClr val="FFFFFF"/>
                </a:solidFill>
              </a:rPr>
              <a:t>pýcha.</a:t>
            </a:r>
            <a:endParaRPr lang="en-US" altLang="de-DE"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5CF9C219-7DD8-4F6B-A679-F3DF938F399D}" type="slidenum">
              <a:rPr lang="de-DE" altLang="de-DE" smtClean="0"/>
              <a:pPr/>
              <a:t>3</a:t>
            </a:fld>
            <a:endParaRPr lang="de-DE" altLang="de-DE"/>
          </a:p>
        </p:txBody>
      </p:sp>
    </p:spTree>
    <p:extLst>
      <p:ext uri="{BB962C8B-B14F-4D97-AF65-F5344CB8AC3E}">
        <p14:creationId xmlns:p14="http://schemas.microsoft.com/office/powerpoint/2010/main" val="3400308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3"/>
          <p:cNvSpPr txBox="1">
            <a:spLocks noChangeArrowheads="1"/>
          </p:cNvSpPr>
          <p:nvPr/>
        </p:nvSpPr>
        <p:spPr bwMode="auto">
          <a:xfrm>
            <a:off x="408955" y="6087104"/>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ct val="50000"/>
              </a:spcBef>
              <a:buClrTx/>
              <a:buFontTx/>
              <a:buNone/>
            </a:pPr>
            <a:r>
              <a:rPr lang="de-DE" altLang="de-DE" sz="1600" dirty="0">
                <a:solidFill>
                  <a:srgbClr val="333333"/>
                </a:solidFill>
                <a:latin typeface="+mn-lt"/>
              </a:rPr>
              <a:t>* </a:t>
            </a:r>
            <a:r>
              <a:rPr lang="cs-CZ" altLang="de-DE" sz="1600" dirty="0">
                <a:solidFill>
                  <a:srgbClr val="333333"/>
                </a:solidFill>
                <a:latin typeface="+mn-lt"/>
              </a:rPr>
              <a:t>Vidíte jen to, co chcete vidět.</a:t>
            </a:r>
            <a:endParaRPr lang="de-DE" altLang="de-DE" sz="16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Změna přesvědčení</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cs-CZ" altLang="de-DE" sz="2400" dirty="0">
                <a:solidFill>
                  <a:srgbClr val="333333"/>
                </a:solidFill>
              </a:rPr>
              <a:t>Lidé mají tendenci držet se prvních dojmů (např. předsudky</a:t>
            </a:r>
            <a:r>
              <a:rPr lang="en-US" altLang="de-DE" sz="2400" dirty="0">
                <a:solidFill>
                  <a:srgbClr val="333333"/>
                </a:solidFill>
              </a:rPr>
              <a:t>, </a:t>
            </a:r>
            <a:r>
              <a:rPr lang="cs-CZ" altLang="de-DE" sz="2400" dirty="0">
                <a:solidFill>
                  <a:srgbClr val="333333"/>
                </a:solidFill>
              </a:rPr>
              <a:t>postoj “první dojem je ten jediný správný dojem”</a:t>
            </a:r>
            <a:r>
              <a:rPr lang="en-US" altLang="de-DE" sz="2400" dirty="0">
                <a:solidFill>
                  <a:srgbClr val="333333"/>
                </a:solidFill>
              </a:rPr>
              <a:t>)</a:t>
            </a:r>
            <a:r>
              <a:rPr lang="cs-CZ" altLang="de-DE" sz="2400" dirty="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pPr>
            <a:r>
              <a:rPr lang="cs-CZ" altLang="de-DE" sz="2400" dirty="0">
                <a:solidFill>
                  <a:srgbClr val="004992"/>
                </a:solidFill>
              </a:rPr>
              <a:t>Důvody</a:t>
            </a:r>
            <a:r>
              <a:rPr lang="en-US" altLang="de-DE" sz="2400" dirty="0">
                <a:solidFill>
                  <a:srgbClr val="004992"/>
                </a:solidFill>
              </a:rPr>
              <a:t>: </a:t>
            </a:r>
            <a:r>
              <a:rPr lang="cs-CZ" altLang="de-DE" sz="2400" dirty="0">
                <a:solidFill>
                  <a:srgbClr val="333333"/>
                </a:solidFill>
              </a:rPr>
              <a:t>Pohodlnost,</a:t>
            </a:r>
            <a:r>
              <a:rPr lang="en-US" altLang="de-DE" sz="2400" dirty="0">
                <a:solidFill>
                  <a:srgbClr val="333333"/>
                </a:solidFill>
              </a:rPr>
              <a:t> </a:t>
            </a:r>
            <a:r>
              <a:rPr lang="cs-CZ" altLang="de-DE" sz="2400" dirty="0">
                <a:solidFill>
                  <a:srgbClr val="333333"/>
                </a:solidFill>
              </a:rPr>
              <a:t>“sklon k potvrzování si svých přesvědčení”</a:t>
            </a:r>
            <a:r>
              <a:rPr lang="en-US" altLang="de-DE" sz="2400" dirty="0">
                <a:solidFill>
                  <a:srgbClr val="333333"/>
                </a:solidFill>
              </a:rPr>
              <a:t>*, </a:t>
            </a:r>
            <a:r>
              <a:rPr lang="cs-CZ" altLang="de-DE" sz="2400" dirty="0">
                <a:solidFill>
                  <a:srgbClr val="333333"/>
                </a:solidFill>
              </a:rPr>
              <a:t>bezmyšlenkovitost,</a:t>
            </a:r>
            <a:r>
              <a:rPr lang="en-US" altLang="de-DE" sz="2400" dirty="0">
                <a:solidFill>
                  <a:srgbClr val="333333"/>
                </a:solidFill>
              </a:rPr>
              <a:t> </a:t>
            </a:r>
            <a:r>
              <a:rPr lang="cs-CZ" altLang="de-DE" sz="2400" dirty="0">
                <a:solidFill>
                  <a:srgbClr val="333333"/>
                </a:solidFill>
              </a:rPr>
              <a:t>umožňuje rychlou orientaci ve složitém světě</a:t>
            </a:r>
            <a:r>
              <a:rPr lang="en-US" altLang="de-DE" sz="2400" dirty="0">
                <a:solidFill>
                  <a:srgbClr val="333333"/>
                </a:solidFill>
              </a:rPr>
              <a:t>, </a:t>
            </a:r>
            <a:r>
              <a:rPr lang="cs-CZ" altLang="de-DE" sz="2400" dirty="0">
                <a:solidFill>
                  <a:srgbClr val="333333"/>
                </a:solidFill>
              </a:rPr>
              <a:t>pýcha.</a:t>
            </a:r>
            <a:endParaRPr lang="en-US" altLang="de-DE" sz="2400" dirty="0">
              <a:solidFill>
                <a:srgbClr val="333333"/>
              </a:solidFill>
            </a:endParaRPr>
          </a:p>
          <a:p>
            <a:pPr marL="342900" lvl="0" indent="-342900" defTabSz="914400" fontAlgn="base">
              <a:buClr>
                <a:srgbClr val="000000"/>
              </a:buClr>
              <a:buFont typeface="WingDings"/>
              <a:buChar char=""/>
            </a:pPr>
            <a:r>
              <a:rPr lang="cs-CZ" altLang="de-DE" sz="2400" dirty="0">
                <a:solidFill>
                  <a:srgbClr val="004992"/>
                </a:solidFill>
              </a:rPr>
              <a:t>Problémy</a:t>
            </a:r>
            <a:r>
              <a:rPr lang="en-US" altLang="de-DE" sz="2400" dirty="0">
                <a:solidFill>
                  <a:srgbClr val="004992"/>
                </a:solidFill>
              </a:rPr>
              <a:t>:</a:t>
            </a:r>
            <a:r>
              <a:rPr lang="en-US" altLang="de-DE" sz="2400" b="1" dirty="0">
                <a:solidFill>
                  <a:srgbClr val="004992"/>
                </a:solidFill>
              </a:rPr>
              <a:t> </a:t>
            </a:r>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5CF9C219-7DD8-4F6B-A679-F3DF938F399D}" type="slidenum">
              <a:rPr lang="de-DE" altLang="de-DE" smtClean="0"/>
              <a:pPr/>
              <a:t>4</a:t>
            </a:fld>
            <a:endParaRPr lang="de-DE" altLang="de-DE"/>
          </a:p>
        </p:txBody>
      </p:sp>
    </p:spTree>
    <p:extLst>
      <p:ext uri="{BB962C8B-B14F-4D97-AF65-F5344CB8AC3E}">
        <p14:creationId xmlns:p14="http://schemas.microsoft.com/office/powerpoint/2010/main" val="566643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3"/>
          <p:cNvSpPr txBox="1">
            <a:spLocks noChangeArrowheads="1"/>
          </p:cNvSpPr>
          <p:nvPr/>
        </p:nvSpPr>
        <p:spPr bwMode="auto">
          <a:xfrm>
            <a:off x="408955" y="6087104"/>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ct val="50000"/>
              </a:spcBef>
              <a:buClrTx/>
              <a:buFontTx/>
              <a:buNone/>
            </a:pPr>
            <a:r>
              <a:rPr lang="de-DE" altLang="de-DE" sz="1600" dirty="0">
                <a:solidFill>
                  <a:srgbClr val="333333"/>
                </a:solidFill>
                <a:latin typeface="+mn-lt"/>
              </a:rPr>
              <a:t>* </a:t>
            </a:r>
            <a:r>
              <a:rPr lang="cs-CZ" altLang="de-DE" sz="1600" dirty="0">
                <a:solidFill>
                  <a:srgbClr val="333333"/>
                </a:solidFill>
                <a:latin typeface="+mn-lt"/>
              </a:rPr>
              <a:t>Vidíte jen to, co chcete vidět.</a:t>
            </a:r>
            <a:endParaRPr lang="de-DE" altLang="de-DE" sz="160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Změna přesvědčení</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cs-CZ" altLang="de-DE" sz="2400" dirty="0">
                <a:solidFill>
                  <a:srgbClr val="333333"/>
                </a:solidFill>
              </a:rPr>
              <a:t>Lidé mají tendenci držet se prvních dojmů (např. předsudky</a:t>
            </a:r>
            <a:r>
              <a:rPr lang="en-US" altLang="de-DE" sz="2400" dirty="0">
                <a:solidFill>
                  <a:srgbClr val="333333"/>
                </a:solidFill>
              </a:rPr>
              <a:t>, </a:t>
            </a:r>
            <a:r>
              <a:rPr lang="cs-CZ" altLang="de-DE" sz="2400">
                <a:solidFill>
                  <a:srgbClr val="333333"/>
                </a:solidFill>
              </a:rPr>
              <a:t>postoj “první </a:t>
            </a:r>
            <a:r>
              <a:rPr lang="cs-CZ" altLang="de-DE" sz="2400" dirty="0">
                <a:solidFill>
                  <a:srgbClr val="333333"/>
                </a:solidFill>
              </a:rPr>
              <a:t>dojem je ten jediný </a:t>
            </a:r>
            <a:r>
              <a:rPr lang="cs-CZ" altLang="de-DE" sz="2400">
                <a:solidFill>
                  <a:srgbClr val="333333"/>
                </a:solidFill>
              </a:rPr>
              <a:t>správný dojem”</a:t>
            </a:r>
            <a:r>
              <a:rPr lang="en-US" altLang="de-DE" sz="2400">
                <a:solidFill>
                  <a:srgbClr val="333333"/>
                </a:solidFill>
              </a:rPr>
              <a:t>)</a:t>
            </a:r>
            <a:r>
              <a:rPr lang="cs-CZ" altLang="de-DE" sz="2400" dirty="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pPr>
            <a:r>
              <a:rPr lang="cs-CZ" altLang="de-DE" sz="2400" dirty="0">
                <a:solidFill>
                  <a:srgbClr val="004992"/>
                </a:solidFill>
              </a:rPr>
              <a:t>Důvody</a:t>
            </a:r>
            <a:r>
              <a:rPr lang="en-US" altLang="de-DE" sz="2400" dirty="0">
                <a:solidFill>
                  <a:srgbClr val="004992"/>
                </a:solidFill>
              </a:rPr>
              <a:t>: </a:t>
            </a:r>
            <a:r>
              <a:rPr lang="cs-CZ" altLang="de-DE" sz="2400" dirty="0">
                <a:solidFill>
                  <a:srgbClr val="333333"/>
                </a:solidFill>
              </a:rPr>
              <a:t>Pohodlnost</a:t>
            </a:r>
            <a:r>
              <a:rPr lang="cs-CZ" altLang="de-DE" sz="2400">
                <a:solidFill>
                  <a:srgbClr val="333333"/>
                </a:solidFill>
              </a:rPr>
              <a:t>,</a:t>
            </a:r>
            <a:r>
              <a:rPr lang="en-US" altLang="de-DE" sz="2400">
                <a:solidFill>
                  <a:srgbClr val="333333"/>
                </a:solidFill>
              </a:rPr>
              <a:t> </a:t>
            </a:r>
            <a:r>
              <a:rPr lang="cs-CZ" altLang="de-DE" sz="2400">
                <a:solidFill>
                  <a:srgbClr val="333333"/>
                </a:solidFill>
              </a:rPr>
              <a:t>“sklon </a:t>
            </a:r>
            <a:r>
              <a:rPr lang="cs-CZ" altLang="de-DE" sz="2400" dirty="0">
                <a:solidFill>
                  <a:srgbClr val="333333"/>
                </a:solidFill>
              </a:rPr>
              <a:t>k potvrzování si </a:t>
            </a:r>
            <a:r>
              <a:rPr lang="cs-CZ" altLang="de-DE" sz="2400">
                <a:solidFill>
                  <a:srgbClr val="333333"/>
                </a:solidFill>
              </a:rPr>
              <a:t>svých přesvědčení”</a:t>
            </a:r>
            <a:r>
              <a:rPr lang="en-US" altLang="de-DE" sz="2400">
                <a:solidFill>
                  <a:srgbClr val="333333"/>
                </a:solidFill>
              </a:rPr>
              <a:t>*, </a:t>
            </a:r>
            <a:r>
              <a:rPr lang="cs-CZ" altLang="de-DE" sz="2400" dirty="0">
                <a:solidFill>
                  <a:srgbClr val="333333"/>
                </a:solidFill>
              </a:rPr>
              <a:t>bezmyšlenkovitost,</a:t>
            </a:r>
            <a:r>
              <a:rPr lang="en-US" altLang="de-DE" sz="2400" dirty="0">
                <a:solidFill>
                  <a:srgbClr val="333333"/>
                </a:solidFill>
              </a:rPr>
              <a:t> </a:t>
            </a:r>
            <a:r>
              <a:rPr lang="cs-CZ" altLang="de-DE" sz="2400" dirty="0">
                <a:solidFill>
                  <a:srgbClr val="333333"/>
                </a:solidFill>
              </a:rPr>
              <a:t>umožňuje rychlou orientaci ve složitém světě</a:t>
            </a:r>
            <a:r>
              <a:rPr lang="en-US" altLang="de-DE" sz="2400" dirty="0">
                <a:solidFill>
                  <a:srgbClr val="333333"/>
                </a:solidFill>
              </a:rPr>
              <a:t>, </a:t>
            </a:r>
            <a:r>
              <a:rPr lang="cs-CZ" altLang="de-DE" sz="2400" dirty="0">
                <a:solidFill>
                  <a:srgbClr val="333333"/>
                </a:solidFill>
              </a:rPr>
              <a:t>pýcha.</a:t>
            </a:r>
            <a:endParaRPr lang="en-US" altLang="de-DE" sz="2400" dirty="0">
              <a:solidFill>
                <a:srgbClr val="333333"/>
              </a:solidFill>
            </a:endParaRPr>
          </a:p>
          <a:p>
            <a:pPr marL="342900" lvl="0" indent="-342900" defTabSz="914400" fontAlgn="base">
              <a:buClr>
                <a:srgbClr val="000000"/>
              </a:buClr>
              <a:buFont typeface="WingDings"/>
              <a:buChar char=""/>
            </a:pPr>
            <a:r>
              <a:rPr lang="cs-CZ" altLang="de-DE" sz="2400" dirty="0">
                <a:solidFill>
                  <a:srgbClr val="004992"/>
                </a:solidFill>
              </a:rPr>
              <a:t>Problémy</a:t>
            </a:r>
            <a:r>
              <a:rPr lang="en-US" altLang="de-DE" sz="2400" dirty="0">
                <a:solidFill>
                  <a:srgbClr val="004992"/>
                </a:solidFill>
              </a:rPr>
              <a:t>:</a:t>
            </a:r>
            <a:r>
              <a:rPr lang="en-US" altLang="de-DE" sz="2400" b="1" dirty="0">
                <a:solidFill>
                  <a:srgbClr val="004992"/>
                </a:solidFill>
              </a:rPr>
              <a:t> </a:t>
            </a:r>
            <a:r>
              <a:rPr lang="cs-CZ" altLang="de-DE" sz="2400" dirty="0">
                <a:solidFill>
                  <a:srgbClr val="333333"/>
                </a:solidFill>
              </a:rPr>
              <a:t>Udržuje se chybné usuzování</a:t>
            </a:r>
            <a:r>
              <a:rPr lang="de-DE" altLang="de-DE" sz="2400" dirty="0">
                <a:solidFill>
                  <a:srgbClr val="333333"/>
                </a:solidFill>
              </a:rPr>
              <a:t> </a:t>
            </a:r>
            <a:r>
              <a:rPr lang="en-US" altLang="de-DE" sz="2400" dirty="0">
                <a:solidFill>
                  <a:srgbClr val="333333"/>
                </a:solidFill>
              </a:rPr>
              <a:t>(</a:t>
            </a:r>
            <a:r>
              <a:rPr lang="cs-CZ" altLang="de-DE" sz="2400" dirty="0">
                <a:solidFill>
                  <a:srgbClr val="333333"/>
                </a:solidFill>
              </a:rPr>
              <a:t>např. rasové předsudky</a:t>
            </a:r>
            <a:r>
              <a:rPr lang="en-US" altLang="de-DE" sz="2400" dirty="0">
                <a:solidFill>
                  <a:srgbClr val="333333"/>
                </a:solidFill>
              </a:rPr>
              <a:t>), </a:t>
            </a:r>
            <a:r>
              <a:rPr lang="cs-CZ" altLang="de-DE" sz="2400" dirty="0">
                <a:solidFill>
                  <a:srgbClr val="333333"/>
                </a:solidFill>
              </a:rPr>
              <a:t>nesprávné </a:t>
            </a:r>
            <a:r>
              <a:rPr lang="cs-CZ" altLang="de-DE" sz="2400">
                <a:solidFill>
                  <a:srgbClr val="333333"/>
                </a:solidFill>
              </a:rPr>
              <a:t>zobecňování</a:t>
            </a:r>
            <a:r>
              <a:rPr lang="en-US" altLang="de-DE" sz="2400">
                <a:solidFill>
                  <a:srgbClr val="333333"/>
                </a:solidFill>
              </a:rPr>
              <a:t> (</a:t>
            </a:r>
            <a:r>
              <a:rPr lang="cs-CZ" altLang="de-DE" sz="2400">
                <a:solidFill>
                  <a:srgbClr val="333333"/>
                </a:solidFill>
              </a:rPr>
              <a:t>“viděl </a:t>
            </a:r>
            <a:r>
              <a:rPr lang="cs-CZ" altLang="de-DE" sz="2400" dirty="0">
                <a:solidFill>
                  <a:srgbClr val="333333"/>
                </a:solidFill>
              </a:rPr>
              <a:t>jsem jednoho – jako bych </a:t>
            </a:r>
            <a:r>
              <a:rPr lang="cs-CZ" altLang="de-DE" sz="2400">
                <a:solidFill>
                  <a:srgbClr val="333333"/>
                </a:solidFill>
              </a:rPr>
              <a:t>viděl všechny”</a:t>
            </a:r>
            <a:r>
              <a:rPr lang="en-US" altLang="de-DE" sz="2400">
                <a:solidFill>
                  <a:srgbClr val="333333"/>
                </a:solidFill>
              </a:rPr>
              <a:t>), </a:t>
            </a:r>
            <a:r>
              <a:rPr lang="cs-CZ" altLang="de-DE" sz="2400" dirty="0">
                <a:solidFill>
                  <a:srgbClr val="333333"/>
                </a:solidFill>
              </a:rPr>
              <a:t>někdo nedostane druhou šanci, i když by si ji zasloužil.</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5CF9C219-7DD8-4F6B-A679-F3DF938F399D}" type="slidenum">
              <a:rPr lang="de-DE" altLang="de-DE" smtClean="0"/>
              <a:pPr/>
              <a:t>5</a:t>
            </a:fld>
            <a:endParaRPr lang="de-DE" altLang="de-DE"/>
          </a:p>
        </p:txBody>
      </p:sp>
    </p:spTree>
    <p:extLst>
      <p:ext uri="{BB962C8B-B14F-4D97-AF65-F5344CB8AC3E}">
        <p14:creationId xmlns:p14="http://schemas.microsoft.com/office/powerpoint/2010/main" val="1887552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title"/>
          </p:nvPr>
        </p:nvSpPr>
        <p:spPr>
          <a:noFill/>
        </p:spPr>
        <p:txBody>
          <a:bodyPr/>
          <a:lstStyle/>
          <a:p>
            <a:pPr eaLnBrk="1" hangingPunct="1"/>
            <a:r>
              <a:rPr lang="cs-CZ" altLang="de-DE" sz="3600" dirty="0">
                <a:solidFill>
                  <a:srgbClr val="004992"/>
                </a:solidFill>
                <a:latin typeface="+mn-lt"/>
                <a:ea typeface="+mn-ea"/>
                <a:cs typeface="+mn-cs"/>
              </a:rPr>
              <a:t>Když se předpovědi nevyplní</a:t>
            </a:r>
            <a:endParaRPr lang="de-DE" alt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Marion Keech</a:t>
            </a:r>
            <a:r>
              <a:rPr lang="cs-CZ" altLang="de-DE" sz="2400" dirty="0">
                <a:solidFill>
                  <a:srgbClr val="333333"/>
                </a:solidFill>
              </a:rPr>
              <a:t>ová</a:t>
            </a:r>
            <a:r>
              <a:rPr lang="de-DE" altLang="de-DE" sz="2400" dirty="0">
                <a:solidFill>
                  <a:srgbClr val="333333"/>
                </a:solidFill>
              </a:rPr>
              <a:t>, </a:t>
            </a:r>
            <a:r>
              <a:rPr lang="cs-CZ" altLang="de-DE" sz="2400" dirty="0">
                <a:solidFill>
                  <a:srgbClr val="333333"/>
                </a:solidFill>
              </a:rPr>
              <a:t>vůdkyně náboženské sekty v </a:t>
            </a:r>
            <a:r>
              <a:rPr lang="de-DE" altLang="de-DE" sz="2400" dirty="0">
                <a:solidFill>
                  <a:srgbClr val="333333"/>
                </a:solidFill>
              </a:rPr>
              <a:t>Salt Lake City (USA), </a:t>
            </a:r>
            <a:r>
              <a:rPr lang="cs-CZ" altLang="de-DE" sz="2400" dirty="0">
                <a:solidFill>
                  <a:srgbClr val="333333"/>
                </a:solidFill>
              </a:rPr>
              <a:t>tvrdila, že dostává poselství z jiného světa</a:t>
            </a:r>
            <a:r>
              <a:rPr lang="de-DE" altLang="de-DE" sz="2400" dirty="0">
                <a:solidFill>
                  <a:srgbClr val="333333"/>
                </a:solidFill>
              </a:rPr>
              <a:t>. </a:t>
            </a:r>
            <a:r>
              <a:rPr lang="cs-CZ" altLang="de-DE" sz="2400" dirty="0">
                <a:solidFill>
                  <a:srgbClr val="333333"/>
                </a:solidFill>
              </a:rPr>
              <a:t>Bylo jí zjeveno, že svět zanikne v obrovské povodni na úsvitu dne 21. prosince </a:t>
            </a:r>
            <a:r>
              <a:rPr lang="de-DE" altLang="de-DE" sz="2400" dirty="0">
                <a:solidFill>
                  <a:srgbClr val="333333"/>
                </a:solidFill>
              </a:rPr>
              <a:t>1954. </a:t>
            </a:r>
            <a:r>
              <a:rPr lang="cs-CZ" altLang="de-DE" sz="2400" dirty="0">
                <a:solidFill>
                  <a:srgbClr val="333333"/>
                </a:solidFill>
              </a:rPr>
              <a:t>Ona sama a její následovníci však budou ušetřeni a budou zachráněni ve vesmírné lodi.</a:t>
            </a:r>
            <a:endParaRPr lang="de-DE" altLang="de-DE" sz="2400" dirty="0">
              <a:solidFill>
                <a:srgbClr val="333333"/>
              </a:solidFill>
            </a:endParaRPr>
          </a:p>
          <a:p>
            <a:pPr lvl="0" defTabSz="914400" fontAlgn="base">
              <a:lnSpc>
                <a:spcPct val="100000"/>
              </a:lnSpc>
              <a:spcBef>
                <a:spcPts val="1200"/>
              </a:spcBef>
            </a:pPr>
            <a:r>
              <a:rPr lang="cs-CZ" altLang="de-DE" sz="2400" dirty="0">
                <a:solidFill>
                  <a:srgbClr val="333333"/>
                </a:solidFill>
              </a:rPr>
              <a:t>V předvečer onoho dne se skupina shromáždila v domě Keechové a očekávala, že se proroctví naplní</a:t>
            </a:r>
            <a:r>
              <a:rPr lang="de-DE" altLang="de-DE" sz="2400" dirty="0">
                <a:solidFill>
                  <a:srgbClr val="333333"/>
                </a:solidFill>
              </a:rPr>
              <a:t>. </a:t>
            </a:r>
            <a:r>
              <a:rPr lang="cs-CZ" altLang="de-DE" sz="2400" dirty="0">
                <a:solidFill>
                  <a:srgbClr val="333333"/>
                </a:solidFill>
              </a:rPr>
              <a:t>Půlnoc minula, rozednilo se a… nic se nestalo</a:t>
            </a:r>
            <a:r>
              <a:rPr lang="de-DE" altLang="de-DE" sz="2400" dirty="0">
                <a:solidFill>
                  <a:srgbClr val="333333"/>
                </a:solidFill>
              </a:rPr>
              <a:t>. </a:t>
            </a:r>
            <a:r>
              <a:rPr lang="cs-CZ" altLang="de-DE" sz="2400" dirty="0">
                <a:solidFill>
                  <a:srgbClr val="333333"/>
                </a:solidFill>
              </a:rPr>
              <a:t>Žádná povodeň, žádná vesmírná loď, vůbec nic.</a:t>
            </a:r>
            <a:endParaRPr lang="de-DE" altLang="de-DE" sz="2400" dirty="0">
              <a:solidFill>
                <a:srgbClr val="333333"/>
              </a:solidFill>
            </a:endParaRPr>
          </a:p>
          <a:p>
            <a:pPr lvl="0" algn="ctr" defTabSz="914400" fontAlgn="base">
              <a:lnSpc>
                <a:spcPct val="100000"/>
              </a:lnSpc>
              <a:spcBef>
                <a:spcPts val="1200"/>
              </a:spcBef>
            </a:pPr>
            <a:r>
              <a:rPr lang="cs-CZ" altLang="de-DE" sz="2400" dirty="0">
                <a:solidFill>
                  <a:srgbClr val="004992"/>
                </a:solidFill>
              </a:rPr>
              <a:t>Jak si příslušníci sekty tuto situaci vysvětlili</a:t>
            </a:r>
            <a:r>
              <a:rPr lang="de-DE" altLang="de-DE" sz="2400" dirty="0">
                <a:solidFill>
                  <a:srgbClr val="004992"/>
                </a:solidFill>
              </a:rPr>
              <a:t>?</a:t>
            </a:r>
          </a:p>
          <a:p>
            <a:pPr lvl="0" algn="ctr" defTabSz="914400" fontAlgn="base">
              <a:lnSpc>
                <a:spcPct val="100000"/>
              </a:lnSpc>
              <a:spcBef>
                <a:spcPts val="1200"/>
              </a:spcBef>
            </a:pPr>
            <a:r>
              <a:rPr lang="cs-CZ" altLang="de-DE" sz="2400" dirty="0">
                <a:solidFill>
                  <a:srgbClr val="004992"/>
                </a:solidFill>
              </a:rPr>
              <a:t>Vzdali se své víry?</a:t>
            </a:r>
            <a:r>
              <a:rPr lang="de-DE" altLang="de-DE" sz="2400" dirty="0">
                <a:solidFill>
                  <a:srgbClr val="004992"/>
                </a:solidFill>
              </a:rPr>
              <a:t> </a:t>
            </a:r>
            <a:r>
              <a:rPr lang="cs-CZ" altLang="de-DE" sz="2400" dirty="0">
                <a:solidFill>
                  <a:srgbClr val="004992"/>
                </a:solidFill>
              </a:rPr>
              <a:t>Co myslíte</a:t>
            </a:r>
            <a:r>
              <a:rPr lang="de-DE" altLang="de-DE" sz="2400" dirty="0">
                <a:solidFill>
                  <a:srgbClr val="004992"/>
                </a:solidFill>
              </a:rPr>
              <a:t>?</a:t>
            </a:r>
          </a:p>
          <a:p>
            <a:pPr lvl="0" algn="ctr" defTabSz="914400" fontAlgn="base">
              <a:lnSpc>
                <a:spcPct val="100000"/>
              </a:lnSpc>
              <a:spcBef>
                <a:spcPts val="1200"/>
              </a:spcBef>
            </a:pPr>
            <a:r>
              <a:rPr lang="de-DE" altLang="de-DE" sz="2400" dirty="0">
                <a:solidFill>
                  <a:srgbClr val="004992"/>
                </a:solidFill>
              </a:rPr>
              <a:t>???</a:t>
            </a:r>
            <a:endParaRPr lang="en-US" sz="2400" dirty="0">
              <a:solidFill>
                <a:srgbClr val="004992"/>
              </a:solidFill>
            </a:endParaRP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CF9C219-7DD8-4F6B-A679-F3DF938F399D}" type="slidenum">
              <a:rPr lang="de-DE" altLang="de-DE" smtClean="0"/>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Když se předpovědi nevyplní</a:t>
            </a:r>
          </a:p>
        </p:txBody>
      </p:sp>
      <p:sp>
        <p:nvSpPr>
          <p:cNvPr id="10242" name="Rectangle 3"/>
          <p:cNvSpPr>
            <a:spLocks noGrp="1" noChangeArrowheads="1"/>
          </p:cNvSpPr>
          <p:nvPr>
            <p:ph idx="1"/>
          </p:nvPr>
        </p:nvSpPr>
        <p:spPr>
          <a:xfrm>
            <a:off x="408955" y="2204864"/>
            <a:ext cx="11340000" cy="4248000"/>
          </a:xfrm>
        </p:spPr>
        <p:txBody>
          <a:bodyPr>
            <a:noAutofit/>
          </a:bodyPr>
          <a:lstStyle/>
          <a:p>
            <a:pPr eaLnBrk="1" hangingPunct="1">
              <a:lnSpc>
                <a:spcPct val="100000"/>
              </a:lnSpc>
              <a:spcBef>
                <a:spcPts val="1200"/>
              </a:spcBef>
            </a:pPr>
            <a:r>
              <a:rPr lang="cs-CZ" altLang="de-DE" sz="2400" dirty="0">
                <a:solidFill>
                  <a:srgbClr val="333333"/>
                </a:solidFill>
              </a:rPr>
              <a:t>Když bylo zjevné, že se proroctví nevyplnilo,</a:t>
            </a:r>
            <a:r>
              <a:rPr lang="de-DE" altLang="de-DE" sz="2400" dirty="0">
                <a:solidFill>
                  <a:srgbClr val="333333"/>
                </a:solidFill>
              </a:rPr>
              <a:t> Keech</a:t>
            </a:r>
            <a:r>
              <a:rPr lang="cs-CZ" altLang="de-DE" sz="2400" dirty="0">
                <a:solidFill>
                  <a:srgbClr val="333333"/>
                </a:solidFill>
              </a:rPr>
              <a:t>ová</a:t>
            </a:r>
            <a:r>
              <a:rPr lang="de-DE" altLang="de-DE" sz="2400" dirty="0">
                <a:solidFill>
                  <a:srgbClr val="333333"/>
                </a:solidFill>
              </a:rPr>
              <a:t>, </a:t>
            </a:r>
            <a:r>
              <a:rPr lang="cs-CZ" altLang="de-DE" sz="2400" dirty="0">
                <a:solidFill>
                  <a:srgbClr val="333333"/>
                </a:solidFill>
              </a:rPr>
              <a:t>vůdkyně sekty, tomu nejdříve nemohla uvěřit a plakala</a:t>
            </a:r>
            <a:r>
              <a:rPr lang="de-DE" altLang="de-DE" sz="2400" dirty="0">
                <a:solidFill>
                  <a:srgbClr val="333333"/>
                </a:solidFill>
              </a:rPr>
              <a:t>.</a:t>
            </a:r>
          </a:p>
          <a:p>
            <a:pPr eaLnBrk="1" hangingPunct="1">
              <a:lnSpc>
                <a:spcPct val="100000"/>
              </a:lnSpc>
              <a:spcBef>
                <a:spcPts val="1200"/>
              </a:spcBef>
            </a:pPr>
            <a:r>
              <a:rPr lang="cs-CZ" altLang="de-DE" sz="2400" dirty="0">
                <a:solidFill>
                  <a:srgbClr val="333333"/>
                </a:solidFill>
              </a:rPr>
              <a:t>Následujícího rána však skupina prohlásila, že Boha natolik zaujala tato malá skupinka lidí, že kvůli nim povodeň odvolal a oni tak zachránili svět.</a:t>
            </a:r>
            <a:endParaRPr lang="de-DE" altLang="de-DE" sz="2400" dirty="0">
              <a:solidFill>
                <a:srgbClr val="333333"/>
              </a:solidFill>
            </a:endParaRPr>
          </a:p>
          <a:p>
            <a:pPr algn="ctr" eaLnBrk="1" hangingPunct="1">
              <a:lnSpc>
                <a:spcPct val="100000"/>
              </a:lnSpc>
              <a:spcBef>
                <a:spcPts val="1200"/>
              </a:spcBef>
            </a:pPr>
            <a:r>
              <a:rPr lang="cs-CZ" altLang="de-DE" sz="2400" dirty="0">
                <a:solidFill>
                  <a:srgbClr val="004992"/>
                </a:solidFill>
              </a:rPr>
              <a:t>Toto vysvětlení je příkladem toho, jak někteří lidé reagují, když se jejich předpovědi nevyplní</a:t>
            </a:r>
            <a:r>
              <a:rPr lang="de-DE" altLang="de-DE" sz="2400" dirty="0">
                <a:solidFill>
                  <a:srgbClr val="004992"/>
                </a:solidFill>
              </a:rPr>
              <a:t>:</a:t>
            </a:r>
          </a:p>
          <a:p>
            <a:pPr algn="ctr" eaLnBrk="1" hangingPunct="1">
              <a:lnSpc>
                <a:spcPct val="100000"/>
              </a:lnSpc>
              <a:spcBef>
                <a:spcPts val="1200"/>
              </a:spcBef>
            </a:pPr>
            <a:r>
              <a:rPr lang="cs-CZ" altLang="de-DE" sz="2400">
                <a:solidFill>
                  <a:srgbClr val="004992"/>
                </a:solidFill>
              </a:rPr>
              <a:t>“Když </a:t>
            </a:r>
            <a:r>
              <a:rPr lang="cs-CZ" altLang="de-DE" sz="2400" dirty="0">
                <a:solidFill>
                  <a:srgbClr val="004992"/>
                </a:solidFill>
              </a:rPr>
              <a:t>to nesedí – vezmi na to větší </a:t>
            </a:r>
            <a:r>
              <a:rPr lang="cs-CZ" altLang="de-DE" sz="2400">
                <a:solidFill>
                  <a:srgbClr val="004992"/>
                </a:solidFill>
              </a:rPr>
              <a:t>kladivo</a:t>
            </a:r>
            <a:r>
              <a:rPr lang="de-DE" altLang="de-DE" sz="2400">
                <a:solidFill>
                  <a:srgbClr val="004992"/>
                </a:solidFill>
              </a:rPr>
              <a:t>!</a:t>
            </a:r>
            <a:r>
              <a:rPr lang="cs-CZ" altLang="de-DE" sz="2400">
                <a:solidFill>
                  <a:srgbClr val="004992"/>
                </a:solidFill>
              </a:rPr>
              <a:t>”</a:t>
            </a:r>
            <a:endParaRPr lang="de-DE" altLang="de-DE" sz="2400" dirty="0">
              <a:solidFill>
                <a:srgbClr val="004992"/>
              </a:solidFill>
            </a:endParaRPr>
          </a:p>
        </p:txBody>
      </p:sp>
      <p:sp>
        <p:nvSpPr>
          <p:cNvPr id="10243" name="Text Box 4"/>
          <p:cNvSpPr txBox="1">
            <a:spLocks noChangeArrowheads="1"/>
          </p:cNvSpPr>
          <p:nvPr/>
        </p:nvSpPr>
        <p:spPr bwMode="auto">
          <a:xfrm>
            <a:off x="408954"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lnSpc>
                <a:spcPct val="80000"/>
              </a:lnSpc>
              <a:buFont typeface="Wingdings" panose="05000000000000000000" pitchFamily="2" charset="2"/>
              <a:buNone/>
            </a:pPr>
            <a:r>
              <a:rPr lang="de-DE" altLang="de-DE" sz="1200" dirty="0">
                <a:solidFill>
                  <a:srgbClr val="333333"/>
                </a:solidFill>
                <a:latin typeface="+mn-lt"/>
              </a:rPr>
              <a:t>* </a:t>
            </a:r>
            <a:r>
              <a:rPr lang="cs-CZ" altLang="de-DE" sz="1200" dirty="0">
                <a:solidFill>
                  <a:srgbClr val="333333"/>
                </a:solidFill>
                <a:latin typeface="+mn-lt"/>
              </a:rPr>
              <a:t>Zdroj</a:t>
            </a:r>
            <a:r>
              <a:rPr lang="de-DE" altLang="de-DE" sz="1200" dirty="0">
                <a:solidFill>
                  <a:srgbClr val="333333"/>
                </a:solidFill>
                <a:latin typeface="+mn-lt"/>
              </a:rPr>
              <a:t>: Festinger et al., (1956) </a:t>
            </a:r>
            <a:r>
              <a:rPr lang="cs-CZ" altLang="de-DE" sz="1200" i="1" dirty="0">
                <a:solidFill>
                  <a:srgbClr val="333333"/>
                </a:solidFill>
                <a:latin typeface="+mn-lt"/>
              </a:rPr>
              <a:t>Když se proroctví nevyplní</a:t>
            </a:r>
            <a:endParaRPr lang="de-DE" altLang="de-DE" sz="1200" dirty="0">
              <a:solidFill>
                <a:srgbClr val="333333"/>
              </a:solidFill>
              <a:latin typeface="+mn-lt"/>
            </a:endParaRPr>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CF9C219-7DD8-4F6B-A679-F3DF938F399D}"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err="1">
                <a:latin typeface="+mn-lt"/>
                <a:ea typeface="+mn-ea"/>
                <a:cs typeface="+mn-cs"/>
              </a:rPr>
              <a:t>Nepružnost</a:t>
            </a:r>
            <a:r>
              <a:rPr lang="en-US" sz="3600">
                <a:latin typeface="+mn-lt"/>
                <a:ea typeface="+mn-ea"/>
                <a:cs typeface="+mn-cs"/>
              </a:rPr>
              <a:t> “v praxi” (“vidění </a:t>
            </a:r>
            <a:r>
              <a:rPr lang="en-US" sz="3600" dirty="0">
                <a:latin typeface="+mn-lt"/>
                <a:ea typeface="+mn-ea"/>
                <a:cs typeface="+mn-cs"/>
              </a:rPr>
              <a:t>s </a:t>
            </a:r>
            <a:r>
              <a:rPr lang="en-US" sz="3600" dirty="0" err="1">
                <a:latin typeface="+mn-lt"/>
                <a:ea typeface="+mn-ea"/>
                <a:cs typeface="+mn-cs"/>
              </a:rPr>
              <a:t>klapkami</a:t>
            </a:r>
            <a:r>
              <a:rPr lang="en-US" sz="3600" dirty="0">
                <a:latin typeface="+mn-lt"/>
                <a:ea typeface="+mn-ea"/>
                <a:cs typeface="+mn-cs"/>
              </a:rPr>
              <a:t> </a:t>
            </a:r>
            <a:r>
              <a:rPr lang="en-US" sz="3600" err="1">
                <a:latin typeface="+mn-lt"/>
                <a:ea typeface="+mn-ea"/>
                <a:cs typeface="+mn-cs"/>
              </a:rPr>
              <a:t>na</a:t>
            </a:r>
            <a:r>
              <a:rPr lang="en-US" sz="3600">
                <a:latin typeface="+mn-lt"/>
                <a:ea typeface="+mn-ea"/>
                <a:cs typeface="+mn-cs"/>
              </a:rPr>
              <a:t> očích”)</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39741174"/>
              </p:ext>
            </p:extLst>
          </p:nvPr>
        </p:nvGraphicFramePr>
        <p:xfrm>
          <a:off x="408955" y="2203704"/>
          <a:ext cx="11376001" cy="429768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3">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Oblast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Příklady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en-US" altLang="ja-JP"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Společnost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5A8019F1-8771-4069-A2A0-223594390EBC}"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err="1">
                <a:latin typeface="+mn-lt"/>
                <a:ea typeface="+mn-ea"/>
                <a:cs typeface="+mn-cs"/>
              </a:rPr>
              <a:t>Nepružnost</a:t>
            </a:r>
            <a:r>
              <a:rPr lang="en-US" sz="3600">
                <a:latin typeface="+mn-lt"/>
                <a:ea typeface="+mn-ea"/>
                <a:cs typeface="+mn-cs"/>
              </a:rPr>
              <a:t> “v praxi” (“vidění </a:t>
            </a:r>
            <a:r>
              <a:rPr lang="en-US" sz="3600" dirty="0">
                <a:latin typeface="+mn-lt"/>
                <a:ea typeface="+mn-ea"/>
                <a:cs typeface="+mn-cs"/>
              </a:rPr>
              <a:t>s </a:t>
            </a:r>
            <a:r>
              <a:rPr lang="en-US" sz="3600" dirty="0" err="1">
                <a:latin typeface="+mn-lt"/>
                <a:ea typeface="+mn-ea"/>
                <a:cs typeface="+mn-cs"/>
              </a:rPr>
              <a:t>klapkami</a:t>
            </a:r>
            <a:r>
              <a:rPr lang="en-US" sz="3600" dirty="0">
                <a:latin typeface="+mn-lt"/>
                <a:ea typeface="+mn-ea"/>
                <a:cs typeface="+mn-cs"/>
              </a:rPr>
              <a:t> </a:t>
            </a:r>
            <a:r>
              <a:rPr lang="en-US" sz="3600" err="1">
                <a:latin typeface="+mn-lt"/>
                <a:ea typeface="+mn-ea"/>
                <a:cs typeface="+mn-cs"/>
              </a:rPr>
              <a:t>na</a:t>
            </a:r>
            <a:r>
              <a:rPr lang="en-US" sz="3600">
                <a:latin typeface="+mn-lt"/>
                <a:ea typeface="+mn-ea"/>
                <a:cs typeface="+mn-cs"/>
              </a:rPr>
              <a:t> očích”)</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455552075"/>
              </p:ext>
            </p:extLst>
          </p:nvPr>
        </p:nvGraphicFramePr>
        <p:xfrm>
          <a:off x="408955" y="2203704"/>
          <a:ext cx="11376001" cy="429768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3">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Oblast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Příklady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Svět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plochý</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Tuto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teorii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většina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vědců</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odmítla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již</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středověku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Ovšem</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ještě</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20.století </a:t>
                      </a:r>
                      <a:r>
                        <a:rPr kumimoji="0" lang="en-US" altLang="ja-JP" sz="2000" b="0" i="0" u="none" strike="noStrike" cap="none" normalizeH="0" baseline="0" err="1">
                          <a:ln>
                            <a:noFill/>
                          </a:ln>
                          <a:solidFill>
                            <a:srgbClr val="333333"/>
                          </a:solidFill>
                          <a:effectLst/>
                          <a:latin typeface="Calibri Light"/>
                          <a:ea typeface="MS Mincho" pitchFamily="49" charset="-128"/>
                          <a:cs typeface="Times New Roman" pitchFamily="18" charset="0"/>
                        </a:rPr>
                        <a:t>existovala</a:t>
                      </a:r>
                      <a:r>
                        <a:rPr kumimoji="0" lang="en-US" altLang="ja-JP" sz="2000" b="0" i="0" u="none" strike="noStrike" cap="none" normalizeH="0" baseline="0">
                          <a:ln>
                            <a:noFill/>
                          </a:ln>
                          <a:solidFill>
                            <a:srgbClr val="333333"/>
                          </a:solidFill>
                          <a:effectLst/>
                          <a:latin typeface="Calibri Light"/>
                          <a:ea typeface="MS Mincho" pitchFamily="49" charset="-128"/>
                          <a:cs typeface="Times New Roman" pitchFamily="18" charset="0"/>
                        </a:rPr>
                        <a:t> “Společnost </a:t>
                      </a:r>
                      <a:r>
                        <a:rPr kumimoji="0" lang="en-US" altLang="ja-JP" sz="2000" b="0" i="0" u="none" strike="noStrike" cap="none" normalizeH="0" baseline="0" err="1">
                          <a:ln>
                            <a:noFill/>
                          </a:ln>
                          <a:solidFill>
                            <a:srgbClr val="333333"/>
                          </a:solidFill>
                          <a:effectLst/>
                          <a:latin typeface="Calibri Light"/>
                          <a:ea typeface="MS Mincho" pitchFamily="49" charset="-128"/>
                          <a:cs typeface="Times New Roman" pitchFamily="18" charset="0"/>
                        </a:rPr>
                        <a:t>ploché</a:t>
                      </a:r>
                      <a:r>
                        <a:rPr kumimoji="0" lang="en-US" altLang="ja-JP" sz="2000" b="0" i="0" u="none" strike="noStrike" cap="none" normalizeH="0" baseline="0">
                          <a:ln>
                            <a:noFill/>
                          </a:ln>
                          <a:solidFill>
                            <a:srgbClr val="333333"/>
                          </a:solidFill>
                          <a:effectLst/>
                          <a:latin typeface="Calibri Light"/>
                          <a:ea typeface="MS Mincho" pitchFamily="49" charset="-128"/>
                          <a:cs typeface="Times New Roman" pitchFamily="18" charset="0"/>
                        </a:rPr>
                        <a:t> země”,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která</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tomuto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mylnému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přesvědčení</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věřila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považovala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snímky</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pořízené</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z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vesmíru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kterých</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Země</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kulatá</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spiklenecký</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podvrh</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Společnost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5A8019F1-8771-4069-A2A0-223594390EBC}" type="slidenum">
              <a:rPr lang="de-DE" altLang="de-DE" smtClean="0"/>
              <a:pPr/>
              <a:t>9</a:t>
            </a:fld>
            <a:endParaRPr lang="de-DE" altLang="de-DE"/>
          </a:p>
        </p:txBody>
      </p:sp>
    </p:spTree>
    <p:extLst>
      <p:ext uri="{BB962C8B-B14F-4D97-AF65-F5344CB8AC3E}">
        <p14:creationId xmlns:p14="http://schemas.microsoft.com/office/powerpoint/2010/main" val="3558310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err="1">
                <a:latin typeface="+mn-lt"/>
                <a:ea typeface="+mn-ea"/>
                <a:cs typeface="+mn-cs"/>
              </a:rPr>
              <a:t>Nepružnost</a:t>
            </a:r>
            <a:r>
              <a:rPr lang="en-US" sz="3600">
                <a:latin typeface="+mn-lt"/>
                <a:ea typeface="+mn-ea"/>
                <a:cs typeface="+mn-cs"/>
              </a:rPr>
              <a:t> “v praxi” (“vidění </a:t>
            </a:r>
            <a:r>
              <a:rPr lang="en-US" sz="3600" dirty="0">
                <a:latin typeface="+mn-lt"/>
                <a:ea typeface="+mn-ea"/>
                <a:cs typeface="+mn-cs"/>
              </a:rPr>
              <a:t>s </a:t>
            </a:r>
            <a:r>
              <a:rPr lang="en-US" sz="3600" dirty="0" err="1">
                <a:latin typeface="+mn-lt"/>
                <a:ea typeface="+mn-ea"/>
                <a:cs typeface="+mn-cs"/>
              </a:rPr>
              <a:t>klapkami</a:t>
            </a:r>
            <a:r>
              <a:rPr lang="en-US" sz="3600" dirty="0">
                <a:latin typeface="+mn-lt"/>
                <a:ea typeface="+mn-ea"/>
                <a:cs typeface="+mn-cs"/>
              </a:rPr>
              <a:t> </a:t>
            </a:r>
            <a:r>
              <a:rPr lang="en-US" sz="3600" err="1">
                <a:latin typeface="+mn-lt"/>
                <a:ea typeface="+mn-ea"/>
                <a:cs typeface="+mn-cs"/>
              </a:rPr>
              <a:t>na</a:t>
            </a:r>
            <a:r>
              <a:rPr lang="en-US" sz="3600">
                <a:latin typeface="+mn-lt"/>
                <a:ea typeface="+mn-ea"/>
                <a:cs typeface="+mn-cs"/>
              </a:rPr>
              <a:t> očích”)</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3756138395"/>
              </p:ext>
            </p:extLst>
          </p:nvPr>
        </p:nvGraphicFramePr>
        <p:xfrm>
          <a:off x="408955" y="2203704"/>
          <a:ext cx="11376001" cy="429768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3">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Oblast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Příklady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Svět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plochý</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Tuto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teorii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většina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vědců</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odmítla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již</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středověku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Ovšem</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ještě</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20.století </a:t>
                      </a:r>
                      <a:r>
                        <a:rPr kumimoji="0" lang="en-US" altLang="ja-JP" sz="2000" b="0" i="0" u="none" strike="noStrike" cap="none" normalizeH="0" baseline="0" err="1">
                          <a:ln>
                            <a:noFill/>
                          </a:ln>
                          <a:solidFill>
                            <a:srgbClr val="333333"/>
                          </a:solidFill>
                          <a:effectLst/>
                          <a:latin typeface="Calibri Light"/>
                          <a:ea typeface="MS Mincho" pitchFamily="49" charset="-128"/>
                          <a:cs typeface="Times New Roman" pitchFamily="18" charset="0"/>
                        </a:rPr>
                        <a:t>existovala</a:t>
                      </a:r>
                      <a:r>
                        <a:rPr kumimoji="0" lang="en-US" altLang="ja-JP" sz="2000" b="0" i="0" u="none" strike="noStrike" cap="none" normalizeH="0" baseline="0">
                          <a:ln>
                            <a:noFill/>
                          </a:ln>
                          <a:solidFill>
                            <a:srgbClr val="333333"/>
                          </a:solidFill>
                          <a:effectLst/>
                          <a:latin typeface="Calibri Light"/>
                          <a:ea typeface="MS Mincho" pitchFamily="49" charset="-128"/>
                          <a:cs typeface="Times New Roman" pitchFamily="18" charset="0"/>
                        </a:rPr>
                        <a:t> “Společnost </a:t>
                      </a:r>
                      <a:r>
                        <a:rPr kumimoji="0" lang="en-US" altLang="ja-JP" sz="2000" b="0" i="0" u="none" strike="noStrike" cap="none" normalizeH="0" baseline="0" err="1">
                          <a:ln>
                            <a:noFill/>
                          </a:ln>
                          <a:solidFill>
                            <a:srgbClr val="333333"/>
                          </a:solidFill>
                          <a:effectLst/>
                          <a:latin typeface="Calibri Light"/>
                          <a:ea typeface="MS Mincho" pitchFamily="49" charset="-128"/>
                          <a:cs typeface="Times New Roman" pitchFamily="18" charset="0"/>
                        </a:rPr>
                        <a:t>ploché</a:t>
                      </a:r>
                      <a:r>
                        <a:rPr kumimoji="0" lang="en-US" altLang="ja-JP" sz="2000" b="0" i="0" u="none" strike="noStrike" cap="none" normalizeH="0" baseline="0">
                          <a:ln>
                            <a:noFill/>
                          </a:ln>
                          <a:solidFill>
                            <a:srgbClr val="333333"/>
                          </a:solidFill>
                          <a:effectLst/>
                          <a:latin typeface="Calibri Light"/>
                          <a:ea typeface="MS Mincho" pitchFamily="49" charset="-128"/>
                          <a:cs typeface="Times New Roman" pitchFamily="18" charset="0"/>
                        </a:rPr>
                        <a:t> země”,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která</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tomuto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mylnému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přesvědčení</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věřila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považovala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snímky</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pořízené</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z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vesmíru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kterých</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Země</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kulatá</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spiklenecký</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podvrh</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Společnost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Oslavování</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režimu</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navzdory</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jasným</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důkazům</a:t>
                      </a:r>
                      <a:r>
                        <a:rPr kumimoji="0" lang="en-US" sz="2000" b="0" i="0" u="none" strike="noStrike" cap="none" normalizeH="0" baseline="0" dirty="0">
                          <a:ln>
                            <a:noFill/>
                          </a:ln>
                          <a:solidFill>
                            <a:srgbClr val="333333"/>
                          </a:solidFill>
                          <a:effectLst/>
                          <a:latin typeface="Calibri Light"/>
                          <a:ea typeface="ＭＳ Ｐゴシック" charset="-128"/>
                        </a:rPr>
                        <a:t> o tom, </a:t>
                      </a:r>
                      <a:r>
                        <a:rPr kumimoji="0" lang="en-US" sz="2000" b="0" i="0" u="none" strike="noStrike" cap="none" normalizeH="0" baseline="0" dirty="0" err="1">
                          <a:ln>
                            <a:noFill/>
                          </a:ln>
                          <a:solidFill>
                            <a:srgbClr val="333333"/>
                          </a:solidFill>
                          <a:effectLst/>
                          <a:latin typeface="Calibri Light"/>
                          <a:ea typeface="ＭＳ Ｐゴシック" charset="-128"/>
                        </a:rPr>
                        <a:t>že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byl</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zločinný</a:t>
                      </a:r>
                      <a:r>
                        <a:rPr kumimoji="0" lang="en-US" sz="2000" b="0" i="0" u="none" strike="noStrike" cap="none" normalizeH="0" baseline="0" dirty="0">
                          <a:ln>
                            <a:noFill/>
                          </a:ln>
                          <a:solidFill>
                            <a:srgbClr val="333333"/>
                          </a:solidFill>
                          <a:effectLst/>
                          <a:latin typeface="Calibri Light"/>
                          <a:ea typeface="ＭＳ Ｐゴシック" charset="-128"/>
                        </a:rPr>
                        <a:t> a </a:t>
                      </a:r>
                      <a:r>
                        <a:rPr kumimoji="0" lang="en-US" sz="2000" b="0" i="0" u="none" strike="noStrike" cap="none" normalizeH="0" baseline="0" dirty="0" err="1">
                          <a:ln>
                            <a:noFill/>
                          </a:ln>
                          <a:solidFill>
                            <a:srgbClr val="333333"/>
                          </a:solidFill>
                          <a:effectLst/>
                          <a:latin typeface="Calibri Light"/>
                          <a:ea typeface="ＭＳ Ｐゴシック" charset="-128"/>
                        </a:rPr>
                        <a:t>brutální</a:t>
                      </a:r>
                      <a:r>
                        <a:rPr kumimoji="0" lang="en-US" sz="2000" b="0" i="0" u="none" strike="noStrike" cap="none" normalizeH="0" baseline="0" dirty="0">
                          <a:ln>
                            <a:noFill/>
                          </a:ln>
                          <a:solidFill>
                            <a:srgbClr val="333333"/>
                          </a:solidFill>
                          <a:effectLst/>
                          <a:latin typeface="Calibri Light"/>
                          <a:ea typeface="ＭＳ Ｐゴシック" charset="-128"/>
                        </a:rPr>
                        <a:t> a </a:t>
                      </a:r>
                      <a:r>
                        <a:rPr kumimoji="0" lang="en-US" sz="2000" b="0" i="0" u="none" strike="noStrike" cap="none" normalizeH="0" baseline="0" dirty="0" err="1">
                          <a:ln>
                            <a:noFill/>
                          </a:ln>
                          <a:solidFill>
                            <a:srgbClr val="333333"/>
                          </a:solidFill>
                          <a:effectLst/>
                          <a:latin typeface="Calibri Light"/>
                          <a:ea typeface="ＭＳ Ｐゴシック" charset="-128"/>
                        </a:rPr>
                        <a:t>že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neuspěl</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např</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fašismus</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Stalinismus</a:t>
                      </a:r>
                      <a:r>
                        <a:rPr kumimoji="0" lang="en-US" sz="2000" b="0" i="0" u="none" strike="noStrike" cap="none" normalizeH="0" baseline="0" dirty="0">
                          <a:ln>
                            <a:noFill/>
                          </a:ln>
                          <a:solidFill>
                            <a:srgbClr val="333333"/>
                          </a:solidFill>
                          <a:effectLst/>
                          <a:latin typeface="Calibri Light"/>
                          <a:ea typeface="ＭＳ Ｐゴシック" charset="-128"/>
                        </a:rPr>
                        <a: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en-US"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5A8019F1-8771-4069-A2A0-223594390EBC}" type="slidenum">
              <a:rPr lang="de-DE" altLang="de-DE" smtClean="0"/>
              <a:pPr/>
              <a:t>10</a:t>
            </a:fld>
            <a:endParaRPr lang="de-DE" altLang="de-DE"/>
          </a:p>
        </p:txBody>
      </p:sp>
    </p:spTree>
    <p:extLst>
      <p:ext uri="{BB962C8B-B14F-4D97-AF65-F5344CB8AC3E}">
        <p14:creationId xmlns:p14="http://schemas.microsoft.com/office/powerpoint/2010/main" val="4215211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err="1">
                <a:latin typeface="+mn-lt"/>
                <a:ea typeface="+mn-ea"/>
                <a:cs typeface="+mn-cs"/>
              </a:rPr>
              <a:t>Nepružnost</a:t>
            </a:r>
            <a:r>
              <a:rPr lang="en-US" sz="3600">
                <a:latin typeface="+mn-lt"/>
                <a:ea typeface="+mn-ea"/>
                <a:cs typeface="+mn-cs"/>
              </a:rPr>
              <a:t> “v praxi” (“vidění </a:t>
            </a:r>
            <a:r>
              <a:rPr lang="en-US" sz="3600" dirty="0">
                <a:latin typeface="+mn-lt"/>
                <a:ea typeface="+mn-ea"/>
                <a:cs typeface="+mn-cs"/>
              </a:rPr>
              <a:t>s </a:t>
            </a:r>
            <a:r>
              <a:rPr lang="en-US" sz="3600" dirty="0" err="1">
                <a:latin typeface="+mn-lt"/>
                <a:ea typeface="+mn-ea"/>
                <a:cs typeface="+mn-cs"/>
              </a:rPr>
              <a:t>klapkami</a:t>
            </a:r>
            <a:r>
              <a:rPr lang="en-US" sz="3600" dirty="0">
                <a:latin typeface="+mn-lt"/>
                <a:ea typeface="+mn-ea"/>
                <a:cs typeface="+mn-cs"/>
              </a:rPr>
              <a:t> </a:t>
            </a:r>
            <a:r>
              <a:rPr lang="en-US" sz="3600" err="1">
                <a:latin typeface="+mn-lt"/>
                <a:ea typeface="+mn-ea"/>
                <a:cs typeface="+mn-cs"/>
              </a:rPr>
              <a:t>na</a:t>
            </a:r>
            <a:r>
              <a:rPr lang="en-US" sz="3600">
                <a:latin typeface="+mn-lt"/>
                <a:ea typeface="+mn-ea"/>
                <a:cs typeface="+mn-cs"/>
              </a:rPr>
              <a:t> očích”)</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517402680"/>
              </p:ext>
            </p:extLst>
          </p:nvPr>
        </p:nvGraphicFramePr>
        <p:xfrm>
          <a:off x="408955" y="2203704"/>
          <a:ext cx="11376001" cy="429768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3">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Oblast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Příklady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Svět</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plochý</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Tuto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teorii</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většina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vědců</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odmítla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již</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středověku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Ovšem</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ještě</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20.století </a:t>
                      </a:r>
                      <a:r>
                        <a:rPr kumimoji="0" lang="en-US" altLang="ja-JP" sz="2000" b="0" i="0" u="none" strike="noStrike" cap="none" normalizeH="0" baseline="0" err="1">
                          <a:ln>
                            <a:noFill/>
                          </a:ln>
                          <a:solidFill>
                            <a:srgbClr val="333333"/>
                          </a:solidFill>
                          <a:effectLst/>
                          <a:latin typeface="Calibri Light"/>
                          <a:ea typeface="MS Mincho" pitchFamily="49" charset="-128"/>
                          <a:cs typeface="Times New Roman" pitchFamily="18" charset="0"/>
                        </a:rPr>
                        <a:t>existovala</a:t>
                      </a:r>
                      <a:r>
                        <a:rPr kumimoji="0" lang="en-US" altLang="ja-JP" sz="2000" b="0" i="0" u="none" strike="noStrike" cap="none" normalizeH="0" baseline="0">
                          <a:ln>
                            <a:noFill/>
                          </a:ln>
                          <a:solidFill>
                            <a:srgbClr val="333333"/>
                          </a:solidFill>
                          <a:effectLst/>
                          <a:latin typeface="Calibri Light"/>
                          <a:ea typeface="MS Mincho" pitchFamily="49" charset="-128"/>
                          <a:cs typeface="Times New Roman" pitchFamily="18" charset="0"/>
                        </a:rPr>
                        <a:t> “Společnost </a:t>
                      </a:r>
                      <a:r>
                        <a:rPr kumimoji="0" lang="en-US" altLang="ja-JP" sz="2000" b="0" i="0" u="none" strike="noStrike" cap="none" normalizeH="0" baseline="0" err="1">
                          <a:ln>
                            <a:noFill/>
                          </a:ln>
                          <a:solidFill>
                            <a:srgbClr val="333333"/>
                          </a:solidFill>
                          <a:effectLst/>
                          <a:latin typeface="Calibri Light"/>
                          <a:ea typeface="MS Mincho" pitchFamily="49" charset="-128"/>
                          <a:cs typeface="Times New Roman" pitchFamily="18" charset="0"/>
                        </a:rPr>
                        <a:t>ploché</a:t>
                      </a:r>
                      <a:r>
                        <a:rPr kumimoji="0" lang="en-US" altLang="ja-JP" sz="2000" b="0" i="0" u="none" strike="noStrike" cap="none" normalizeH="0" baseline="0">
                          <a:ln>
                            <a:noFill/>
                          </a:ln>
                          <a:solidFill>
                            <a:srgbClr val="333333"/>
                          </a:solidFill>
                          <a:effectLst/>
                          <a:latin typeface="Calibri Light"/>
                          <a:ea typeface="MS Mincho" pitchFamily="49" charset="-128"/>
                          <a:cs typeface="Times New Roman" pitchFamily="18" charset="0"/>
                        </a:rPr>
                        <a:t> země”,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která</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tomuto</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mylnému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přesvědčení</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věřila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považovala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snímky</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pořízené</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z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vesmíru</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na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kterých</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je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Země</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kulatá</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za</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spiklenecký</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en-US" altLang="ja-JP" sz="2000" b="0" i="0" u="none" strike="noStrike" cap="none" normalizeH="0" baseline="0" dirty="0" err="1">
                          <a:ln>
                            <a:noFill/>
                          </a:ln>
                          <a:solidFill>
                            <a:srgbClr val="333333"/>
                          </a:solidFill>
                          <a:effectLst/>
                          <a:latin typeface="Calibri Light"/>
                          <a:ea typeface="MS Mincho" pitchFamily="49" charset="-128"/>
                          <a:cs typeface="Times New Roman" pitchFamily="18" charset="0"/>
                        </a:rPr>
                        <a:t>podvrh</a:t>
                      </a:r>
                      <a:r>
                        <a:rPr kumimoji="0" lang="en-U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Společnost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Oslavování</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režimu</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navzdory</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jasným</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důkazům</a:t>
                      </a:r>
                      <a:r>
                        <a:rPr kumimoji="0" lang="en-US" sz="2000" b="0" i="0" u="none" strike="noStrike" cap="none" normalizeH="0" baseline="0" dirty="0">
                          <a:ln>
                            <a:noFill/>
                          </a:ln>
                          <a:solidFill>
                            <a:srgbClr val="333333"/>
                          </a:solidFill>
                          <a:effectLst/>
                          <a:latin typeface="Calibri Light"/>
                          <a:ea typeface="ＭＳ Ｐゴシック" charset="-128"/>
                        </a:rPr>
                        <a:t> o tom, </a:t>
                      </a:r>
                      <a:r>
                        <a:rPr kumimoji="0" lang="en-US" sz="2000" b="0" i="0" u="none" strike="noStrike" cap="none" normalizeH="0" baseline="0" dirty="0" err="1">
                          <a:ln>
                            <a:noFill/>
                          </a:ln>
                          <a:solidFill>
                            <a:srgbClr val="333333"/>
                          </a:solidFill>
                          <a:effectLst/>
                          <a:latin typeface="Calibri Light"/>
                          <a:ea typeface="ＭＳ Ｐゴシック" charset="-128"/>
                        </a:rPr>
                        <a:t>že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byl</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zločinný</a:t>
                      </a:r>
                      <a:r>
                        <a:rPr kumimoji="0" lang="en-US" sz="2000" b="0" i="0" u="none" strike="noStrike" cap="none" normalizeH="0" baseline="0" dirty="0">
                          <a:ln>
                            <a:noFill/>
                          </a:ln>
                          <a:solidFill>
                            <a:srgbClr val="333333"/>
                          </a:solidFill>
                          <a:effectLst/>
                          <a:latin typeface="Calibri Light"/>
                          <a:ea typeface="ＭＳ Ｐゴシック" charset="-128"/>
                        </a:rPr>
                        <a:t> a </a:t>
                      </a:r>
                      <a:r>
                        <a:rPr kumimoji="0" lang="en-US" sz="2000" b="0" i="0" u="none" strike="noStrike" cap="none" normalizeH="0" baseline="0" dirty="0" err="1">
                          <a:ln>
                            <a:noFill/>
                          </a:ln>
                          <a:solidFill>
                            <a:srgbClr val="333333"/>
                          </a:solidFill>
                          <a:effectLst/>
                          <a:latin typeface="Calibri Light"/>
                          <a:ea typeface="ＭＳ Ｐゴシック" charset="-128"/>
                        </a:rPr>
                        <a:t>brutální</a:t>
                      </a:r>
                      <a:r>
                        <a:rPr kumimoji="0" lang="en-US" sz="2000" b="0" i="0" u="none" strike="noStrike" cap="none" normalizeH="0" baseline="0" dirty="0">
                          <a:ln>
                            <a:noFill/>
                          </a:ln>
                          <a:solidFill>
                            <a:srgbClr val="333333"/>
                          </a:solidFill>
                          <a:effectLst/>
                          <a:latin typeface="Calibri Light"/>
                          <a:ea typeface="ＭＳ Ｐゴシック" charset="-128"/>
                        </a:rPr>
                        <a:t> a </a:t>
                      </a:r>
                      <a:r>
                        <a:rPr kumimoji="0" lang="en-US" sz="2000" b="0" i="0" u="none" strike="noStrike" cap="none" normalizeH="0" baseline="0" dirty="0" err="1">
                          <a:ln>
                            <a:noFill/>
                          </a:ln>
                          <a:solidFill>
                            <a:srgbClr val="333333"/>
                          </a:solidFill>
                          <a:effectLst/>
                          <a:latin typeface="Calibri Light"/>
                          <a:ea typeface="ＭＳ Ｐゴシック" charset="-128"/>
                        </a:rPr>
                        <a:t>že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neuspěl</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např</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fašismus</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Stalinismus</a:t>
                      </a:r>
                      <a:r>
                        <a:rPr kumimoji="0" lang="en-US" sz="2000" b="0" i="0" u="none" strike="noStrike" cap="none" normalizeH="0" baseline="0" dirty="0">
                          <a:ln>
                            <a:noFill/>
                          </a:ln>
                          <a:solidFill>
                            <a:srgbClr val="333333"/>
                          </a:solidFill>
                          <a:effectLst/>
                          <a:latin typeface="Calibri Light"/>
                          <a:ea typeface="ＭＳ Ｐゴシック" charset="-128"/>
                        </a:rPr>
                        <a: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554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Katastrofy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Přehlížení</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varovných</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signálů</a:t>
                      </a:r>
                      <a:r>
                        <a:rPr kumimoji="0" lang="en-US" sz="2000" b="0" i="0" u="none" strike="noStrike" cap="none" normalizeH="0" baseline="0" dirty="0">
                          <a:ln>
                            <a:noFill/>
                          </a:ln>
                          <a:solidFill>
                            <a:srgbClr val="333333"/>
                          </a:solidFill>
                          <a:effectLst/>
                          <a:latin typeface="Calibri Light"/>
                          <a:ea typeface="ＭＳ Ｐゴシック" charset="-128"/>
                        </a:rPr>
                        <a:t> je </a:t>
                      </a:r>
                      <a:r>
                        <a:rPr kumimoji="0" lang="en-US" sz="2000" b="0" i="0" u="none" strike="noStrike" cap="none" normalizeH="0" baseline="0" dirty="0" err="1">
                          <a:ln>
                            <a:noFill/>
                          </a:ln>
                          <a:solidFill>
                            <a:srgbClr val="333333"/>
                          </a:solidFill>
                          <a:effectLst/>
                          <a:latin typeface="Calibri Light"/>
                          <a:ea typeface="ＭＳ Ｐゴシック" charset="-128"/>
                        </a:rPr>
                        <a:t>často</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příčinou</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neštěstí</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kterým</a:t>
                      </a:r>
                      <a:r>
                        <a:rPr kumimoji="0" lang="en-US" sz="2000" b="0" i="0" u="none" strike="noStrike" cap="none" normalizeH="0" baseline="0" dirty="0">
                          <a:ln>
                            <a:noFill/>
                          </a:ln>
                          <a:solidFill>
                            <a:srgbClr val="333333"/>
                          </a:solidFill>
                          <a:effectLst/>
                          <a:latin typeface="Calibri Light"/>
                          <a:ea typeface="ＭＳ Ｐゴシック" charset="-128"/>
                        </a:rPr>
                        <a:t> se </a:t>
                      </a:r>
                      <a:r>
                        <a:rPr kumimoji="0" lang="en-US" sz="2000" b="0" i="0" u="none" strike="noStrike" cap="none" normalizeH="0" baseline="0" dirty="0" err="1">
                          <a:ln>
                            <a:noFill/>
                          </a:ln>
                          <a:solidFill>
                            <a:srgbClr val="333333"/>
                          </a:solidFill>
                          <a:effectLst/>
                          <a:latin typeface="Calibri Light"/>
                          <a:ea typeface="ＭＳ Ｐゴシック" charset="-128"/>
                        </a:rPr>
                        <a:t>dalo</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předejít</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např</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oběti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lavin</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byly</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často</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předem</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varovány</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že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jim</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hrozí</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nebezpečí</a:t>
                      </a:r>
                      <a:r>
                        <a:rPr kumimoji="0" lang="en-US" sz="2000" b="0" i="0" u="none" strike="noStrike" cap="none" normalizeH="0" baseline="0" dirty="0">
                          <a:ln>
                            <a:noFill/>
                          </a:ln>
                          <a:solidFill>
                            <a:srgbClr val="333333"/>
                          </a:solidFill>
                          <a:effectLst/>
                          <a:latin typeface="Calibri Light"/>
                          <a:ea typeface="ＭＳ Ｐゴシック" charset="-128"/>
                        </a:rPr>
                        <a:t> a </a:t>
                      </a:r>
                      <a:r>
                        <a:rPr kumimoji="0" lang="en-US" sz="2000" b="0" i="0" u="none" strike="noStrike" cap="none" normalizeH="0" baseline="0" dirty="0" err="1">
                          <a:ln>
                            <a:noFill/>
                          </a:ln>
                          <a:solidFill>
                            <a:srgbClr val="333333"/>
                          </a:solidFill>
                          <a:effectLst/>
                          <a:latin typeface="Calibri Light"/>
                          <a:ea typeface="ＭＳ Ｐゴシック" charset="-128"/>
                        </a:rPr>
                        <a:t>že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zbytečně</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riskují</a:t>
                      </a:r>
                      <a:r>
                        <a:rPr kumimoji="0" lang="en-US" sz="2000" b="0" i="0" u="none" strike="noStrike" cap="none" normalizeH="0" baseline="0" dirty="0">
                          <a:ln>
                            <a:noFill/>
                          </a:ln>
                          <a:solidFill>
                            <a:srgbClr val="333333"/>
                          </a:solidFill>
                          <a:effectLst/>
                          <a:latin typeface="Calibri Light"/>
                          <a:ea typeface="ＭＳ Ｐゴシック" charset="-128"/>
                        </a:rPr>
                        <a:t>).</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charset="-128"/>
                        </a:rPr>
                        <a:t>Potopení</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Titanicu</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protože</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měl</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pověst</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nepotopitelné</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lodi</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nebyly</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varovné</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signály</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brány</a:t>
                      </a:r>
                      <a:r>
                        <a:rPr kumimoji="0" lang="en-US" sz="2000" b="0" i="0" u="none" strike="noStrike" cap="none" normalizeH="0" baseline="0" dirty="0">
                          <a:ln>
                            <a:noFill/>
                          </a:ln>
                          <a:solidFill>
                            <a:srgbClr val="333333"/>
                          </a:solidFill>
                          <a:effectLst/>
                          <a:latin typeface="Calibri Light"/>
                          <a:ea typeface="ＭＳ Ｐゴシック" charset="-128"/>
                        </a:rPr>
                        <a:t> </a:t>
                      </a:r>
                      <a:r>
                        <a:rPr kumimoji="0" lang="en-US" sz="2000" b="0" i="0" u="none" strike="noStrike" cap="none" normalizeH="0" baseline="0" dirty="0" err="1">
                          <a:ln>
                            <a:noFill/>
                          </a:ln>
                          <a:solidFill>
                            <a:srgbClr val="333333"/>
                          </a:solidFill>
                          <a:effectLst/>
                          <a:latin typeface="Calibri Light"/>
                          <a:ea typeface="ＭＳ Ｐゴシック" charset="-128"/>
                        </a:rPr>
                        <a:t>vážně</a:t>
                      </a:r>
                      <a:r>
                        <a:rPr kumimoji="0" lang="en-US" sz="2000" b="0" i="0" u="none" strike="noStrike" cap="none" normalizeH="0" baseline="0" dirty="0">
                          <a:ln>
                            <a:noFill/>
                          </a:ln>
                          <a:solidFill>
                            <a:srgbClr val="333333"/>
                          </a:solidFill>
                          <a:effectLst/>
                          <a:latin typeface="Calibri Light"/>
                          <a:ea typeface="ＭＳ Ｐゴシック" charset="-128"/>
                        </a:rPr>
                        <a:t>.</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5A8019F1-8771-4069-A2A0-223594390EBC}" type="slidenum">
              <a:rPr lang="de-DE" altLang="de-DE" smtClean="0"/>
              <a:pPr/>
              <a:t>11</a:t>
            </a:fld>
            <a:endParaRPr lang="de-DE" altLang="de-DE"/>
          </a:p>
        </p:txBody>
      </p:sp>
    </p:spTree>
    <p:extLst>
      <p:ext uri="{BB962C8B-B14F-4D97-AF65-F5344CB8AC3E}">
        <p14:creationId xmlns:p14="http://schemas.microsoft.com/office/powerpoint/2010/main" val="598938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400" dirty="0">
                <a:solidFill>
                  <a:srgbClr val="333333"/>
                </a:solidFill>
              </a:rPr>
              <a:t>Výzkumy ukázaly, že mnozí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 </a:t>
            </a:r>
            <a:r>
              <a:rPr lang="cs-CZ" altLang="de-DE" sz="2400" dirty="0">
                <a:solidFill>
                  <a:srgbClr val="333333"/>
                </a:solidFill>
              </a:rPr>
              <a:t>lidé s psychózou trvají na svých názorech a přesvědčeních ohledně určité události, i když jsou jim sděleny informace, které správnost jejich přesvědčení zpochybňují.</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CF9C219-7DD8-4F6B-A679-F3DF938F399D}"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400" dirty="0">
                <a:solidFill>
                  <a:srgbClr val="333333"/>
                </a:solidFill>
              </a:rPr>
              <a:t>Výzkumy ukázaly, že mnozí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 </a:t>
            </a:r>
            <a:r>
              <a:rPr lang="cs-CZ" altLang="de-DE" sz="2400" dirty="0">
                <a:solidFill>
                  <a:srgbClr val="333333"/>
                </a:solidFill>
              </a:rPr>
              <a:t>lidé s psychózou trvají na svých názorech a přesvědčeních ohledně určité události, i když jsou jim sděleny informace, které správnost jejich přesvědčení zpochybňují.</a:t>
            </a:r>
            <a:endParaRPr lang="en-US" altLang="de-DE" sz="2400" dirty="0">
              <a:solidFill>
                <a:srgbClr val="333333"/>
              </a:solidFill>
            </a:endParaRPr>
          </a:p>
          <a:p>
            <a:pPr lvl="0" defTabSz="914400" fontAlgn="base"/>
            <a:r>
              <a:rPr lang="cs-CZ" altLang="de-DE" sz="2400" dirty="0">
                <a:solidFill>
                  <a:srgbClr val="004992"/>
                </a:solidFill>
              </a:rPr>
              <a:t>To může vést k problémům v mezilidských vztazích a může to bránit získání realistického a zdravého pohledu na okolní svět</a:t>
            </a:r>
            <a:r>
              <a:rPr lang="en-US" altLang="de-DE" sz="2400" dirty="0">
                <a:solidFill>
                  <a:srgbClr val="004992"/>
                </a:solidFill>
              </a:rPr>
              <a:t>.</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CF9C219-7DD8-4F6B-A679-F3DF938F399D}" type="slidenum">
              <a:rPr lang="de-DE" altLang="de-DE" smtClean="0"/>
              <a:pPr/>
              <a:t>13</a:t>
            </a:fld>
            <a:endParaRPr lang="de-DE" altLang="de-DE"/>
          </a:p>
        </p:txBody>
      </p:sp>
    </p:spTree>
    <p:extLst>
      <p:ext uri="{BB962C8B-B14F-4D97-AF65-F5344CB8AC3E}">
        <p14:creationId xmlns:p14="http://schemas.microsoft.com/office/powerpoint/2010/main" val="1126398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7"/>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Příklady toho, jak příliš rigidně zastávaná přesvědčení při psychóze vedou k nesprávnému porozumění</a:t>
            </a:r>
            <a:endParaRPr lang="de-DE" altLang="de-DE"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cs-CZ" altLang="de-DE" sz="2400" dirty="0">
                <a:solidFill>
                  <a:srgbClr val="333333"/>
                </a:solidFill>
              </a:rPr>
              <a:t>Vyhýbáte se diskusím o určitých svých názorech s přáteli a příbuznými, protože očekáváte/bojíte se, že s vámi nebudou souhlasit a nikomu už nevěříte.</a:t>
            </a:r>
            <a:endParaRPr lang="en-US" altLang="de-DE" sz="2400" dirty="0">
              <a:solidFill>
                <a:srgbClr val="333333"/>
              </a:solidFill>
            </a:endParaRPr>
          </a:p>
          <a:p>
            <a:pPr marL="342900" lvl="0" indent="-342900" defTabSz="914400" fontAlgn="base">
              <a:buClr>
                <a:srgbClr val="333333"/>
              </a:buClr>
              <a:buFont typeface="WingDings"/>
              <a:buChar char=""/>
              <a:defRPr/>
            </a:pPr>
            <a:r>
              <a:rPr lang="cs-CZ" altLang="de-DE" sz="2400" dirty="0">
                <a:solidFill>
                  <a:srgbClr val="333333"/>
                </a:solidFill>
              </a:rPr>
              <a:t>Lidi, kteří s vaším přesvědčením nesouhlasí, považujete za své nepřátele nebo pronásledovatele.</a:t>
            </a:r>
            <a:endParaRPr lang="en-US" altLang="de-DE" sz="2400" dirty="0">
              <a:solidFill>
                <a:srgbClr val="333333"/>
              </a:solidFill>
            </a:endParaRPr>
          </a:p>
          <a:p>
            <a:pPr marL="342900" lvl="0" indent="-342900" defTabSz="914400" fontAlgn="base">
              <a:buClr>
                <a:srgbClr val="333333"/>
              </a:buClr>
              <a:buFont typeface="WingDings"/>
              <a:buChar char=""/>
              <a:defRPr/>
            </a:pPr>
            <a:r>
              <a:rPr lang="cs-CZ" altLang="de-DE" sz="2400" dirty="0">
                <a:solidFill>
                  <a:srgbClr val="333333"/>
                </a:solidFill>
              </a:rPr>
              <a:t>Své informace získáváte pouze z jednoho zdroje </a:t>
            </a:r>
            <a:r>
              <a:rPr lang="en-US" altLang="de-DE" sz="2400" dirty="0">
                <a:solidFill>
                  <a:srgbClr val="333333"/>
                </a:solidFill>
              </a:rPr>
              <a:t>(</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internetová fóra ohledně teorií spiknutí</a:t>
            </a:r>
            <a:r>
              <a:rPr lang="en-US" altLang="de-DE" sz="2400" dirty="0">
                <a:solidFill>
                  <a:srgbClr val="333333"/>
                </a:solidFill>
              </a:rPr>
              <a:t>) </a:t>
            </a:r>
            <a:r>
              <a:rPr lang="cs-CZ" altLang="de-DE" sz="2400" dirty="0">
                <a:solidFill>
                  <a:srgbClr val="333333"/>
                </a:solidFill>
              </a:rPr>
              <a:t>a důvěryhodnější zdroje </a:t>
            </a:r>
            <a:r>
              <a:rPr lang="en-US" altLang="de-DE" sz="2400" dirty="0">
                <a:solidFill>
                  <a:srgbClr val="333333"/>
                </a:solidFill>
              </a:rPr>
              <a:t>(</a:t>
            </a:r>
            <a:r>
              <a:rPr lang="cs-CZ" altLang="de-DE" sz="2400" dirty="0">
                <a:solidFill>
                  <a:srgbClr val="333333"/>
                </a:solidFill>
              </a:rPr>
              <a:t>např. tiskové agentury</a:t>
            </a:r>
            <a:r>
              <a:rPr lang="en-US" altLang="de-DE" sz="2400" dirty="0">
                <a:solidFill>
                  <a:srgbClr val="333333"/>
                </a:solidFill>
              </a:rPr>
              <a:t>)</a:t>
            </a:r>
            <a:r>
              <a:rPr lang="cs-CZ" altLang="de-DE" sz="2400" dirty="0">
                <a:solidFill>
                  <a:srgbClr val="333333"/>
                </a:solidFill>
              </a:rPr>
              <a:t> neberete v úvahu</a:t>
            </a:r>
            <a:r>
              <a:rPr lang="en-US" altLang="de-DE" sz="2400" dirty="0">
                <a:solidFill>
                  <a:srgbClr val="333333"/>
                </a:solidFill>
              </a:rPr>
              <a:t>.</a:t>
            </a:r>
          </a:p>
          <a:p>
            <a:pPr lvl="0" algn="ctr" defTabSz="914400" fontAlgn="base"/>
            <a:r>
              <a:rPr lang="cs-CZ" altLang="de-DE" sz="2400" dirty="0">
                <a:solidFill>
                  <a:srgbClr val="004992"/>
                </a:solidFill>
              </a:rPr>
              <a:t>Může někdo z vás krátce uvést nějakou vlastní podobnou zkušenost</a:t>
            </a:r>
            <a:r>
              <a:rPr lang="en-US" altLang="de-DE" sz="2400" dirty="0">
                <a:solidFill>
                  <a:srgbClr val="004992"/>
                </a:solidFill>
              </a:rPr>
              <a:t>?</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CF9C219-7DD8-4F6B-A679-F3DF938F399D}"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altLang="de-DE" sz="3600" dirty="0">
                <a:latin typeface="+mn-lt"/>
                <a:ea typeface="+mn-ea"/>
                <a:cs typeface="+mn-cs"/>
              </a:rPr>
              <a:t>Tři obrázky dole náleží do určité kategorie. Jaká je to kategorie?</a:t>
            </a:r>
            <a:endParaRPr lang="de-DE" altLang="de-DE" sz="3600" dirty="0">
              <a:latin typeface="+mn-lt"/>
              <a:ea typeface="+mn-ea"/>
              <a:cs typeface="+mn-cs"/>
            </a:endParaRPr>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en-US" sz="2400">
                <a:solidFill>
                  <a:srgbClr val="333333"/>
                </a:solidFill>
              </a:rPr>
              <a:t>Pokud jste si jistí, o jakou kategorii jde, řekněte svou odpověď.</a:t>
            </a:r>
          </a:p>
          <a:p>
            <a:pPr algn="ctr" fontAlgn="auto">
              <a:lnSpc>
                <a:spcPct val="100000"/>
              </a:lnSpc>
              <a:spcBef>
                <a:spcPts val="1200"/>
              </a:spcBef>
              <a:buClr>
                <a:srgbClr val="333333"/>
              </a:buClr>
            </a:pPr>
            <a:r>
              <a:rPr lang="en-US" sz="2400">
                <a:solidFill>
                  <a:srgbClr val="333333"/>
                </a:solidFill>
              </a:rPr>
              <a:t>Dozvíte se, zda je to správně (“Ano” nebo “Ne”).</a:t>
            </a:r>
          </a:p>
          <a:p>
            <a:pPr algn="ctr" fontAlgn="auto">
              <a:lnSpc>
                <a:spcPct val="100000"/>
              </a:lnSpc>
              <a:spcBef>
                <a:spcPts val="1200"/>
              </a:spcBef>
              <a:buClr>
                <a:srgbClr val="333333"/>
              </a:buClr>
            </a:pPr>
            <a:r>
              <a:rPr lang="en-US" sz="2400">
                <a:solidFill>
                  <a:srgbClr val="333333"/>
                </a:solidFill>
              </a:rPr>
              <a:t>Pokud “Ne”, pak prosím navrhněte svou další možnou domněnku.</a:t>
            </a:r>
            <a:endParaRPr lang="en-US"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3 – Změna Přesvědčení</a:t>
            </a:r>
          </a:p>
        </p:txBody>
      </p:sp>
      <p:sp>
        <p:nvSpPr>
          <p:cNvPr id="5" name="Slide Number Placeholder 4"/>
          <p:cNvSpPr>
            <a:spLocks noGrp="1"/>
          </p:cNvSpPr>
          <p:nvPr>
            <p:ph type="sldNum" sz="quarter" idx="12"/>
          </p:nvPr>
        </p:nvSpPr>
        <p:spPr/>
        <p:txBody>
          <a:bodyPr/>
          <a:lstStyle/>
          <a:p>
            <a:fld id="{5A8019F1-8771-4069-A2A0-223594390EBC}"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6" name="Rectangle 10"/>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Kategorie: Živá stvoření!</a:t>
            </a:r>
            <a:endParaRPr lang="de-DE" altLang="de-DE" sz="3600">
              <a:latin typeface="+mn-lt"/>
              <a:ea typeface="+mn-ea"/>
              <a:cs typeface="+mn-cs"/>
            </a:endParaRPr>
          </a:p>
        </p:txBody>
      </p:sp>
      <p:pic>
        <p:nvPicPr>
          <p:cNvPr id="20"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5"/>
          <p:cNvSpPr txBox="1">
            <a:spLocks noChangeArrowheads="1"/>
          </p:cNvSpPr>
          <p:nvPr/>
        </p:nvSpPr>
        <p:spPr bwMode="gray">
          <a:xfrm>
            <a:off x="408955" y="3789040"/>
            <a:ext cx="11340000" cy="265334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en-US" b="1" dirty="0">
                <a:solidFill>
                  <a:srgbClr val="333333"/>
                </a:solidFill>
              </a:rPr>
              <a:t>BĚŽNÁ CHYBA: </a:t>
            </a:r>
            <a:r>
              <a:rPr lang="en-US" dirty="0" err="1">
                <a:solidFill>
                  <a:srgbClr val="333333"/>
                </a:solidFill>
              </a:rPr>
              <a:t>Většina</a:t>
            </a:r>
            <a:r>
              <a:rPr lang="en-US" dirty="0">
                <a:solidFill>
                  <a:srgbClr val="333333"/>
                </a:solidFill>
              </a:rPr>
              <a:t> </a:t>
            </a:r>
            <a:r>
              <a:rPr lang="en-US" dirty="0" err="1">
                <a:solidFill>
                  <a:srgbClr val="333333"/>
                </a:solidFill>
              </a:rPr>
              <a:t>lidí</a:t>
            </a:r>
            <a:r>
              <a:rPr lang="en-US" dirty="0">
                <a:solidFill>
                  <a:srgbClr val="333333"/>
                </a:solidFill>
              </a:rPr>
              <a:t> </a:t>
            </a:r>
            <a:r>
              <a:rPr lang="en-US" dirty="0" err="1">
                <a:solidFill>
                  <a:srgbClr val="333333"/>
                </a:solidFill>
              </a:rPr>
              <a:t>hledá</a:t>
            </a:r>
            <a:r>
              <a:rPr lang="en-US" dirty="0">
                <a:solidFill>
                  <a:srgbClr val="333333"/>
                </a:solidFill>
              </a:rPr>
              <a:t> </a:t>
            </a:r>
            <a:r>
              <a:rPr lang="en-US" dirty="0" err="1">
                <a:solidFill>
                  <a:srgbClr val="333333"/>
                </a:solidFill>
              </a:rPr>
              <a:t>pouze</a:t>
            </a:r>
            <a:r>
              <a:rPr lang="en-US" dirty="0">
                <a:solidFill>
                  <a:srgbClr val="333333"/>
                </a:solidFill>
              </a:rPr>
              <a:t> </a:t>
            </a:r>
            <a:r>
              <a:rPr lang="en-US" dirty="0" err="1">
                <a:solidFill>
                  <a:srgbClr val="333333"/>
                </a:solidFill>
              </a:rPr>
              <a:t>takové</a:t>
            </a:r>
            <a:r>
              <a:rPr lang="en-US" dirty="0">
                <a:solidFill>
                  <a:srgbClr val="333333"/>
                </a:solidFill>
              </a:rPr>
              <a:t> </a:t>
            </a:r>
            <a:r>
              <a:rPr lang="en-US" dirty="0" err="1">
                <a:solidFill>
                  <a:srgbClr val="333333"/>
                </a:solidFill>
              </a:rPr>
              <a:t>informace</a:t>
            </a:r>
            <a:r>
              <a:rPr lang="en-US" dirty="0">
                <a:solidFill>
                  <a:srgbClr val="333333"/>
                </a:solidFill>
              </a:rPr>
              <a:t>, </a:t>
            </a:r>
            <a:r>
              <a:rPr lang="en-US" dirty="0" err="1">
                <a:solidFill>
                  <a:srgbClr val="333333"/>
                </a:solidFill>
              </a:rPr>
              <a:t>které</a:t>
            </a:r>
            <a:r>
              <a:rPr lang="en-US" dirty="0">
                <a:solidFill>
                  <a:srgbClr val="333333"/>
                </a:solidFill>
              </a:rPr>
              <a:t> </a:t>
            </a:r>
            <a:r>
              <a:rPr lang="en-US" dirty="0" err="1">
                <a:solidFill>
                  <a:srgbClr val="333333"/>
                </a:solidFill>
              </a:rPr>
              <a:t>potvrzují</a:t>
            </a:r>
            <a:r>
              <a:rPr lang="en-US" dirty="0">
                <a:solidFill>
                  <a:srgbClr val="333333"/>
                </a:solidFill>
              </a:rPr>
              <a:t> </a:t>
            </a:r>
            <a:r>
              <a:rPr lang="en-US" dirty="0" err="1">
                <a:solidFill>
                  <a:srgbClr val="333333"/>
                </a:solidFill>
              </a:rPr>
              <a:t>jejich</a:t>
            </a:r>
            <a:r>
              <a:rPr lang="en-US" dirty="0">
                <a:solidFill>
                  <a:srgbClr val="333333"/>
                </a:solidFill>
              </a:rPr>
              <a:t> </a:t>
            </a:r>
            <a:r>
              <a:rPr lang="en-US" dirty="0" err="1">
                <a:solidFill>
                  <a:srgbClr val="333333"/>
                </a:solidFill>
              </a:rPr>
              <a:t>předpoklady</a:t>
            </a:r>
            <a:r>
              <a:rPr lang="en-US" dirty="0">
                <a:solidFill>
                  <a:srgbClr val="333333"/>
                </a:solidFill>
              </a:rPr>
              <a:t>, a </a:t>
            </a:r>
            <a:r>
              <a:rPr lang="en-US" dirty="0" err="1">
                <a:solidFill>
                  <a:srgbClr val="333333"/>
                </a:solidFill>
              </a:rPr>
              <a:t>nikoli</a:t>
            </a:r>
            <a:r>
              <a:rPr lang="en-US" dirty="0">
                <a:solidFill>
                  <a:srgbClr val="333333"/>
                </a:solidFill>
              </a:rPr>
              <a:t> </a:t>
            </a:r>
            <a:r>
              <a:rPr lang="en-US" dirty="0" err="1">
                <a:solidFill>
                  <a:srgbClr val="333333"/>
                </a:solidFill>
              </a:rPr>
              <a:t>informace</a:t>
            </a:r>
            <a:r>
              <a:rPr lang="en-US" dirty="0">
                <a:solidFill>
                  <a:srgbClr val="333333"/>
                </a:solidFill>
              </a:rPr>
              <a:t>, </a:t>
            </a:r>
            <a:r>
              <a:rPr lang="en-US" dirty="0" err="1">
                <a:solidFill>
                  <a:srgbClr val="333333"/>
                </a:solidFill>
              </a:rPr>
              <a:t>které</a:t>
            </a:r>
            <a:r>
              <a:rPr lang="en-US" dirty="0">
                <a:solidFill>
                  <a:srgbClr val="333333"/>
                </a:solidFill>
              </a:rPr>
              <a:t> </a:t>
            </a:r>
            <a:r>
              <a:rPr lang="en-US" dirty="0" err="1">
                <a:solidFill>
                  <a:srgbClr val="333333"/>
                </a:solidFill>
              </a:rPr>
              <a:t>svědčí</a:t>
            </a:r>
            <a:r>
              <a:rPr lang="en-US" dirty="0">
                <a:solidFill>
                  <a:srgbClr val="333333"/>
                </a:solidFill>
              </a:rPr>
              <a:t> </a:t>
            </a:r>
            <a:r>
              <a:rPr lang="en-US" dirty="0" err="1">
                <a:solidFill>
                  <a:srgbClr val="333333"/>
                </a:solidFill>
              </a:rPr>
              <a:t>proti</a:t>
            </a:r>
            <a:r>
              <a:rPr lang="en-US" dirty="0">
                <a:solidFill>
                  <a:srgbClr val="333333"/>
                </a:solidFill>
              </a:rPr>
              <a:t> </a:t>
            </a:r>
            <a:r>
              <a:rPr lang="en-US" dirty="0" err="1">
                <a:solidFill>
                  <a:srgbClr val="333333"/>
                </a:solidFill>
              </a:rPr>
              <a:t>nim</a:t>
            </a:r>
            <a:r>
              <a:rPr lang="en-US" dirty="0">
                <a:solidFill>
                  <a:srgbClr val="333333"/>
                </a:solidFill>
              </a:rPr>
              <a:t> (</a:t>
            </a:r>
            <a:r>
              <a:rPr lang="en-US" dirty="0" err="1">
                <a:solidFill>
                  <a:srgbClr val="333333"/>
                </a:solidFill>
              </a:rPr>
              <a:t>tomu</a:t>
            </a:r>
            <a:r>
              <a:rPr lang="en-US" dirty="0">
                <a:solidFill>
                  <a:srgbClr val="333333"/>
                </a:solidFill>
              </a:rPr>
              <a:t> se </a:t>
            </a:r>
            <a:r>
              <a:rPr lang="en-US" dirty="0" err="1">
                <a:solidFill>
                  <a:srgbClr val="333333"/>
                </a:solidFill>
              </a:rPr>
              <a:t>říká</a:t>
            </a:r>
            <a:r>
              <a:rPr lang="en-US" dirty="0">
                <a:solidFill>
                  <a:srgbClr val="333333"/>
                </a:solidFill>
              </a:rPr>
              <a:t> </a:t>
            </a:r>
            <a:r>
              <a:rPr lang="en-US" dirty="0" err="1">
                <a:solidFill>
                  <a:srgbClr val="333333"/>
                </a:solidFill>
              </a:rPr>
              <a:t>sklon</a:t>
            </a:r>
            <a:r>
              <a:rPr lang="en-US" dirty="0">
                <a:solidFill>
                  <a:srgbClr val="333333"/>
                </a:solidFill>
              </a:rPr>
              <a:t> k </a:t>
            </a:r>
            <a:r>
              <a:rPr lang="en-US" dirty="0" err="1">
                <a:solidFill>
                  <a:srgbClr val="333333"/>
                </a:solidFill>
              </a:rPr>
              <a:t>potvrzování</a:t>
            </a:r>
            <a:r>
              <a:rPr lang="en-US" dirty="0">
                <a:solidFill>
                  <a:srgbClr val="333333"/>
                </a:solidFill>
              </a:rPr>
              <a:t>). V </a:t>
            </a:r>
            <a:r>
              <a:rPr lang="en-US" dirty="0" err="1">
                <a:solidFill>
                  <a:srgbClr val="333333"/>
                </a:solidFill>
              </a:rPr>
              <a:t>tomto</a:t>
            </a:r>
            <a:r>
              <a:rPr lang="en-US" dirty="0">
                <a:solidFill>
                  <a:srgbClr val="333333"/>
                </a:solidFill>
              </a:rPr>
              <a:t> </a:t>
            </a:r>
            <a:r>
              <a:rPr lang="en-US" dirty="0" err="1">
                <a:solidFill>
                  <a:srgbClr val="333333"/>
                </a:solidFill>
              </a:rPr>
              <a:t>případě</a:t>
            </a:r>
            <a:r>
              <a:rPr lang="en-US" dirty="0">
                <a:solidFill>
                  <a:srgbClr val="333333"/>
                </a:solidFill>
              </a:rPr>
              <a:t> se </a:t>
            </a:r>
            <a:r>
              <a:rPr lang="en-US" dirty="0" err="1">
                <a:solidFill>
                  <a:srgbClr val="333333"/>
                </a:solidFill>
              </a:rPr>
              <a:t>zdálo</a:t>
            </a:r>
            <a:r>
              <a:rPr lang="en-US" dirty="0">
                <a:solidFill>
                  <a:srgbClr val="333333"/>
                </a:solidFill>
              </a:rPr>
              <a:t> </a:t>
            </a:r>
            <a:r>
              <a:rPr lang="en-US" dirty="0" err="1">
                <a:solidFill>
                  <a:srgbClr val="333333"/>
                </a:solidFill>
              </a:rPr>
              <a:t>jasné</a:t>
            </a:r>
            <a:r>
              <a:rPr lang="en-US" dirty="0">
                <a:solidFill>
                  <a:srgbClr val="333333"/>
                </a:solidFill>
              </a:rPr>
              <a:t>, </a:t>
            </a:r>
            <a:r>
              <a:rPr lang="en-US" dirty="0" err="1">
                <a:solidFill>
                  <a:srgbClr val="333333"/>
                </a:solidFill>
              </a:rPr>
              <a:t>že</a:t>
            </a:r>
            <a:r>
              <a:rPr lang="en-US" dirty="0">
                <a:solidFill>
                  <a:srgbClr val="333333"/>
                </a:solidFill>
              </a:rPr>
              <a:t> </a:t>
            </a:r>
            <a:r>
              <a:rPr lang="en-US" dirty="0" err="1">
                <a:solidFill>
                  <a:srgbClr val="333333"/>
                </a:solidFill>
              </a:rPr>
              <a:t>správná</a:t>
            </a:r>
            <a:r>
              <a:rPr lang="en-US" dirty="0">
                <a:solidFill>
                  <a:srgbClr val="333333"/>
                </a:solidFill>
              </a:rPr>
              <a:t> </a:t>
            </a:r>
            <a:r>
              <a:rPr lang="en-US" dirty="0" err="1">
                <a:solidFill>
                  <a:srgbClr val="333333"/>
                </a:solidFill>
              </a:rPr>
              <a:t>kategorie</a:t>
            </a:r>
            <a:r>
              <a:rPr lang="en-US" dirty="0">
                <a:solidFill>
                  <a:srgbClr val="333333"/>
                </a:solidFill>
              </a:rPr>
              <a:t> </a:t>
            </a:r>
            <a:r>
              <a:rPr lang="en-US" dirty="0" err="1">
                <a:solidFill>
                  <a:srgbClr val="333333"/>
                </a:solidFill>
              </a:rPr>
              <a:t>jsou</a:t>
            </a:r>
            <a:r>
              <a:rPr lang="en-US" dirty="0">
                <a:solidFill>
                  <a:srgbClr val="333333"/>
                </a:solidFill>
              </a:rPr>
              <a:t> </a:t>
            </a:r>
            <a:r>
              <a:rPr lang="en-US" dirty="0" err="1">
                <a:solidFill>
                  <a:srgbClr val="333333"/>
                </a:solidFill>
              </a:rPr>
              <a:t>květiny</a:t>
            </a:r>
            <a:r>
              <a:rPr lang="en-US" dirty="0">
                <a:solidFill>
                  <a:srgbClr val="333333"/>
                </a:solidFill>
              </a:rPr>
              <a:t>. </a:t>
            </a:r>
            <a:r>
              <a:rPr lang="en-US" dirty="0" err="1">
                <a:solidFill>
                  <a:srgbClr val="333333"/>
                </a:solidFill>
              </a:rPr>
              <a:t>Často</a:t>
            </a:r>
            <a:r>
              <a:rPr lang="en-US" dirty="0">
                <a:solidFill>
                  <a:srgbClr val="333333"/>
                </a:solidFill>
              </a:rPr>
              <a:t> </a:t>
            </a:r>
            <a:r>
              <a:rPr lang="en-US" dirty="0" err="1">
                <a:solidFill>
                  <a:srgbClr val="333333"/>
                </a:solidFill>
              </a:rPr>
              <a:t>nebereme</a:t>
            </a:r>
            <a:r>
              <a:rPr lang="en-US" dirty="0">
                <a:solidFill>
                  <a:srgbClr val="333333"/>
                </a:solidFill>
              </a:rPr>
              <a:t> v </a:t>
            </a:r>
            <a:r>
              <a:rPr lang="en-US" dirty="0" err="1">
                <a:solidFill>
                  <a:srgbClr val="333333"/>
                </a:solidFill>
              </a:rPr>
              <a:t>úvahu</a:t>
            </a:r>
            <a:r>
              <a:rPr lang="en-US" dirty="0">
                <a:solidFill>
                  <a:srgbClr val="333333"/>
                </a:solidFill>
              </a:rPr>
              <a:t>, </a:t>
            </a:r>
            <a:r>
              <a:rPr lang="en-US" dirty="0" err="1">
                <a:solidFill>
                  <a:srgbClr val="333333"/>
                </a:solidFill>
              </a:rPr>
              <a:t>že</a:t>
            </a:r>
            <a:r>
              <a:rPr lang="en-US" dirty="0">
                <a:solidFill>
                  <a:srgbClr val="333333"/>
                </a:solidFill>
              </a:rPr>
              <a:t> je </a:t>
            </a:r>
            <a:r>
              <a:rPr lang="en-US" dirty="0" err="1">
                <a:solidFill>
                  <a:srgbClr val="333333"/>
                </a:solidFill>
              </a:rPr>
              <a:t>možné</a:t>
            </a:r>
            <a:r>
              <a:rPr lang="en-US" dirty="0">
                <a:solidFill>
                  <a:srgbClr val="333333"/>
                </a:solidFill>
              </a:rPr>
              <a:t> </a:t>
            </a:r>
            <a:r>
              <a:rPr lang="en-US" dirty="0" err="1">
                <a:solidFill>
                  <a:srgbClr val="333333"/>
                </a:solidFill>
              </a:rPr>
              <a:t>i</a:t>
            </a:r>
            <a:r>
              <a:rPr lang="en-US" dirty="0">
                <a:solidFill>
                  <a:srgbClr val="333333"/>
                </a:solidFill>
              </a:rPr>
              <a:t> </a:t>
            </a:r>
            <a:r>
              <a:rPr lang="en-US" dirty="0" err="1">
                <a:solidFill>
                  <a:srgbClr val="333333"/>
                </a:solidFill>
              </a:rPr>
              <a:t>jiné</a:t>
            </a:r>
            <a:r>
              <a:rPr lang="en-US" dirty="0">
                <a:solidFill>
                  <a:srgbClr val="333333"/>
                </a:solidFill>
              </a:rPr>
              <a:t> </a:t>
            </a:r>
            <a:r>
              <a:rPr lang="en-US" dirty="0" err="1">
                <a:solidFill>
                  <a:srgbClr val="333333"/>
                </a:solidFill>
              </a:rPr>
              <a:t>pojetí</a:t>
            </a:r>
            <a:r>
              <a:rPr lang="en-US" dirty="0">
                <a:solidFill>
                  <a:srgbClr val="333333"/>
                </a:solidFill>
              </a:rPr>
              <a:t>/</a:t>
            </a:r>
            <a:r>
              <a:rPr lang="en-US" dirty="0" err="1">
                <a:solidFill>
                  <a:srgbClr val="333333"/>
                </a:solidFill>
              </a:rPr>
              <a:t>uvažování</a:t>
            </a:r>
            <a:r>
              <a:rPr lang="en-US" dirty="0">
                <a:solidFill>
                  <a:srgbClr val="333333"/>
                </a:solidFill>
              </a:rPr>
              <a:t>. </a:t>
            </a:r>
          </a:p>
          <a:p>
            <a:pPr fontAlgn="auto">
              <a:lnSpc>
                <a:spcPct val="100000"/>
              </a:lnSpc>
              <a:spcBef>
                <a:spcPts val="1200"/>
              </a:spcBef>
              <a:defRPr/>
            </a:pPr>
            <a:r>
              <a:rPr lang="en-US" dirty="0" err="1">
                <a:solidFill>
                  <a:srgbClr val="333333"/>
                </a:solidFill>
              </a:rPr>
              <a:t>Příklady</a:t>
            </a:r>
            <a:r>
              <a:rPr lang="en-US" dirty="0">
                <a:solidFill>
                  <a:srgbClr val="333333"/>
                </a:solidFill>
              </a:rPr>
              <a:t> z </a:t>
            </a:r>
            <a:r>
              <a:rPr lang="en-US" dirty="0" err="1">
                <a:solidFill>
                  <a:srgbClr val="333333"/>
                </a:solidFill>
              </a:rPr>
              <a:t>běžného</a:t>
            </a:r>
            <a:r>
              <a:rPr lang="en-US" dirty="0">
                <a:solidFill>
                  <a:srgbClr val="333333"/>
                </a:solidFill>
              </a:rPr>
              <a:t> </a:t>
            </a:r>
            <a:r>
              <a:rPr lang="en-US" dirty="0" err="1">
                <a:solidFill>
                  <a:srgbClr val="333333"/>
                </a:solidFill>
              </a:rPr>
              <a:t>života</a:t>
            </a:r>
            <a:r>
              <a:rPr lang="en-US" dirty="0">
                <a:solidFill>
                  <a:srgbClr val="333333"/>
                </a:solidFill>
              </a:rPr>
              <a:t>: </a:t>
            </a:r>
          </a:p>
          <a:p>
            <a:pPr marL="285750" indent="-285750" fontAlgn="auto">
              <a:lnSpc>
                <a:spcPct val="100000"/>
              </a:lnSpc>
              <a:spcBef>
                <a:spcPts val="1200"/>
              </a:spcBef>
              <a:buClr>
                <a:srgbClr val="333333"/>
              </a:buClr>
              <a:buFont typeface="WingDings"/>
              <a:buChar char=""/>
              <a:defRPr/>
            </a:pPr>
            <a:r>
              <a:rPr lang="en-US" dirty="0" err="1">
                <a:solidFill>
                  <a:srgbClr val="333333"/>
                </a:solidFill>
              </a:rPr>
              <a:t>Člověk</a:t>
            </a:r>
            <a:r>
              <a:rPr lang="en-US" dirty="0">
                <a:solidFill>
                  <a:srgbClr val="333333"/>
                </a:solidFill>
              </a:rPr>
              <a:t> </a:t>
            </a:r>
            <a:r>
              <a:rPr lang="en-US" dirty="0" err="1">
                <a:solidFill>
                  <a:srgbClr val="333333"/>
                </a:solidFill>
              </a:rPr>
              <a:t>čte</a:t>
            </a:r>
            <a:r>
              <a:rPr lang="en-US" dirty="0">
                <a:solidFill>
                  <a:srgbClr val="333333"/>
                </a:solidFill>
              </a:rPr>
              <a:t> </a:t>
            </a:r>
            <a:r>
              <a:rPr lang="en-US" dirty="0" err="1">
                <a:solidFill>
                  <a:srgbClr val="333333"/>
                </a:solidFill>
              </a:rPr>
              <a:t>jenom</a:t>
            </a:r>
            <a:r>
              <a:rPr lang="en-US" dirty="0">
                <a:solidFill>
                  <a:srgbClr val="333333"/>
                </a:solidFill>
              </a:rPr>
              <a:t> ty </a:t>
            </a:r>
            <a:r>
              <a:rPr lang="en-US" dirty="0" err="1">
                <a:solidFill>
                  <a:srgbClr val="333333"/>
                </a:solidFill>
              </a:rPr>
              <a:t>noviny</a:t>
            </a:r>
            <a:r>
              <a:rPr lang="en-US" dirty="0">
                <a:solidFill>
                  <a:srgbClr val="333333"/>
                </a:solidFill>
              </a:rPr>
              <a:t>, </a:t>
            </a:r>
            <a:r>
              <a:rPr lang="en-US" dirty="0" err="1">
                <a:solidFill>
                  <a:srgbClr val="333333"/>
                </a:solidFill>
              </a:rPr>
              <a:t>které</a:t>
            </a:r>
            <a:r>
              <a:rPr lang="en-US" dirty="0">
                <a:solidFill>
                  <a:srgbClr val="333333"/>
                </a:solidFill>
              </a:rPr>
              <a:t> mu </a:t>
            </a:r>
            <a:r>
              <a:rPr lang="en-US" dirty="0" err="1">
                <a:solidFill>
                  <a:srgbClr val="333333"/>
                </a:solidFill>
              </a:rPr>
              <a:t>potvrzují</a:t>
            </a:r>
            <a:r>
              <a:rPr lang="en-US" dirty="0">
                <a:solidFill>
                  <a:srgbClr val="333333"/>
                </a:solidFill>
              </a:rPr>
              <a:t> </a:t>
            </a:r>
            <a:r>
              <a:rPr lang="en-US" dirty="0" err="1">
                <a:solidFill>
                  <a:srgbClr val="333333"/>
                </a:solidFill>
              </a:rPr>
              <a:t>jeho</a:t>
            </a:r>
            <a:r>
              <a:rPr lang="en-US" dirty="0">
                <a:solidFill>
                  <a:srgbClr val="333333"/>
                </a:solidFill>
              </a:rPr>
              <a:t> </a:t>
            </a:r>
            <a:r>
              <a:rPr lang="en-US" dirty="0" err="1">
                <a:solidFill>
                  <a:srgbClr val="333333"/>
                </a:solidFill>
              </a:rPr>
              <a:t>názory</a:t>
            </a:r>
            <a:r>
              <a:rPr lang="en-US" dirty="0">
                <a:solidFill>
                  <a:srgbClr val="333333"/>
                </a:solidFill>
              </a:rPr>
              <a:t>. </a:t>
            </a:r>
          </a:p>
          <a:p>
            <a:pPr marL="285750" indent="-285750" fontAlgn="auto">
              <a:lnSpc>
                <a:spcPct val="100000"/>
              </a:lnSpc>
              <a:spcBef>
                <a:spcPts val="1200"/>
              </a:spcBef>
              <a:buClr>
                <a:srgbClr val="333333"/>
              </a:buClr>
              <a:buFont typeface="WingDings"/>
              <a:buChar char=""/>
              <a:defRPr/>
            </a:pPr>
            <a:r>
              <a:rPr lang="en-US" dirty="0" err="1">
                <a:solidFill>
                  <a:srgbClr val="333333"/>
                </a:solidFill>
              </a:rPr>
              <a:t>Člověk</a:t>
            </a:r>
            <a:r>
              <a:rPr lang="en-US" dirty="0">
                <a:solidFill>
                  <a:srgbClr val="333333"/>
                </a:solidFill>
              </a:rPr>
              <a:t> se </a:t>
            </a:r>
            <a:r>
              <a:rPr lang="en-US" dirty="0" err="1">
                <a:solidFill>
                  <a:srgbClr val="333333"/>
                </a:solidFill>
              </a:rPr>
              <a:t>vyhýbá</a:t>
            </a:r>
            <a:r>
              <a:rPr lang="en-US" dirty="0">
                <a:solidFill>
                  <a:srgbClr val="333333"/>
                </a:solidFill>
              </a:rPr>
              <a:t> </a:t>
            </a:r>
            <a:r>
              <a:rPr lang="en-US" dirty="0" err="1">
                <a:solidFill>
                  <a:srgbClr val="333333"/>
                </a:solidFill>
              </a:rPr>
              <a:t>lidem</a:t>
            </a:r>
            <a:r>
              <a:rPr lang="en-US" dirty="0">
                <a:solidFill>
                  <a:srgbClr val="333333"/>
                </a:solidFill>
              </a:rPr>
              <a:t>, </a:t>
            </a:r>
            <a:r>
              <a:rPr lang="en-US" dirty="0" err="1">
                <a:solidFill>
                  <a:srgbClr val="333333"/>
                </a:solidFill>
              </a:rPr>
              <a:t>kteří</a:t>
            </a:r>
            <a:r>
              <a:rPr lang="en-US" dirty="0">
                <a:solidFill>
                  <a:srgbClr val="333333"/>
                </a:solidFill>
              </a:rPr>
              <a:t> </a:t>
            </a:r>
            <a:r>
              <a:rPr lang="en-US" dirty="0" err="1">
                <a:solidFill>
                  <a:srgbClr val="333333"/>
                </a:solidFill>
              </a:rPr>
              <a:t>mají</a:t>
            </a:r>
            <a:r>
              <a:rPr lang="en-US" dirty="0">
                <a:solidFill>
                  <a:srgbClr val="333333"/>
                </a:solidFill>
              </a:rPr>
              <a:t> </a:t>
            </a:r>
            <a:r>
              <a:rPr lang="en-US" dirty="0" err="1">
                <a:solidFill>
                  <a:srgbClr val="333333"/>
                </a:solidFill>
              </a:rPr>
              <a:t>myslí</a:t>
            </a:r>
            <a:r>
              <a:rPr lang="en-US" dirty="0">
                <a:solidFill>
                  <a:srgbClr val="333333"/>
                </a:solidFill>
              </a:rPr>
              <a:t> </a:t>
            </a:r>
            <a:r>
              <a:rPr lang="en-US" dirty="0" err="1">
                <a:solidFill>
                  <a:srgbClr val="333333"/>
                </a:solidFill>
              </a:rPr>
              <a:t>odlišným</a:t>
            </a:r>
            <a:r>
              <a:rPr lang="en-US" dirty="0">
                <a:solidFill>
                  <a:srgbClr val="333333"/>
                </a:solidFill>
              </a:rPr>
              <a:t> </a:t>
            </a:r>
            <a:r>
              <a:rPr lang="en-US" dirty="0" err="1">
                <a:solidFill>
                  <a:srgbClr val="333333"/>
                </a:solidFill>
              </a:rPr>
              <a:t>způsobem</a:t>
            </a:r>
            <a:r>
              <a:rPr lang="en-US" dirty="0">
                <a:solidFill>
                  <a:srgbClr val="333333"/>
                </a:solidFill>
              </a:rPr>
              <a:t>, </a:t>
            </a:r>
            <a:r>
              <a:rPr lang="en-US" dirty="0" err="1">
                <a:solidFill>
                  <a:srgbClr val="333333"/>
                </a:solidFill>
              </a:rPr>
              <a:t>místo</a:t>
            </a:r>
            <a:r>
              <a:rPr lang="en-US" dirty="0">
                <a:solidFill>
                  <a:srgbClr val="333333"/>
                </a:solidFill>
              </a:rPr>
              <a:t> aby s </a:t>
            </a:r>
            <a:r>
              <a:rPr lang="en-US" dirty="0" err="1">
                <a:solidFill>
                  <a:srgbClr val="333333"/>
                </a:solidFill>
              </a:rPr>
              <a:t>nimi</a:t>
            </a:r>
            <a:r>
              <a:rPr lang="en-US" dirty="0">
                <a:solidFill>
                  <a:srgbClr val="333333"/>
                </a:solidFill>
              </a:rPr>
              <a:t> o </a:t>
            </a:r>
            <a:r>
              <a:rPr lang="en-US" dirty="0" err="1">
                <a:solidFill>
                  <a:srgbClr val="333333"/>
                </a:solidFill>
              </a:rPr>
              <a:t>jejich</a:t>
            </a:r>
            <a:r>
              <a:rPr lang="en-US" dirty="0">
                <a:solidFill>
                  <a:srgbClr val="333333"/>
                </a:solidFill>
              </a:rPr>
              <a:t> </a:t>
            </a:r>
            <a:r>
              <a:rPr lang="en-US" dirty="0" err="1">
                <a:solidFill>
                  <a:srgbClr val="333333"/>
                </a:solidFill>
              </a:rPr>
              <a:t>odlišných</a:t>
            </a:r>
            <a:r>
              <a:rPr lang="en-US" dirty="0">
                <a:solidFill>
                  <a:srgbClr val="333333"/>
                </a:solidFill>
              </a:rPr>
              <a:t> </a:t>
            </a:r>
            <a:r>
              <a:rPr lang="en-US" dirty="0" err="1">
                <a:solidFill>
                  <a:srgbClr val="333333"/>
                </a:solidFill>
              </a:rPr>
              <a:t>názorech</a:t>
            </a:r>
            <a:r>
              <a:rPr lang="en-US" dirty="0">
                <a:solidFill>
                  <a:srgbClr val="333333"/>
                </a:solidFill>
              </a:rPr>
              <a:t> </a:t>
            </a:r>
            <a:r>
              <a:rPr lang="en-US" dirty="0" err="1">
                <a:solidFill>
                  <a:srgbClr val="333333"/>
                </a:solidFill>
              </a:rPr>
              <a:t>diskutoval</a:t>
            </a:r>
            <a:r>
              <a:rPr lang="en-US" dirty="0">
                <a:solidFill>
                  <a:srgbClr val="333333"/>
                </a:solidFill>
              </a:rPr>
              <a:t>.</a:t>
            </a:r>
          </a:p>
          <a:p>
            <a:pPr fontAlgn="auto">
              <a:lnSpc>
                <a:spcPct val="100000"/>
              </a:lnSpc>
              <a:spcBef>
                <a:spcPts val="1200"/>
              </a:spcBef>
              <a:defRPr/>
            </a:pPr>
            <a:r>
              <a:rPr lang="en-US" dirty="0">
                <a:solidFill>
                  <a:srgbClr val="004992"/>
                </a:solidFill>
              </a:rPr>
              <a:t>To </a:t>
            </a:r>
            <a:r>
              <a:rPr lang="en-US" dirty="0" err="1">
                <a:solidFill>
                  <a:srgbClr val="004992"/>
                </a:solidFill>
              </a:rPr>
              <a:t>může</a:t>
            </a:r>
            <a:r>
              <a:rPr lang="en-US" dirty="0">
                <a:solidFill>
                  <a:srgbClr val="004992"/>
                </a:solidFill>
              </a:rPr>
              <a:t> </a:t>
            </a:r>
            <a:r>
              <a:rPr lang="en-US" dirty="0" err="1">
                <a:solidFill>
                  <a:srgbClr val="004992"/>
                </a:solidFill>
              </a:rPr>
              <a:t>vést</a:t>
            </a:r>
            <a:r>
              <a:rPr lang="en-US" dirty="0">
                <a:solidFill>
                  <a:srgbClr val="004992"/>
                </a:solidFill>
              </a:rPr>
              <a:t> k </a:t>
            </a:r>
            <a:r>
              <a:rPr lang="en-US" dirty="0" err="1">
                <a:solidFill>
                  <a:srgbClr val="004992"/>
                </a:solidFill>
              </a:rPr>
              <a:t>jednostranným</a:t>
            </a:r>
            <a:r>
              <a:rPr lang="en-US" dirty="0">
                <a:solidFill>
                  <a:srgbClr val="004992"/>
                </a:solidFill>
              </a:rPr>
              <a:t> </a:t>
            </a:r>
            <a:r>
              <a:rPr lang="en-US" dirty="0" err="1">
                <a:solidFill>
                  <a:srgbClr val="004992"/>
                </a:solidFill>
              </a:rPr>
              <a:t>postojům</a:t>
            </a:r>
            <a:r>
              <a:rPr lang="en-US" dirty="0">
                <a:solidFill>
                  <a:srgbClr val="004992"/>
                </a:solidFill>
              </a:rPr>
              <a:t> a </a:t>
            </a:r>
            <a:r>
              <a:rPr lang="en-US" dirty="0" err="1">
                <a:solidFill>
                  <a:srgbClr val="004992"/>
                </a:solidFill>
              </a:rPr>
              <a:t>dokonce</a:t>
            </a:r>
            <a:r>
              <a:rPr lang="en-US" dirty="0">
                <a:solidFill>
                  <a:srgbClr val="004992"/>
                </a:solidFill>
              </a:rPr>
              <a:t> </a:t>
            </a:r>
            <a:r>
              <a:rPr lang="en-US" dirty="0" err="1">
                <a:solidFill>
                  <a:srgbClr val="004992"/>
                </a:solidFill>
              </a:rPr>
              <a:t>upevňovat</a:t>
            </a:r>
            <a:r>
              <a:rPr lang="en-US" dirty="0">
                <a:solidFill>
                  <a:srgbClr val="004992"/>
                </a:solidFill>
              </a:rPr>
              <a:t> </a:t>
            </a:r>
            <a:r>
              <a:rPr lang="en-US" dirty="0" err="1">
                <a:solidFill>
                  <a:srgbClr val="004992"/>
                </a:solidFill>
              </a:rPr>
              <a:t>nesprávná</a:t>
            </a:r>
            <a:r>
              <a:rPr lang="en-US" dirty="0">
                <a:solidFill>
                  <a:srgbClr val="004992"/>
                </a:solidFill>
              </a:rPr>
              <a:t> </a:t>
            </a:r>
            <a:r>
              <a:rPr lang="en-US" dirty="0" err="1">
                <a:solidFill>
                  <a:srgbClr val="004992"/>
                </a:solidFill>
              </a:rPr>
              <a:t>přesvědčení</a:t>
            </a:r>
            <a:r>
              <a:rPr lang="en-US" dirty="0">
                <a:solidFill>
                  <a:srgbClr val="004992"/>
                </a:solidFill>
              </a:rPr>
              <a:t>.</a:t>
            </a:r>
            <a:endParaRPr lang="de-DE" dirty="0">
              <a:solidFill>
                <a:srgbClr val="004992"/>
              </a:solidFill>
            </a:endParaRPr>
          </a:p>
        </p:txBody>
      </p:sp>
      <p:sp>
        <p:nvSpPr>
          <p:cNvPr id="27"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8" name="Caption_27"/>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Další možnosti: </a:t>
            </a:r>
          </a:p>
        </p:txBody>
      </p:sp>
      <p:sp>
        <p:nvSpPr>
          <p:cNvPr id="4" name="Footer Placeholder 3"/>
          <p:cNvSpPr>
            <a:spLocks noGrp="1"/>
          </p:cNvSpPr>
          <p:nvPr>
            <p:ph type="ftr" sz="quarter" idx="11"/>
          </p:nvPr>
        </p:nvSpPr>
        <p:spPr/>
        <p:txBody>
          <a:bodyPr/>
          <a:lstStyle/>
          <a:p>
            <a:pPr>
              <a:defRPr/>
            </a:pPr>
            <a:r>
              <a:rPr lang="de-DE"/>
              <a:t>Metakognitivní trénink 3 – Změna Přesvědčení</a:t>
            </a:r>
          </a:p>
        </p:txBody>
      </p:sp>
      <p:sp>
        <p:nvSpPr>
          <p:cNvPr id="5" name="Slide Number Placeholder 4"/>
          <p:cNvSpPr>
            <a:spLocks noGrp="1"/>
          </p:cNvSpPr>
          <p:nvPr>
            <p:ph type="sldNum" sz="quarter" idx="12"/>
          </p:nvPr>
        </p:nvSpPr>
        <p:spPr/>
        <p:txBody>
          <a:bodyPr/>
          <a:lstStyle/>
          <a:p>
            <a:fld id="{5A8019F1-8771-4069-A2A0-223594390EBC}"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Teď vám ukážeme tři obrázky, které popisují určitý děj, a dostanete na výběr několik vysvětlení toho, co se děje</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5CF9C219-7DD8-4F6B-A679-F3DF938F399D}"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Teď vám ukážeme tři obrázky, které popisují určitý děj, a dostanete na výběr několik vysvětlení toho, co se děje</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Obrázky uvidíte v opačném pořadí, takže obrázek, ukazující závěr děje, uvidíte jako </a:t>
            </a:r>
            <a:r>
              <a:rPr lang="cs-CZ" altLang="de-DE" sz="2400">
                <a:solidFill>
                  <a:srgbClr val="333333"/>
                </a:solidFill>
              </a:rPr>
              <a:t>první</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5CF9C219-7DD8-4F6B-A679-F3DF938F399D}" type="slidenum">
              <a:rPr lang="de-DE" altLang="de-DE" smtClean="0"/>
              <a:pPr/>
              <a:t>18</a:t>
            </a:fld>
            <a:endParaRPr lang="de-DE" altLang="de-DE"/>
          </a:p>
        </p:txBody>
      </p:sp>
    </p:spTree>
    <p:extLst>
      <p:ext uri="{BB962C8B-B14F-4D97-AF65-F5344CB8AC3E}">
        <p14:creationId xmlns:p14="http://schemas.microsoft.com/office/powerpoint/2010/main" val="1066959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Teď vám ukážeme tři obrázky, které popisují určitý děj, a dostanete na výběr několik vysvětlení toho, co se děje</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Obrázky uvidíte v opačném pořadí, takže obrázek, ukazující závěr děje, uvidíte jako první</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Když uvidíte obrázek, budete mít za úkol určit, nakolik je každé z nabídnutých vysvětlení pravděpodobné. Tuto pravděpodobnost budete moci znovu přehodnotit pokaždé, když uvidíte nový obrázek daného </a:t>
            </a:r>
            <a:r>
              <a:rPr lang="cs-CZ" altLang="de-DE" sz="2400">
                <a:solidFill>
                  <a:srgbClr val="333333"/>
                </a:solidFill>
              </a:rPr>
              <a:t>děje</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5CF9C219-7DD8-4F6B-A679-F3DF938F399D}" type="slidenum">
              <a:rPr lang="de-DE" altLang="de-DE" smtClean="0"/>
              <a:pPr/>
              <a:t>19</a:t>
            </a:fld>
            <a:endParaRPr lang="de-DE" altLang="de-DE"/>
          </a:p>
        </p:txBody>
      </p:sp>
    </p:spTree>
    <p:extLst>
      <p:ext uri="{BB962C8B-B14F-4D97-AF65-F5344CB8AC3E}">
        <p14:creationId xmlns:p14="http://schemas.microsoft.com/office/powerpoint/2010/main" val="942383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Teď vám ukážeme tři obrázky, které popisují určitý děj, a dostanete na výběr několik vysvětlení toho, co se děje</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Obrázky uvidíte v opačném pořadí, takže obrázek, ukazující závěr děje, uvidíte jako první</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Když uvidíte obrázek, budete mít za úkol určit, nakolik je každé z nabídnutých vysvětlení pravděpodobné. Tuto pravděpodobnost budete moci znovu přehodnotit pokaždé, když uvidíte nový obrázek daného děje</a:t>
            </a:r>
            <a:r>
              <a:rPr lang="en-US" altLang="de-DE" sz="2400" dirty="0">
                <a:solidFill>
                  <a:srgbClr val="333333"/>
                </a:solidFill>
              </a:rPr>
              <a:t>.</a:t>
            </a:r>
          </a:p>
          <a:p>
            <a:pPr marL="342900" lvl="0" indent="-342900" defTabSz="914400" fontAlgn="base">
              <a:buClr>
                <a:srgbClr val="333333"/>
              </a:buClr>
              <a:buFont typeface="WingDings"/>
              <a:buChar char=""/>
            </a:pPr>
            <a:r>
              <a:rPr lang="cs-CZ" altLang="ko-KR" sz="2400" dirty="0">
                <a:solidFill>
                  <a:srgbClr val="333333"/>
                </a:solidFill>
              </a:rPr>
              <a:t>Proberte prosím ve skupině, nakolik svému hodnocení věříte.</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5CF9C219-7DD8-4F6B-A679-F3DF938F399D}" type="slidenum">
              <a:rPr lang="de-DE" altLang="de-DE" smtClean="0"/>
              <a:pPr/>
              <a:t>20</a:t>
            </a:fld>
            <a:endParaRPr lang="de-DE" altLang="de-DE"/>
          </a:p>
        </p:txBody>
      </p:sp>
    </p:spTree>
    <p:extLst>
      <p:ext uri="{BB962C8B-B14F-4D97-AF65-F5344CB8AC3E}">
        <p14:creationId xmlns:p14="http://schemas.microsoft.com/office/powerpoint/2010/main" val="478088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 se mohlo stát?</a:t>
            </a:r>
          </a:p>
        </p:txBody>
      </p:sp>
      <p:pic>
        <p:nvPicPr>
          <p:cNvPr id="1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3"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je šťastný, protože byl konečně adoptován</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Rodiče chválí svého syna, protože upozornil na požár a ten byl díky tomu včas uhašen</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dostal ve škole dobrou známku</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založil požár a nikdo ho přitom nechytil.</a:t>
            </a:r>
            <a:endParaRPr lang="en-CA" sz="2000" kern="0" dirty="0">
              <a:solidFill>
                <a:srgbClr val="333333"/>
              </a:solidFill>
              <a:latin typeface="+mn-l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pravděpodobná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připadá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každá</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nabídnutých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možností</a:t>
            </a:r>
            <a:r>
              <a:rPr lang="en-US" sz="3600" dirty="0">
                <a:solidFill>
                  <a:srgbClr val="004992"/>
                </a:solidFill>
                <a:latin typeface="+mn-lt"/>
                <a:ea typeface="+mn-ea"/>
                <a:cs typeface="+mn-cs"/>
              </a:rPr>
              <a:t>?</a:t>
            </a: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je šťastný, protože byl konečně adoptován</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Rodiče chválí svého syna, protože upozornil na požár a ten byl díky tomu včas uhašen</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dostal ve škole dobrou známku</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založil požár a nikdo ho přitom nechytil.</a:t>
            </a:r>
            <a:endParaRPr lang="en-CA" sz="2000" kern="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Změnili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svůj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názor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promítnutí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nového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obrázku</a:t>
            </a:r>
            <a:r>
              <a:rPr lang="en-US" sz="3600" dirty="0">
                <a:solidFill>
                  <a:srgbClr val="004992"/>
                </a:solidFill>
                <a:latin typeface="+mn-lt"/>
                <a:ea typeface="+mn-ea"/>
                <a:cs typeface="+mn-cs"/>
              </a:rPr>
              <a:t>?</a:t>
            </a:r>
          </a:p>
        </p:txBody>
      </p:sp>
      <p:pic>
        <p:nvPicPr>
          <p:cNvPr id="1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7"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9"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je šťastný, protože byl konečně adoptován</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Rodiče chválí svého syna, protože upozornil na požár a ten byl díky tomu včas uhašen</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dostal ve škole dobrou známku</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založil požár a nikdo ho přitom nechytil.</a:t>
            </a:r>
            <a:endParaRPr lang="en-CA" sz="2000" kern="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znovu zhodnoťte míru pravděpodobnosti!</a:t>
            </a:r>
          </a:p>
        </p:txBody>
      </p:sp>
      <p:pic>
        <p:nvPicPr>
          <p:cNvPr id="16"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1"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2"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3"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1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je šťastný, protože byl konečně adoptován</a:t>
            </a:r>
            <a:r>
              <a:rPr lang="en-CA" sz="2000" kern="0" dirty="0">
                <a:solidFill>
                  <a:srgbClr val="333333"/>
                </a:solidFill>
                <a:latin typeface="+mn-lt"/>
              </a:rPr>
              <a:t>.</a:t>
            </a:r>
          </a:p>
          <a:p>
            <a:pPr eaLnBrk="1" fontAlgn="auto" hangingPunct="1">
              <a:spcBef>
                <a:spcPts val="1200"/>
              </a:spcBef>
              <a:spcAft>
                <a:spcPts val="0"/>
              </a:spcAft>
              <a:buClr>
                <a:srgbClr val="004992"/>
              </a:buClr>
              <a:buFont typeface="WingDings"/>
              <a:buAutoNum type="arabicPeriod"/>
              <a:defRPr/>
            </a:pPr>
            <a:r>
              <a:rPr lang="cs-CZ" sz="2000" kern="0" dirty="0">
                <a:solidFill>
                  <a:srgbClr val="004992"/>
                </a:solidFill>
                <a:latin typeface="+mn-lt"/>
              </a:rPr>
              <a:t>Rodiče chválí svého syna, protože upozornil na požár a ten byl díky tomu včas uhašen</a:t>
            </a:r>
            <a:r>
              <a:rPr lang="en-CA" sz="2000" kern="0" dirty="0">
                <a:solidFill>
                  <a:srgbClr val="004992"/>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dostal ve škole dobrou známku</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založil požár a nikdo ho přitom nechytil.</a:t>
            </a:r>
            <a:endParaRPr lang="en-CA" sz="2000" kern="0" dirty="0">
              <a:solidFill>
                <a:srgbClr val="333333"/>
              </a:solidFill>
              <a:latin typeface="+mn-lt"/>
            </a:endParaRPr>
          </a:p>
        </p:txBody>
      </p:sp>
      <p:pic>
        <p:nvPicPr>
          <p:cNvPr id="1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0"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1"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41B38958-C2BF-4E23-B77E-15574F79E13F}"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Dva muži se hádají kvůli parkovacímu místu ve stínu</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v modrém oprávněně vytýká druhému, že zabírá na parkovišti dvě místa</a:t>
            </a:r>
            <a:r>
              <a:rPr lang="de-DE"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Řidič šedého auta je neoprávněně kritizován, že špatně zaparkoval</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Muži se hádají kvůli ceně auta</a:t>
            </a:r>
            <a:r>
              <a:rPr lang="de-DE" sz="2000" kern="0" dirty="0">
                <a:solidFill>
                  <a:srgbClr val="333333"/>
                </a:solidFill>
                <a:latin typeface="+mn-lt"/>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pravděpodobná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připadá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každá</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nabídnutých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možností</a:t>
            </a:r>
            <a:r>
              <a:rPr lang="en-US" sz="3600" dirty="0">
                <a:solidFill>
                  <a:srgbClr val="004992"/>
                </a:solidFill>
                <a:latin typeface="+mn-lt"/>
                <a:ea typeface="+mn-ea"/>
                <a:cs typeface="+mn-cs"/>
              </a:rPr>
              <a:t>?</a:t>
            </a:r>
          </a:p>
        </p:txBody>
      </p:sp>
      <p:pic>
        <p:nvPicPr>
          <p:cNvPr id="9"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Dva muži se hádají kvůli parkovacímu místu ve stínu</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v modrém oprávněně vytýká druhému, že zabírá na parkovišti dvě místa</a:t>
            </a:r>
            <a:r>
              <a:rPr lang="de-DE"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Řidič šedého auta je neoprávněně kritizován, že špatně zaparkoval</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Muži se hádají kvůli ceně auta</a:t>
            </a:r>
            <a:r>
              <a:rPr lang="de-DE" sz="2000" kern="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Změnili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svůj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názor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promítnutí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nového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obrázku</a:t>
            </a:r>
            <a:r>
              <a:rPr lang="en-US" sz="3600" dirty="0">
                <a:solidFill>
                  <a:srgbClr val="004992"/>
                </a:solidFill>
                <a:latin typeface="+mn-lt"/>
                <a:ea typeface="+mn-ea"/>
                <a:cs typeface="+mn-cs"/>
              </a:rPr>
              <a:t>?</a:t>
            </a:r>
          </a:p>
        </p:txBody>
      </p:sp>
      <p:pic>
        <p:nvPicPr>
          <p:cNvPr id="11"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5"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Dva muži se hádají kvůli parkovacímu místu ve stínu</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v modrém oprávněně vytýká druhému, že zabírá na parkovišti dvě místa</a:t>
            </a:r>
            <a:r>
              <a:rPr lang="de-DE"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Řidič šedého auta je neoprávněně kritizován, že špatně zaparkoval</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Muži se hádají kvůli ceně auta</a:t>
            </a:r>
            <a:r>
              <a:rPr lang="de-DE" sz="2000" kern="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znovu zhodnoťte míru pravděpodobnosti!</a:t>
            </a:r>
          </a:p>
        </p:txBody>
      </p:sp>
      <p:pic>
        <p:nvPicPr>
          <p:cNvPr id="13" name="Picture 12"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9"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Dva muži se hádají kvůli parkovacímu místu ve stínu</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v modrém oprávněně vytýká druhému, že zabírá na parkovišti dvě místa</a:t>
            </a:r>
            <a:r>
              <a:rPr lang="de-DE" sz="2000" kern="0" dirty="0">
                <a:solidFill>
                  <a:srgbClr val="333333"/>
                </a:solidFill>
                <a:latin typeface="+mn-lt"/>
              </a:rPr>
              <a:t>.</a:t>
            </a:r>
          </a:p>
          <a:p>
            <a:pPr eaLnBrk="1" fontAlgn="auto" hangingPunct="1">
              <a:spcBef>
                <a:spcPts val="1200"/>
              </a:spcBef>
              <a:spcAft>
                <a:spcPts val="0"/>
              </a:spcAft>
              <a:buClr>
                <a:srgbClr val="004992"/>
              </a:buClr>
              <a:buFont typeface="WingDings"/>
              <a:buAutoNum type="arabicPeriod"/>
              <a:defRPr/>
            </a:pPr>
            <a:r>
              <a:rPr lang="cs-CZ" sz="2000" kern="0" dirty="0">
                <a:solidFill>
                  <a:srgbClr val="004992"/>
                </a:solidFill>
                <a:latin typeface="+mn-lt"/>
              </a:rPr>
              <a:t>Řidič šedého auta je neoprávněně kritizován, že špatně zaparkoval</a:t>
            </a:r>
            <a:r>
              <a:rPr lang="en-US" sz="2000" kern="0" dirty="0">
                <a:solidFill>
                  <a:srgbClr val="004992"/>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Muži se hádají kvůli ceně auta</a:t>
            </a:r>
            <a:r>
              <a:rPr lang="de-DE" sz="2000" kern="0" dirty="0">
                <a:solidFill>
                  <a:srgbClr val="333333"/>
                </a:solidFill>
                <a:latin typeface="+mn-lt"/>
              </a:rPr>
              <a:t>.</a:t>
            </a:r>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41B38958-C2BF-4E23-B77E-15574F79E13F}"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byl vyrušen telefonem a pizzová placka, kterou právě vyhazoval do vzduchu, mu přistála na hlavě</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volá o pomoc, protože mu na hlavě přistála mimozemská stvůra</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se snaží rozesmát svou dívku tím, že si nasadil legrační klobouk</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zapomněl, jak se peče koláč, proto volá své matce, aby ji požádal o recept.</a:t>
            </a:r>
            <a:endParaRPr lang="de-DE" sz="2000" kern="0" dirty="0">
              <a:solidFill>
                <a:srgbClr val="333333"/>
              </a:solidFill>
              <a:latin typeface="+mn-l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pravděpodobná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připadá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každá</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nabídnutých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možností</a:t>
            </a:r>
            <a:r>
              <a:rPr lang="en-US" sz="3600" dirty="0">
                <a:solidFill>
                  <a:srgbClr val="004992"/>
                </a:solidFill>
                <a:latin typeface="+mn-lt"/>
                <a:ea typeface="+mn-ea"/>
                <a:cs typeface="+mn-cs"/>
              </a:rPr>
              <a:t>?</a:t>
            </a: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byl vyrušen telefonem a pizzová placka, kterou právě vyhazoval do vzduchu, mu přistála na hlavě</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volá o pomoc, protože mu na hlavě přistála mimozemská stvůra</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se snaží rozesmát svou dívku tím, že si nasadil legrační klobouk</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zapomněl, jak se peče koláč, proto volá své matce, aby ji požádal o recept.</a:t>
            </a:r>
            <a:endParaRPr lang="de-DE" sz="2000" kern="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Změnili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svůj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názor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promítnutí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nového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obrázku</a:t>
            </a:r>
            <a:r>
              <a:rPr lang="en-US" sz="3600" dirty="0">
                <a:solidFill>
                  <a:srgbClr val="004992"/>
                </a:solidFill>
                <a:latin typeface="+mn-lt"/>
                <a:ea typeface="+mn-ea"/>
                <a:cs typeface="+mn-cs"/>
              </a:rPr>
              <a:t>?</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znovu zhodnoťte míru pravděpodobnosti!</a:t>
            </a:r>
          </a:p>
        </p:txBody>
      </p:sp>
      <p:sp>
        <p:nvSpPr>
          <p:cNvPr id="16"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byl vyrušen telefonem a pizzová placka, kterou právě vyhazoval do vzduchu, mu přistála na hlavě</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volá o pomoc, protože mu na hlavě přistála mimozemská stvůra</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se snaží rozesmát svou dívku tím, že si nasadil legrační klobouk</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zapomněl, jak se peče koláč, proto volá své matce, aby ji požádal o recept.</a:t>
            </a:r>
            <a:endParaRPr lang="de-DE" sz="2000" kern="0" dirty="0">
              <a:solidFill>
                <a:srgbClr val="333333"/>
              </a:solidFill>
              <a:latin typeface="+mn-lt"/>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9"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004992"/>
              </a:buClr>
              <a:buFont typeface="WingDings"/>
              <a:buAutoNum type="arabicPeriod"/>
              <a:defRPr/>
            </a:pPr>
            <a:r>
              <a:rPr lang="cs-CZ" sz="2000" kern="0" dirty="0">
                <a:solidFill>
                  <a:srgbClr val="004992"/>
                </a:solidFill>
                <a:latin typeface="+mn-lt"/>
              </a:rPr>
              <a:t>Muž byl vyrušen telefonem a pizzová placka, kterou právě vyhazoval do vzduchu, mu přistála na hlavě</a:t>
            </a:r>
            <a:r>
              <a:rPr lang="en-US" sz="2000" kern="0" dirty="0">
                <a:solidFill>
                  <a:srgbClr val="004992"/>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volá o pomoc, protože mu na hlavě přistála mimozemská stvůra</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se snaží rozesmát svou dívku tím, že si nasadil legrační klobouk</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zapomněl, jak se peče koláč, proto volá své matce, aby ji požádal o recept.</a:t>
            </a:r>
            <a:endParaRPr lang="de-DE" sz="2000" kern="0" dirty="0">
              <a:solidFill>
                <a:srgbClr val="333333"/>
              </a:solidFill>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41B38958-C2BF-4E23-B77E-15574F79E13F}"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Text Box 6"/>
          <p:cNvSpPr txBox="1">
            <a:spLocks noChangeArrowheads="1"/>
          </p:cNvSpPr>
          <p:nvPr/>
        </p:nvSpPr>
        <p:spPr bwMode="auto">
          <a:xfrm>
            <a:off x="408955" y="4937760"/>
            <a:ext cx="11376000" cy="1644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800100" indent="-342900" eaLnBrk="0" hangingPunct="0">
              <a:spcBef>
                <a:spcPct val="20000"/>
              </a:spcBef>
              <a:buClr>
                <a:srgbClr val="006699"/>
              </a:buClr>
              <a:buChar char="–"/>
              <a:defRPr sz="2800">
                <a:solidFill>
                  <a:schemeClr val="tx1"/>
                </a:solidFill>
                <a:latin typeface="Verdana" panose="020B0604030504040204" pitchFamily="34" charset="0"/>
              </a:defRPr>
            </a:lvl2pPr>
            <a:lvl3pPr marL="1257300" indent="-342900" eaLnBrk="0" hangingPunct="0">
              <a:spcBef>
                <a:spcPct val="20000"/>
              </a:spcBef>
              <a:buClr>
                <a:srgbClr val="006699"/>
              </a:buClr>
              <a:buChar char="•"/>
              <a:defRPr sz="2400">
                <a:solidFill>
                  <a:schemeClr val="tx1"/>
                </a:solidFill>
                <a:latin typeface="Verdana" panose="020B0604030504040204" pitchFamily="34" charset="0"/>
              </a:defRPr>
            </a:lvl3pPr>
            <a:lvl4pPr marL="1714500" indent="-342900" eaLnBrk="0" hangingPunct="0">
              <a:spcBef>
                <a:spcPct val="20000"/>
              </a:spcBef>
              <a:buClr>
                <a:srgbClr val="006699"/>
              </a:buClr>
              <a:buChar char="–"/>
              <a:defRPr sz="2000">
                <a:solidFill>
                  <a:schemeClr val="tx1"/>
                </a:solidFill>
                <a:latin typeface="Verdana" panose="020B0604030504040204" pitchFamily="34" charset="0"/>
              </a:defRPr>
            </a:lvl4pPr>
            <a:lvl5pPr marL="2171700" indent="-342900" eaLnBrk="0" hangingPunct="0">
              <a:spcBef>
                <a:spcPct val="20000"/>
              </a:spcBef>
              <a:buClr>
                <a:srgbClr val="006699"/>
              </a:buClr>
              <a:buChar char="»"/>
              <a:defRPr sz="2000">
                <a:solidFill>
                  <a:schemeClr val="tx1"/>
                </a:solidFill>
                <a:latin typeface="Verdana" panose="020B0604030504040204" pitchFamily="34" charset="0"/>
              </a:defRPr>
            </a:lvl5pPr>
            <a:lvl6pPr marL="26289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30861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5433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40005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cs-CZ" altLang="de-DE" sz="2000" dirty="0">
                <a:latin typeface="+mn-lt"/>
              </a:rPr>
              <a:t>Politik sděluje postiženým lidem, že pro ně získal peníze</a:t>
            </a:r>
            <a:r>
              <a:rPr lang="de-DE" altLang="de-DE" sz="2000" dirty="0">
                <a:latin typeface="+mn-lt"/>
              </a:rPr>
              <a:t>.</a:t>
            </a:r>
          </a:p>
          <a:p>
            <a:pPr eaLnBrk="1" hangingPunct="1">
              <a:spcBef>
                <a:spcPts val="1200"/>
              </a:spcBef>
              <a:spcAft>
                <a:spcPts val="0"/>
              </a:spcAft>
              <a:buClr>
                <a:srgbClr val="333333"/>
              </a:buClr>
              <a:buFont typeface="WingDings"/>
              <a:buAutoNum type="arabicPeriod"/>
            </a:pPr>
            <a:r>
              <a:rPr lang="cs-CZ" altLang="de-DE" sz="2000" dirty="0">
                <a:latin typeface="+mn-lt"/>
              </a:rPr>
              <a:t>Komunistický politik vyzývá dělníky, aby pracovali usilovněji</a:t>
            </a:r>
            <a:r>
              <a:rPr lang="en-CA" altLang="de-DE" sz="2000" dirty="0">
                <a:latin typeface="+mn-lt"/>
              </a:rPr>
              <a:t>.</a:t>
            </a:r>
          </a:p>
          <a:p>
            <a:pPr eaLnBrk="1" hangingPunct="1">
              <a:spcBef>
                <a:spcPts val="1200"/>
              </a:spcBef>
              <a:spcAft>
                <a:spcPts val="0"/>
              </a:spcAft>
              <a:buClr>
                <a:srgbClr val="333333"/>
              </a:buClr>
              <a:buFont typeface="WingDings"/>
              <a:buAutoNum type="arabicPeriod"/>
            </a:pPr>
            <a:r>
              <a:rPr lang="cs-CZ" altLang="de-DE" sz="2000" dirty="0">
                <a:latin typeface="+mn-lt"/>
              </a:rPr>
              <a:t>Kazatel předpovídá konec světa</a:t>
            </a:r>
            <a:r>
              <a:rPr lang="en-CA" altLang="de-DE" sz="2000" dirty="0">
                <a:latin typeface="+mn-lt"/>
              </a:rPr>
              <a:t>.</a:t>
            </a:r>
          </a:p>
          <a:p>
            <a:pPr eaLnBrk="1" hangingPunct="1">
              <a:spcBef>
                <a:spcPts val="1200"/>
              </a:spcBef>
              <a:spcAft>
                <a:spcPts val="0"/>
              </a:spcAft>
              <a:buClr>
                <a:srgbClr val="333333"/>
              </a:buClr>
              <a:buFont typeface="WingDings"/>
              <a:buAutoNum type="arabicPeriod"/>
            </a:pPr>
            <a:r>
              <a:rPr lang="cs-CZ" altLang="de-DE" sz="2000" dirty="0">
                <a:latin typeface="+mn-lt"/>
              </a:rPr>
              <a:t>Šéf oznamuje zaměstnancům, že nejsou peníze na zvýšení platů, i když sám si žije v luxusu</a:t>
            </a:r>
            <a:r>
              <a:rPr lang="en-CA" altLang="de-DE" sz="2000" dirty="0">
                <a:latin typeface="+mn-lt"/>
              </a:rPr>
              <a:t>.</a:t>
            </a:r>
            <a:endParaRPr lang="en-CA" altLang="de-DE" sz="2000" b="1" dirty="0">
              <a:latin typeface="+mn-l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pravděpodobná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připadá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každá</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nabídnutých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možností</a:t>
            </a:r>
            <a:r>
              <a:rPr lang="en-US" sz="3600" dirty="0">
                <a:solidFill>
                  <a:srgbClr val="004992"/>
                </a:solidFill>
                <a:latin typeface="+mn-lt"/>
                <a:ea typeface="+mn-ea"/>
                <a:cs typeface="+mn-cs"/>
              </a:rPr>
              <a:t>?</a:t>
            </a:r>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8" name="Text Box 6"/>
          <p:cNvSpPr txBox="1">
            <a:spLocks noChangeArrowheads="1"/>
          </p:cNvSpPr>
          <p:nvPr/>
        </p:nvSpPr>
        <p:spPr bwMode="auto">
          <a:xfrm>
            <a:off x="408955" y="4937760"/>
            <a:ext cx="11376000" cy="1644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800100" indent="-342900" eaLnBrk="0" hangingPunct="0">
              <a:spcBef>
                <a:spcPct val="20000"/>
              </a:spcBef>
              <a:buClr>
                <a:srgbClr val="006699"/>
              </a:buClr>
              <a:buChar char="–"/>
              <a:defRPr sz="2800">
                <a:solidFill>
                  <a:schemeClr val="tx1"/>
                </a:solidFill>
                <a:latin typeface="Verdana" panose="020B0604030504040204" pitchFamily="34" charset="0"/>
              </a:defRPr>
            </a:lvl2pPr>
            <a:lvl3pPr marL="1257300" indent="-342900" eaLnBrk="0" hangingPunct="0">
              <a:spcBef>
                <a:spcPct val="20000"/>
              </a:spcBef>
              <a:buClr>
                <a:srgbClr val="006699"/>
              </a:buClr>
              <a:buChar char="•"/>
              <a:defRPr sz="2400">
                <a:solidFill>
                  <a:schemeClr val="tx1"/>
                </a:solidFill>
                <a:latin typeface="Verdana" panose="020B0604030504040204" pitchFamily="34" charset="0"/>
              </a:defRPr>
            </a:lvl3pPr>
            <a:lvl4pPr marL="1714500" indent="-342900" eaLnBrk="0" hangingPunct="0">
              <a:spcBef>
                <a:spcPct val="20000"/>
              </a:spcBef>
              <a:buClr>
                <a:srgbClr val="006699"/>
              </a:buClr>
              <a:buChar char="–"/>
              <a:defRPr sz="2000">
                <a:solidFill>
                  <a:schemeClr val="tx1"/>
                </a:solidFill>
                <a:latin typeface="Verdana" panose="020B0604030504040204" pitchFamily="34" charset="0"/>
              </a:defRPr>
            </a:lvl4pPr>
            <a:lvl5pPr marL="2171700" indent="-342900" eaLnBrk="0" hangingPunct="0">
              <a:spcBef>
                <a:spcPct val="20000"/>
              </a:spcBef>
              <a:buClr>
                <a:srgbClr val="006699"/>
              </a:buClr>
              <a:buChar char="»"/>
              <a:defRPr sz="2000">
                <a:solidFill>
                  <a:schemeClr val="tx1"/>
                </a:solidFill>
                <a:latin typeface="Verdana" panose="020B0604030504040204" pitchFamily="34" charset="0"/>
              </a:defRPr>
            </a:lvl5pPr>
            <a:lvl6pPr marL="26289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30861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5433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40005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cs-CZ" altLang="de-DE" sz="2000" dirty="0">
                <a:solidFill>
                  <a:srgbClr val="333333"/>
                </a:solidFill>
                <a:latin typeface="+mn-lt"/>
              </a:rPr>
              <a:t>Politik sděluje postiženým lidem, že pro ně získal peníze</a:t>
            </a:r>
            <a:r>
              <a:rPr lang="de-DE"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cs-CZ" altLang="de-DE" sz="2000" dirty="0">
                <a:solidFill>
                  <a:srgbClr val="333333"/>
                </a:solidFill>
                <a:latin typeface="+mn-lt"/>
              </a:rPr>
              <a:t>Komunistický politik vyzývá dělníky, aby pracovali usilovněji</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cs-CZ" altLang="de-DE" sz="2000" dirty="0">
                <a:solidFill>
                  <a:srgbClr val="333333"/>
                </a:solidFill>
                <a:latin typeface="+mn-lt"/>
              </a:rPr>
              <a:t>Kazatel předpovídá konec světa</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cs-CZ" altLang="de-DE" sz="2000" dirty="0">
                <a:solidFill>
                  <a:srgbClr val="333333"/>
                </a:solidFill>
                <a:latin typeface="+mn-lt"/>
              </a:rPr>
              <a:t>Šéf oznamuje zaměstnancům, že nejsou peníze na zvýšení platů, i když sám si žije v luxusu</a:t>
            </a:r>
            <a:r>
              <a:rPr lang="en-CA" altLang="de-DE" sz="2000" dirty="0">
                <a:solidFill>
                  <a:srgbClr val="333333"/>
                </a:solidFill>
                <a:latin typeface="+mn-lt"/>
              </a:rPr>
              <a:t>.</a:t>
            </a:r>
            <a:endParaRPr lang="en-CA" altLang="de-DE" sz="2000" b="1"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zhodnoťte pravděpodobnost znovu</a:t>
            </a:r>
          </a:p>
        </p:txBody>
      </p:sp>
      <p:pic>
        <p:nvPicPr>
          <p:cNvPr id="11"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6"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7"/>
          <p:cNvSpPr>
            <a:spLocks noChangeArrowheads="1"/>
          </p:cNvSpPr>
          <p:nvPr/>
        </p:nvSpPr>
        <p:spPr bwMode="auto">
          <a:xfrm>
            <a:off x="2949324" y="2133600"/>
            <a:ext cx="73152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a:latin typeface="Calibri Light"/>
              </a:rPr>
              <a:t>VEČÍREK</a:t>
            </a:r>
            <a:endParaRPr lang="de-DE" altLang="de-DE" sz="1300" b="0" dirty="0">
              <a:latin typeface="Calibri Light"/>
            </a:endParaRPr>
          </a:p>
        </p:txBody>
      </p:sp>
      <p:sp>
        <p:nvSpPr>
          <p:cNvPr id="13"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3" name="Text Box 9"/>
          <p:cNvSpPr txBox="1">
            <a:spLocks noChangeArrowheads="1"/>
          </p:cNvSpPr>
          <p:nvPr/>
        </p:nvSpPr>
        <p:spPr bwMode="auto">
          <a:xfrm>
            <a:off x="408955" y="4937760"/>
            <a:ext cx="11376000" cy="1644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800100" indent="-342900" eaLnBrk="0" hangingPunct="0">
              <a:spcBef>
                <a:spcPct val="20000"/>
              </a:spcBef>
              <a:buClr>
                <a:srgbClr val="006699"/>
              </a:buClr>
              <a:buChar char="–"/>
              <a:defRPr sz="2800">
                <a:solidFill>
                  <a:schemeClr val="tx1"/>
                </a:solidFill>
                <a:latin typeface="Verdana" panose="020B0604030504040204" pitchFamily="34" charset="0"/>
              </a:defRPr>
            </a:lvl2pPr>
            <a:lvl3pPr marL="1257300" indent="-342900" eaLnBrk="0" hangingPunct="0">
              <a:spcBef>
                <a:spcPct val="20000"/>
              </a:spcBef>
              <a:buClr>
                <a:srgbClr val="006699"/>
              </a:buClr>
              <a:buChar char="•"/>
              <a:defRPr sz="2400">
                <a:solidFill>
                  <a:schemeClr val="tx1"/>
                </a:solidFill>
                <a:latin typeface="Verdana" panose="020B0604030504040204" pitchFamily="34" charset="0"/>
              </a:defRPr>
            </a:lvl3pPr>
            <a:lvl4pPr marL="1714500" indent="-342900" eaLnBrk="0" hangingPunct="0">
              <a:spcBef>
                <a:spcPct val="20000"/>
              </a:spcBef>
              <a:buClr>
                <a:srgbClr val="006699"/>
              </a:buClr>
              <a:buChar char="–"/>
              <a:defRPr sz="2000">
                <a:solidFill>
                  <a:schemeClr val="tx1"/>
                </a:solidFill>
                <a:latin typeface="Verdana" panose="020B0604030504040204" pitchFamily="34" charset="0"/>
              </a:defRPr>
            </a:lvl4pPr>
            <a:lvl5pPr marL="2171700" indent="-342900" eaLnBrk="0" hangingPunct="0">
              <a:spcBef>
                <a:spcPct val="20000"/>
              </a:spcBef>
              <a:buClr>
                <a:srgbClr val="006699"/>
              </a:buClr>
              <a:buChar char="»"/>
              <a:defRPr sz="2000">
                <a:solidFill>
                  <a:schemeClr val="tx1"/>
                </a:solidFill>
                <a:latin typeface="Verdana" panose="020B0604030504040204" pitchFamily="34" charset="0"/>
              </a:defRPr>
            </a:lvl5pPr>
            <a:lvl6pPr marL="26289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30861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5433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40005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cs-CZ" altLang="de-DE" sz="2000" dirty="0">
                <a:solidFill>
                  <a:srgbClr val="333333"/>
                </a:solidFill>
                <a:latin typeface="+mn-lt"/>
              </a:rPr>
              <a:t>Politik sděluje postiženým lidem, že pro ně získal peníze</a:t>
            </a:r>
            <a:r>
              <a:rPr lang="de-DE"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cs-CZ" altLang="de-DE" sz="2000" dirty="0">
                <a:solidFill>
                  <a:srgbClr val="333333"/>
                </a:solidFill>
                <a:latin typeface="+mn-lt"/>
              </a:rPr>
              <a:t>Komunistický politik vyzývá dělníky, aby pracovali usilovněji</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cs-CZ" altLang="de-DE" sz="2000" dirty="0">
                <a:solidFill>
                  <a:srgbClr val="333333"/>
                </a:solidFill>
                <a:latin typeface="+mn-lt"/>
              </a:rPr>
              <a:t>Kazatel předpovídá konec světa</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cs-CZ" altLang="de-DE" sz="2000" dirty="0">
                <a:solidFill>
                  <a:srgbClr val="333333"/>
                </a:solidFill>
                <a:latin typeface="+mn-lt"/>
              </a:rPr>
              <a:t>Šéf oznamuje zaměstnancům, že nejsou peníze na zvýšení platů, i když sám si žije v luxusu</a:t>
            </a:r>
            <a:r>
              <a:rPr lang="en-CA" altLang="de-DE" sz="2000" dirty="0">
                <a:solidFill>
                  <a:srgbClr val="333333"/>
                </a:solidFill>
                <a:latin typeface="+mn-lt"/>
              </a:rPr>
              <a:t>.</a:t>
            </a:r>
            <a:endParaRPr lang="en-CA" altLang="de-DE" sz="2000" b="1"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zhodnoťte pravděpodobnost znovu</a:t>
            </a:r>
          </a:p>
        </p:txBody>
      </p:sp>
      <p:pic>
        <p:nvPicPr>
          <p:cNvPr id="14" name="Picture 13"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2"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3"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4"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7"/>
          <p:cNvSpPr>
            <a:spLocks noChangeArrowheads="1"/>
          </p:cNvSpPr>
          <p:nvPr/>
        </p:nvSpPr>
        <p:spPr bwMode="auto">
          <a:xfrm>
            <a:off x="4754880" y="2146105"/>
            <a:ext cx="73152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VEČÍREK</a:t>
            </a:r>
          </a:p>
        </p:txBody>
      </p:sp>
      <p:sp>
        <p:nvSpPr>
          <p:cNvPr id="20" name="Caption_13"/>
          <p:cNvSpPr>
            <a:spLocks noChangeArrowheads="1"/>
          </p:cNvSpPr>
          <p:nvPr/>
        </p:nvSpPr>
        <p:spPr bwMode="auto">
          <a:xfrm>
            <a:off x="1057027" y="2103120"/>
            <a:ext cx="164592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CHARITATIVNÍ VEČÍREK</a:t>
            </a:r>
          </a:p>
        </p:txBody>
      </p:sp>
      <p:sp>
        <p:nvSpPr>
          <p:cNvPr id="17"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7" name="Text Box 8"/>
          <p:cNvSpPr txBox="1">
            <a:spLocks noChangeArrowheads="1"/>
          </p:cNvSpPr>
          <p:nvPr/>
        </p:nvSpPr>
        <p:spPr bwMode="auto">
          <a:xfrm>
            <a:off x="408955" y="4937760"/>
            <a:ext cx="11376000" cy="1644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800100" indent="-342900" eaLnBrk="0" hangingPunct="0">
              <a:spcBef>
                <a:spcPct val="20000"/>
              </a:spcBef>
              <a:buClr>
                <a:srgbClr val="006699"/>
              </a:buClr>
              <a:buChar char="–"/>
              <a:defRPr sz="2800">
                <a:solidFill>
                  <a:schemeClr val="tx1"/>
                </a:solidFill>
                <a:latin typeface="Verdana" panose="020B0604030504040204" pitchFamily="34" charset="0"/>
              </a:defRPr>
            </a:lvl2pPr>
            <a:lvl3pPr marL="1257300" indent="-342900" eaLnBrk="0" hangingPunct="0">
              <a:spcBef>
                <a:spcPct val="20000"/>
              </a:spcBef>
              <a:buClr>
                <a:srgbClr val="006699"/>
              </a:buClr>
              <a:buChar char="•"/>
              <a:defRPr sz="2400">
                <a:solidFill>
                  <a:schemeClr val="tx1"/>
                </a:solidFill>
                <a:latin typeface="Verdana" panose="020B0604030504040204" pitchFamily="34" charset="0"/>
              </a:defRPr>
            </a:lvl3pPr>
            <a:lvl4pPr marL="1714500" indent="-342900" eaLnBrk="0" hangingPunct="0">
              <a:spcBef>
                <a:spcPct val="20000"/>
              </a:spcBef>
              <a:buClr>
                <a:srgbClr val="006699"/>
              </a:buClr>
              <a:buChar char="–"/>
              <a:defRPr sz="2000">
                <a:solidFill>
                  <a:schemeClr val="tx1"/>
                </a:solidFill>
                <a:latin typeface="Verdana" panose="020B0604030504040204" pitchFamily="34" charset="0"/>
              </a:defRPr>
            </a:lvl4pPr>
            <a:lvl5pPr marL="2171700" indent="-342900" eaLnBrk="0" hangingPunct="0">
              <a:spcBef>
                <a:spcPct val="20000"/>
              </a:spcBef>
              <a:buClr>
                <a:srgbClr val="006699"/>
              </a:buClr>
              <a:buChar char="»"/>
              <a:defRPr sz="2000">
                <a:solidFill>
                  <a:schemeClr val="tx1"/>
                </a:solidFill>
                <a:latin typeface="Verdana" panose="020B0604030504040204" pitchFamily="34" charset="0"/>
              </a:defRPr>
            </a:lvl5pPr>
            <a:lvl6pPr marL="26289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30861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5433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4000500" indent="-3429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cs-CZ" altLang="de-DE" sz="2000" dirty="0">
                <a:solidFill>
                  <a:srgbClr val="004992"/>
                </a:solidFill>
                <a:latin typeface="+mn-lt"/>
              </a:rPr>
              <a:t>Politik sděluje postiženým lidem, že pro ně získal peníze</a:t>
            </a:r>
            <a:r>
              <a:rPr lang="de-DE" altLang="de-DE" sz="200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cs-CZ" altLang="de-DE" sz="2000" dirty="0">
                <a:solidFill>
                  <a:srgbClr val="333333"/>
                </a:solidFill>
                <a:latin typeface="+mn-lt"/>
              </a:rPr>
              <a:t>Komunistický politik vyzývá dělníky, aby pracovali usilovněji</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cs-CZ" altLang="de-DE" sz="2000" dirty="0">
                <a:solidFill>
                  <a:srgbClr val="333333"/>
                </a:solidFill>
                <a:latin typeface="+mn-lt"/>
              </a:rPr>
              <a:t>Kazatel předpovídá konec světa</a:t>
            </a:r>
            <a:r>
              <a:rPr lang="en-CA" altLang="de-DE" sz="2000" dirty="0">
                <a:solidFill>
                  <a:srgbClr val="333333"/>
                </a:solidFill>
                <a:latin typeface="+mn-lt"/>
              </a:rPr>
              <a:t>.</a:t>
            </a:r>
          </a:p>
          <a:p>
            <a:pPr eaLnBrk="1" hangingPunct="1">
              <a:spcBef>
                <a:spcPts val="1200"/>
              </a:spcBef>
              <a:spcAft>
                <a:spcPts val="0"/>
              </a:spcAft>
              <a:buClr>
                <a:srgbClr val="333333"/>
              </a:buClr>
              <a:buFont typeface="WingDings"/>
              <a:buAutoNum type="arabicPeriod"/>
            </a:pPr>
            <a:r>
              <a:rPr lang="cs-CZ" altLang="de-DE" sz="2000" dirty="0">
                <a:solidFill>
                  <a:srgbClr val="333333"/>
                </a:solidFill>
                <a:latin typeface="+mn-lt"/>
              </a:rPr>
              <a:t>Šéf oznamuje zaměstnancům, že nejsou peníze na zvýšení platů, i když sám si žije v luxusu</a:t>
            </a:r>
            <a:r>
              <a:rPr lang="en-CA" altLang="de-DE" sz="2000" dirty="0">
                <a:solidFill>
                  <a:srgbClr val="333333"/>
                </a:solidFill>
                <a:latin typeface="+mn-lt"/>
              </a:rPr>
              <a:t>.</a:t>
            </a:r>
            <a:endParaRPr lang="en-CA" altLang="de-DE" sz="2000" b="1" dirty="0">
              <a:solidFill>
                <a:srgbClr val="333333"/>
              </a:solidFill>
              <a:latin typeface="+mn-lt"/>
            </a:endParaRPr>
          </a:p>
        </p:txBody>
      </p:sp>
      <p:pic>
        <p:nvPicPr>
          <p:cNvPr id="13" name="Picture 12"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1"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7"/>
          <p:cNvSpPr>
            <a:spLocks noChangeArrowheads="1"/>
          </p:cNvSpPr>
          <p:nvPr/>
        </p:nvSpPr>
        <p:spPr bwMode="auto">
          <a:xfrm>
            <a:off x="4754880" y="2146105"/>
            <a:ext cx="73152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VEČÍREK</a:t>
            </a:r>
          </a:p>
        </p:txBody>
      </p:sp>
      <p:sp>
        <p:nvSpPr>
          <p:cNvPr id="32" name="Caption_13"/>
          <p:cNvSpPr>
            <a:spLocks noChangeArrowheads="1"/>
          </p:cNvSpPr>
          <p:nvPr/>
        </p:nvSpPr>
        <p:spPr bwMode="auto">
          <a:xfrm>
            <a:off x="1057027" y="2103120"/>
            <a:ext cx="164592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CHARITATIVNÍ VEČÍREK</a:t>
            </a:r>
          </a:p>
        </p:txBody>
      </p:sp>
      <p:sp>
        <p:nvSpPr>
          <p:cNvPr id="16"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41B38958-C2BF-4E23-B77E-15574F79E13F}"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se snaží oklamat policii, která jej stíhá.</a:t>
            </a:r>
            <a:endParaRPr lang="en-US"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si z legrace zkouší ženiny šaty.</a:t>
            </a:r>
            <a:endParaRPr lang="en-US"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je osobním strážcem koupající se ženy</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má vlastní šaty mokré, proto ukradl ženě její šaty.</a:t>
            </a:r>
            <a:endParaRPr lang="de-DE" sz="2000" kern="0" dirty="0">
              <a:solidFill>
                <a:srgbClr val="333333"/>
              </a:solidFill>
              <a:latin typeface="+mn-l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pravděpodobná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připadá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každá</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nabídnutých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možností</a:t>
            </a:r>
            <a:r>
              <a:rPr lang="en-US" sz="3600" dirty="0">
                <a:solidFill>
                  <a:srgbClr val="004992"/>
                </a:solidFill>
                <a:latin typeface="+mn-lt"/>
                <a:ea typeface="+mn-ea"/>
                <a:cs typeface="+mn-cs"/>
              </a:rPr>
              <a:t>?</a:t>
            </a:r>
          </a:p>
        </p:txBody>
      </p:sp>
      <p:pic>
        <p:nvPicPr>
          <p:cNvPr id="9"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10"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Změnili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svůj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názor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promítnutí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nového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obrázku</a:t>
            </a:r>
            <a:r>
              <a:rPr lang="en-US" sz="3600" dirty="0">
                <a:solidFill>
                  <a:srgbClr val="004992"/>
                </a:solidFill>
                <a:latin typeface="+mn-lt"/>
                <a:ea typeface="+mn-ea"/>
                <a:cs typeface="+mn-cs"/>
              </a:rPr>
              <a:t>?</a:t>
            </a:r>
          </a:p>
        </p:txBody>
      </p:sp>
      <p:sp>
        <p:nvSpPr>
          <p:cNvPr id="1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se snaží oklamat policii, která jej stíhá.</a:t>
            </a:r>
            <a:endParaRPr lang="en-US"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si z legrace zkouší ženiny šaty.</a:t>
            </a:r>
            <a:endParaRPr lang="en-US"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je osobním strážcem koupající se ženy</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má vlastní šaty mokré, proto ukradl ženě její šaty.</a:t>
            </a:r>
            <a:endParaRPr lang="de-DE" sz="2000" kern="0" dirty="0">
              <a:solidFill>
                <a:srgbClr val="333333"/>
              </a:solidFill>
              <a:latin typeface="+mn-lt"/>
            </a:endParaRPr>
          </a:p>
        </p:txBody>
      </p:sp>
      <p:pic>
        <p:nvPicPr>
          <p:cNvPr id="11"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3"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5"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znovu zhodnoťte míru pravděpodobnosti!</a:t>
            </a:r>
          </a:p>
        </p:txBody>
      </p:sp>
      <p:sp>
        <p:nvSpPr>
          <p:cNvPr id="1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se snaží oklamat policii, která jej stíhá.</a:t>
            </a:r>
            <a:endParaRPr lang="en-US"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si z legrace zkouší ženiny šaty.</a:t>
            </a:r>
            <a:endParaRPr lang="en-US"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je osobním strážcem koupající se ženy</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má vlastní šaty mokré, proto ukradl ženě její šaty.</a:t>
            </a:r>
            <a:endParaRPr lang="de-DE" sz="2000" kern="0" dirty="0">
              <a:solidFill>
                <a:srgbClr val="333333"/>
              </a:solidFill>
              <a:latin typeface="+mn-lt"/>
            </a:endParaRPr>
          </a:p>
        </p:txBody>
      </p:sp>
      <p:pic>
        <p:nvPicPr>
          <p:cNvPr id="13"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4"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8"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004992"/>
              </a:buClr>
              <a:buFont typeface="WingDings"/>
              <a:buAutoNum type="arabicPeriod"/>
              <a:defRPr/>
            </a:pPr>
            <a:r>
              <a:rPr lang="cs-CZ" sz="2000" kern="0" dirty="0">
                <a:solidFill>
                  <a:srgbClr val="004992"/>
                </a:solidFill>
                <a:latin typeface="+mn-lt"/>
              </a:rPr>
              <a:t>Muž se snaží oklamat policii, která jej stíhá.</a:t>
            </a:r>
            <a:endParaRPr lang="en-US" sz="2000" kern="0" dirty="0">
              <a:solidFill>
                <a:srgbClr val="004992"/>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si z legrace zkouší ženiny šaty.</a:t>
            </a:r>
            <a:endParaRPr lang="en-US"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je osobním strážcem koupající se ženy</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má vlastní šaty mokré, proto ukradl ženě její šaty.</a:t>
            </a:r>
            <a:endParaRPr lang="de-DE" sz="2000" kern="0" dirty="0">
              <a:solidFill>
                <a:srgbClr val="333333"/>
              </a:solidFill>
              <a:latin typeface="+mn-lt"/>
            </a:endParaRPr>
          </a:p>
        </p:txBody>
      </p:sp>
      <p:pic>
        <p:nvPicPr>
          <p:cNvPr id="12"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41B38958-C2BF-4E23-B77E-15574F79E13F}"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Volitelné</a:t>
            </a:r>
            <a:r>
              <a:rPr lang="en-US" altLang="ko-KR" sz="3600" spc="-5" dirty="0">
                <a:latin typeface="+mn-lt"/>
                <a:ea typeface="+mn-ea"/>
                <a:cs typeface="+mn-cs"/>
              </a:rPr>
              <a:t>: Video </a:t>
            </a:r>
            <a:r>
              <a:rPr lang="en-US" altLang="ko-KR" sz="3600" spc="-5" dirty="0" err="1">
                <a:latin typeface="+mn-lt"/>
                <a:ea typeface="+mn-ea"/>
                <a:cs typeface="+mn-cs"/>
              </a:rPr>
              <a:t>klipy</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Volitelné</a:t>
            </a:r>
            <a:r>
              <a:rPr lang="en-US" altLang="ko-KR" sz="2400" dirty="0">
                <a:solidFill>
                  <a:srgbClr val="004992"/>
                </a:solidFill>
              </a:rPr>
              <a:t>: Video </a:t>
            </a:r>
            <a:r>
              <a:rPr lang="en-US" altLang="ko-KR" sz="2400" dirty="0" err="1">
                <a:solidFill>
                  <a:srgbClr val="004992"/>
                </a:solidFill>
              </a:rPr>
              <a:t>klipy</a:t>
            </a:r>
            <a:r>
              <a:rPr lang="en-US" altLang="ko-KR" sz="2400" dirty="0">
                <a:solidFill>
                  <a:srgbClr val="004992"/>
                </a:solidFill>
              </a:rPr>
              <a:t>, </a:t>
            </a:r>
            <a:r>
              <a:rPr lang="en-US" altLang="ko-KR" sz="2400" dirty="0" err="1">
                <a:solidFill>
                  <a:srgbClr val="004992"/>
                </a:solidFill>
              </a:rPr>
              <a:t>které</a:t>
            </a:r>
            <a:r>
              <a:rPr lang="en-US" altLang="ko-KR" sz="2400" dirty="0">
                <a:solidFill>
                  <a:srgbClr val="004992"/>
                </a:solidFill>
              </a:rPr>
              <a:t> se </a:t>
            </a:r>
            <a:r>
              <a:rPr lang="en-US" altLang="ko-KR" sz="2400" dirty="0" err="1">
                <a:solidFill>
                  <a:srgbClr val="004992"/>
                </a:solidFill>
              </a:rPr>
              <a:t>zabývají</a:t>
            </a:r>
            <a:r>
              <a:rPr lang="en-US" altLang="ko-KR" sz="2400" dirty="0">
                <a:solidFill>
                  <a:srgbClr val="004992"/>
                </a:solidFill>
              </a:rPr>
              <a:t> </a:t>
            </a:r>
            <a:r>
              <a:rPr lang="en-US" altLang="ko-KR" sz="2400" dirty="0" err="1">
                <a:solidFill>
                  <a:srgbClr val="004992"/>
                </a:solidFill>
              </a:rPr>
              <a:t>dnešním</a:t>
            </a:r>
            <a:r>
              <a:rPr lang="en-US" altLang="ko-KR" sz="2400" dirty="0">
                <a:solidFill>
                  <a:srgbClr val="004992"/>
                </a:solidFill>
              </a:rPr>
              <a:t> </a:t>
            </a:r>
            <a:r>
              <a:rPr lang="en-US" altLang="ko-KR" sz="2400" dirty="0" err="1">
                <a:solidFill>
                  <a:srgbClr val="004992"/>
                </a:solidFill>
              </a:rPr>
              <a:t>tématem</a:t>
            </a:r>
            <a:r>
              <a:rPr lang="en-US" altLang="ko-KR" sz="2400" dirty="0">
                <a:solidFill>
                  <a:srgbClr val="004992"/>
                </a:solidFill>
              </a:rPr>
              <a:t>, </a:t>
            </a:r>
            <a:r>
              <a:rPr lang="en-US" altLang="ko-KR" sz="2400" dirty="0" err="1">
                <a:solidFill>
                  <a:srgbClr val="004992"/>
                </a:solidFill>
              </a:rPr>
              <a:t>lze</a:t>
            </a:r>
            <a:r>
              <a:rPr lang="en-US" altLang="ko-KR" sz="2400" dirty="0">
                <a:solidFill>
                  <a:srgbClr val="004992"/>
                </a:solidFill>
              </a:rPr>
              <a:t> </a:t>
            </a:r>
            <a:r>
              <a:rPr lang="en-US" altLang="ko-KR" sz="2400" dirty="0" err="1">
                <a:solidFill>
                  <a:srgbClr val="004992"/>
                </a:solidFill>
              </a:rPr>
              <a:t>najít</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této</a:t>
            </a:r>
            <a:r>
              <a:rPr lang="en-US" altLang="ko-KR" sz="2400" dirty="0">
                <a:solidFill>
                  <a:srgbClr val="004992"/>
                </a:solidFill>
              </a:rPr>
              <a:t> </a:t>
            </a:r>
            <a:r>
              <a:rPr lang="en-US" altLang="ko-KR" sz="2400" dirty="0" err="1">
                <a:solidFill>
                  <a:srgbClr val="004992"/>
                </a:solidFill>
              </a:rPr>
              <a:t>webové</a:t>
            </a:r>
            <a:r>
              <a:rPr lang="en-US" altLang="ko-KR" sz="2400" dirty="0">
                <a:solidFill>
                  <a:srgbClr val="004992"/>
                </a:solidFill>
              </a:rPr>
              <a:t> </a:t>
            </a:r>
            <a:r>
              <a:rPr lang="en-US" altLang="ko-KR" sz="2400" dirty="0" err="1">
                <a:solidFill>
                  <a:srgbClr val="004992"/>
                </a:solidFill>
              </a:rPr>
              <a:t>stránce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shlédnutí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můžete</a:t>
            </a:r>
            <a:r>
              <a:rPr lang="en-US" altLang="ko-KR" sz="2400" dirty="0">
                <a:solidFill>
                  <a:srgbClr val="333333"/>
                </a:solidFill>
              </a:rPr>
              <a:t> </a:t>
            </a:r>
            <a:r>
              <a:rPr lang="en-US" altLang="ko-KR" sz="2400" dirty="0" err="1">
                <a:solidFill>
                  <a:srgbClr val="333333"/>
                </a:solidFill>
              </a:rPr>
              <a:t>ve</a:t>
            </a:r>
            <a:r>
              <a:rPr lang="en-US" altLang="ko-KR" sz="2400" dirty="0">
                <a:solidFill>
                  <a:srgbClr val="333333"/>
                </a:solidFill>
              </a:rPr>
              <a:t> </a:t>
            </a:r>
            <a:r>
              <a:rPr lang="en-US" altLang="ko-KR" sz="2400" dirty="0" err="1">
                <a:solidFill>
                  <a:srgbClr val="333333"/>
                </a:solidFill>
              </a:rPr>
              <a:t>skupině</a:t>
            </a:r>
            <a:r>
              <a:rPr lang="en-US" altLang="ko-KR" sz="2400" dirty="0">
                <a:solidFill>
                  <a:srgbClr val="333333"/>
                </a:solidFill>
              </a:rPr>
              <a:t> </a:t>
            </a:r>
            <a:r>
              <a:rPr lang="en-US" altLang="ko-KR" sz="2400" dirty="0" err="1">
                <a:solidFill>
                  <a:srgbClr val="333333"/>
                </a:solidFill>
              </a:rPr>
              <a:t>probrat</a:t>
            </a:r>
            <a:r>
              <a:rPr lang="en-US" altLang="ko-KR" sz="2400" dirty="0">
                <a:solidFill>
                  <a:srgbClr val="333333"/>
                </a:solidFill>
              </a:rPr>
              <a:t>, </a:t>
            </a:r>
            <a:r>
              <a:rPr lang="en-US" altLang="ko-KR" sz="2400" dirty="0" err="1">
                <a:solidFill>
                  <a:srgbClr val="333333"/>
                </a:solidFill>
              </a:rPr>
              <a:t>jak</a:t>
            </a:r>
            <a:r>
              <a:rPr lang="en-US" altLang="ko-KR" sz="2400" dirty="0">
                <a:solidFill>
                  <a:srgbClr val="333333"/>
                </a:solidFill>
              </a:rPr>
              <a:t> se </a:t>
            </a:r>
            <a:r>
              <a:rPr lang="en-US" altLang="ko-KR" sz="2400" dirty="0" err="1">
                <a:solidFill>
                  <a:srgbClr val="333333"/>
                </a:solidFill>
              </a:rPr>
              <a:t>vztahuje</a:t>
            </a:r>
            <a:r>
              <a:rPr lang="en-US" altLang="ko-KR" sz="2400" dirty="0">
                <a:solidFill>
                  <a:srgbClr val="333333"/>
                </a:solidFill>
              </a:rPr>
              <a:t> k </a:t>
            </a:r>
            <a:r>
              <a:rPr lang="en-US" altLang="ko-KR" sz="2400" dirty="0" err="1">
                <a:solidFill>
                  <a:srgbClr val="333333"/>
                </a:solidFill>
              </a:rPr>
              <a:t>tématu</a:t>
            </a:r>
            <a:r>
              <a:rPr lang="en-US" altLang="ko-KR" sz="2400" dirty="0">
                <a:solidFill>
                  <a:srgbClr val="333333"/>
                </a:solidFill>
              </a:rPr>
              <a:t> </a:t>
            </a:r>
            <a:r>
              <a:rPr lang="en-US" altLang="ko-KR" sz="2400" dirty="0" err="1">
                <a:solidFill>
                  <a:srgbClr val="333333"/>
                </a:solidFill>
              </a:rPr>
              <a:t>dnešní</a:t>
            </a:r>
            <a:r>
              <a:rPr lang="en-US" altLang="ko-KR" sz="2400" dirty="0">
                <a:solidFill>
                  <a:srgbClr val="333333"/>
                </a:solidFill>
              </a:rPr>
              <a:t> </a:t>
            </a:r>
            <a:r>
              <a:rPr lang="en-US" altLang="ko-KR" sz="2400" dirty="0" err="1">
                <a:solidFill>
                  <a:srgbClr val="333333"/>
                </a:solidFill>
              </a:rPr>
              <a:t>skupiny</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a:solidFill>
                  <a:srgbClr val="333333"/>
                </a:solidFill>
              </a:rPr>
              <a:t>pro </a:t>
            </a:r>
            <a:r>
              <a:rPr lang="en-US" altLang="ko-KR" i="1" spc="-5" dirty="0" err="1">
                <a:solidFill>
                  <a:srgbClr val="333333"/>
                </a:solidFill>
              </a:rPr>
              <a:t>terapeuty</a:t>
            </a:r>
            <a:r>
              <a:rPr lang="en-US" altLang="ko-KR" i="1" spc="-5" dirty="0">
                <a:solidFill>
                  <a:srgbClr val="333333"/>
                </a:solidFill>
              </a:rPr>
              <a:t>:</a:t>
            </a:r>
            <a:endParaRPr dirty="0">
              <a:solidFill>
                <a:srgbClr val="333333"/>
              </a:solidFill>
            </a:endParaRPr>
          </a:p>
          <a:p>
            <a:pPr marL="12700" marR="5080" defTabSz="914400" eaLnBrk="0" fontAlgn="base" hangingPunct="0">
              <a:spcBef>
                <a:spcPts val="800"/>
              </a:spcBef>
              <a:spcAft>
                <a:spcPct val="0"/>
              </a:spcAft>
            </a:pPr>
            <a:r>
              <a:rPr lang="en-US" altLang="ko-KR" dirty="0">
                <a:solidFill>
                  <a:srgbClr val="333333"/>
                </a:solidFill>
              </a:rPr>
              <a:t>V </a:t>
            </a:r>
            <a:r>
              <a:rPr lang="en-US" altLang="ko-KR" dirty="0" err="1">
                <a:solidFill>
                  <a:srgbClr val="333333"/>
                </a:solidFill>
              </a:rPr>
              <a:t>některých</a:t>
            </a:r>
            <a:r>
              <a:rPr lang="en-US" altLang="ko-KR" dirty="0">
                <a:solidFill>
                  <a:srgbClr val="333333"/>
                </a:solidFill>
              </a:rPr>
              <a:t> </a:t>
            </a:r>
            <a:r>
              <a:rPr lang="en-US" altLang="ko-KR" dirty="0" err="1">
                <a:solidFill>
                  <a:srgbClr val="333333"/>
                </a:solidFill>
              </a:rPr>
              <a:t>videoklipech</a:t>
            </a:r>
            <a:r>
              <a:rPr lang="en-US" altLang="ko-KR" dirty="0">
                <a:solidFill>
                  <a:srgbClr val="333333"/>
                </a:solidFill>
              </a:rPr>
              <a:t> se </a:t>
            </a:r>
            <a:r>
              <a:rPr lang="en-US" altLang="ko-KR" dirty="0" err="1">
                <a:solidFill>
                  <a:srgbClr val="333333"/>
                </a:solidFill>
              </a:rPr>
              <a:t>mohou</a:t>
            </a:r>
            <a:r>
              <a:rPr lang="en-US" altLang="ko-KR" dirty="0">
                <a:solidFill>
                  <a:srgbClr val="333333"/>
                </a:solidFill>
              </a:rPr>
              <a:t> </a:t>
            </a:r>
            <a:r>
              <a:rPr lang="en-US" altLang="ko-KR" dirty="0" err="1">
                <a:solidFill>
                  <a:srgbClr val="333333"/>
                </a:solidFill>
              </a:rPr>
              <a:t>objevit</a:t>
            </a:r>
            <a:r>
              <a:rPr lang="en-US" altLang="ko-KR" dirty="0">
                <a:solidFill>
                  <a:srgbClr val="333333"/>
                </a:solidFill>
              </a:rPr>
              <a:t> </a:t>
            </a:r>
            <a:r>
              <a:rPr lang="en-US" altLang="ko-KR" dirty="0" err="1">
                <a:solidFill>
                  <a:srgbClr val="333333"/>
                </a:solidFill>
              </a:rPr>
              <a:t>výrazy</a:t>
            </a:r>
            <a:r>
              <a:rPr lang="en-US" altLang="ko-KR" dirty="0">
                <a:solidFill>
                  <a:srgbClr val="333333"/>
                </a:solidFill>
              </a:rPr>
              <a:t>, </a:t>
            </a:r>
            <a:r>
              <a:rPr lang="en-US" altLang="ko-KR" dirty="0" err="1">
                <a:solidFill>
                  <a:srgbClr val="333333"/>
                </a:solidFill>
              </a:rPr>
              <a:t>které</a:t>
            </a:r>
            <a:r>
              <a:rPr lang="en-US" altLang="ko-KR" dirty="0">
                <a:solidFill>
                  <a:srgbClr val="333333"/>
                </a:solidFill>
              </a:rPr>
              <a:t> </a:t>
            </a:r>
            <a:r>
              <a:rPr lang="en-US" altLang="ko-KR" dirty="0" err="1">
                <a:solidFill>
                  <a:srgbClr val="333333"/>
                </a:solidFill>
              </a:rPr>
              <a:t>nejsou</a:t>
            </a:r>
            <a:r>
              <a:rPr lang="en-US" altLang="ko-KR" dirty="0">
                <a:solidFill>
                  <a:srgbClr val="333333"/>
                </a:solidFill>
              </a:rPr>
              <a:t> </a:t>
            </a:r>
            <a:r>
              <a:rPr lang="en-US" altLang="ko-KR" dirty="0" err="1">
                <a:solidFill>
                  <a:srgbClr val="333333"/>
                </a:solidFill>
              </a:rPr>
              <a:t>vhodné</a:t>
            </a:r>
            <a:r>
              <a:rPr lang="en-US" altLang="ko-KR" dirty="0">
                <a:solidFill>
                  <a:srgbClr val="333333"/>
                </a:solidFill>
              </a:rPr>
              <a:t> pro </a:t>
            </a:r>
            <a:r>
              <a:rPr lang="en-US" altLang="ko-KR" dirty="0" err="1">
                <a:solidFill>
                  <a:srgbClr val="333333"/>
                </a:solidFill>
              </a:rPr>
              <a:t>všechny</a:t>
            </a:r>
            <a:r>
              <a:rPr lang="en-US" altLang="ko-KR" dirty="0">
                <a:solidFill>
                  <a:srgbClr val="333333"/>
                </a:solidFill>
              </a:rPr>
              <a:t> </a:t>
            </a:r>
            <a:r>
              <a:rPr lang="en-US" altLang="ko-KR" dirty="0" err="1">
                <a:solidFill>
                  <a:srgbClr val="333333"/>
                </a:solidFill>
              </a:rPr>
              <a:t>diváky</a:t>
            </a:r>
            <a:r>
              <a:rPr lang="en-US" altLang="ko-KR" dirty="0">
                <a:solidFill>
                  <a:srgbClr val="333333"/>
                </a:solidFill>
              </a:rPr>
              <a:t> a pro </a:t>
            </a:r>
            <a:r>
              <a:rPr lang="en-US" altLang="ko-KR" dirty="0" err="1">
                <a:solidFill>
                  <a:srgbClr val="333333"/>
                </a:solidFill>
              </a:rPr>
              <a:t>všechny</a:t>
            </a:r>
            <a:r>
              <a:rPr lang="en-US" altLang="ko-KR" dirty="0">
                <a:solidFill>
                  <a:srgbClr val="333333"/>
                </a:solidFill>
              </a:rPr>
              <a:t> </a:t>
            </a:r>
            <a:r>
              <a:rPr lang="en-US" altLang="ko-KR" dirty="0" err="1">
                <a:solidFill>
                  <a:srgbClr val="333333"/>
                </a:solidFill>
              </a:rPr>
              <a:t>kulturní</a:t>
            </a:r>
            <a:r>
              <a:rPr lang="en-US" altLang="ko-KR" dirty="0">
                <a:solidFill>
                  <a:srgbClr val="333333"/>
                </a:solidFill>
              </a:rPr>
              <a:t> </a:t>
            </a:r>
            <a:r>
              <a:rPr lang="en-US" altLang="ko-KR" dirty="0" err="1">
                <a:solidFill>
                  <a:srgbClr val="333333"/>
                </a:solidFill>
              </a:rPr>
              <a:t>skupiny</a:t>
            </a:r>
            <a:r>
              <a:rPr lang="en-US" altLang="ko-KR" dirty="0">
                <a:solidFill>
                  <a:srgbClr val="333333"/>
                </a:solidFill>
              </a:rPr>
              <a:t>. Proto </a:t>
            </a:r>
            <a:r>
              <a:rPr lang="en-US" altLang="ko-KR" dirty="0" err="1">
                <a:solidFill>
                  <a:srgbClr val="333333"/>
                </a:solidFill>
              </a:rPr>
              <a:t>prosím</a:t>
            </a:r>
            <a:r>
              <a:rPr lang="en-US" altLang="ko-KR" dirty="0">
                <a:solidFill>
                  <a:srgbClr val="333333"/>
                </a:solidFill>
              </a:rPr>
              <a:t> </a:t>
            </a:r>
            <a:r>
              <a:rPr lang="en-US" altLang="ko-KR" dirty="0" err="1">
                <a:solidFill>
                  <a:srgbClr val="333333"/>
                </a:solidFill>
              </a:rPr>
              <a:t>nejdříve</a:t>
            </a:r>
            <a:r>
              <a:rPr lang="en-US" altLang="ko-KR" dirty="0">
                <a:solidFill>
                  <a:srgbClr val="333333"/>
                </a:solidFill>
              </a:rPr>
              <a:t> </a:t>
            </a:r>
            <a:r>
              <a:rPr lang="en-US" altLang="ko-KR" dirty="0" err="1">
                <a:solidFill>
                  <a:srgbClr val="333333"/>
                </a:solidFill>
              </a:rPr>
              <a:t>pozorně</a:t>
            </a:r>
            <a:r>
              <a:rPr lang="en-US" altLang="ko-KR" dirty="0">
                <a:solidFill>
                  <a:srgbClr val="333333"/>
                </a:solidFill>
              </a:rPr>
              <a:t> </a:t>
            </a:r>
            <a:r>
              <a:rPr lang="en-US" altLang="ko-KR" dirty="0" err="1">
                <a:solidFill>
                  <a:srgbClr val="333333"/>
                </a:solidFill>
              </a:rPr>
              <a:t>shlédněte</a:t>
            </a:r>
            <a:r>
              <a:rPr lang="en-US" altLang="ko-KR" dirty="0">
                <a:solidFill>
                  <a:srgbClr val="333333"/>
                </a:solidFill>
              </a:rPr>
              <a:t> </a:t>
            </a:r>
            <a:r>
              <a:rPr lang="en-US" altLang="ko-KR" dirty="0" err="1">
                <a:solidFill>
                  <a:srgbClr val="333333"/>
                </a:solidFill>
              </a:rPr>
              <a:t>videa</a:t>
            </a:r>
            <a:r>
              <a:rPr lang="en-US" altLang="ko-KR" dirty="0">
                <a:solidFill>
                  <a:srgbClr val="333333"/>
                </a:solidFill>
              </a:rPr>
              <a:t>, </a:t>
            </a:r>
            <a:r>
              <a:rPr lang="en-US" altLang="ko-KR" dirty="0" err="1">
                <a:solidFill>
                  <a:srgbClr val="333333"/>
                </a:solidFill>
              </a:rPr>
              <a:t>než</a:t>
            </a:r>
            <a:r>
              <a:rPr lang="en-US" altLang="ko-KR" dirty="0">
                <a:solidFill>
                  <a:srgbClr val="333333"/>
                </a:solidFill>
              </a:rPr>
              <a:t> je </a:t>
            </a:r>
            <a:r>
              <a:rPr lang="en-US" altLang="ko-KR" dirty="0" err="1">
                <a:solidFill>
                  <a:srgbClr val="333333"/>
                </a:solidFill>
              </a:rPr>
              <a:t>pustíte</a:t>
            </a:r>
            <a:r>
              <a:rPr lang="en-US" altLang="ko-KR" dirty="0">
                <a:solidFill>
                  <a:srgbClr val="333333"/>
                </a:solidFill>
              </a:rPr>
              <a:t> </a:t>
            </a:r>
            <a:r>
              <a:rPr lang="en-US" altLang="ko-KR" dirty="0" err="1">
                <a:solidFill>
                  <a:srgbClr val="333333"/>
                </a:solidFill>
              </a:rPr>
              <a:t>na</a:t>
            </a:r>
            <a:r>
              <a:rPr lang="en-US" altLang="ko-KR" dirty="0">
                <a:solidFill>
                  <a:srgbClr val="333333"/>
                </a:solidFill>
              </a:rPr>
              <a:t> </a:t>
            </a:r>
            <a:r>
              <a:rPr lang="en-US" altLang="ko-KR" dirty="0" err="1">
                <a:solidFill>
                  <a:srgbClr val="333333"/>
                </a:solidFill>
              </a:rPr>
              <a:t>skupině</a:t>
            </a:r>
            <a:r>
              <a:rPr lang="de-DE"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Metakognitivní trénink 3 – Změna Přesvědčení</a:t>
            </a:r>
          </a:p>
        </p:txBody>
      </p:sp>
      <p:sp>
        <p:nvSpPr>
          <p:cNvPr id="4" name="Slide Number Placeholder 3"/>
          <p:cNvSpPr>
            <a:spLocks noGrp="1"/>
          </p:cNvSpPr>
          <p:nvPr>
            <p:ph type="sldNum" sz="quarter" idx="12"/>
          </p:nvPr>
        </p:nvSpPr>
        <p:spPr/>
        <p:txBody>
          <a:bodyPr/>
          <a:lstStyle/>
          <a:p>
            <a:fld id="{5CF9C219-7DD8-4F6B-A679-F3DF938F399D}" type="slidenum">
              <a:rPr lang="de-DE" altLang="de-DE" smtClean="0"/>
              <a:pPr/>
              <a:t>42</a:t>
            </a:fld>
            <a:endParaRPr lang="de-DE" altLang="de-DE"/>
          </a:p>
        </p:txBody>
      </p:sp>
    </p:spTree>
    <p:extLst>
      <p:ext uri="{BB962C8B-B14F-4D97-AF65-F5344CB8AC3E}">
        <p14:creationId xmlns:p14="http://schemas.microsoft.com/office/powerpoint/2010/main" val="24005158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si užívá krásného dne.</a:t>
            </a:r>
            <a:endParaRPr lang="en-CA"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se ulívá z práce na zahradě a místo toho šel na ryby</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chce potěšit svou matku tím, že jí chytí rybu</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ukradl žížaly na chytání ryb.</a:t>
            </a:r>
            <a:endParaRPr lang="en-CA" sz="2000" kern="0" dirty="0">
              <a:solidFill>
                <a:srgbClr val="333333"/>
              </a:solidFill>
              <a:latin typeface="+mn-l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pravděpodobná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připadá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každá</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nabídnutých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možností</a:t>
            </a:r>
            <a:r>
              <a:rPr lang="en-US" sz="3600" dirty="0">
                <a:solidFill>
                  <a:srgbClr val="004992"/>
                </a:solidFill>
                <a:latin typeface="+mn-lt"/>
                <a:ea typeface="+mn-ea"/>
                <a:cs typeface="+mn-cs"/>
              </a:rPr>
              <a:t>?</a:t>
            </a:r>
          </a:p>
        </p:txBody>
      </p:sp>
      <p:pic>
        <p:nvPicPr>
          <p:cNvPr id="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2"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si užívá krásného dne.</a:t>
            </a:r>
            <a:endParaRPr lang="en-CA"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se ulívá z práce na zahradě a místo toho šel na ryby</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chce potěšit svou matku tím, že jí chytí rybu</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ukradl žížaly na chytání ryb.</a:t>
            </a:r>
            <a:endParaRPr lang="en-CA" sz="2000" kern="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Změnili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svůj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názor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promítnutí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nového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obrázku</a:t>
            </a:r>
            <a:r>
              <a:rPr lang="en-US" sz="3600" dirty="0">
                <a:solidFill>
                  <a:srgbClr val="004992"/>
                </a:solidFill>
                <a:latin typeface="+mn-lt"/>
                <a:ea typeface="+mn-ea"/>
                <a:cs typeface="+mn-cs"/>
              </a:rPr>
              <a:t>?</a:t>
            </a:r>
          </a:p>
        </p:txBody>
      </p:sp>
      <p:pic>
        <p:nvPicPr>
          <p:cNvPr id="1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si užívá krásného dne.</a:t>
            </a:r>
            <a:endParaRPr lang="en-CA"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se ulívá z práce na zahradě a místo toho šel na ryby</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chce potěšit svou matku tím, že jí chytí rybu</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ukradl žížaly na chytání ryb.</a:t>
            </a:r>
            <a:endParaRPr lang="en-CA" sz="2000" kern="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znovu zhodnoťte míru pravděpodobnosti!</a:t>
            </a:r>
          </a:p>
        </p:txBody>
      </p:sp>
      <p:pic>
        <p:nvPicPr>
          <p:cNvPr id="1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0"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si užívá krásného dne.</a:t>
            </a:r>
            <a:endParaRPr lang="en-CA" sz="2000" kern="0" dirty="0">
              <a:solidFill>
                <a:srgbClr val="333333"/>
              </a:solidFill>
              <a:latin typeface="+mn-lt"/>
            </a:endParaRPr>
          </a:p>
          <a:p>
            <a:pPr eaLnBrk="1" fontAlgn="auto" hangingPunct="1">
              <a:spcBef>
                <a:spcPts val="1200"/>
              </a:spcBef>
              <a:spcAft>
                <a:spcPts val="0"/>
              </a:spcAft>
              <a:buClr>
                <a:srgbClr val="004992"/>
              </a:buClr>
              <a:buFont typeface="WingDings"/>
              <a:buAutoNum type="arabicPeriod"/>
              <a:defRPr/>
            </a:pPr>
            <a:r>
              <a:rPr lang="cs-CZ" sz="2000" kern="0" dirty="0">
                <a:solidFill>
                  <a:srgbClr val="004992"/>
                </a:solidFill>
                <a:latin typeface="+mn-lt"/>
              </a:rPr>
              <a:t>Chlapec se ulívá z práce na zahradě a místo toho šel na ryby</a:t>
            </a:r>
            <a:r>
              <a:rPr lang="en-CA" sz="2000" kern="0" dirty="0">
                <a:solidFill>
                  <a:srgbClr val="004992"/>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chce potěšit svou matku tím, že jí chytí rybu</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ukradl žížaly na chytání ryb.</a:t>
            </a:r>
            <a:endParaRPr lang="en-CA" sz="2000" kern="0" dirty="0">
              <a:solidFill>
                <a:srgbClr val="333333"/>
              </a:solidFill>
              <a:latin typeface="+mn-lt"/>
            </a:endParaRP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9"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Metakognitivní trénink 3 – Změna Přesvědčení</a:t>
            </a:r>
          </a:p>
        </p:txBody>
      </p:sp>
      <p:sp>
        <p:nvSpPr>
          <p:cNvPr id="5" name="Slide Number Placeholder 4"/>
          <p:cNvSpPr>
            <a:spLocks noGrp="1"/>
          </p:cNvSpPr>
          <p:nvPr>
            <p:ph type="sldNum" sz="quarter" idx="12"/>
          </p:nvPr>
        </p:nvSpPr>
        <p:spPr/>
        <p:txBody>
          <a:bodyPr/>
          <a:lstStyle/>
          <a:p>
            <a:fld id="{41B38958-C2BF-4E23-B77E-15574F79E13F}"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Tito dva muži spolu komunikují pomocí telepatie</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 aktovkou je překvapen tím, že druhý muž snadno otevřel dveře.</a:t>
            </a:r>
            <a:endParaRPr lang="en-US"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 aktovkou se otočil, protože mu ten druhý muž připadá povědomý</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 aktovkou se překvapeně otočil, protože ten druhý muž mu řekl ošklivou nadávku</a:t>
            </a:r>
            <a:r>
              <a:rPr lang="en-US" sz="2000" kern="0" dirty="0">
                <a:solidFill>
                  <a:srgbClr val="333333"/>
                </a:solidFill>
                <a:latin typeface="+mn-lt"/>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pravděpodobná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připadá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každá</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nabídnutých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možností</a:t>
            </a:r>
            <a:r>
              <a:rPr lang="en-US" sz="3600" dirty="0">
                <a:solidFill>
                  <a:srgbClr val="004992"/>
                </a:solidFill>
                <a:latin typeface="+mn-lt"/>
                <a:ea typeface="+mn-ea"/>
                <a:cs typeface="+mn-cs"/>
              </a:rPr>
              <a:t>?</a:t>
            </a: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14" name="Slide Number Placeholder 13"/>
          <p:cNvSpPr>
            <a:spLocks noGrp="1"/>
          </p:cNvSpPr>
          <p:nvPr>
            <p:ph type="sldNum" sz="quarter" idx="12"/>
          </p:nvPr>
        </p:nvSpPr>
        <p:spPr/>
        <p:txBody>
          <a:bodyPr/>
          <a:lstStyle/>
          <a:p>
            <a:fld id="{5A8019F1-8771-4069-A2A0-223594390EBC}"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Tito dva muži spolu komunikují pomocí telepatie</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 aktovkou je překvapen tím, že druhý muž snadno otevřel dveře.</a:t>
            </a:r>
            <a:endParaRPr lang="en-US"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 aktovkou se otočil, protože mu ten druhý muž připadá povědomý</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 aktovkou se překvapeně otočil, protože ten druhý muž mu řekl ošklivou nadávku</a:t>
            </a:r>
            <a:r>
              <a:rPr lang="en-US" sz="2000" kern="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Změnili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svůj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názor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promítnutí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nového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obrázku</a:t>
            </a:r>
            <a:r>
              <a:rPr lang="en-US" sz="3600" dirty="0">
                <a:solidFill>
                  <a:srgbClr val="004992"/>
                </a:solidFill>
                <a:latin typeface="+mn-lt"/>
                <a:ea typeface="+mn-ea"/>
                <a:cs typeface="+mn-cs"/>
              </a:rPr>
              <a:t>?</a:t>
            </a: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3"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Tito dva muži spolu komunikují pomocí telepatie</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 aktovkou je překvapen tím, že druhý muž snadno otevřel dveře.</a:t>
            </a:r>
            <a:endParaRPr lang="en-US"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 aktovkou se otočil, protože mu ten druhý muž připadá povědomý</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 aktovkou se překvapeně otočil, protože ten druhý muž mu řekl ošklivou nadávku</a:t>
            </a:r>
            <a:r>
              <a:rPr lang="en-US" sz="2000" kern="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znovu zhodnoťte míru pravděpodobnosti!</a:t>
            </a:r>
          </a:p>
        </p:txBody>
      </p:sp>
      <p:pic>
        <p:nvPicPr>
          <p:cNvPr id="1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17"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8"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9"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Tito dva muži spolu komunikují pomocí telepatie</a:t>
            </a:r>
            <a:r>
              <a:rPr lang="en-US" sz="2000" kern="0" dirty="0">
                <a:solidFill>
                  <a:srgbClr val="333333"/>
                </a:solidFill>
                <a:latin typeface="+mn-lt"/>
              </a:rPr>
              <a:t>.</a:t>
            </a:r>
          </a:p>
          <a:p>
            <a:pPr eaLnBrk="1" fontAlgn="auto" hangingPunct="1">
              <a:spcBef>
                <a:spcPts val="1200"/>
              </a:spcBef>
              <a:spcAft>
                <a:spcPts val="0"/>
              </a:spcAft>
              <a:buClr>
                <a:srgbClr val="004992"/>
              </a:buClr>
              <a:buFont typeface="WingDings"/>
              <a:buAutoNum type="arabicPeriod"/>
              <a:defRPr/>
            </a:pPr>
            <a:r>
              <a:rPr lang="cs-CZ" sz="2000" kern="0" dirty="0">
                <a:solidFill>
                  <a:srgbClr val="004992"/>
                </a:solidFill>
                <a:latin typeface="+mn-lt"/>
              </a:rPr>
              <a:t>Muž s aktovkou je překvapen tím, že druhý muž snadno otevřel dveře.</a:t>
            </a:r>
            <a:endParaRPr lang="en-US" sz="2000" kern="0" dirty="0">
              <a:solidFill>
                <a:srgbClr val="004992"/>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 aktovkou se otočil, protože mu ten druhý muž připadá povědomý</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 aktovkou se překvapeně otočil, protože ten druhý muž mu řekl ošklivou nadávku</a:t>
            </a:r>
            <a:r>
              <a:rPr lang="en-US" sz="2000" kern="0" dirty="0">
                <a:solidFill>
                  <a:srgbClr val="333333"/>
                </a:solidFill>
                <a:latin typeface="+mn-lt"/>
              </a:rPr>
              <a:t>.</a:t>
            </a:r>
          </a:p>
        </p:txBody>
      </p:sp>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6"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7"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Metakognitivní trénink 3 – Změna Přesvědčení</a:t>
            </a:r>
          </a:p>
        </p:txBody>
      </p:sp>
      <p:sp>
        <p:nvSpPr>
          <p:cNvPr id="5" name="Slide Number Placeholder 4"/>
          <p:cNvSpPr>
            <a:spLocks noGrp="1"/>
          </p:cNvSpPr>
          <p:nvPr>
            <p:ph type="sldNum" sz="quarter" idx="12"/>
          </p:nvPr>
        </p:nvSpPr>
        <p:spPr/>
        <p:txBody>
          <a:bodyPr/>
          <a:lstStyle/>
          <a:p>
            <a:fld id="{41B38958-C2BF-4E23-B77E-15574F79E13F}"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Kovboj si nacvičuje poutání dobytčat před rodeem.</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Kovboj si chce koupit laso.</a:t>
            </a:r>
            <a:endParaRPr lang="en-CA"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Kovboj použil lano z obchodu, aby jím spoutal prodavače a ukradl peníze.</a:t>
            </a:r>
            <a:endParaRPr lang="en-CA"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Kovboj si chce koupit nový klobouk</a:t>
            </a:r>
            <a:r>
              <a:rPr lang="en-CA" sz="2000" kern="0" dirty="0">
                <a:solidFill>
                  <a:srgbClr val="333333"/>
                </a:solidFill>
                <a:latin typeface="+mn-lt"/>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pravděpodobná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připadá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každá</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nabídnutých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možností</a:t>
            </a:r>
            <a:r>
              <a:rPr lang="en-US" sz="3600" dirty="0">
                <a:solidFill>
                  <a:srgbClr val="004992"/>
                </a:solidFill>
                <a:latin typeface="+mn-lt"/>
                <a:ea typeface="+mn-ea"/>
                <a:cs typeface="+mn-cs"/>
              </a:rPr>
              <a:t>?</a:t>
            </a:r>
          </a:p>
        </p:txBody>
      </p:sp>
      <p:pic>
        <p:nvPicPr>
          <p:cNvPr id="9" name="Picture 8"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Kovboj si nacvičuje poutání dobytčat před rodeem.</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Kovboj si chce koupit laso.</a:t>
            </a:r>
            <a:endParaRPr lang="en-CA"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Kovboj použil lano z obchodu, aby jím spoutal prodavače a ukradl peníze.</a:t>
            </a:r>
            <a:endParaRPr lang="en-CA"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Kovboj si chce koupit nový klobouk</a:t>
            </a:r>
            <a:r>
              <a:rPr lang="en-CA" sz="2000" kern="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Změnili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svůj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názor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promítnutí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nového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obrázku</a:t>
            </a:r>
            <a:r>
              <a:rPr lang="en-US" sz="3600" dirty="0">
                <a:solidFill>
                  <a:srgbClr val="004992"/>
                </a:solidFill>
                <a:latin typeface="+mn-lt"/>
                <a:ea typeface="+mn-ea"/>
                <a:cs typeface="+mn-cs"/>
              </a:rPr>
              <a:t>?</a:t>
            </a:r>
          </a:p>
        </p:txBody>
      </p:sp>
      <p:pic>
        <p:nvPicPr>
          <p:cNvPr id="11"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4"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Kovboj si nacvičuje poutání dobytčat před rodeem.</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Kovboj si chce koupit laso.</a:t>
            </a:r>
            <a:endParaRPr lang="en-CA"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Kovboj použil lano z obchodu, aby jím spoutal prodavače a ukradl peníze.</a:t>
            </a:r>
            <a:endParaRPr lang="en-CA"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Kovboj si chce koupit nový klobouk</a:t>
            </a:r>
            <a:r>
              <a:rPr lang="en-CA" sz="2000" kern="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znovu zhodnoťte míru pravděpodobnosti!</a:t>
            </a:r>
          </a:p>
        </p:txBody>
      </p:sp>
      <p:pic>
        <p:nvPicPr>
          <p:cNvPr id="13"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9"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Kovboj si nacvičuje poutání dobytčat před rodeem.</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Kovboj si chce koupit laso.</a:t>
            </a:r>
            <a:endParaRPr lang="en-CA" sz="2000" kern="0" dirty="0">
              <a:solidFill>
                <a:srgbClr val="333333"/>
              </a:solidFill>
              <a:latin typeface="+mn-lt"/>
            </a:endParaRPr>
          </a:p>
          <a:p>
            <a:pPr eaLnBrk="1" fontAlgn="auto" hangingPunct="1">
              <a:spcBef>
                <a:spcPts val="1200"/>
              </a:spcBef>
              <a:spcAft>
                <a:spcPts val="0"/>
              </a:spcAft>
              <a:buClr>
                <a:srgbClr val="004992"/>
              </a:buClr>
              <a:buFont typeface="WingDings"/>
              <a:buAutoNum type="arabicPeriod"/>
              <a:defRPr/>
            </a:pPr>
            <a:r>
              <a:rPr lang="cs-CZ" sz="2000" kern="0" dirty="0">
                <a:solidFill>
                  <a:srgbClr val="004992"/>
                </a:solidFill>
                <a:latin typeface="+mn-lt"/>
              </a:rPr>
              <a:t>Kovboj použil lano z obchodu, aby jím spoutal prodavače a ukradl peníze.</a:t>
            </a:r>
            <a:endParaRPr lang="en-CA" sz="2000" kern="0" dirty="0">
              <a:solidFill>
                <a:srgbClr val="004992"/>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Kovboj si chce koupit nový klobouk</a:t>
            </a:r>
            <a:r>
              <a:rPr lang="en-CA" sz="2000" kern="0" dirty="0">
                <a:solidFill>
                  <a:srgbClr val="333333"/>
                </a:solidFill>
                <a:latin typeface="+mn-lt"/>
              </a:rPr>
              <a:t>.</a:t>
            </a:r>
          </a:p>
        </p:txBody>
      </p:sp>
      <p:pic>
        <p:nvPicPr>
          <p:cNvPr id="12"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Metakognitivní trénink 3 – Změna Přesvědčení</a:t>
            </a:r>
          </a:p>
        </p:txBody>
      </p:sp>
      <p:sp>
        <p:nvSpPr>
          <p:cNvPr id="5" name="Slide Number Placeholder 4"/>
          <p:cNvSpPr>
            <a:spLocks noGrp="1"/>
          </p:cNvSpPr>
          <p:nvPr>
            <p:ph type="sldNum" sz="quarter" idx="12"/>
          </p:nvPr>
        </p:nvSpPr>
        <p:spPr/>
        <p:txBody>
          <a:bodyPr/>
          <a:lstStyle/>
          <a:p>
            <a:fld id="{41B38958-C2BF-4E23-B77E-15574F79E13F}"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Policejní psi se snaží zabránit krádeži loďky</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Psi shodili dívku do vody, protože honili kočku</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Dívka se snaží zachránit kočku, aby neuplavala v loďce pryč</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Dívka skočila do vody, aby se zachránila před psy.</a:t>
            </a:r>
            <a:endParaRPr lang="en-CA" sz="2000" kern="0" dirty="0">
              <a:solidFill>
                <a:srgbClr val="333333"/>
              </a:solidFill>
              <a:latin typeface="+mn-l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pravděpodobná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připadá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každá</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nabídnutých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možností</a:t>
            </a:r>
            <a:r>
              <a:rPr lang="en-US" sz="3600" dirty="0">
                <a:solidFill>
                  <a:srgbClr val="004992"/>
                </a:solidFill>
                <a:latin typeface="+mn-lt"/>
                <a:ea typeface="+mn-ea"/>
                <a:cs typeface="+mn-cs"/>
              </a:rPr>
              <a:t>?</a:t>
            </a:r>
          </a:p>
        </p:txBody>
      </p:sp>
      <p:pic>
        <p:nvPicPr>
          <p:cNvPr id="11"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Policejní psi se snaží zabránit krádeži loďky</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Psi shodili dívku do vody, protože honili kočku</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Dívka se snaží zachránit kočku, aby neuplavala v loďce pryč</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Dívka skočila do vody, aby se zachránila před psy.</a:t>
            </a:r>
            <a:endParaRPr lang="en-CA" sz="2000" kern="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Změnili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svůj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názor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promítnutí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nového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obrázku</a:t>
            </a:r>
            <a:r>
              <a:rPr lang="en-US" sz="3600" dirty="0">
                <a:solidFill>
                  <a:srgbClr val="004992"/>
                </a:solidFill>
                <a:latin typeface="+mn-lt"/>
                <a:ea typeface="+mn-ea"/>
                <a:cs typeface="+mn-cs"/>
              </a:rPr>
              <a:t>?</a:t>
            </a: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6"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Policejní psi se snaží zabránit krádeži loďky</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Psi shodili dívku do vody, protože honili kočku</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Dívka se snaží zachránit kočku, aby neuplavala v loďce pryč</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Dívka skočila do vody, aby se zachránila před psy.</a:t>
            </a:r>
            <a:endParaRPr lang="en-CA" sz="2000" kern="0" dirty="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znovu zhodnoťte míru pravděpodobnosti!</a:t>
            </a: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4"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5"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Policejní psi se snaží zabránit krádeži loďky</a:t>
            </a:r>
            <a:r>
              <a:rPr lang="en-CA" sz="2000" kern="0" dirty="0">
                <a:solidFill>
                  <a:srgbClr val="333333"/>
                </a:solidFill>
                <a:latin typeface="+mn-lt"/>
              </a:rPr>
              <a:t>.</a:t>
            </a:r>
          </a:p>
          <a:p>
            <a:pPr eaLnBrk="1" fontAlgn="auto" hangingPunct="1">
              <a:spcBef>
                <a:spcPts val="1200"/>
              </a:spcBef>
              <a:spcAft>
                <a:spcPts val="0"/>
              </a:spcAft>
              <a:buClr>
                <a:srgbClr val="004992"/>
              </a:buClr>
              <a:buFont typeface="WingDings"/>
              <a:buAutoNum type="arabicPeriod"/>
              <a:defRPr/>
            </a:pPr>
            <a:r>
              <a:rPr lang="cs-CZ" sz="2000" kern="0" dirty="0">
                <a:solidFill>
                  <a:srgbClr val="004992"/>
                </a:solidFill>
                <a:latin typeface="+mn-lt"/>
              </a:rPr>
              <a:t>Psi shodili dívku do vody, protože honili kočku</a:t>
            </a:r>
            <a:r>
              <a:rPr lang="en-CA" sz="2000" kern="0" dirty="0">
                <a:solidFill>
                  <a:srgbClr val="004992"/>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Dívka se snaží zachránit kočku, aby neuplavala v loďce pryč</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Dívka skočila do vody, aby se zachránila před psy.</a:t>
            </a:r>
            <a:endParaRPr lang="en-CA" sz="2000" kern="0" dirty="0">
              <a:solidFill>
                <a:srgbClr val="333333"/>
              </a:solidFill>
              <a:latin typeface="+mn-lt"/>
            </a:endParaRPr>
          </a:p>
        </p:txBody>
      </p:sp>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3"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4"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 name="Footer Placeholder 1"/>
          <p:cNvSpPr>
            <a:spLocks noGrp="1"/>
          </p:cNvSpPr>
          <p:nvPr>
            <p:ph type="ftr" sz="quarter" idx="11"/>
          </p:nvPr>
        </p:nvSpPr>
        <p:spPr/>
        <p:txBody>
          <a:bodyPr/>
          <a:lstStyle/>
          <a:p>
            <a:pPr>
              <a:defRPr/>
            </a:pPr>
            <a:r>
              <a:rPr lang="de-DE"/>
              <a:t>Metakognitivní trénink 3 – Změna Přesvědčení</a:t>
            </a:r>
          </a:p>
        </p:txBody>
      </p:sp>
      <p:sp>
        <p:nvSpPr>
          <p:cNvPr id="5" name="Slide Number Placeholder 4"/>
          <p:cNvSpPr>
            <a:spLocks noGrp="1"/>
          </p:cNvSpPr>
          <p:nvPr>
            <p:ph type="sldNum" sz="quarter" idx="12"/>
          </p:nvPr>
        </p:nvSpPr>
        <p:spPr/>
        <p:txBody>
          <a:bodyPr/>
          <a:lstStyle/>
          <a:p>
            <a:fld id="{41B38958-C2BF-4E23-B77E-15574F79E13F}"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zachránil muže před loupežným přepadením.</a:t>
            </a:r>
            <a:endParaRPr lang="en-CA"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pomáhá opilému muži</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nešťastnou náhodou udeřil muže stolem</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Dva staří přátelé se potkali na ulici</a:t>
            </a:r>
            <a:r>
              <a:rPr lang="en-CA" sz="2000" kern="0" dirty="0">
                <a:solidFill>
                  <a:srgbClr val="333333"/>
                </a:solidFill>
                <a:latin typeface="+mn-lt"/>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pravděpodobná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připadá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každá</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nabídnutých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možností</a:t>
            </a:r>
            <a:r>
              <a:rPr lang="en-US" sz="3600" dirty="0">
                <a:solidFill>
                  <a:srgbClr val="004992"/>
                </a:solidFill>
                <a:latin typeface="+mn-lt"/>
                <a:ea typeface="+mn-ea"/>
                <a:cs typeface="+mn-cs"/>
              </a:rPr>
              <a:t>?</a:t>
            </a: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zachránil muže před loupežným přepadením.</a:t>
            </a:r>
            <a:endParaRPr lang="en-CA"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pomáhá opilému muži</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nešťastnou náhodou udeřil muže stolem</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Dva staří přátelé se potkali na ulici</a:t>
            </a:r>
            <a:r>
              <a:rPr lang="en-CA" sz="2000" kern="0" dirty="0">
                <a:solidFill>
                  <a:srgbClr val="333333"/>
                </a:solidFill>
                <a:latin typeface="+mn-lt"/>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Změnili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svůj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názor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promítnutí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nového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obrázku</a:t>
            </a:r>
            <a:r>
              <a:rPr lang="en-US" sz="3600" dirty="0">
                <a:solidFill>
                  <a:srgbClr val="004992"/>
                </a:solidFill>
                <a:latin typeface="+mn-lt"/>
                <a:ea typeface="+mn-ea"/>
                <a:cs typeface="+mn-cs"/>
              </a:rPr>
              <a:t>?</a:t>
            </a:r>
          </a:p>
        </p:txBody>
      </p:sp>
      <p:pic>
        <p:nvPicPr>
          <p:cNvPr id="10"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5"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zachránil muže před loupežným přepadením.</a:t>
            </a:r>
            <a:endParaRPr lang="en-CA"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pomáhá opilému muži</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nešťastnou náhodou udeřil muže stolem</a:t>
            </a:r>
            <a:r>
              <a:rPr lang="en-CA"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Dva staří přátelé se potkali na ulici</a:t>
            </a:r>
            <a:r>
              <a:rPr lang="en-CA" sz="2000" kern="0" dirty="0">
                <a:solidFill>
                  <a:srgbClr val="333333"/>
                </a:solidFill>
                <a:latin typeface="+mn-lt"/>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znovu zhodnoťte míru pravděpodobnosti!</a:t>
            </a: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9"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zachránil muže před loupežným přepadením.</a:t>
            </a:r>
            <a:endParaRPr lang="en-CA" sz="2000" kern="0" dirty="0">
              <a:solidFill>
                <a:srgbClr val="333333"/>
              </a:solidFill>
              <a:latin typeface="+mn-lt"/>
            </a:endParaRP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Chlapec pomáhá opilému muži</a:t>
            </a:r>
            <a:r>
              <a:rPr lang="en-CA" sz="2000" kern="0" dirty="0">
                <a:solidFill>
                  <a:srgbClr val="333333"/>
                </a:solidFill>
                <a:latin typeface="+mn-lt"/>
              </a:rPr>
              <a:t>.</a:t>
            </a:r>
          </a:p>
          <a:p>
            <a:pPr eaLnBrk="1" fontAlgn="auto" hangingPunct="1">
              <a:spcBef>
                <a:spcPts val="1200"/>
              </a:spcBef>
              <a:spcAft>
                <a:spcPts val="0"/>
              </a:spcAft>
              <a:buClr>
                <a:srgbClr val="004992"/>
              </a:buClr>
              <a:buFont typeface="WingDings"/>
              <a:buAutoNum type="arabicPeriod"/>
              <a:defRPr/>
            </a:pPr>
            <a:r>
              <a:rPr lang="cs-CZ" sz="2000" kern="0" dirty="0">
                <a:solidFill>
                  <a:srgbClr val="004992"/>
                </a:solidFill>
                <a:latin typeface="+mn-lt"/>
              </a:rPr>
              <a:t>Chlapec nešťastnou náhodou udeřil muže stolem</a:t>
            </a:r>
            <a:r>
              <a:rPr lang="en-CA" sz="2000" kern="0" dirty="0">
                <a:solidFill>
                  <a:srgbClr val="004992"/>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Dva staří přátelé se potkali na ulici</a:t>
            </a:r>
            <a:r>
              <a:rPr lang="en-CA" sz="2000" kern="0" dirty="0">
                <a:solidFill>
                  <a:srgbClr val="333333"/>
                </a:solidFill>
                <a:latin typeface="+mn-lt"/>
              </a:rPr>
              <a:t>.</a:t>
            </a:r>
          </a:p>
        </p:txBody>
      </p:sp>
      <p:pic>
        <p:nvPicPr>
          <p:cNvPr id="1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Metakognitivní trénink 3 – Změna Přesvědčení</a:t>
            </a:r>
          </a:p>
        </p:txBody>
      </p:sp>
      <p:sp>
        <p:nvSpPr>
          <p:cNvPr id="5" name="Slide Number Placeholder 4"/>
          <p:cNvSpPr>
            <a:spLocks noGrp="1"/>
          </p:cNvSpPr>
          <p:nvPr>
            <p:ph type="sldNum" sz="quarter" idx="12"/>
          </p:nvPr>
        </p:nvSpPr>
        <p:spPr/>
        <p:txBody>
          <a:bodyPr/>
          <a:lstStyle/>
          <a:p>
            <a:fld id="{41B38958-C2BF-4E23-B77E-15574F79E13F}"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Jak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pravděpodobná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vám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připadá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každá</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nabídnutých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možností</a:t>
            </a:r>
            <a:r>
              <a:rPr lang="en-US" sz="3600" dirty="0">
                <a:solidFill>
                  <a:srgbClr val="004992"/>
                </a:solidFill>
                <a:latin typeface="+mn-lt"/>
                <a:ea typeface="+mn-ea"/>
                <a:cs typeface="+mn-cs"/>
              </a:rPr>
              <a:t>?</a:t>
            </a:r>
          </a:p>
        </p:txBody>
      </p:sp>
      <p:sp>
        <p:nvSpPr>
          <p:cNvPr id="14"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se svojí přítelkyní sledují z auta filmové představení</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je v autě se svou milenkou a doufá, že je nikdo neuvidí</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převáží autem figurínu z výlohy svého obchodu s oblečením</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a žena ukradli auto</a:t>
            </a:r>
            <a:r>
              <a:rPr lang="en-US" sz="2000" kern="0" dirty="0">
                <a:solidFill>
                  <a:srgbClr val="333333"/>
                </a:solidFill>
                <a:latin typeface="+mn-lt"/>
              </a:rPr>
              <a:t>.</a:t>
            </a:r>
            <a:endParaRPr lang="de-DE" sz="2000" kern="0" dirty="0">
              <a:solidFill>
                <a:srgbClr val="333333"/>
              </a:solidFill>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Změnili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jste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svůj</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názor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promítnutí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nového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obrázku</a:t>
            </a:r>
            <a:r>
              <a:rPr lang="en-US" sz="3600" dirty="0">
                <a:solidFill>
                  <a:srgbClr val="004992"/>
                </a:solidFill>
                <a:latin typeface="+mn-lt"/>
                <a:ea typeface="+mn-ea"/>
                <a:cs typeface="+mn-cs"/>
              </a:rPr>
              <a:t>?</a:t>
            </a:r>
          </a:p>
        </p:txBody>
      </p:sp>
      <p:sp>
        <p:nvSpPr>
          <p:cNvPr id="1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se svojí přítelkyní sledují z auta filmové představení</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je v autě se svou milenkou a doufá, že je nikdo neuvidí</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převáží autem figurínu z výlohy svého obchodu s oblečením</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a žena ukradli auto</a:t>
            </a:r>
            <a:r>
              <a:rPr lang="en-US" sz="2000" kern="0" dirty="0">
                <a:solidFill>
                  <a:srgbClr val="333333"/>
                </a:solidFill>
                <a:latin typeface="+mn-lt"/>
              </a:rPr>
              <a:t>.</a:t>
            </a:r>
            <a:endParaRPr lang="de-DE" sz="2000" kern="0" dirty="0">
              <a:solidFill>
                <a:srgbClr val="333333"/>
              </a:solidFill>
              <a:latin typeface="+mn-lt"/>
            </a:endParaRP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8"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Prosím, znovu zhodnoťte míru pravděpodobnosti!</a:t>
            </a:r>
          </a:p>
        </p:txBody>
      </p:sp>
      <p:sp>
        <p:nvSpPr>
          <p:cNvPr id="1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se svojí přítelkyní sledují z auta filmové představení</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je v autě se svou milenkou a doufá, že je nikdo neuvidí</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převáží autem figurínu z výlohy svého obchodu s oblečením</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a žena ukradli auto</a:t>
            </a:r>
            <a:r>
              <a:rPr lang="en-US" sz="2000" kern="0" dirty="0">
                <a:solidFill>
                  <a:srgbClr val="333333"/>
                </a:solidFill>
                <a:latin typeface="+mn-lt"/>
              </a:rPr>
              <a:t>.</a:t>
            </a:r>
            <a:endParaRPr lang="de-DE" sz="2000" kern="0" dirty="0">
              <a:solidFill>
                <a:srgbClr val="333333"/>
              </a:solidFill>
              <a:latin typeface="+mn-lt"/>
            </a:endParaRPr>
          </a:p>
        </p:txBody>
      </p:sp>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2"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3"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6" name="Slide Number Placeholder 5"/>
          <p:cNvSpPr>
            <a:spLocks noGrp="1"/>
          </p:cNvSpPr>
          <p:nvPr>
            <p:ph type="sldNum" sz="quarter" idx="12"/>
          </p:nvPr>
        </p:nvSpPr>
        <p:spPr/>
        <p:txBody>
          <a:bodyPr/>
          <a:lstStyle/>
          <a:p>
            <a:fld id="{5A8019F1-8771-4069-A2A0-223594390EBC}"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se svojí přítelkyní sledují z auta filmové představení</a:t>
            </a:r>
            <a:r>
              <a:rPr lang="en-US" sz="2000" kern="0" dirty="0">
                <a:solidFill>
                  <a:srgbClr val="333333"/>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je v autě se svou milenkou a doufá, že je nikdo neuvidí</a:t>
            </a:r>
            <a:r>
              <a:rPr lang="en-US" sz="2000" kern="0" dirty="0">
                <a:solidFill>
                  <a:srgbClr val="333333"/>
                </a:solidFill>
                <a:latin typeface="+mn-lt"/>
              </a:rPr>
              <a:t>.</a:t>
            </a:r>
          </a:p>
          <a:p>
            <a:pPr eaLnBrk="1" fontAlgn="auto" hangingPunct="1">
              <a:spcBef>
                <a:spcPts val="1200"/>
              </a:spcBef>
              <a:spcAft>
                <a:spcPts val="0"/>
              </a:spcAft>
              <a:buClr>
                <a:srgbClr val="004992"/>
              </a:buClr>
              <a:buFont typeface="WingDings"/>
              <a:buAutoNum type="arabicPeriod"/>
              <a:defRPr/>
            </a:pPr>
            <a:r>
              <a:rPr lang="cs-CZ" sz="2000" kern="0" dirty="0">
                <a:solidFill>
                  <a:srgbClr val="004992"/>
                </a:solidFill>
                <a:latin typeface="+mn-lt"/>
              </a:rPr>
              <a:t>Muž převáží autem figurínu z výlohy svého obchodu s oblečením</a:t>
            </a:r>
            <a:r>
              <a:rPr lang="en-US" sz="2000" kern="0" dirty="0">
                <a:solidFill>
                  <a:srgbClr val="004992"/>
                </a:solidFill>
                <a:latin typeface="+mn-lt"/>
              </a:rPr>
              <a:t>.</a:t>
            </a:r>
          </a:p>
          <a:p>
            <a:pPr eaLnBrk="1" fontAlgn="auto" hangingPunct="1">
              <a:spcBef>
                <a:spcPts val="1200"/>
              </a:spcBef>
              <a:spcAft>
                <a:spcPts val="0"/>
              </a:spcAft>
              <a:buClr>
                <a:srgbClr val="333333"/>
              </a:buClr>
              <a:buFont typeface="WingDings"/>
              <a:buAutoNum type="arabicPeriod"/>
              <a:defRPr/>
            </a:pPr>
            <a:r>
              <a:rPr lang="cs-CZ" sz="2000" kern="0" dirty="0">
                <a:solidFill>
                  <a:srgbClr val="333333"/>
                </a:solidFill>
                <a:latin typeface="+mn-lt"/>
              </a:rPr>
              <a:t>Muž a žena ukradli auto</a:t>
            </a:r>
            <a:r>
              <a:rPr lang="en-US" sz="2000" kern="0" dirty="0">
                <a:solidFill>
                  <a:srgbClr val="333333"/>
                </a:solidFill>
                <a:latin typeface="+mn-lt"/>
              </a:rPr>
              <a:t>.</a:t>
            </a:r>
            <a:endParaRPr lang="de-DE" sz="2000" kern="0" dirty="0">
              <a:solidFill>
                <a:srgbClr val="333333"/>
              </a:solidFill>
              <a:latin typeface="+mn-lt"/>
            </a:endParaRPr>
          </a:p>
        </p:txBody>
      </p:sp>
      <p:pic>
        <p:nvPicPr>
          <p:cNvPr id="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1"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2"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Metakognitivní trénink 3 – Změna Přesvědčení</a:t>
            </a:r>
          </a:p>
        </p:txBody>
      </p:sp>
      <p:sp>
        <p:nvSpPr>
          <p:cNvPr id="5" name="Slide Number Placeholder 4"/>
          <p:cNvSpPr>
            <a:spLocks noGrp="1"/>
          </p:cNvSpPr>
          <p:nvPr>
            <p:ph type="sldNum" sz="quarter" idx="12"/>
          </p:nvPr>
        </p:nvSpPr>
        <p:spPr/>
        <p:txBody>
          <a:bodyPr/>
          <a:lstStyle/>
          <a:p>
            <a:fld id="{41B38958-C2BF-4E23-B77E-15574F79E13F}"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p>
          <a:p>
            <a:pPr marL="342900" lvl="0" indent="-342900" defTabSz="914400" fontAlgn="base">
              <a:buClr>
                <a:srgbClr val="333333"/>
              </a:buClr>
              <a:buFont typeface="WingDings"/>
              <a:buChar char=""/>
            </a:pPr>
            <a:r>
              <a:rPr lang="cs-CZ" altLang="de-DE" sz="2400" dirty="0">
                <a:solidFill>
                  <a:srgbClr val="333333"/>
                </a:solidFill>
              </a:rPr>
              <a:t>Někdy se věci mohou vyvinout zcela neočekávaným způsobem</a:t>
            </a:r>
            <a:r>
              <a:rPr lang="en-AU" altLang="de-DE" sz="2400" dirty="0">
                <a:solidFill>
                  <a:srgbClr val="333333"/>
                </a:solidFill>
              </a:rPr>
              <a:t>: </a:t>
            </a:r>
            <a:r>
              <a:rPr lang="cs-CZ" altLang="de-DE" sz="2400" dirty="0">
                <a:solidFill>
                  <a:srgbClr val="333333"/>
                </a:solidFill>
              </a:rPr>
              <a:t>Příliš rychlé rozhodování může vést k chybným závěrům</a:t>
            </a:r>
            <a:r>
              <a:rPr lang="en-AU" altLang="de-DE" sz="2400" dirty="0">
                <a:solidFill>
                  <a:srgbClr val="333333"/>
                </a:solidFill>
              </a:rPr>
              <a:t>.</a:t>
            </a:r>
            <a:endParaRPr lang="pl-PL"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5CF9C219-7DD8-4F6B-A679-F3DF938F399D}"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p>
          <a:p>
            <a:pPr marL="342900" lvl="0" indent="-342900" defTabSz="914400" fontAlgn="base">
              <a:buClr>
                <a:srgbClr val="333333"/>
              </a:buClr>
              <a:buFont typeface="WingDings"/>
              <a:buChar char=""/>
            </a:pPr>
            <a:r>
              <a:rPr lang="cs-CZ" altLang="de-DE" sz="2400" dirty="0">
                <a:solidFill>
                  <a:srgbClr val="333333"/>
                </a:solidFill>
              </a:rPr>
              <a:t>Někdy se věci mohou vyvinout zcela neočekávaným způsobem</a:t>
            </a:r>
            <a:r>
              <a:rPr lang="en-AU" altLang="de-DE" sz="2400" dirty="0">
                <a:solidFill>
                  <a:srgbClr val="333333"/>
                </a:solidFill>
              </a:rPr>
              <a:t>: </a:t>
            </a:r>
            <a:r>
              <a:rPr lang="cs-CZ" altLang="de-DE" sz="2400" dirty="0">
                <a:solidFill>
                  <a:srgbClr val="333333"/>
                </a:solidFill>
              </a:rPr>
              <a:t>Příliš rychlé rozhodování může vést k chybným závěrům</a:t>
            </a:r>
            <a:r>
              <a:rPr lang="en-AU"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Měli bychom vždycky vzít v úvahu různá možná vysvětlení/ hypotézy a podle toho svá přesvědčení pružně </a:t>
            </a:r>
            <a:r>
              <a:rPr lang="cs-CZ" altLang="de-DE" sz="2400">
                <a:solidFill>
                  <a:srgbClr val="333333"/>
                </a:solidFill>
              </a:rPr>
              <a:t>měnit</a:t>
            </a:r>
            <a:r>
              <a:rPr lang="en-AU" altLang="de-DE" sz="2400">
                <a:solidFill>
                  <a:srgbClr val="333333"/>
                </a:solidFill>
              </a:rPr>
              <a:t>.</a:t>
            </a:r>
            <a:endParaRPr lang="pl-PL"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5CF9C219-7DD8-4F6B-A679-F3DF938F399D}" type="slidenum">
              <a:rPr lang="de-DE" altLang="de-DE" smtClean="0"/>
              <a:pPr/>
              <a:t>68</a:t>
            </a:fld>
            <a:endParaRPr lang="de-DE" altLang="de-DE"/>
          </a:p>
        </p:txBody>
      </p:sp>
    </p:spTree>
    <p:extLst>
      <p:ext uri="{BB962C8B-B14F-4D97-AF65-F5344CB8AC3E}">
        <p14:creationId xmlns:p14="http://schemas.microsoft.com/office/powerpoint/2010/main" val="36869678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pl-PL" sz="2400" b="1" dirty="0">
                <a:solidFill>
                  <a:srgbClr val="333333"/>
                </a:solidFill>
              </a:rPr>
              <a:t>Co bychom si měli zapamatovat:</a:t>
            </a:r>
          </a:p>
          <a:p>
            <a:pPr marL="342900" lvl="0" indent="-342900" defTabSz="914400" fontAlgn="base">
              <a:buClr>
                <a:srgbClr val="333333"/>
              </a:buClr>
              <a:buFont typeface="WingDings"/>
              <a:buChar char=""/>
            </a:pPr>
            <a:r>
              <a:rPr lang="cs-CZ" altLang="de-DE" sz="2400" dirty="0">
                <a:solidFill>
                  <a:srgbClr val="333333"/>
                </a:solidFill>
              </a:rPr>
              <a:t>Někdy se věci mohou vyvinout zcela neočekávaným způsobem</a:t>
            </a:r>
            <a:r>
              <a:rPr lang="en-AU" altLang="de-DE" sz="2400" dirty="0">
                <a:solidFill>
                  <a:srgbClr val="333333"/>
                </a:solidFill>
              </a:rPr>
              <a:t>: </a:t>
            </a:r>
            <a:r>
              <a:rPr lang="cs-CZ" altLang="de-DE" sz="2400" dirty="0">
                <a:solidFill>
                  <a:srgbClr val="333333"/>
                </a:solidFill>
              </a:rPr>
              <a:t>Příliš rychlé rozhodování může vést k chybným závěrům</a:t>
            </a:r>
            <a:r>
              <a:rPr lang="en-AU"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Měli bychom vždycky vzít v úvahu různá možná vysvětlení/ hypotézy a podle toho svá přesvědčení pružně měnit</a:t>
            </a:r>
            <a:r>
              <a:rPr lang="en-AU"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K potvrzení svého závěru se snažíme získat co nejvíce informací</a:t>
            </a:r>
            <a:r>
              <a:rPr lang="en-AU" altLang="de-DE" sz="2400" dirty="0">
                <a:solidFill>
                  <a:srgbClr val="333333"/>
                </a:solidFill>
              </a:rPr>
              <a:t>.</a:t>
            </a:r>
            <a:endParaRPr lang="pl-PL"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5CF9C219-7DD8-4F6B-A679-F3DF938F399D}" type="slidenum">
              <a:rPr lang="de-DE" altLang="de-DE" smtClean="0"/>
              <a:pPr/>
              <a:t>69</a:t>
            </a:fld>
            <a:endParaRPr lang="de-DE" altLang="de-DE"/>
          </a:p>
        </p:txBody>
      </p:sp>
    </p:spTree>
    <p:extLst>
      <p:ext uri="{BB962C8B-B14F-4D97-AF65-F5344CB8AC3E}">
        <p14:creationId xmlns:p14="http://schemas.microsoft.com/office/powerpoint/2010/main" val="41297092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000" dirty="0">
                <a:solidFill>
                  <a:srgbClr val="333333"/>
                </a:solidFill>
              </a:rPr>
              <a:t>Během psychózy mnozí lidé věří mylným přesvědčením a ignorují fakta, která svědčí proti nim</a:t>
            </a:r>
            <a:r>
              <a:rPr lang="en-AU" altLang="de-DE" sz="2000" dirty="0">
                <a:solidFill>
                  <a:srgbClr val="333333"/>
                </a:solidFill>
              </a:rPr>
              <a:t>. </a:t>
            </a:r>
            <a:r>
              <a:rPr lang="cs-CZ" altLang="de-DE" sz="2000" dirty="0">
                <a:solidFill>
                  <a:srgbClr val="333333"/>
                </a:solidFill>
              </a:rPr>
              <a:t>V některých případech to může mít vážné důsledky.</a:t>
            </a:r>
            <a:endParaRPr lang="en-AU"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5CF9C219-7DD8-4F6B-A679-F3DF938F399D}"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000" dirty="0">
                <a:solidFill>
                  <a:srgbClr val="333333"/>
                </a:solidFill>
              </a:rPr>
              <a:t>Během psychózy mnozí lidé věří mylným přesvědčením a ignorují fakta, která svědčí proti nim</a:t>
            </a:r>
            <a:r>
              <a:rPr lang="en-AU" altLang="de-DE" sz="2000" dirty="0">
                <a:solidFill>
                  <a:srgbClr val="333333"/>
                </a:solidFill>
              </a:rPr>
              <a:t>. </a:t>
            </a:r>
            <a:r>
              <a:rPr lang="cs-CZ" altLang="de-DE" sz="2000" dirty="0">
                <a:solidFill>
                  <a:srgbClr val="333333"/>
                </a:solidFill>
              </a:rPr>
              <a:t>V některých případech to může mít vážné důsledky.</a:t>
            </a:r>
            <a:endParaRPr lang="en-AU" altLang="de-DE" sz="2000" dirty="0">
              <a:solidFill>
                <a:srgbClr val="333333"/>
              </a:solidFill>
            </a:endParaRPr>
          </a:p>
          <a:p>
            <a:pPr lvl="0" defTabSz="914400" fontAlgn="base"/>
            <a:r>
              <a:rPr lang="cs-CZ" altLang="de-DE" sz="2000" dirty="0">
                <a:solidFill>
                  <a:srgbClr val="004992"/>
                </a:solidFill>
              </a:rPr>
              <a:t>Příklad</a:t>
            </a:r>
            <a:r>
              <a:rPr lang="en-AU" altLang="de-DE" sz="2000" dirty="0">
                <a:solidFill>
                  <a:srgbClr val="004992"/>
                </a:solidFill>
              </a:rPr>
              <a:t>: </a:t>
            </a:r>
            <a:r>
              <a:rPr lang="cs-CZ" altLang="de-DE" sz="2000" dirty="0">
                <a:solidFill>
                  <a:srgbClr val="333333"/>
                </a:solidFill>
              </a:rPr>
              <a:t>Jan napadl svého otce</a:t>
            </a:r>
            <a:r>
              <a:rPr lang="en-AU" altLang="de-DE" sz="2000" dirty="0">
                <a:solidFill>
                  <a:srgbClr val="333333"/>
                </a:solidFill>
              </a:rPr>
              <a:t>. </a:t>
            </a:r>
            <a:r>
              <a:rPr lang="cs-CZ" altLang="de-DE" sz="2000" dirty="0">
                <a:solidFill>
                  <a:srgbClr val="333333"/>
                </a:solidFill>
              </a:rPr>
              <a:t>Byl přesvědčen, že jeho otec již zemřel před mnoha roky a že jeho tělo ovládl robot</a:t>
            </a:r>
            <a:r>
              <a:rPr lang="en-AU" altLang="de-DE" sz="2000" dirty="0">
                <a:solidFill>
                  <a:srgbClr val="333333"/>
                </a:solidFill>
              </a:rPr>
              <a:t>. </a:t>
            </a:r>
            <a:r>
              <a:rPr lang="cs-CZ" altLang="de-DE" sz="2000" dirty="0">
                <a:solidFill>
                  <a:srgbClr val="333333"/>
                </a:solidFill>
              </a:rPr>
              <a:t>I když přitom Jan svého otce zranil a ten krvácel, což svědčilo proti Janovu přesvědčení</a:t>
            </a:r>
            <a:r>
              <a:rPr lang="en-GB" altLang="de-DE" sz="2000" dirty="0">
                <a:solidFill>
                  <a:srgbClr val="333333"/>
                </a:solidFill>
              </a:rPr>
              <a:t>,</a:t>
            </a:r>
            <a:r>
              <a:rPr lang="cs-CZ" altLang="de-DE" sz="2000" dirty="0">
                <a:solidFill>
                  <a:srgbClr val="333333"/>
                </a:solidFill>
              </a:rPr>
              <a:t> ten stejně i nadále svého otce podezíral, že je robot.</a:t>
            </a:r>
          </a:p>
          <a:p>
            <a:pPr lvl="0" defTabSz="914400" fontAlgn="base"/>
            <a:r>
              <a:rPr lang="cs-CZ" altLang="de-DE" sz="2000" dirty="0">
                <a:solidFill>
                  <a:srgbClr val="004992"/>
                </a:solidFill>
              </a:rPr>
              <a:t>Pozadí</a:t>
            </a:r>
            <a:r>
              <a:rPr lang="en-AU" altLang="de-DE" sz="2000" dirty="0">
                <a:solidFill>
                  <a:srgbClr val="004992"/>
                </a:solidFill>
              </a:rPr>
              <a:t>: </a:t>
            </a:r>
            <a:r>
              <a:rPr lang="cs-CZ" altLang="de-DE" sz="2000" dirty="0">
                <a:solidFill>
                  <a:srgbClr val="333333"/>
                </a:solidFill>
              </a:rPr>
              <a:t>Otec se k Janovi choval divně a nebyl na něj tak laskavý jako obvykle</a:t>
            </a:r>
            <a:r>
              <a:rPr lang="en-AU" altLang="de-DE" sz="2000" dirty="0">
                <a:solidFill>
                  <a:srgbClr val="333333"/>
                </a:solidFill>
              </a:rPr>
              <a:t>.</a:t>
            </a:r>
          </a:p>
          <a:p>
            <a:pPr lvl="0" defTabSz="914400" fontAlgn="base"/>
            <a:r>
              <a:rPr lang="cs-CZ" altLang="de-DE" sz="2000" dirty="0">
                <a:solidFill>
                  <a:srgbClr val="004992"/>
                </a:solidFill>
              </a:rPr>
              <a:t>ALE</a:t>
            </a:r>
            <a:r>
              <a:rPr lang="en-AU" altLang="de-DE" sz="2000" dirty="0">
                <a:solidFill>
                  <a:srgbClr val="004992"/>
                </a:solidFill>
              </a:rPr>
              <a:t>: </a:t>
            </a:r>
            <a:r>
              <a:rPr lang="cs-CZ" altLang="de-DE" sz="2000" dirty="0">
                <a:solidFill>
                  <a:srgbClr val="333333"/>
                </a:solidFill>
              </a:rPr>
              <a:t>Lidé se ke stáru mohou měnit</a:t>
            </a:r>
            <a:r>
              <a:rPr lang="en-AU" altLang="de-DE" sz="2000" dirty="0">
                <a:solidFill>
                  <a:srgbClr val="333333"/>
                </a:solidFill>
              </a:rPr>
              <a:t>; </a:t>
            </a:r>
            <a:r>
              <a:rPr lang="cs-CZ" altLang="de-DE" sz="2000" dirty="0">
                <a:solidFill>
                  <a:srgbClr val="333333"/>
                </a:solidFill>
              </a:rPr>
              <a:t>možná měl otec své vlastní problémy nebo již byl vyčerpán péčí o svého syna</a:t>
            </a:r>
            <a:r>
              <a:rPr lang="en-AU" altLang="de-DE" sz="2000" dirty="0">
                <a:solidFill>
                  <a:srgbClr val="333333"/>
                </a:solidFill>
              </a:rPr>
              <a:t>. </a:t>
            </a:r>
            <a:r>
              <a:rPr lang="cs-CZ" altLang="de-DE" sz="2000" dirty="0">
                <a:solidFill>
                  <a:srgbClr val="333333"/>
                </a:solidFill>
              </a:rPr>
              <a:t>Příbuzní nedokázali Jana přesvědčit, že s jeho otcem je všechno v pořádku</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5CF9C219-7DD8-4F6B-A679-F3DF938F399D}" type="slidenum">
              <a:rPr lang="de-DE" altLang="de-DE" smtClean="0"/>
              <a:pPr/>
              <a:t>71</a:t>
            </a:fld>
            <a:endParaRPr lang="de-DE" altLang="de-DE"/>
          </a:p>
        </p:txBody>
      </p:sp>
    </p:spTree>
    <p:extLst>
      <p:ext uri="{BB962C8B-B14F-4D97-AF65-F5344CB8AC3E}">
        <p14:creationId xmlns:p14="http://schemas.microsoft.com/office/powerpoint/2010/main" val="38919094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000" dirty="0">
                <a:solidFill>
                  <a:srgbClr val="333333"/>
                </a:solidFill>
              </a:rPr>
              <a:t>Během psychózy mnozí lidé věří mylným přesvědčením a ignorují fakta, která svědčí proti nim</a:t>
            </a:r>
            <a:r>
              <a:rPr lang="en-AU" altLang="de-DE" sz="2000" dirty="0">
                <a:solidFill>
                  <a:srgbClr val="333333"/>
                </a:solidFill>
              </a:rPr>
              <a:t>. </a:t>
            </a:r>
            <a:r>
              <a:rPr lang="cs-CZ" altLang="de-DE" sz="2000" dirty="0">
                <a:solidFill>
                  <a:srgbClr val="333333"/>
                </a:solidFill>
              </a:rPr>
              <a:t>V některých případech to může mít vážné důsledky.</a:t>
            </a:r>
            <a:endParaRPr lang="en-AU" altLang="de-DE" sz="2000" dirty="0">
              <a:solidFill>
                <a:srgbClr val="333333"/>
              </a:solidFill>
            </a:endParaRPr>
          </a:p>
          <a:p>
            <a:pPr lvl="0" defTabSz="914400" fontAlgn="base"/>
            <a:r>
              <a:rPr lang="cs-CZ" altLang="de-DE" sz="2000" dirty="0">
                <a:solidFill>
                  <a:srgbClr val="004992"/>
                </a:solidFill>
              </a:rPr>
              <a:t>Příklad</a:t>
            </a:r>
            <a:r>
              <a:rPr lang="en-AU" altLang="de-DE" sz="2000" dirty="0">
                <a:solidFill>
                  <a:srgbClr val="004992"/>
                </a:solidFill>
              </a:rPr>
              <a:t>: </a:t>
            </a:r>
            <a:r>
              <a:rPr lang="cs-CZ" altLang="de-DE" sz="2000" dirty="0">
                <a:solidFill>
                  <a:srgbClr val="333333"/>
                </a:solidFill>
              </a:rPr>
              <a:t>Jan napadl svého otce</a:t>
            </a:r>
            <a:r>
              <a:rPr lang="en-AU" altLang="de-DE" sz="2000" dirty="0">
                <a:solidFill>
                  <a:srgbClr val="333333"/>
                </a:solidFill>
              </a:rPr>
              <a:t>. </a:t>
            </a:r>
            <a:r>
              <a:rPr lang="cs-CZ" altLang="de-DE" sz="2000" dirty="0">
                <a:solidFill>
                  <a:srgbClr val="333333"/>
                </a:solidFill>
              </a:rPr>
              <a:t>Byl přesvědčen, že jeho otec již zemřel před mnoha roky a že jeho tělo ovládl robot</a:t>
            </a:r>
            <a:r>
              <a:rPr lang="en-AU" altLang="de-DE" sz="2000" dirty="0">
                <a:solidFill>
                  <a:srgbClr val="333333"/>
                </a:solidFill>
              </a:rPr>
              <a:t>. </a:t>
            </a:r>
            <a:r>
              <a:rPr lang="cs-CZ" altLang="de-DE" sz="2000" dirty="0">
                <a:solidFill>
                  <a:srgbClr val="333333"/>
                </a:solidFill>
              </a:rPr>
              <a:t>I když přitom Jan svého otce zranil a ten krvácel, což svědčilo proti Janovu přesvědčení</a:t>
            </a:r>
            <a:r>
              <a:rPr lang="en-GB" altLang="de-DE" sz="2000" dirty="0">
                <a:solidFill>
                  <a:srgbClr val="333333"/>
                </a:solidFill>
              </a:rPr>
              <a:t>,</a:t>
            </a:r>
            <a:r>
              <a:rPr lang="cs-CZ" altLang="de-DE" sz="2000" dirty="0">
                <a:solidFill>
                  <a:srgbClr val="333333"/>
                </a:solidFill>
              </a:rPr>
              <a:t> ten stejně i nadále svého otce podezíral, že je robot.</a:t>
            </a:r>
          </a:p>
          <a:p>
            <a:pPr lvl="0" defTabSz="914400" fontAlgn="base"/>
            <a:r>
              <a:rPr lang="cs-CZ" altLang="de-DE" sz="2000" dirty="0">
                <a:solidFill>
                  <a:srgbClr val="004992"/>
                </a:solidFill>
              </a:rPr>
              <a:t>Pozadí</a:t>
            </a:r>
            <a:r>
              <a:rPr lang="en-AU" altLang="de-DE" sz="2000" dirty="0">
                <a:solidFill>
                  <a:srgbClr val="004992"/>
                </a:solidFill>
              </a:rPr>
              <a:t>: </a:t>
            </a:r>
            <a:r>
              <a:rPr lang="cs-CZ" altLang="de-DE" sz="2000" dirty="0">
                <a:solidFill>
                  <a:srgbClr val="333333"/>
                </a:solidFill>
              </a:rPr>
              <a:t>Otec se k Janovi choval divně a nebyl na něj tak laskavý jako obvykle</a:t>
            </a:r>
            <a:r>
              <a:rPr lang="en-AU" altLang="de-DE" sz="2000" dirty="0">
                <a:solidFill>
                  <a:srgbClr val="333333"/>
                </a:solidFill>
              </a:rPr>
              <a:t>.</a:t>
            </a:r>
          </a:p>
          <a:p>
            <a:pPr lvl="0" defTabSz="914400" fontAlgn="base"/>
            <a:r>
              <a:rPr lang="cs-CZ" altLang="de-DE" sz="2000" dirty="0">
                <a:solidFill>
                  <a:srgbClr val="004992"/>
                </a:solidFill>
              </a:rPr>
              <a:t>ALE</a:t>
            </a:r>
            <a:r>
              <a:rPr lang="en-AU" altLang="de-DE" sz="2000" dirty="0">
                <a:solidFill>
                  <a:srgbClr val="004992"/>
                </a:solidFill>
              </a:rPr>
              <a:t>: </a:t>
            </a:r>
            <a:r>
              <a:rPr lang="cs-CZ" altLang="de-DE" sz="2000" dirty="0">
                <a:solidFill>
                  <a:srgbClr val="333333"/>
                </a:solidFill>
              </a:rPr>
              <a:t>Lidé se ke stáru mohou měnit</a:t>
            </a:r>
            <a:r>
              <a:rPr lang="en-AU" altLang="de-DE" sz="2000" dirty="0">
                <a:solidFill>
                  <a:srgbClr val="333333"/>
                </a:solidFill>
              </a:rPr>
              <a:t>; </a:t>
            </a:r>
            <a:r>
              <a:rPr lang="cs-CZ" altLang="de-DE" sz="2000" dirty="0">
                <a:solidFill>
                  <a:srgbClr val="333333"/>
                </a:solidFill>
              </a:rPr>
              <a:t>možná měl otec své vlastní problémy nebo již byl vyčerpán péčí o svého syna</a:t>
            </a:r>
            <a:r>
              <a:rPr lang="en-AU" altLang="de-DE" sz="2000" dirty="0">
                <a:solidFill>
                  <a:srgbClr val="333333"/>
                </a:solidFill>
              </a:rPr>
              <a:t>. </a:t>
            </a:r>
            <a:r>
              <a:rPr lang="cs-CZ" altLang="de-DE" sz="2000" dirty="0">
                <a:solidFill>
                  <a:srgbClr val="333333"/>
                </a:solidFill>
              </a:rPr>
              <a:t>Příbuzní nedokázali Jana přesvědčit, že s jeho otcem je všechno v pořádku</a:t>
            </a:r>
            <a:r>
              <a:rPr lang="en-AU" altLang="de-DE" sz="2000" dirty="0">
                <a:solidFill>
                  <a:srgbClr val="333333"/>
                </a:solidFill>
              </a:rPr>
              <a:t>.</a:t>
            </a:r>
          </a:p>
          <a:p>
            <a:pPr lvl="0" defTabSz="914400" fontAlgn="base"/>
            <a:r>
              <a:rPr lang="cs-CZ" altLang="de-DE" sz="2000" dirty="0">
                <a:solidFill>
                  <a:srgbClr val="333333"/>
                </a:solidFill>
              </a:rPr>
              <a:t>Je těžké zachovat si chladnou hlavu, když se člověk cítí ohrožen</a:t>
            </a:r>
            <a:r>
              <a:rPr lang="en-AU" altLang="de-DE" sz="2000" dirty="0">
                <a:solidFill>
                  <a:srgbClr val="333333"/>
                </a:solidFill>
              </a:rPr>
              <a:t>. </a:t>
            </a:r>
            <a:r>
              <a:rPr lang="cs-CZ" altLang="de-DE" sz="2000" dirty="0">
                <a:solidFill>
                  <a:srgbClr val="333333"/>
                </a:solidFill>
              </a:rPr>
              <a:t>Takže si dávejte pozor na svá hodnocení a raději se poraďte s lidmi, kterým důvěřujete</a:t>
            </a:r>
            <a:r>
              <a:rPr lang="en-AU"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5CF9C219-7DD8-4F6B-A679-F3DF938F399D}" type="slidenum">
              <a:rPr lang="de-DE" altLang="de-DE" smtClean="0"/>
              <a:pPr/>
              <a:t>72</a:t>
            </a:fld>
            <a:endParaRPr lang="de-DE" altLang="de-DE"/>
          </a:p>
        </p:txBody>
      </p:sp>
    </p:spTree>
    <p:extLst>
      <p:ext uri="{BB962C8B-B14F-4D97-AF65-F5344CB8AC3E}">
        <p14:creationId xmlns:p14="http://schemas.microsoft.com/office/powerpoint/2010/main" val="2495964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Metakognitivní trénink 3 – Změna Přesvědčení</a:t>
            </a:r>
          </a:p>
        </p:txBody>
      </p:sp>
      <p:sp>
        <p:nvSpPr>
          <p:cNvPr id="8" name="Slide Number Placeholder 7"/>
          <p:cNvSpPr>
            <a:spLocks noGrp="1"/>
          </p:cNvSpPr>
          <p:nvPr>
            <p:ph type="sldNum" sz="quarter" idx="12"/>
          </p:nvPr>
        </p:nvSpPr>
        <p:spPr/>
        <p:txBody>
          <a:bodyPr/>
          <a:lstStyle/>
          <a:p>
            <a:fld id="{5CF9C219-7DD8-4F6B-A679-F3DF938F399D}" type="slidenum">
              <a:rPr lang="de-DE" altLang="de-DE" smtClean="0"/>
              <a:pPr/>
              <a:t>73</a:t>
            </a:fld>
            <a:endParaRPr lang="de-DE" altLang="de-DE"/>
          </a:p>
        </p:txBody>
      </p:sp>
    </p:spTree>
    <p:extLst>
      <p:ext uri="{BB962C8B-B14F-4D97-AF65-F5344CB8AC3E}">
        <p14:creationId xmlns:p14="http://schemas.microsoft.com/office/powerpoint/2010/main" val="38665643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919311191"/>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3 – Změna Přesvědčení</a:t>
            </a:r>
          </a:p>
        </p:txBody>
      </p:sp>
      <p:sp>
        <p:nvSpPr>
          <p:cNvPr id="7" name="Slide Number Placeholder 6"/>
          <p:cNvSpPr>
            <a:spLocks noGrp="1"/>
          </p:cNvSpPr>
          <p:nvPr>
            <p:ph type="sldNum" sz="quarter" idx="12"/>
          </p:nvPr>
        </p:nvSpPr>
        <p:spPr/>
        <p:txBody>
          <a:bodyPr/>
          <a:lstStyle/>
          <a:p>
            <a:fld id="{41B38958-C2BF-4E23-B77E-15574F79E13F}" type="slidenum">
              <a:rPr lang="de-DE" altLang="de-DE" smtClean="0"/>
              <a:pPr/>
              <a:t>74</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5222</Words>
  <Application>Microsoft Office PowerPoint</Application>
  <PresentationFormat>Benutzerdefiniert</PresentationFormat>
  <Paragraphs>728</Paragraphs>
  <Slides>74</Slides>
  <Notes>74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74</vt:i4>
      </vt:variant>
    </vt:vector>
  </HeadingPairs>
  <TitlesOfParts>
    <vt:vector size="82" baseType="lpstr">
      <vt:lpstr>WingDings</vt:lpstr>
      <vt:lpstr>Calibri</vt:lpstr>
      <vt:lpstr>Calibri Light</vt:lpstr>
      <vt:lpstr>Times New Roman</vt:lpstr>
      <vt:lpstr>Arial</vt:lpstr>
      <vt:lpstr>Symbol</vt:lpstr>
      <vt:lpstr>WingDings</vt:lpstr>
      <vt:lpstr>UKE_PPT-Vorlage_16zu9</vt:lpstr>
      <vt:lpstr>MKT 3 A – Změna Přesvědčení</vt:lpstr>
      <vt:lpstr>Změna přesvědčení</vt:lpstr>
      <vt:lpstr>Změna přesvědčení</vt:lpstr>
      <vt:lpstr>Změna přesvědčení</vt:lpstr>
      <vt:lpstr>Změna přesvědčení</vt:lpstr>
      <vt:lpstr>Když se předpovědi nevyplní</vt:lpstr>
      <vt:lpstr>Když se předpovědi nevyplní</vt:lpstr>
      <vt:lpstr>Nepružnost “v praxi” (“vidění s klapkami na očích”)</vt:lpstr>
      <vt:lpstr>Nepružnost “v praxi” (“vidění s klapkami na očích”)</vt:lpstr>
      <vt:lpstr>Nepružnost “v praxi” (“vidění s klapkami na očích”)</vt:lpstr>
      <vt:lpstr>Nepružnost “v praxi” (“vidění s klapkami na očích”)</vt:lpstr>
      <vt:lpstr>A proč se tím zabýváme?</vt:lpstr>
      <vt:lpstr>A proč se tím zabýváme?</vt:lpstr>
      <vt:lpstr>Příklady toho, jak příliš rigidně zastávaná přesvědčení při psychóze vedou k nesprávnému porozumění</vt:lpstr>
      <vt:lpstr>Tři obrázky dole náleží do určité kategorie. Jaká je to kategorie?</vt:lpstr>
      <vt:lpstr>Kategorie: Živá stvoření!</vt:lpstr>
      <vt:lpstr>Cvičení</vt:lpstr>
      <vt:lpstr>Cvičení</vt:lpstr>
      <vt:lpstr>Cvičení</vt:lpstr>
      <vt:lpstr>Cvičení</vt:lpstr>
      <vt:lpstr>Co se mohlo stát?</vt:lpstr>
      <vt:lpstr>Jak pravděpodobná vám připadá každá z nabídnutých možností?</vt:lpstr>
      <vt:lpstr>Změnili jste svůj názor po promítnutí nového obrázku?</vt:lpstr>
      <vt:lpstr>Prosím, znovu zhodnoťte míru pravděpodobnosti!</vt:lpstr>
      <vt:lpstr>PowerPoint-Präsentation</vt:lpstr>
      <vt:lpstr>Jak pravděpodobná vám připadá každá z nabídnutých možností?</vt:lpstr>
      <vt:lpstr>Změnili jste svůj názor po promítnutí nového obrázku?</vt:lpstr>
      <vt:lpstr>Prosím, znovu zhodnoťte míru pravděpodobnosti!</vt:lpstr>
      <vt:lpstr>PowerPoint-Präsentation</vt:lpstr>
      <vt:lpstr>Jak pravděpodobná vám připadá každá z nabídnutých možností?</vt:lpstr>
      <vt:lpstr>Změnili jste svůj názor po promítnutí nového obrázku?</vt:lpstr>
      <vt:lpstr>Prosím, znovu zhodnoťte míru pravděpodobnosti!</vt:lpstr>
      <vt:lpstr>PowerPoint-Präsentation</vt:lpstr>
      <vt:lpstr>Jak pravděpodobná vám připadá každá z nabídnutých možností?</vt:lpstr>
      <vt:lpstr>Prosím zhodnoťte pravděpodobnost znovu</vt:lpstr>
      <vt:lpstr>Prosím zhodnoťte pravděpodobnost znovu</vt:lpstr>
      <vt:lpstr>PowerPoint-Präsentation</vt:lpstr>
      <vt:lpstr>Jak pravděpodobná vám připadá každá z nabídnutých možností?</vt:lpstr>
      <vt:lpstr>Změnili jste svůj názor po promítnutí nového obrázku?</vt:lpstr>
      <vt:lpstr>Prosím, znovu zhodnoťte míru pravděpodobnosti!</vt:lpstr>
      <vt:lpstr>PowerPoint-Präsentation</vt:lpstr>
      <vt:lpstr>Volitelné: Video klipy</vt:lpstr>
      <vt:lpstr>Jak pravděpodobná vám připadá každá z nabídnutých možností?</vt:lpstr>
      <vt:lpstr>Změnili jste svůj názor po promítnutí nového obrázku?</vt:lpstr>
      <vt:lpstr>Prosím, znovu zhodnoťte míru pravděpodobnosti!</vt:lpstr>
      <vt:lpstr>PowerPoint-Präsentation</vt:lpstr>
      <vt:lpstr>Jak pravděpodobná vám připadá každá z nabídnutých možností?</vt:lpstr>
      <vt:lpstr>Změnili jste svůj názor po promítnutí nového obrázku?</vt:lpstr>
      <vt:lpstr>Prosím, znovu zhodnoťte míru pravděpodobnosti!</vt:lpstr>
      <vt:lpstr>PowerPoint-Präsentation</vt:lpstr>
      <vt:lpstr>Jak pravděpodobná vám připadá každá z nabídnutých možností?</vt:lpstr>
      <vt:lpstr>Změnili jste svůj názor po promítnutí nového obrázku?</vt:lpstr>
      <vt:lpstr>Prosím, znovu zhodnoťte míru pravděpodobnosti!</vt:lpstr>
      <vt:lpstr>PowerPoint-Präsentation</vt:lpstr>
      <vt:lpstr>Jak pravděpodobná vám připadá každá z nabídnutých možností?</vt:lpstr>
      <vt:lpstr>Změnili jste svůj názor po promítnutí nového obrázku?</vt:lpstr>
      <vt:lpstr>Prosím, znovu zhodnoťte míru pravděpodobnosti!</vt:lpstr>
      <vt:lpstr>PowerPoint-Präsentation</vt:lpstr>
      <vt:lpstr>Jak pravděpodobná vám připadá každá z nabídnutých možností?</vt:lpstr>
      <vt:lpstr>Změnili jste svůj názor po promítnutí nového obrázku?</vt:lpstr>
      <vt:lpstr>Prosím, znovu zhodnoťte míru pravděpodobnosti!</vt:lpstr>
      <vt:lpstr>PowerPoint-Präsentation</vt:lpstr>
      <vt:lpstr>Jak pravděpodobná vám připadá každá z nabídnutých možností?</vt:lpstr>
      <vt:lpstr>Změnili jste svůj názor po promítnutí nového obrázku?</vt:lpstr>
      <vt:lpstr>Prosím, znovu zhodnoťte míru pravděpodobnosti!</vt:lpstr>
      <vt:lpstr>PowerPoint-Präsentation</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Děkuji vám za pozornost!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312</cp:revision>
  <dcterms:created xsi:type="dcterms:W3CDTF">2004-06-30T16:15:23Z</dcterms:created>
  <dcterms:modified xsi:type="dcterms:W3CDTF">2022-08-17T09:25:48Z</dcterms:modified>
</cp:coreProperties>
</file>