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96" r:id="rId1"/>
  </p:sldMasterIdLst>
  <p:notesMasterIdLst>
    <p:notesMasterId r:id="rId126"/>
  </p:notesMasterIdLst>
  <p:handoutMasterIdLst>
    <p:handoutMasterId r:id="rId127"/>
  </p:handoutMasterIdLst>
  <p:sldIdLst>
    <p:sldId id="783" r:id="rId2"/>
    <p:sldId id="376" r:id="rId3"/>
    <p:sldId id="727" r:id="rId4"/>
    <p:sldId id="762" r:id="rId5"/>
    <p:sldId id="761" r:id="rId6"/>
    <p:sldId id="540" r:id="rId7"/>
    <p:sldId id="765" r:id="rId8"/>
    <p:sldId id="764" r:id="rId9"/>
    <p:sldId id="763" r:id="rId10"/>
    <p:sldId id="766" r:id="rId11"/>
    <p:sldId id="769" r:id="rId12"/>
    <p:sldId id="768" r:id="rId13"/>
    <p:sldId id="576" r:id="rId14"/>
    <p:sldId id="383" r:id="rId15"/>
    <p:sldId id="732" r:id="rId16"/>
    <p:sldId id="385" r:id="rId17"/>
    <p:sldId id="733" r:id="rId18"/>
    <p:sldId id="543" r:id="rId19"/>
    <p:sldId id="734" r:id="rId20"/>
    <p:sldId id="563" r:id="rId21"/>
    <p:sldId id="546" r:id="rId22"/>
    <p:sldId id="547" r:id="rId23"/>
    <p:sldId id="549" r:id="rId24"/>
    <p:sldId id="772" r:id="rId25"/>
    <p:sldId id="771" r:id="rId26"/>
    <p:sldId id="770" r:id="rId27"/>
    <p:sldId id="395" r:id="rId28"/>
    <p:sldId id="396" r:id="rId29"/>
    <p:sldId id="397" r:id="rId30"/>
    <p:sldId id="716" r:id="rId31"/>
    <p:sldId id="717" r:id="rId32"/>
    <p:sldId id="718" r:id="rId33"/>
    <p:sldId id="719" r:id="rId34"/>
    <p:sldId id="402" r:id="rId35"/>
    <p:sldId id="403" r:id="rId36"/>
    <p:sldId id="404" r:id="rId37"/>
    <p:sldId id="405" r:id="rId38"/>
    <p:sldId id="773" r:id="rId39"/>
    <p:sldId id="568" r:id="rId40"/>
    <p:sldId id="569" r:id="rId41"/>
    <p:sldId id="420" r:id="rId42"/>
    <p:sldId id="421" r:id="rId43"/>
    <p:sldId id="434" r:id="rId44"/>
    <p:sldId id="435" r:id="rId45"/>
    <p:sldId id="438" r:id="rId46"/>
    <p:sldId id="439" r:id="rId47"/>
    <p:sldId id="552" r:id="rId48"/>
    <p:sldId id="553" r:id="rId49"/>
    <p:sldId id="564" r:id="rId50"/>
    <p:sldId id="565" r:id="rId51"/>
    <p:sldId id="580" r:id="rId52"/>
    <p:sldId id="775" r:id="rId53"/>
    <p:sldId id="774" r:id="rId54"/>
    <p:sldId id="651" r:id="rId55"/>
    <p:sldId id="652" r:id="rId56"/>
    <p:sldId id="653" r:id="rId57"/>
    <p:sldId id="654" r:id="rId58"/>
    <p:sldId id="655" r:id="rId59"/>
    <p:sldId id="656" r:id="rId60"/>
    <p:sldId id="657" r:id="rId61"/>
    <p:sldId id="658" r:id="rId62"/>
    <p:sldId id="659" r:id="rId63"/>
    <p:sldId id="660" r:id="rId64"/>
    <p:sldId id="661" r:id="rId65"/>
    <p:sldId id="662" r:id="rId66"/>
    <p:sldId id="663" r:id="rId67"/>
    <p:sldId id="664" r:id="rId68"/>
    <p:sldId id="665" r:id="rId69"/>
    <p:sldId id="666" r:id="rId70"/>
    <p:sldId id="667" r:id="rId71"/>
    <p:sldId id="668" r:id="rId72"/>
    <p:sldId id="669" r:id="rId73"/>
    <p:sldId id="670" r:id="rId74"/>
    <p:sldId id="671" r:id="rId75"/>
    <p:sldId id="672" r:id="rId76"/>
    <p:sldId id="673" r:id="rId77"/>
    <p:sldId id="674" r:id="rId78"/>
    <p:sldId id="675" r:id="rId79"/>
    <p:sldId id="676" r:id="rId80"/>
    <p:sldId id="677" r:id="rId81"/>
    <p:sldId id="678" r:id="rId82"/>
    <p:sldId id="679" r:id="rId83"/>
    <p:sldId id="680" r:id="rId84"/>
    <p:sldId id="681" r:id="rId85"/>
    <p:sldId id="682" r:id="rId86"/>
    <p:sldId id="683" r:id="rId87"/>
    <p:sldId id="684" r:id="rId88"/>
    <p:sldId id="685" r:id="rId89"/>
    <p:sldId id="686" r:id="rId90"/>
    <p:sldId id="687" r:id="rId91"/>
    <p:sldId id="688" r:id="rId92"/>
    <p:sldId id="689" r:id="rId93"/>
    <p:sldId id="690" r:id="rId94"/>
    <p:sldId id="691" r:id="rId95"/>
    <p:sldId id="694" r:id="rId96"/>
    <p:sldId id="777" r:id="rId97"/>
    <p:sldId id="776" r:id="rId98"/>
    <p:sldId id="695" r:id="rId99"/>
    <p:sldId id="696" r:id="rId100"/>
    <p:sldId id="697" r:id="rId101"/>
    <p:sldId id="698" r:id="rId102"/>
    <p:sldId id="699" r:id="rId103"/>
    <p:sldId id="700" r:id="rId104"/>
    <p:sldId id="701" r:id="rId105"/>
    <p:sldId id="702" r:id="rId106"/>
    <p:sldId id="703" r:id="rId107"/>
    <p:sldId id="704" r:id="rId108"/>
    <p:sldId id="705" r:id="rId109"/>
    <p:sldId id="706" r:id="rId110"/>
    <p:sldId id="707" r:id="rId111"/>
    <p:sldId id="708" r:id="rId112"/>
    <p:sldId id="709" r:id="rId113"/>
    <p:sldId id="710" r:id="rId114"/>
    <p:sldId id="560" r:id="rId115"/>
    <p:sldId id="780" r:id="rId116"/>
    <p:sldId id="779" r:id="rId117"/>
    <p:sldId id="778" r:id="rId118"/>
    <p:sldId id="561" r:id="rId119"/>
    <p:sldId id="782" r:id="rId120"/>
    <p:sldId id="781" r:id="rId121"/>
    <p:sldId id="760" r:id="rId122"/>
    <p:sldId id="755" r:id="rId123"/>
    <p:sldId id="756" r:id="rId124"/>
    <p:sldId id="757" r:id="rId125"/>
  </p:sldIdLst>
  <p:sldSz cx="12195175" cy="6858000"/>
  <p:notesSz cx="7099300" cy="10234613"/>
  <p:defaultTextStyle>
    <a:defPPr>
      <a:defRPr lang="de-DE"/>
    </a:defPPr>
    <a:lvl1pPr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1pPr>
    <a:lvl2pPr marL="4572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2pPr>
    <a:lvl3pPr marL="9144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3pPr>
    <a:lvl4pPr marL="13716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4pPr>
    <a:lvl5pPr marL="18288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5pPr>
    <a:lvl6pPr marL="2286000" algn="l" defTabSz="914400" rtl="0" eaLnBrk="1" latinLnBrk="0" hangingPunct="1">
      <a:defRPr sz="2400" kern="1200">
        <a:solidFill>
          <a:schemeClr val="tx1"/>
        </a:solidFill>
        <a:latin typeface="Times New Roman" panose="02020603050405020304" pitchFamily="18"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Times New Roman" panose="02020603050405020304" pitchFamily="18"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Times New Roman" panose="02020603050405020304" pitchFamily="18"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Times New Roman" panose="02020603050405020304" pitchFamily="18"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4065">
          <p15:clr>
            <a:srgbClr val="A4A3A4"/>
          </p15:clr>
        </p15:guide>
        <p15:guide id="2" pos="192">
          <p15:clr>
            <a:srgbClr val="A4A3A4"/>
          </p15:clr>
        </p15:guide>
        <p15:guide id="3" pos="25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CCFF"/>
    <a:srgbClr val="33CCFF"/>
    <a:srgbClr val="FFFF00"/>
    <a:srgbClr val="DDDDDD"/>
    <a:srgbClr val="C0C0C0"/>
    <a:srgbClr val="3333CC"/>
    <a:srgbClr val="FF0066"/>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181" autoAdjust="0"/>
    <p:restoredTop sz="94679" autoAdjust="0"/>
  </p:normalViewPr>
  <p:slideViewPr>
    <p:cSldViewPr>
      <p:cViewPr varScale="1">
        <p:scale>
          <a:sx n="63" d="100"/>
          <a:sy n="63" d="100"/>
        </p:scale>
        <p:origin x="948" y="76"/>
      </p:cViewPr>
      <p:guideLst>
        <p:guide orient="horz" pos="4065"/>
        <p:guide pos="192"/>
        <p:guide pos="256"/>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100" d="100"/>
        <a:sy n="100" d="100"/>
      </p:scale>
      <p:origin x="0" y="528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handoutMaster" Target="handoutMasters/handoutMaster1.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_rels/viewProps.xml.rels><?xml version="1.0" encoding="UTF-8" standalone="yes"?>
<Relationships xmlns="http://schemas.openxmlformats.org/package/2006/relationships"><Relationship Id="rId1"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1026"/>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cs typeface="+mn-cs"/>
              </a:defRPr>
            </a:lvl1pPr>
          </a:lstStyle>
          <a:p>
            <a:pPr>
              <a:defRPr/>
            </a:pPr>
            <a:endParaRPr lang="en-GB"/>
          </a:p>
        </p:txBody>
      </p:sp>
      <p:sp>
        <p:nvSpPr>
          <p:cNvPr id="240643" name="Rectangle 1027"/>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cs typeface="+mn-cs"/>
              </a:defRPr>
            </a:lvl1pPr>
          </a:lstStyle>
          <a:p>
            <a:pPr>
              <a:defRPr/>
            </a:pPr>
            <a:endParaRPr lang="en-GB"/>
          </a:p>
        </p:txBody>
      </p:sp>
      <p:sp>
        <p:nvSpPr>
          <p:cNvPr id="240644" name="Rectangle 1028"/>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cs typeface="+mn-cs"/>
              </a:defRPr>
            </a:lvl1pPr>
          </a:lstStyle>
          <a:p>
            <a:pPr>
              <a:defRPr/>
            </a:pPr>
            <a:endParaRPr lang="en-GB"/>
          </a:p>
        </p:txBody>
      </p:sp>
      <p:sp>
        <p:nvSpPr>
          <p:cNvPr id="240645" name="Rectangle 1029"/>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3103F752-2843-4E45-BDE6-CF414FB288FA}" type="slidenum">
              <a:rPr lang="en-GB" altLang="de-DE"/>
              <a:pPr/>
              <a:t>‹Nr.›</a:t>
            </a:fld>
            <a:endParaRPr lang="en-GB" altLang="de-DE"/>
          </a:p>
        </p:txBody>
      </p:sp>
    </p:spTree>
    <p:extLst>
      <p:ext uri="{BB962C8B-B14F-4D97-AF65-F5344CB8AC3E}">
        <p14:creationId xmlns:p14="http://schemas.microsoft.com/office/powerpoint/2010/main" val="22586733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cs typeface="+mn-cs"/>
              </a:defRPr>
            </a:lvl1pPr>
          </a:lstStyle>
          <a:p>
            <a:pPr>
              <a:defRPr/>
            </a:pPr>
            <a:endParaRPr lang="en-US"/>
          </a:p>
        </p:txBody>
      </p:sp>
      <p:sp>
        <p:nvSpPr>
          <p:cNvPr id="1423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cs typeface="+mn-cs"/>
              </a:defRPr>
            </a:lvl1pPr>
          </a:lstStyle>
          <a:p>
            <a:pPr>
              <a:defRPr/>
            </a:pPr>
            <a:endParaRPr lang="en-US"/>
          </a:p>
        </p:txBody>
      </p:sp>
      <p:sp>
        <p:nvSpPr>
          <p:cNvPr id="13005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423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cs typeface="+mn-cs"/>
              </a:defRPr>
            </a:lvl1pPr>
          </a:lstStyle>
          <a:p>
            <a:pPr>
              <a:defRPr/>
            </a:pPr>
            <a:endParaRPr lang="en-US"/>
          </a:p>
        </p:txBody>
      </p:sp>
      <p:sp>
        <p:nvSpPr>
          <p:cNvPr id="1423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5DAB0970-27F7-4007-A25A-20B1D43C8B67}" type="slidenum">
              <a:rPr lang="en-US" altLang="de-DE"/>
              <a:pPr/>
              <a:t>‹Nr.›</a:t>
            </a:fld>
            <a:endParaRPr lang="en-US" altLang="de-DE"/>
          </a:p>
        </p:txBody>
      </p:sp>
    </p:spTree>
    <p:extLst>
      <p:ext uri="{BB962C8B-B14F-4D97-AF65-F5344CB8AC3E}">
        <p14:creationId xmlns:p14="http://schemas.microsoft.com/office/powerpoint/2010/main" val="109544245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F524A80-E1DC-40EF-AF7F-FFBC52488887}" type="slidenum">
              <a:rPr lang="en-US" altLang="de-DE" sz="1300"/>
              <a:pPr eaLnBrk="1" hangingPunct="1">
                <a:spcBef>
                  <a:spcPct val="0"/>
                </a:spcBef>
              </a:pPr>
              <a:t>2</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130721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7369694-B42B-4A44-814B-829A87414F46}" type="slidenum">
              <a:rPr lang="en-US" altLang="de-DE" sz="1300"/>
              <a:pPr eaLnBrk="1" hangingPunct="1">
                <a:spcBef>
                  <a:spcPct val="0"/>
                </a:spcBef>
              </a:pPr>
              <a:t>3</a:t>
            </a:fld>
            <a:endParaRPr lang="en-US" altLang="de-DE" sz="1300"/>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847242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7369694-B42B-4A44-814B-829A87414F46}" type="slidenum">
              <a:rPr lang="en-US" altLang="de-DE" sz="1300"/>
              <a:pPr eaLnBrk="1" hangingPunct="1">
                <a:spcBef>
                  <a:spcPct val="0"/>
                </a:spcBef>
              </a:pPr>
              <a:t>4</a:t>
            </a:fld>
            <a:endParaRPr lang="en-US" altLang="de-DE" sz="1300"/>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847242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7369694-B42B-4A44-814B-829A87414F46}" type="slidenum">
              <a:rPr lang="en-US" altLang="de-DE" sz="1300"/>
              <a:pPr eaLnBrk="1" hangingPunct="1">
                <a:spcBef>
                  <a:spcPct val="0"/>
                </a:spcBef>
              </a:pPr>
              <a:t>5</a:t>
            </a:fld>
            <a:endParaRPr lang="en-US" altLang="de-DE" sz="1300"/>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847242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F231278-48A0-42B9-A21C-BBE72A3695F0}" type="slidenum">
              <a:rPr lang="en-US" altLang="de-DE" sz="1300"/>
              <a:pPr eaLnBrk="1" hangingPunct="1">
                <a:spcBef>
                  <a:spcPct val="0"/>
                </a:spcBef>
              </a:pPr>
              <a:t>6</a:t>
            </a:fld>
            <a:endParaRPr lang="en-US" altLang="de-DE" sz="1300"/>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316941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F231278-48A0-42B9-A21C-BBE72A3695F0}" type="slidenum">
              <a:rPr lang="en-US" altLang="de-DE" sz="1300"/>
              <a:pPr eaLnBrk="1" hangingPunct="1">
                <a:spcBef>
                  <a:spcPct val="0"/>
                </a:spcBef>
              </a:pPr>
              <a:t>7</a:t>
            </a:fld>
            <a:endParaRPr lang="en-US" altLang="de-DE" sz="1300"/>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316941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F231278-48A0-42B9-A21C-BBE72A3695F0}" type="slidenum">
              <a:rPr lang="en-US" altLang="de-DE" sz="1300"/>
              <a:pPr eaLnBrk="1" hangingPunct="1">
                <a:spcBef>
                  <a:spcPct val="0"/>
                </a:spcBef>
              </a:pPr>
              <a:t>8</a:t>
            </a:fld>
            <a:endParaRPr lang="en-US" altLang="de-DE" sz="1300"/>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316941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F231278-48A0-42B9-A21C-BBE72A3695F0}" type="slidenum">
              <a:rPr lang="en-US" altLang="de-DE" sz="1300"/>
              <a:pPr eaLnBrk="1" hangingPunct="1">
                <a:spcBef>
                  <a:spcPct val="0"/>
                </a:spcBef>
              </a:pPr>
              <a:t>9</a:t>
            </a:fld>
            <a:endParaRPr lang="en-US" altLang="de-DE" sz="1300"/>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316941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255EEE7-01EC-47FA-B107-CF68CB21B180}" type="slidenum">
              <a:rPr lang="en-US" altLang="de-DE" sz="1300"/>
              <a:pPr eaLnBrk="1" hangingPunct="1">
                <a:spcBef>
                  <a:spcPct val="0"/>
                </a:spcBef>
              </a:pPr>
              <a:t>10</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039141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255EEE7-01EC-47FA-B107-CF68CB21B180}" type="slidenum">
              <a:rPr lang="en-US" altLang="de-DE" sz="1300"/>
              <a:pPr eaLnBrk="1" hangingPunct="1">
                <a:spcBef>
                  <a:spcPct val="0"/>
                </a:spcBef>
              </a:pPr>
              <a:t>11</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039141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255EEE7-01EC-47FA-B107-CF68CB21B180}" type="slidenum">
              <a:rPr lang="en-US" altLang="de-DE" sz="1300"/>
              <a:pPr eaLnBrk="1" hangingPunct="1">
                <a:spcBef>
                  <a:spcPct val="0"/>
                </a:spcBef>
              </a:pPr>
              <a:t>12</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039141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98E00A2-D8C8-414C-B2D7-2809A7E725E1}" type="slidenum">
              <a:rPr lang="en-US" altLang="de-DE" sz="1300"/>
              <a:pPr eaLnBrk="1" hangingPunct="1">
                <a:spcBef>
                  <a:spcPct val="0"/>
                </a:spcBef>
              </a:pPr>
              <a:t>13</a:t>
            </a:fld>
            <a:endParaRPr lang="en-US" altLang="de-DE" sz="1300"/>
          </a:p>
        </p:txBody>
      </p:sp>
      <p:sp>
        <p:nvSpPr>
          <p:cNvPr id="143363" name="Rectangle 2"/>
          <p:cNvSpPr>
            <a:spLocks noGrp="1" noRot="1" noChangeAspect="1" noChangeArrowheads="1" noTextEdit="1"/>
          </p:cNvSpPr>
          <p:nvPr>
            <p:ph type="sldImg"/>
          </p:nvPr>
        </p:nvSpPr>
        <p:spPr>
          <a:xfrm>
            <a:off x="139700" y="768350"/>
            <a:ext cx="6821488"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18535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17A96B7-B772-410A-992F-DA5AE3BADF0F}" type="slidenum">
              <a:rPr lang="en-US" altLang="de-DE" sz="1300"/>
              <a:pPr eaLnBrk="1" hangingPunct="1">
                <a:spcBef>
                  <a:spcPct val="0"/>
                </a:spcBef>
              </a:pPr>
              <a:t>14</a:t>
            </a:fld>
            <a:endParaRPr lang="en-US" altLang="de-DE" sz="1300"/>
          </a:p>
        </p:txBody>
      </p:sp>
      <p:sp>
        <p:nvSpPr>
          <p:cNvPr id="144387" name="Rectangle 2"/>
          <p:cNvSpPr>
            <a:spLocks noGrp="1" noRot="1" noChangeAspect="1" noChangeArrowheads="1" noTextEdit="1"/>
          </p:cNvSpPr>
          <p:nvPr>
            <p:ph type="sldImg"/>
          </p:nvPr>
        </p:nvSpPr>
        <p:spPr>
          <a:xfrm>
            <a:off x="138113" y="768350"/>
            <a:ext cx="6823075"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240721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8167E5E-D1AE-444F-BB34-67E446BABA25}" type="slidenum">
              <a:rPr lang="en-US" altLang="de-DE" sz="1300"/>
              <a:pPr eaLnBrk="1" hangingPunct="1">
                <a:spcBef>
                  <a:spcPct val="0"/>
                </a:spcBef>
              </a:pPr>
              <a:t>15</a:t>
            </a:fld>
            <a:endParaRPr lang="en-US" altLang="de-DE" sz="1300"/>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964238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8FBEE30-289E-4473-8DC9-C5833DE9A5AF}" type="slidenum">
              <a:rPr lang="en-US" altLang="de-DE" sz="1300"/>
              <a:pPr eaLnBrk="1" hangingPunct="1">
                <a:spcBef>
                  <a:spcPct val="0"/>
                </a:spcBef>
              </a:pPr>
              <a:t>16</a:t>
            </a:fld>
            <a:endParaRPr lang="en-US" altLang="de-DE" sz="1300"/>
          </a:p>
        </p:txBody>
      </p:sp>
      <p:sp>
        <p:nvSpPr>
          <p:cNvPr id="146435" name="Rectangle 2"/>
          <p:cNvSpPr>
            <a:spLocks noGrp="1" noRot="1" noChangeAspect="1" noChangeArrowheads="1" noTextEdit="1"/>
          </p:cNvSpPr>
          <p:nvPr>
            <p:ph type="sldImg"/>
          </p:nvPr>
        </p:nvSpPr>
        <p:spPr>
          <a:xfrm>
            <a:off x="138113" y="768350"/>
            <a:ext cx="6823075" cy="3836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624044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F90CC37-49E1-4962-970C-7D762DA02F49}" type="slidenum">
              <a:rPr lang="en-US" altLang="de-DE" sz="1300"/>
              <a:pPr eaLnBrk="1" hangingPunct="1">
                <a:spcBef>
                  <a:spcPct val="0"/>
                </a:spcBef>
              </a:pPr>
              <a:t>17</a:t>
            </a:fld>
            <a:endParaRPr lang="en-US" altLang="de-DE" sz="1300"/>
          </a:p>
        </p:txBody>
      </p:sp>
      <p:sp>
        <p:nvSpPr>
          <p:cNvPr id="147459" name="Rectangle 2"/>
          <p:cNvSpPr>
            <a:spLocks noGrp="1" noRot="1" noChangeAspect="1" noChangeArrowheads="1" noTextEdit="1"/>
          </p:cNvSpPr>
          <p:nvPr>
            <p:ph type="sldImg"/>
          </p:nvPr>
        </p:nvSpPr>
        <p:spPr>
          <a:xfrm>
            <a:off x="138113" y="768350"/>
            <a:ext cx="6823075"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538507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178EA40-BEAB-4816-83DE-7EF0D1E01C5D}" type="slidenum">
              <a:rPr lang="en-US" altLang="de-DE" sz="1300"/>
              <a:pPr eaLnBrk="1" hangingPunct="1">
                <a:spcBef>
                  <a:spcPct val="0"/>
                </a:spcBef>
              </a:pPr>
              <a:t>18</a:t>
            </a:fld>
            <a:endParaRPr lang="en-US" altLang="de-DE" sz="1300"/>
          </a:p>
        </p:txBody>
      </p:sp>
      <p:sp>
        <p:nvSpPr>
          <p:cNvPr id="148483" name="Rectangle 2"/>
          <p:cNvSpPr>
            <a:spLocks noGrp="1" noRot="1" noChangeAspect="1" noChangeArrowheads="1" noTextEdit="1"/>
          </p:cNvSpPr>
          <p:nvPr>
            <p:ph type="sldImg"/>
          </p:nvPr>
        </p:nvSpPr>
        <p:spPr>
          <a:xfrm>
            <a:off x="138113" y="768350"/>
            <a:ext cx="6823075"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921448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93A5E65-D34D-4E6D-B8EF-7BBBD0200754}" type="slidenum">
              <a:rPr lang="en-US" altLang="de-DE" sz="1300"/>
              <a:pPr eaLnBrk="1" hangingPunct="1">
                <a:spcBef>
                  <a:spcPct val="0"/>
                </a:spcBef>
              </a:pPr>
              <a:t>19</a:t>
            </a:fld>
            <a:endParaRPr lang="en-US" altLang="de-DE" sz="1300"/>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434470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9EB2B46-20C2-4D03-A87E-10662BAB8DD3}" type="slidenum">
              <a:rPr lang="en-US" altLang="de-DE" sz="1300"/>
              <a:pPr eaLnBrk="1" hangingPunct="1">
                <a:spcBef>
                  <a:spcPct val="0"/>
                </a:spcBef>
              </a:pPr>
              <a:t>20</a:t>
            </a:fld>
            <a:endParaRPr lang="en-US" altLang="de-DE" sz="1300"/>
          </a:p>
        </p:txBody>
      </p:sp>
      <p:sp>
        <p:nvSpPr>
          <p:cNvPr id="15053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053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2052702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EAB2949-2538-4ABB-8327-23029EC81CC9}" type="slidenum">
              <a:rPr lang="en-US" altLang="de-DE" sz="1300"/>
              <a:pPr eaLnBrk="1" hangingPunct="1">
                <a:spcBef>
                  <a:spcPct val="0"/>
                </a:spcBef>
              </a:pPr>
              <a:t>21</a:t>
            </a:fld>
            <a:endParaRPr lang="en-US" altLang="de-DE" sz="1300"/>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004998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D905539-90DB-4825-89D2-044A7EFC778E}" type="slidenum">
              <a:rPr lang="en-US" altLang="de-DE" sz="1300"/>
              <a:pPr eaLnBrk="1" hangingPunct="1">
                <a:spcBef>
                  <a:spcPct val="0"/>
                </a:spcBef>
              </a:pPr>
              <a:t>22</a:t>
            </a:fld>
            <a:endParaRPr lang="en-US" altLang="de-DE" sz="1300"/>
          </a:p>
        </p:txBody>
      </p:sp>
      <p:sp>
        <p:nvSpPr>
          <p:cNvPr id="152579" name="Rectangle 2"/>
          <p:cNvSpPr>
            <a:spLocks noGrp="1" noRot="1" noChangeAspect="1" noChangeArrowheads="1" noTextEdit="1"/>
          </p:cNvSpPr>
          <p:nvPr>
            <p:ph type="sldImg"/>
          </p:nvPr>
        </p:nvSpPr>
        <p:spPr>
          <a:xfrm>
            <a:off x="138113" y="768350"/>
            <a:ext cx="6823075"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748069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B67749A-15FA-40CB-9EC7-5DD31CADB1B6}" type="slidenum">
              <a:rPr lang="en-US" altLang="de-DE" sz="1300"/>
              <a:pPr eaLnBrk="1" hangingPunct="1">
                <a:spcBef>
                  <a:spcPct val="0"/>
                </a:spcBef>
              </a:pPr>
              <a:t>23</a:t>
            </a:fld>
            <a:endParaRPr lang="en-US" altLang="de-DE" sz="1300"/>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403758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B67749A-15FA-40CB-9EC7-5DD31CADB1B6}" type="slidenum">
              <a:rPr lang="en-US" altLang="de-DE" sz="1300"/>
              <a:pPr eaLnBrk="1" hangingPunct="1">
                <a:spcBef>
                  <a:spcPct val="0"/>
                </a:spcBef>
              </a:pPr>
              <a:t>24</a:t>
            </a:fld>
            <a:endParaRPr lang="en-US" altLang="de-DE" sz="1300"/>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403758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B67749A-15FA-40CB-9EC7-5DD31CADB1B6}" type="slidenum">
              <a:rPr lang="en-US" altLang="de-DE" sz="1300"/>
              <a:pPr eaLnBrk="1" hangingPunct="1">
                <a:spcBef>
                  <a:spcPct val="0"/>
                </a:spcBef>
              </a:pPr>
              <a:t>25</a:t>
            </a:fld>
            <a:endParaRPr lang="en-US" altLang="de-DE" sz="1300"/>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403758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B67749A-15FA-40CB-9EC7-5DD31CADB1B6}" type="slidenum">
              <a:rPr lang="en-US" altLang="de-DE" sz="1300"/>
              <a:pPr eaLnBrk="1" hangingPunct="1">
                <a:spcBef>
                  <a:spcPct val="0"/>
                </a:spcBef>
              </a:pPr>
              <a:t>26</a:t>
            </a:fld>
            <a:endParaRPr lang="en-US" altLang="de-DE" sz="1300"/>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403758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58B8705-B23E-4FAA-A2C7-DCE91A23CBAD}" type="slidenum">
              <a:rPr lang="en-US" altLang="de-DE" sz="1300"/>
              <a:pPr eaLnBrk="1" hangingPunct="1">
                <a:spcBef>
                  <a:spcPct val="0"/>
                </a:spcBef>
              </a:pPr>
              <a:t>27</a:t>
            </a:fld>
            <a:endParaRPr lang="en-US" altLang="de-DE" sz="1300"/>
          </a:p>
        </p:txBody>
      </p:sp>
      <p:sp>
        <p:nvSpPr>
          <p:cNvPr id="157699" name="Rectangle 2"/>
          <p:cNvSpPr>
            <a:spLocks noGrp="1" noRot="1" noChangeAspect="1" noChangeArrowheads="1" noTextEdit="1"/>
          </p:cNvSpPr>
          <p:nvPr>
            <p:ph type="sldImg"/>
          </p:nvPr>
        </p:nvSpPr>
        <p:spPr>
          <a:xfrm>
            <a:off x="138113" y="768350"/>
            <a:ext cx="6823075"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612193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9AECDF1-0010-4CE8-ACBB-6E9F327D39E7}" type="slidenum">
              <a:rPr lang="en-US" altLang="de-DE" sz="1300"/>
              <a:pPr eaLnBrk="1" hangingPunct="1">
                <a:spcBef>
                  <a:spcPct val="0"/>
                </a:spcBef>
              </a:pPr>
              <a:t>28</a:t>
            </a:fld>
            <a:endParaRPr lang="en-US" altLang="de-DE" sz="1300"/>
          </a:p>
        </p:txBody>
      </p:sp>
      <p:sp>
        <p:nvSpPr>
          <p:cNvPr id="158723" name="Rectangle 2"/>
          <p:cNvSpPr>
            <a:spLocks noGrp="1" noRot="1" noChangeAspect="1" noChangeArrowheads="1" noTextEdit="1"/>
          </p:cNvSpPr>
          <p:nvPr>
            <p:ph type="sldImg"/>
          </p:nvPr>
        </p:nvSpPr>
        <p:spPr>
          <a:xfrm>
            <a:off x="138113" y="768350"/>
            <a:ext cx="6823075"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592345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3FC5953-AF9B-4C31-AD0B-53C2E97DADE9}" type="slidenum">
              <a:rPr lang="en-US" altLang="de-DE" sz="1300"/>
              <a:pPr eaLnBrk="1" hangingPunct="1">
                <a:spcBef>
                  <a:spcPct val="0"/>
                </a:spcBef>
              </a:pPr>
              <a:t>29</a:t>
            </a:fld>
            <a:endParaRPr lang="en-US" altLang="de-DE" sz="1300"/>
          </a:p>
        </p:txBody>
      </p:sp>
      <p:sp>
        <p:nvSpPr>
          <p:cNvPr id="159747" name="Rectangle 2"/>
          <p:cNvSpPr>
            <a:spLocks noGrp="1" noRot="1" noChangeAspect="1" noChangeArrowheads="1" noTextEdit="1"/>
          </p:cNvSpPr>
          <p:nvPr>
            <p:ph type="sldImg"/>
          </p:nvPr>
        </p:nvSpPr>
        <p:spPr>
          <a:xfrm>
            <a:off x="138113" y="768350"/>
            <a:ext cx="6823075"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16142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CD3B262-4E8F-47AA-8B65-23F190D33E6F}" type="slidenum">
              <a:rPr lang="en-US" altLang="de-DE" sz="1300"/>
              <a:pPr eaLnBrk="1" hangingPunct="1">
                <a:spcBef>
                  <a:spcPct val="0"/>
                </a:spcBef>
              </a:pPr>
              <a:t>30</a:t>
            </a:fld>
            <a:endParaRPr lang="en-US" altLang="de-DE" sz="1300"/>
          </a:p>
        </p:txBody>
      </p:sp>
      <p:sp>
        <p:nvSpPr>
          <p:cNvPr id="160771" name="Rectangle 2"/>
          <p:cNvSpPr>
            <a:spLocks noGrp="1" noRot="1" noChangeAspect="1" noChangeArrowheads="1" noTextEdit="1"/>
          </p:cNvSpPr>
          <p:nvPr>
            <p:ph type="sldImg"/>
          </p:nvPr>
        </p:nvSpPr>
        <p:spPr>
          <a:xfrm>
            <a:off x="138113" y="768350"/>
            <a:ext cx="6823075"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0884945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F9AA2AB-2158-4890-9BF8-316589DECEDF}" type="slidenum">
              <a:rPr lang="en-US" altLang="de-DE" sz="1300"/>
              <a:pPr eaLnBrk="1" hangingPunct="1">
                <a:spcBef>
                  <a:spcPct val="0"/>
                </a:spcBef>
              </a:pPr>
              <a:t>31</a:t>
            </a:fld>
            <a:endParaRPr lang="en-US" altLang="de-DE" sz="1300"/>
          </a:p>
        </p:txBody>
      </p:sp>
      <p:sp>
        <p:nvSpPr>
          <p:cNvPr id="161795" name="Rectangle 2"/>
          <p:cNvSpPr>
            <a:spLocks noGrp="1" noRot="1" noChangeAspect="1" noChangeArrowheads="1" noTextEdit="1"/>
          </p:cNvSpPr>
          <p:nvPr>
            <p:ph type="sldImg"/>
          </p:nvPr>
        </p:nvSpPr>
        <p:spPr>
          <a:xfrm>
            <a:off x="138113" y="768350"/>
            <a:ext cx="6823075"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9482428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CAD175E-3769-4FA6-AEBC-0C644DFD6776}" type="slidenum">
              <a:rPr lang="en-US" altLang="de-DE" sz="1300"/>
              <a:pPr eaLnBrk="1" hangingPunct="1">
                <a:spcBef>
                  <a:spcPct val="0"/>
                </a:spcBef>
              </a:pPr>
              <a:t>32</a:t>
            </a:fld>
            <a:endParaRPr lang="en-US" altLang="de-DE" sz="1300"/>
          </a:p>
        </p:txBody>
      </p:sp>
      <p:sp>
        <p:nvSpPr>
          <p:cNvPr id="16281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8714B993-F96F-44F6-BB9C-BC40D4B08E79}" type="slidenum">
              <a:rPr lang="en-US" altLang="de-DE" sz="1300"/>
              <a:pPr algn="r" eaLnBrk="1" hangingPunct="1">
                <a:spcBef>
                  <a:spcPct val="0"/>
                </a:spcBef>
              </a:pPr>
              <a:t>32</a:t>
            </a:fld>
            <a:endParaRPr lang="en-US" altLang="de-DE" sz="1300"/>
          </a:p>
        </p:txBody>
      </p:sp>
      <p:sp>
        <p:nvSpPr>
          <p:cNvPr id="162820" name="Rectangle 2"/>
          <p:cNvSpPr>
            <a:spLocks noGrp="1" noRot="1" noChangeAspect="1" noChangeArrowheads="1" noTextEdit="1"/>
          </p:cNvSpPr>
          <p:nvPr>
            <p:ph type="sldImg"/>
          </p:nvPr>
        </p:nvSpPr>
        <p:spPr>
          <a:xfrm>
            <a:off x="139700" y="768350"/>
            <a:ext cx="6821488" cy="3836988"/>
          </a:xfrm>
          <a:ln/>
        </p:spPr>
      </p:sp>
      <p:sp>
        <p:nvSpPr>
          <p:cNvPr id="16282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lstStyle/>
          <a:p>
            <a:pPr eaLnBrk="1" hangingPunct="1"/>
            <a:endParaRPr lang="en-US" altLang="de-DE"/>
          </a:p>
        </p:txBody>
      </p:sp>
    </p:spTree>
    <p:extLst>
      <p:ext uri="{BB962C8B-B14F-4D97-AF65-F5344CB8AC3E}">
        <p14:creationId xmlns:p14="http://schemas.microsoft.com/office/powerpoint/2010/main" val="17010651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3075E20-72D7-44C0-8398-8D0D1EEBE7A1}" type="slidenum">
              <a:rPr lang="en-US" altLang="de-DE" sz="1300"/>
              <a:pPr eaLnBrk="1" hangingPunct="1">
                <a:spcBef>
                  <a:spcPct val="0"/>
                </a:spcBef>
              </a:pPr>
              <a:t>33</a:t>
            </a:fld>
            <a:endParaRPr lang="en-US" altLang="de-DE" sz="1300"/>
          </a:p>
        </p:txBody>
      </p:sp>
      <p:sp>
        <p:nvSpPr>
          <p:cNvPr id="16384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6183E8ED-F1D7-41BE-A896-FACBE7FE0294}" type="slidenum">
              <a:rPr lang="en-US" altLang="de-DE" sz="1300"/>
              <a:pPr algn="r" eaLnBrk="1" hangingPunct="1">
                <a:spcBef>
                  <a:spcPct val="0"/>
                </a:spcBef>
              </a:pPr>
              <a:t>33</a:t>
            </a:fld>
            <a:endParaRPr lang="en-US" altLang="de-DE" sz="1300"/>
          </a:p>
        </p:txBody>
      </p:sp>
      <p:sp>
        <p:nvSpPr>
          <p:cNvPr id="163844" name="Rectangle 2"/>
          <p:cNvSpPr>
            <a:spLocks noGrp="1" noRot="1" noChangeAspect="1" noChangeArrowheads="1" noTextEdit="1"/>
          </p:cNvSpPr>
          <p:nvPr>
            <p:ph type="sldImg"/>
          </p:nvPr>
        </p:nvSpPr>
        <p:spPr>
          <a:xfrm>
            <a:off x="139700" y="768350"/>
            <a:ext cx="6821488" cy="3836988"/>
          </a:xfrm>
          <a:ln/>
        </p:spPr>
      </p:sp>
      <p:sp>
        <p:nvSpPr>
          <p:cNvPr id="16384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lstStyle/>
          <a:p>
            <a:pPr eaLnBrk="1" hangingPunct="1"/>
            <a:endParaRPr lang="en-US" altLang="de-DE"/>
          </a:p>
        </p:txBody>
      </p:sp>
    </p:spTree>
    <p:extLst>
      <p:ext uri="{BB962C8B-B14F-4D97-AF65-F5344CB8AC3E}">
        <p14:creationId xmlns:p14="http://schemas.microsoft.com/office/powerpoint/2010/main" val="65251671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8E866F1-27C2-4A8A-8CDF-CB6A3F9F373B}" type="slidenum">
              <a:rPr lang="en-US" altLang="de-DE" sz="1300"/>
              <a:pPr eaLnBrk="1" hangingPunct="1">
                <a:spcBef>
                  <a:spcPct val="0"/>
                </a:spcBef>
              </a:pPr>
              <a:t>34</a:t>
            </a:fld>
            <a:endParaRPr lang="en-US" altLang="de-DE" sz="1300"/>
          </a:p>
        </p:txBody>
      </p:sp>
      <p:sp>
        <p:nvSpPr>
          <p:cNvPr id="164867" name="Rectangle 2"/>
          <p:cNvSpPr>
            <a:spLocks noGrp="1" noRot="1" noChangeAspect="1" noChangeArrowheads="1" noTextEdit="1"/>
          </p:cNvSpPr>
          <p:nvPr>
            <p:ph type="sldImg"/>
          </p:nvPr>
        </p:nvSpPr>
        <p:spPr>
          <a:xfrm>
            <a:off x="138113" y="768350"/>
            <a:ext cx="6823075" cy="3836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692937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D1DE120-2CF2-40E8-8079-D22684D8C6EF}" type="slidenum">
              <a:rPr lang="en-US" altLang="de-DE" sz="1300"/>
              <a:pPr eaLnBrk="1" hangingPunct="1">
                <a:spcBef>
                  <a:spcPct val="0"/>
                </a:spcBef>
              </a:pPr>
              <a:t>35</a:t>
            </a:fld>
            <a:endParaRPr lang="en-US" altLang="de-DE" sz="1300"/>
          </a:p>
        </p:txBody>
      </p:sp>
      <p:sp>
        <p:nvSpPr>
          <p:cNvPr id="165891" name="Rectangle 2"/>
          <p:cNvSpPr>
            <a:spLocks noGrp="1" noRot="1" noChangeAspect="1" noChangeArrowheads="1" noTextEdit="1"/>
          </p:cNvSpPr>
          <p:nvPr>
            <p:ph type="sldImg"/>
          </p:nvPr>
        </p:nvSpPr>
        <p:spPr>
          <a:xfrm>
            <a:off x="138113" y="768350"/>
            <a:ext cx="6823075"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189208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36EEE51-A626-4F03-B3D7-58F502F3C037}" type="slidenum">
              <a:rPr lang="en-US" altLang="de-DE" sz="1300"/>
              <a:pPr eaLnBrk="1" hangingPunct="1">
                <a:spcBef>
                  <a:spcPct val="0"/>
                </a:spcBef>
              </a:pPr>
              <a:t>36</a:t>
            </a:fld>
            <a:endParaRPr lang="en-US" altLang="de-DE" sz="1300"/>
          </a:p>
        </p:txBody>
      </p:sp>
      <p:sp>
        <p:nvSpPr>
          <p:cNvPr id="166915" name="Rectangle 2"/>
          <p:cNvSpPr>
            <a:spLocks noGrp="1" noRot="1" noChangeAspect="1" noChangeArrowheads="1" noTextEdit="1"/>
          </p:cNvSpPr>
          <p:nvPr>
            <p:ph type="sldImg"/>
          </p:nvPr>
        </p:nvSpPr>
        <p:spPr>
          <a:xfrm>
            <a:off x="138113" y="768350"/>
            <a:ext cx="6823075"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5267990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7F2296B-771F-4719-8DDF-4D3515E0086A}" type="slidenum">
              <a:rPr lang="en-US" altLang="de-DE" sz="1300"/>
              <a:pPr eaLnBrk="1" hangingPunct="1">
                <a:spcBef>
                  <a:spcPct val="0"/>
                </a:spcBef>
              </a:pPr>
              <a:t>37</a:t>
            </a:fld>
            <a:endParaRPr lang="en-US" altLang="de-DE" sz="1300"/>
          </a:p>
        </p:txBody>
      </p:sp>
      <p:sp>
        <p:nvSpPr>
          <p:cNvPr id="167939" name="Rectangle 2"/>
          <p:cNvSpPr>
            <a:spLocks noGrp="1" noRot="1" noChangeAspect="1" noChangeArrowheads="1" noTextEdit="1"/>
          </p:cNvSpPr>
          <p:nvPr>
            <p:ph type="sldImg"/>
          </p:nvPr>
        </p:nvSpPr>
        <p:spPr>
          <a:xfrm>
            <a:off x="138113" y="768350"/>
            <a:ext cx="6823075"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573141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38</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A33834E-7AA9-4D30-BD6F-DC3774593AA3}" type="slidenum">
              <a:rPr lang="en-US" altLang="de-DE" sz="1300"/>
              <a:pPr eaLnBrk="1" hangingPunct="1">
                <a:spcBef>
                  <a:spcPct val="0"/>
                </a:spcBef>
              </a:pPr>
              <a:t>39</a:t>
            </a:fld>
            <a:endParaRPr lang="en-US" altLang="de-DE" sz="1300"/>
          </a:p>
        </p:txBody>
      </p:sp>
      <p:sp>
        <p:nvSpPr>
          <p:cNvPr id="168963" name="Rectangle 2"/>
          <p:cNvSpPr>
            <a:spLocks noGrp="1" noRot="1" noChangeAspect="1" noChangeArrowheads="1" noTextEdit="1"/>
          </p:cNvSpPr>
          <p:nvPr>
            <p:ph type="sldImg"/>
          </p:nvPr>
        </p:nvSpPr>
        <p:spPr>
          <a:xfrm>
            <a:off x="138113" y="768350"/>
            <a:ext cx="6823075"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262781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1CC4E3C-1636-46E0-8AD2-154716D638E5}" type="slidenum">
              <a:rPr lang="en-US" altLang="de-DE" sz="1300"/>
              <a:pPr eaLnBrk="1" hangingPunct="1">
                <a:spcBef>
                  <a:spcPct val="0"/>
                </a:spcBef>
              </a:pPr>
              <a:t>40</a:t>
            </a:fld>
            <a:endParaRPr lang="en-US" altLang="de-DE" sz="1300"/>
          </a:p>
        </p:txBody>
      </p:sp>
      <p:sp>
        <p:nvSpPr>
          <p:cNvPr id="169987" name="Rectangle 2"/>
          <p:cNvSpPr>
            <a:spLocks noGrp="1" noRot="1" noChangeAspect="1" noChangeArrowheads="1" noTextEdit="1"/>
          </p:cNvSpPr>
          <p:nvPr>
            <p:ph type="sldImg"/>
          </p:nvPr>
        </p:nvSpPr>
        <p:spPr>
          <a:xfrm>
            <a:off x="138113" y="768350"/>
            <a:ext cx="6823075"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926446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76CE405-8B26-4E27-9F11-BC26B22AB28A}" type="slidenum">
              <a:rPr lang="en-US" altLang="de-DE" sz="1300"/>
              <a:pPr eaLnBrk="1" hangingPunct="1">
                <a:spcBef>
                  <a:spcPct val="0"/>
                </a:spcBef>
              </a:pPr>
              <a:t>41</a:t>
            </a:fld>
            <a:endParaRPr lang="en-US" altLang="de-DE" sz="1300"/>
          </a:p>
        </p:txBody>
      </p:sp>
      <p:sp>
        <p:nvSpPr>
          <p:cNvPr id="171011" name="Rectangle 1026"/>
          <p:cNvSpPr>
            <a:spLocks noGrp="1" noRot="1" noChangeAspect="1" noChangeArrowheads="1" noTextEdit="1"/>
          </p:cNvSpPr>
          <p:nvPr>
            <p:ph type="sldImg"/>
          </p:nvPr>
        </p:nvSpPr>
        <p:spPr>
          <a:xfrm>
            <a:off x="138113" y="768350"/>
            <a:ext cx="6823075" cy="3836988"/>
          </a:xfrm>
          <a:ln/>
        </p:spPr>
      </p:sp>
      <p:sp>
        <p:nvSpPr>
          <p:cNvPr id="17101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8534082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9DD9B34-F008-4907-AD0C-5BC5CB647A97}" type="slidenum">
              <a:rPr lang="en-US" altLang="de-DE" sz="1300"/>
              <a:pPr eaLnBrk="1" hangingPunct="1">
                <a:spcBef>
                  <a:spcPct val="0"/>
                </a:spcBef>
              </a:pPr>
              <a:t>42</a:t>
            </a:fld>
            <a:endParaRPr lang="en-US" altLang="de-DE" sz="1300"/>
          </a:p>
        </p:txBody>
      </p:sp>
      <p:sp>
        <p:nvSpPr>
          <p:cNvPr id="172035" name="Rectangle 2"/>
          <p:cNvSpPr>
            <a:spLocks noGrp="1" noRot="1" noChangeAspect="1" noChangeArrowheads="1" noTextEdit="1"/>
          </p:cNvSpPr>
          <p:nvPr>
            <p:ph type="sldImg"/>
          </p:nvPr>
        </p:nvSpPr>
        <p:spPr>
          <a:xfrm>
            <a:off x="138113" y="768350"/>
            <a:ext cx="6823075"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5508339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C098068-AFF4-477E-8DDD-A59DCA71485B}" type="slidenum">
              <a:rPr lang="en-US" altLang="de-DE" sz="1300"/>
              <a:pPr eaLnBrk="1" hangingPunct="1">
                <a:spcBef>
                  <a:spcPct val="0"/>
                </a:spcBef>
              </a:pPr>
              <a:t>43</a:t>
            </a:fld>
            <a:endParaRPr lang="en-US" altLang="de-DE" sz="1300"/>
          </a:p>
        </p:txBody>
      </p:sp>
      <p:sp>
        <p:nvSpPr>
          <p:cNvPr id="173059" name="Rectangle 1026"/>
          <p:cNvSpPr>
            <a:spLocks noGrp="1" noRot="1" noChangeAspect="1" noChangeArrowheads="1" noTextEdit="1"/>
          </p:cNvSpPr>
          <p:nvPr>
            <p:ph type="sldImg"/>
          </p:nvPr>
        </p:nvSpPr>
        <p:spPr>
          <a:xfrm>
            <a:off x="138113" y="768350"/>
            <a:ext cx="6823075" cy="3836988"/>
          </a:xfrm>
          <a:ln/>
        </p:spPr>
      </p:sp>
      <p:sp>
        <p:nvSpPr>
          <p:cNvPr id="17306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6351546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1F5FAAD-4D07-49A5-A8E7-A1F3BC6ECA04}" type="slidenum">
              <a:rPr lang="en-US" altLang="de-DE" sz="1300"/>
              <a:pPr eaLnBrk="1" hangingPunct="1">
                <a:spcBef>
                  <a:spcPct val="0"/>
                </a:spcBef>
              </a:pPr>
              <a:t>44</a:t>
            </a:fld>
            <a:endParaRPr lang="en-US" altLang="de-DE" sz="1300"/>
          </a:p>
        </p:txBody>
      </p:sp>
      <p:sp>
        <p:nvSpPr>
          <p:cNvPr id="174083" name="Rectangle 2"/>
          <p:cNvSpPr>
            <a:spLocks noGrp="1" noRot="1" noChangeAspect="1" noChangeArrowheads="1" noTextEdit="1"/>
          </p:cNvSpPr>
          <p:nvPr>
            <p:ph type="sldImg"/>
          </p:nvPr>
        </p:nvSpPr>
        <p:spPr>
          <a:xfrm>
            <a:off x="138113" y="768350"/>
            <a:ext cx="6823075"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477954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8DBCD5B-8136-4B2D-B6BE-683D5BC7FE4B}" type="slidenum">
              <a:rPr lang="en-US" altLang="de-DE" sz="1300"/>
              <a:pPr eaLnBrk="1" hangingPunct="1">
                <a:spcBef>
                  <a:spcPct val="0"/>
                </a:spcBef>
              </a:pPr>
              <a:t>45</a:t>
            </a:fld>
            <a:endParaRPr lang="en-US" altLang="de-DE" sz="1300"/>
          </a:p>
        </p:txBody>
      </p:sp>
      <p:sp>
        <p:nvSpPr>
          <p:cNvPr id="175107" name="Rectangle 1026"/>
          <p:cNvSpPr>
            <a:spLocks noGrp="1" noRot="1" noChangeAspect="1" noChangeArrowheads="1" noTextEdit="1"/>
          </p:cNvSpPr>
          <p:nvPr>
            <p:ph type="sldImg"/>
          </p:nvPr>
        </p:nvSpPr>
        <p:spPr>
          <a:xfrm>
            <a:off x="138113" y="768350"/>
            <a:ext cx="6823075" cy="3836988"/>
          </a:xfrm>
          <a:ln/>
        </p:spPr>
      </p:sp>
      <p:sp>
        <p:nvSpPr>
          <p:cNvPr id="17510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5004077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4C4477F-D9F6-40CB-BBE2-7D560D06C804}" type="slidenum">
              <a:rPr lang="en-US" altLang="de-DE" sz="1300"/>
              <a:pPr eaLnBrk="1" hangingPunct="1">
                <a:spcBef>
                  <a:spcPct val="0"/>
                </a:spcBef>
              </a:pPr>
              <a:t>46</a:t>
            </a:fld>
            <a:endParaRPr lang="en-US" altLang="de-DE" sz="1300"/>
          </a:p>
        </p:txBody>
      </p:sp>
      <p:sp>
        <p:nvSpPr>
          <p:cNvPr id="176131" name="Rectangle 2"/>
          <p:cNvSpPr>
            <a:spLocks noGrp="1" noRot="1" noChangeAspect="1" noChangeArrowheads="1" noTextEdit="1"/>
          </p:cNvSpPr>
          <p:nvPr>
            <p:ph type="sldImg"/>
          </p:nvPr>
        </p:nvSpPr>
        <p:spPr>
          <a:xfrm>
            <a:off x="138113" y="768350"/>
            <a:ext cx="6823075"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7479117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48B1B23-40C7-4891-83B9-860B59A032D1}" type="slidenum">
              <a:rPr lang="en-US" altLang="de-DE" sz="1300"/>
              <a:pPr eaLnBrk="1" hangingPunct="1">
                <a:spcBef>
                  <a:spcPct val="0"/>
                </a:spcBef>
              </a:pPr>
              <a:t>47</a:t>
            </a:fld>
            <a:endParaRPr lang="en-US" altLang="de-DE" sz="1300"/>
          </a:p>
        </p:txBody>
      </p:sp>
      <p:sp>
        <p:nvSpPr>
          <p:cNvPr id="177155" name="Rectangle 2"/>
          <p:cNvSpPr>
            <a:spLocks noGrp="1" noRot="1" noChangeAspect="1" noChangeArrowheads="1" noTextEdit="1"/>
          </p:cNvSpPr>
          <p:nvPr>
            <p:ph type="sldImg"/>
          </p:nvPr>
        </p:nvSpPr>
        <p:spPr>
          <a:xfrm>
            <a:off x="138113" y="768350"/>
            <a:ext cx="6823075" cy="3836988"/>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2216425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002B5B2-BC62-43A3-84BF-51104C5BB9A5}" type="slidenum">
              <a:rPr lang="en-US" altLang="de-DE" sz="1300"/>
              <a:pPr eaLnBrk="1" hangingPunct="1">
                <a:spcBef>
                  <a:spcPct val="0"/>
                </a:spcBef>
              </a:pPr>
              <a:t>48</a:t>
            </a:fld>
            <a:endParaRPr lang="en-US" altLang="de-DE" sz="1300"/>
          </a:p>
        </p:txBody>
      </p:sp>
      <p:sp>
        <p:nvSpPr>
          <p:cNvPr id="178179" name="Rectangle 2"/>
          <p:cNvSpPr>
            <a:spLocks noGrp="1" noRot="1" noChangeAspect="1" noChangeArrowheads="1" noTextEdit="1"/>
          </p:cNvSpPr>
          <p:nvPr>
            <p:ph type="sldImg"/>
          </p:nvPr>
        </p:nvSpPr>
        <p:spPr>
          <a:xfrm>
            <a:off x="138113" y="768350"/>
            <a:ext cx="6823075"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0484192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7EB3561-3A10-4673-808F-C32CD7CB6592}" type="slidenum">
              <a:rPr lang="en-US" altLang="de-DE" sz="1300"/>
              <a:pPr eaLnBrk="1" hangingPunct="1">
                <a:spcBef>
                  <a:spcPct val="0"/>
                </a:spcBef>
              </a:pPr>
              <a:t>49</a:t>
            </a:fld>
            <a:endParaRPr lang="en-US" altLang="de-DE" sz="1300"/>
          </a:p>
        </p:txBody>
      </p:sp>
      <p:sp>
        <p:nvSpPr>
          <p:cNvPr id="17920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92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28832820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F542627-60D9-4BF2-81CA-A5308030BCDD}" type="slidenum">
              <a:rPr lang="en-US" altLang="de-DE" sz="1300"/>
              <a:pPr eaLnBrk="1" hangingPunct="1">
                <a:spcBef>
                  <a:spcPct val="0"/>
                </a:spcBef>
              </a:pPr>
              <a:t>50</a:t>
            </a:fld>
            <a:endParaRPr lang="en-US" altLang="de-DE" sz="1300"/>
          </a:p>
        </p:txBody>
      </p:sp>
      <p:sp>
        <p:nvSpPr>
          <p:cNvPr id="18022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02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51091156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250B3A8-983A-4EDF-BFF5-27BD934113A0}" type="slidenum">
              <a:rPr lang="en-US" altLang="de-DE" sz="1300"/>
              <a:pPr eaLnBrk="1" hangingPunct="1">
                <a:spcBef>
                  <a:spcPct val="0"/>
                </a:spcBef>
              </a:pPr>
              <a:t>51</a:t>
            </a:fld>
            <a:endParaRPr lang="en-US" altLang="de-DE" sz="1300"/>
          </a:p>
        </p:txBody>
      </p:sp>
      <p:sp>
        <p:nvSpPr>
          <p:cNvPr id="183299" name="Rectangle 2"/>
          <p:cNvSpPr>
            <a:spLocks noGrp="1" noRot="1" noChangeAspect="1" noChangeArrowheads="1" noTextEdit="1"/>
          </p:cNvSpPr>
          <p:nvPr>
            <p:ph type="sldImg"/>
          </p:nvPr>
        </p:nvSpPr>
        <p:spPr>
          <a:xfrm>
            <a:off x="138113" y="768350"/>
            <a:ext cx="6823075"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8973753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250B3A8-983A-4EDF-BFF5-27BD934113A0}" type="slidenum">
              <a:rPr lang="en-US" altLang="de-DE" sz="1300"/>
              <a:pPr eaLnBrk="1" hangingPunct="1">
                <a:spcBef>
                  <a:spcPct val="0"/>
                </a:spcBef>
              </a:pPr>
              <a:t>52</a:t>
            </a:fld>
            <a:endParaRPr lang="en-US" altLang="de-DE" sz="1300"/>
          </a:p>
        </p:txBody>
      </p:sp>
      <p:sp>
        <p:nvSpPr>
          <p:cNvPr id="183299" name="Rectangle 2"/>
          <p:cNvSpPr>
            <a:spLocks noGrp="1" noRot="1" noChangeAspect="1" noChangeArrowheads="1" noTextEdit="1"/>
          </p:cNvSpPr>
          <p:nvPr>
            <p:ph type="sldImg"/>
          </p:nvPr>
        </p:nvSpPr>
        <p:spPr>
          <a:xfrm>
            <a:off x="138113" y="768350"/>
            <a:ext cx="6823075"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8973753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250B3A8-983A-4EDF-BFF5-27BD934113A0}" type="slidenum">
              <a:rPr lang="en-US" altLang="de-DE" sz="1300"/>
              <a:pPr eaLnBrk="1" hangingPunct="1">
                <a:spcBef>
                  <a:spcPct val="0"/>
                </a:spcBef>
              </a:pPr>
              <a:t>53</a:t>
            </a:fld>
            <a:endParaRPr lang="en-US" altLang="de-DE" sz="1300"/>
          </a:p>
        </p:txBody>
      </p:sp>
      <p:sp>
        <p:nvSpPr>
          <p:cNvPr id="183299" name="Rectangle 2"/>
          <p:cNvSpPr>
            <a:spLocks noGrp="1" noRot="1" noChangeAspect="1" noChangeArrowheads="1" noTextEdit="1"/>
          </p:cNvSpPr>
          <p:nvPr>
            <p:ph type="sldImg"/>
          </p:nvPr>
        </p:nvSpPr>
        <p:spPr>
          <a:xfrm>
            <a:off x="138113" y="768350"/>
            <a:ext cx="6823075"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8973753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F807320-8FC3-40B6-8A98-BF77717E7B27}" type="slidenum">
              <a:rPr lang="en-US" altLang="de-DE" sz="1300"/>
              <a:pPr eaLnBrk="1" hangingPunct="1">
                <a:spcBef>
                  <a:spcPct val="0"/>
                </a:spcBef>
              </a:pPr>
              <a:t>54</a:t>
            </a:fld>
            <a:endParaRPr lang="en-US" altLang="de-DE" sz="1300"/>
          </a:p>
        </p:txBody>
      </p:sp>
      <p:sp>
        <p:nvSpPr>
          <p:cNvPr id="184323" name="Rectangle 2"/>
          <p:cNvSpPr>
            <a:spLocks noGrp="1" noRot="1" noChangeAspect="1" noChangeArrowheads="1" noTextEdit="1"/>
          </p:cNvSpPr>
          <p:nvPr>
            <p:ph type="sldImg"/>
          </p:nvPr>
        </p:nvSpPr>
        <p:spPr>
          <a:xfrm>
            <a:off x="138113" y="768350"/>
            <a:ext cx="6823075"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0253271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E448511-C515-439A-BA42-79B1955BF93B}" type="slidenum">
              <a:rPr lang="en-US" altLang="de-DE" sz="1300"/>
              <a:pPr eaLnBrk="1" hangingPunct="1">
                <a:spcBef>
                  <a:spcPct val="0"/>
                </a:spcBef>
              </a:pPr>
              <a:t>55</a:t>
            </a:fld>
            <a:endParaRPr lang="en-US" altLang="de-DE" sz="1300"/>
          </a:p>
        </p:txBody>
      </p:sp>
      <p:sp>
        <p:nvSpPr>
          <p:cNvPr id="185347" name="Rectangle 2"/>
          <p:cNvSpPr>
            <a:spLocks noGrp="1" noRot="1" noChangeAspect="1" noChangeArrowheads="1" noTextEdit="1"/>
          </p:cNvSpPr>
          <p:nvPr>
            <p:ph type="sldImg"/>
          </p:nvPr>
        </p:nvSpPr>
        <p:spPr>
          <a:xfrm>
            <a:off x="138113" y="768350"/>
            <a:ext cx="6823075"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1009019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35B8B8C-119F-4C3E-B00A-A29EA278FCFE}" type="slidenum">
              <a:rPr lang="en-US" altLang="de-DE" sz="1300"/>
              <a:pPr eaLnBrk="1" hangingPunct="1">
                <a:spcBef>
                  <a:spcPct val="0"/>
                </a:spcBef>
              </a:pPr>
              <a:t>56</a:t>
            </a:fld>
            <a:endParaRPr lang="en-US" altLang="de-DE" sz="1300"/>
          </a:p>
        </p:txBody>
      </p:sp>
      <p:sp>
        <p:nvSpPr>
          <p:cNvPr id="186371" name="Rectangle 2"/>
          <p:cNvSpPr>
            <a:spLocks noGrp="1" noRot="1" noChangeAspect="1" noChangeArrowheads="1" noTextEdit="1"/>
          </p:cNvSpPr>
          <p:nvPr>
            <p:ph type="sldImg"/>
          </p:nvPr>
        </p:nvSpPr>
        <p:spPr>
          <a:xfrm>
            <a:off x="138113" y="768350"/>
            <a:ext cx="6823075"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2758889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5662595-A89B-4802-A2DE-F6AACE5D1F0F}" type="slidenum">
              <a:rPr lang="en-US" altLang="de-DE" sz="1300"/>
              <a:pPr eaLnBrk="1" hangingPunct="1">
                <a:spcBef>
                  <a:spcPct val="0"/>
                </a:spcBef>
              </a:pPr>
              <a:t>57</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2135046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8D47442-E3BB-4123-B466-4F783535E285}" type="slidenum">
              <a:rPr lang="en-US" altLang="de-DE" sz="1300"/>
              <a:pPr eaLnBrk="1" hangingPunct="1">
                <a:spcBef>
                  <a:spcPct val="0"/>
                </a:spcBef>
              </a:pPr>
              <a:t>58</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6735626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0692780-5CD1-4BBE-8335-3C282866C527}" type="slidenum">
              <a:rPr lang="en-US" altLang="de-DE" sz="1300"/>
              <a:pPr eaLnBrk="1" hangingPunct="1">
                <a:spcBef>
                  <a:spcPct val="0"/>
                </a:spcBef>
              </a:pPr>
              <a:t>59</a:t>
            </a:fld>
            <a:endParaRPr lang="en-US" altLang="de-DE" sz="1300"/>
          </a:p>
        </p:txBody>
      </p:sp>
      <p:sp>
        <p:nvSpPr>
          <p:cNvPr id="189443" name="Rectangle 2"/>
          <p:cNvSpPr>
            <a:spLocks noGrp="1" noRot="1" noChangeAspect="1" noChangeArrowheads="1" noTextEdit="1"/>
          </p:cNvSpPr>
          <p:nvPr>
            <p:ph type="sldImg"/>
          </p:nvPr>
        </p:nvSpPr>
        <p:spPr>
          <a:xfrm>
            <a:off x="138113" y="768350"/>
            <a:ext cx="6823075"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9580274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B89ED79-695C-44B3-B153-7A9C7F000B62}" type="slidenum">
              <a:rPr lang="en-US" altLang="de-DE" sz="1300"/>
              <a:pPr eaLnBrk="1" hangingPunct="1">
                <a:spcBef>
                  <a:spcPct val="0"/>
                </a:spcBef>
              </a:pPr>
              <a:t>60</a:t>
            </a:fld>
            <a:endParaRPr lang="en-US" altLang="de-DE" sz="1300"/>
          </a:p>
        </p:txBody>
      </p:sp>
      <p:sp>
        <p:nvSpPr>
          <p:cNvPr id="190467" name="Rectangle 2"/>
          <p:cNvSpPr>
            <a:spLocks noGrp="1" noRot="1" noChangeAspect="1" noChangeArrowheads="1" noTextEdit="1"/>
          </p:cNvSpPr>
          <p:nvPr>
            <p:ph type="sldImg"/>
          </p:nvPr>
        </p:nvSpPr>
        <p:spPr>
          <a:xfrm>
            <a:off x="138113" y="768350"/>
            <a:ext cx="6823075"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194840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A8EF1C6-892E-4D93-8D2D-C197B56643A2}" type="slidenum">
              <a:rPr lang="en-US" altLang="de-DE" sz="1300"/>
              <a:pPr eaLnBrk="1" hangingPunct="1">
                <a:spcBef>
                  <a:spcPct val="0"/>
                </a:spcBef>
              </a:pPr>
              <a:t>61</a:t>
            </a:fld>
            <a:endParaRPr lang="en-US" altLang="de-DE" sz="1300"/>
          </a:p>
        </p:txBody>
      </p:sp>
      <p:sp>
        <p:nvSpPr>
          <p:cNvPr id="191491" name="Rectangle 2"/>
          <p:cNvSpPr>
            <a:spLocks noGrp="1" noRot="1" noChangeAspect="1" noChangeArrowheads="1" noTextEdit="1"/>
          </p:cNvSpPr>
          <p:nvPr>
            <p:ph type="sldImg"/>
          </p:nvPr>
        </p:nvSpPr>
        <p:spPr>
          <a:xfrm>
            <a:off x="138113" y="768350"/>
            <a:ext cx="6823075" cy="3836988"/>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9064281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68981A7-6B86-4D12-9565-911DB6668852}" type="slidenum">
              <a:rPr lang="en-US" altLang="de-DE" sz="1300"/>
              <a:pPr eaLnBrk="1" hangingPunct="1">
                <a:spcBef>
                  <a:spcPct val="0"/>
                </a:spcBef>
              </a:pPr>
              <a:t>62</a:t>
            </a:fld>
            <a:endParaRPr lang="en-US" altLang="de-DE" sz="1300"/>
          </a:p>
        </p:txBody>
      </p:sp>
      <p:sp>
        <p:nvSpPr>
          <p:cNvPr id="192515" name="Rectangle 2"/>
          <p:cNvSpPr>
            <a:spLocks noGrp="1" noRot="1" noChangeAspect="1" noChangeArrowheads="1" noTextEdit="1"/>
          </p:cNvSpPr>
          <p:nvPr>
            <p:ph type="sldImg"/>
          </p:nvPr>
        </p:nvSpPr>
        <p:spPr>
          <a:xfrm>
            <a:off x="138113" y="768350"/>
            <a:ext cx="6823075"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2050076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E0699D7-B550-4BDF-9053-9AB2576E5783}" type="slidenum">
              <a:rPr lang="en-US" altLang="de-DE" sz="1300"/>
              <a:pPr eaLnBrk="1" hangingPunct="1">
                <a:spcBef>
                  <a:spcPct val="0"/>
                </a:spcBef>
              </a:pPr>
              <a:t>63</a:t>
            </a:fld>
            <a:endParaRPr lang="en-US" altLang="de-DE" sz="1300"/>
          </a:p>
        </p:txBody>
      </p:sp>
      <p:sp>
        <p:nvSpPr>
          <p:cNvPr id="193539" name="Rectangle 2"/>
          <p:cNvSpPr>
            <a:spLocks noGrp="1" noRot="1" noChangeAspect="1" noChangeArrowheads="1" noTextEdit="1"/>
          </p:cNvSpPr>
          <p:nvPr>
            <p:ph type="sldImg"/>
          </p:nvPr>
        </p:nvSpPr>
        <p:spPr>
          <a:xfrm>
            <a:off x="138113" y="768350"/>
            <a:ext cx="6823075" cy="3836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1733545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4ECB16B-3A1A-4553-B960-BBDF10A160C1}" type="slidenum">
              <a:rPr lang="en-US" altLang="de-DE" sz="1300"/>
              <a:pPr eaLnBrk="1" hangingPunct="1">
                <a:spcBef>
                  <a:spcPct val="0"/>
                </a:spcBef>
              </a:pPr>
              <a:t>64</a:t>
            </a:fld>
            <a:endParaRPr lang="en-US" altLang="de-DE" sz="1300"/>
          </a:p>
        </p:txBody>
      </p:sp>
      <p:sp>
        <p:nvSpPr>
          <p:cNvPr id="194563" name="Rectangle 2"/>
          <p:cNvSpPr>
            <a:spLocks noGrp="1" noRot="1" noChangeAspect="1" noChangeArrowheads="1" noTextEdit="1"/>
          </p:cNvSpPr>
          <p:nvPr>
            <p:ph type="sldImg"/>
          </p:nvPr>
        </p:nvSpPr>
        <p:spPr>
          <a:xfrm>
            <a:off x="138113" y="768350"/>
            <a:ext cx="6823075"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3450549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0A2989A-9861-4F55-9C99-DD8FCE5B432D}" type="slidenum">
              <a:rPr lang="en-US" altLang="de-DE" sz="1300"/>
              <a:pPr eaLnBrk="1" hangingPunct="1">
                <a:spcBef>
                  <a:spcPct val="0"/>
                </a:spcBef>
              </a:pPr>
              <a:t>65</a:t>
            </a:fld>
            <a:endParaRPr lang="en-US" altLang="de-DE" sz="1300"/>
          </a:p>
        </p:txBody>
      </p:sp>
      <p:sp>
        <p:nvSpPr>
          <p:cNvPr id="195587" name="Rectangle 2"/>
          <p:cNvSpPr>
            <a:spLocks noGrp="1" noRot="1" noChangeAspect="1" noChangeArrowheads="1" noTextEdit="1"/>
          </p:cNvSpPr>
          <p:nvPr>
            <p:ph type="sldImg"/>
          </p:nvPr>
        </p:nvSpPr>
        <p:spPr>
          <a:xfrm>
            <a:off x="138113" y="768350"/>
            <a:ext cx="6823075"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3165996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9FB819B-6A10-47EE-A3CB-79A765C46EBA}" type="slidenum">
              <a:rPr lang="en-US" altLang="de-DE" sz="1300"/>
              <a:pPr eaLnBrk="1" hangingPunct="1">
                <a:spcBef>
                  <a:spcPct val="0"/>
                </a:spcBef>
              </a:pPr>
              <a:t>66</a:t>
            </a:fld>
            <a:endParaRPr lang="en-US" altLang="de-DE" sz="1300"/>
          </a:p>
        </p:txBody>
      </p:sp>
      <p:sp>
        <p:nvSpPr>
          <p:cNvPr id="196611" name="Rectangle 2"/>
          <p:cNvSpPr>
            <a:spLocks noGrp="1" noRot="1" noChangeAspect="1" noChangeArrowheads="1" noTextEdit="1"/>
          </p:cNvSpPr>
          <p:nvPr>
            <p:ph type="sldImg"/>
          </p:nvPr>
        </p:nvSpPr>
        <p:spPr>
          <a:xfrm>
            <a:off x="138113" y="768350"/>
            <a:ext cx="6823075" cy="3836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5470046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2FF4345-0876-4456-ABFB-7D6A062AFD21}" type="slidenum">
              <a:rPr lang="en-US" altLang="de-DE" sz="1300"/>
              <a:pPr eaLnBrk="1" hangingPunct="1">
                <a:spcBef>
                  <a:spcPct val="0"/>
                </a:spcBef>
              </a:pPr>
              <a:t>67</a:t>
            </a:fld>
            <a:endParaRPr lang="en-US" altLang="de-DE" sz="1300"/>
          </a:p>
        </p:txBody>
      </p:sp>
      <p:sp>
        <p:nvSpPr>
          <p:cNvPr id="197635" name="Rectangle 2"/>
          <p:cNvSpPr>
            <a:spLocks noGrp="1" noRot="1" noChangeAspect="1" noChangeArrowheads="1" noTextEdit="1"/>
          </p:cNvSpPr>
          <p:nvPr>
            <p:ph type="sldImg"/>
          </p:nvPr>
        </p:nvSpPr>
        <p:spPr>
          <a:xfrm>
            <a:off x="138113" y="768350"/>
            <a:ext cx="6823075" cy="3836988"/>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0776018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67DA11C-A732-4DA5-A27C-82A0AEDCAC9D}" type="slidenum">
              <a:rPr lang="en-US" altLang="de-DE" sz="1300"/>
              <a:pPr eaLnBrk="1" hangingPunct="1">
                <a:spcBef>
                  <a:spcPct val="0"/>
                </a:spcBef>
              </a:pPr>
              <a:t>68</a:t>
            </a:fld>
            <a:endParaRPr lang="en-US" altLang="de-DE" sz="1300"/>
          </a:p>
        </p:txBody>
      </p:sp>
      <p:sp>
        <p:nvSpPr>
          <p:cNvPr id="198659" name="Rectangle 2"/>
          <p:cNvSpPr>
            <a:spLocks noGrp="1" noRot="1" noChangeAspect="1" noChangeArrowheads="1" noTextEdit="1"/>
          </p:cNvSpPr>
          <p:nvPr>
            <p:ph type="sldImg"/>
          </p:nvPr>
        </p:nvSpPr>
        <p:spPr>
          <a:xfrm>
            <a:off x="138113" y="768350"/>
            <a:ext cx="6823075" cy="3836988"/>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1003165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B8CCF67-2D6B-4027-AE47-6AC8D42372C9}" type="slidenum">
              <a:rPr lang="en-US" altLang="de-DE" sz="1300"/>
              <a:pPr eaLnBrk="1" hangingPunct="1">
                <a:spcBef>
                  <a:spcPct val="0"/>
                </a:spcBef>
              </a:pPr>
              <a:t>69</a:t>
            </a:fld>
            <a:endParaRPr lang="en-US" altLang="de-DE" sz="1300"/>
          </a:p>
        </p:txBody>
      </p:sp>
      <p:sp>
        <p:nvSpPr>
          <p:cNvPr id="199683" name="Rectangle 2"/>
          <p:cNvSpPr>
            <a:spLocks noGrp="1" noRot="1" noChangeAspect="1" noChangeArrowheads="1" noTextEdit="1"/>
          </p:cNvSpPr>
          <p:nvPr>
            <p:ph type="sldImg"/>
          </p:nvPr>
        </p:nvSpPr>
        <p:spPr>
          <a:xfrm>
            <a:off x="138113" y="768350"/>
            <a:ext cx="6823075" cy="3836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8315673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3474201-5691-4A5C-948E-ACC8AF4CA103}" type="slidenum">
              <a:rPr lang="en-US" altLang="de-DE" sz="1300"/>
              <a:pPr eaLnBrk="1" hangingPunct="1">
                <a:spcBef>
                  <a:spcPct val="0"/>
                </a:spcBef>
              </a:pPr>
              <a:t>70</a:t>
            </a:fld>
            <a:endParaRPr lang="en-US" altLang="de-DE" sz="1300"/>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2907272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88866C7-A658-4CB9-8C31-4B947BC587CD}" type="slidenum">
              <a:rPr lang="en-US" altLang="de-DE" sz="1300"/>
              <a:pPr eaLnBrk="1" hangingPunct="1">
                <a:spcBef>
                  <a:spcPct val="0"/>
                </a:spcBef>
              </a:pPr>
              <a:t>71</a:t>
            </a:fld>
            <a:endParaRPr lang="en-US" altLang="de-DE" sz="1300"/>
          </a:p>
        </p:txBody>
      </p:sp>
      <p:sp>
        <p:nvSpPr>
          <p:cNvPr id="201731" name="Rectangle 2"/>
          <p:cNvSpPr>
            <a:spLocks noGrp="1" noRot="1" noChangeAspect="1" noChangeArrowheads="1" noTextEdit="1"/>
          </p:cNvSpPr>
          <p:nvPr>
            <p:ph type="sldImg"/>
          </p:nvPr>
        </p:nvSpPr>
        <p:spPr>
          <a:xfrm>
            <a:off x="138113" y="768350"/>
            <a:ext cx="6823075"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4288743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9E4182B-FE43-4A2A-BE99-AB2CD7141BB3}" type="slidenum">
              <a:rPr lang="en-US" altLang="de-DE" sz="1300"/>
              <a:pPr eaLnBrk="1" hangingPunct="1">
                <a:spcBef>
                  <a:spcPct val="0"/>
                </a:spcBef>
              </a:pPr>
              <a:t>72</a:t>
            </a:fld>
            <a:endParaRPr lang="en-US" altLang="de-DE" sz="1300"/>
          </a:p>
        </p:txBody>
      </p:sp>
      <p:sp>
        <p:nvSpPr>
          <p:cNvPr id="202755" name="Rectangle 2"/>
          <p:cNvSpPr>
            <a:spLocks noGrp="1" noRot="1" noChangeAspect="1" noChangeArrowheads="1" noTextEdit="1"/>
          </p:cNvSpPr>
          <p:nvPr>
            <p:ph type="sldImg"/>
          </p:nvPr>
        </p:nvSpPr>
        <p:spPr>
          <a:xfrm>
            <a:off x="138113" y="768350"/>
            <a:ext cx="6823075"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7521315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92463C3-7294-483D-A9C5-08E1BA460044}" type="slidenum">
              <a:rPr lang="en-US" altLang="de-DE" sz="1300"/>
              <a:pPr eaLnBrk="1" hangingPunct="1">
                <a:spcBef>
                  <a:spcPct val="0"/>
                </a:spcBef>
              </a:pPr>
              <a:t>73</a:t>
            </a:fld>
            <a:endParaRPr lang="en-US" altLang="de-DE" sz="1300"/>
          </a:p>
        </p:txBody>
      </p:sp>
      <p:sp>
        <p:nvSpPr>
          <p:cNvPr id="203779" name="Rectangle 2"/>
          <p:cNvSpPr>
            <a:spLocks noGrp="1" noRot="1" noChangeAspect="1" noChangeArrowheads="1" noTextEdit="1"/>
          </p:cNvSpPr>
          <p:nvPr>
            <p:ph type="sldImg"/>
          </p:nvPr>
        </p:nvSpPr>
        <p:spPr>
          <a:xfrm>
            <a:off x="138113" y="768350"/>
            <a:ext cx="6823075" cy="3836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3084784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391E51F-F47A-4CB5-96D6-9F4612E2287C}" type="slidenum">
              <a:rPr lang="en-US" altLang="de-DE" sz="1300"/>
              <a:pPr eaLnBrk="1" hangingPunct="1">
                <a:spcBef>
                  <a:spcPct val="0"/>
                </a:spcBef>
              </a:pPr>
              <a:t>74</a:t>
            </a:fld>
            <a:endParaRPr lang="en-US" altLang="de-DE" sz="1300"/>
          </a:p>
        </p:txBody>
      </p:sp>
      <p:sp>
        <p:nvSpPr>
          <p:cNvPr id="204803" name="Rectangle 2"/>
          <p:cNvSpPr>
            <a:spLocks noGrp="1" noRot="1" noChangeAspect="1" noChangeArrowheads="1" noTextEdit="1"/>
          </p:cNvSpPr>
          <p:nvPr>
            <p:ph type="sldImg"/>
          </p:nvPr>
        </p:nvSpPr>
        <p:spPr>
          <a:xfrm>
            <a:off x="138113" y="768350"/>
            <a:ext cx="6823075" cy="3836988"/>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3222604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E43C2E4-C703-4165-AC7E-82717AF8071D}" type="slidenum">
              <a:rPr lang="en-US" altLang="de-DE" sz="1300"/>
              <a:pPr eaLnBrk="1" hangingPunct="1">
                <a:spcBef>
                  <a:spcPct val="0"/>
                </a:spcBef>
              </a:pPr>
              <a:t>75</a:t>
            </a:fld>
            <a:endParaRPr lang="en-US" altLang="de-DE" sz="1300"/>
          </a:p>
        </p:txBody>
      </p:sp>
      <p:sp>
        <p:nvSpPr>
          <p:cNvPr id="205827" name="Rectangle 2"/>
          <p:cNvSpPr>
            <a:spLocks noGrp="1" noRot="1" noChangeAspect="1" noChangeArrowheads="1" noTextEdit="1"/>
          </p:cNvSpPr>
          <p:nvPr>
            <p:ph type="sldImg"/>
          </p:nvPr>
        </p:nvSpPr>
        <p:spPr>
          <a:xfrm>
            <a:off x="138113" y="768350"/>
            <a:ext cx="6823075" cy="3836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192556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CDD81BE-27A2-4172-86D4-64555E2451A6}" type="slidenum">
              <a:rPr lang="en-US" altLang="de-DE" sz="1300"/>
              <a:pPr eaLnBrk="1" hangingPunct="1">
                <a:spcBef>
                  <a:spcPct val="0"/>
                </a:spcBef>
              </a:pPr>
              <a:t>76</a:t>
            </a:fld>
            <a:endParaRPr lang="en-US" altLang="de-DE" sz="1300"/>
          </a:p>
        </p:txBody>
      </p:sp>
      <p:sp>
        <p:nvSpPr>
          <p:cNvPr id="206851" name="Rectangle 2"/>
          <p:cNvSpPr>
            <a:spLocks noGrp="1" noRot="1" noChangeAspect="1" noChangeArrowheads="1" noTextEdit="1"/>
          </p:cNvSpPr>
          <p:nvPr>
            <p:ph type="sldImg"/>
          </p:nvPr>
        </p:nvSpPr>
        <p:spPr>
          <a:xfrm>
            <a:off x="138113" y="768350"/>
            <a:ext cx="6823075" cy="3836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4686614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041A3BC-8C5A-4915-A9BF-E0C5C28B0A77}" type="slidenum">
              <a:rPr lang="en-US" altLang="de-DE" sz="1300"/>
              <a:pPr eaLnBrk="1" hangingPunct="1">
                <a:spcBef>
                  <a:spcPct val="0"/>
                </a:spcBef>
              </a:pPr>
              <a:t>77</a:t>
            </a:fld>
            <a:endParaRPr lang="en-US" altLang="de-DE" sz="1300"/>
          </a:p>
        </p:txBody>
      </p:sp>
      <p:sp>
        <p:nvSpPr>
          <p:cNvPr id="207875" name="Rectangle 2"/>
          <p:cNvSpPr>
            <a:spLocks noGrp="1" noRot="1" noChangeAspect="1" noChangeArrowheads="1" noTextEdit="1"/>
          </p:cNvSpPr>
          <p:nvPr>
            <p:ph type="sldImg"/>
          </p:nvPr>
        </p:nvSpPr>
        <p:spPr>
          <a:xfrm>
            <a:off x="138113" y="768350"/>
            <a:ext cx="6823075" cy="3836988"/>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8077592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3A3BD08-F03A-4280-B1DB-08CE7FF20624}" type="slidenum">
              <a:rPr lang="en-US" altLang="de-DE" sz="1300"/>
              <a:pPr eaLnBrk="1" hangingPunct="1">
                <a:spcBef>
                  <a:spcPct val="0"/>
                </a:spcBef>
              </a:pPr>
              <a:t>78</a:t>
            </a:fld>
            <a:endParaRPr lang="en-US" altLang="de-DE" sz="1300"/>
          </a:p>
        </p:txBody>
      </p:sp>
      <p:sp>
        <p:nvSpPr>
          <p:cNvPr id="208899" name="Rectangle 2"/>
          <p:cNvSpPr>
            <a:spLocks noGrp="1" noRot="1" noChangeAspect="1" noChangeArrowheads="1" noTextEdit="1"/>
          </p:cNvSpPr>
          <p:nvPr>
            <p:ph type="sldImg"/>
          </p:nvPr>
        </p:nvSpPr>
        <p:spPr>
          <a:xfrm>
            <a:off x="138113" y="768350"/>
            <a:ext cx="6823075" cy="3836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4861540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C336521-D275-4A60-B7C4-63D3D0106FB5}" type="slidenum">
              <a:rPr lang="en-US" altLang="de-DE" sz="1300"/>
              <a:pPr eaLnBrk="1" hangingPunct="1">
                <a:spcBef>
                  <a:spcPct val="0"/>
                </a:spcBef>
              </a:pPr>
              <a:t>79</a:t>
            </a:fld>
            <a:endParaRPr lang="en-US" altLang="de-DE" sz="1300"/>
          </a:p>
        </p:txBody>
      </p:sp>
      <p:sp>
        <p:nvSpPr>
          <p:cNvPr id="209923" name="Rectangle 2"/>
          <p:cNvSpPr>
            <a:spLocks noGrp="1" noRot="1" noChangeAspect="1" noChangeArrowheads="1" noTextEdit="1"/>
          </p:cNvSpPr>
          <p:nvPr>
            <p:ph type="sldImg"/>
          </p:nvPr>
        </p:nvSpPr>
        <p:spPr>
          <a:xfrm>
            <a:off x="138113" y="768350"/>
            <a:ext cx="6823075" cy="3836988"/>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6106447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2F4969C-DAB7-46CF-9D16-28729BD088B2}" type="slidenum">
              <a:rPr lang="en-US" altLang="de-DE" sz="1300"/>
              <a:pPr eaLnBrk="1" hangingPunct="1">
                <a:spcBef>
                  <a:spcPct val="0"/>
                </a:spcBef>
              </a:pPr>
              <a:t>80</a:t>
            </a:fld>
            <a:endParaRPr lang="en-US" altLang="de-DE" sz="1300"/>
          </a:p>
        </p:txBody>
      </p:sp>
      <p:sp>
        <p:nvSpPr>
          <p:cNvPr id="210947" name="Rectangle 2"/>
          <p:cNvSpPr>
            <a:spLocks noGrp="1" noRot="1" noChangeAspect="1" noChangeArrowheads="1" noTextEdit="1"/>
          </p:cNvSpPr>
          <p:nvPr>
            <p:ph type="sldImg"/>
          </p:nvPr>
        </p:nvSpPr>
        <p:spPr>
          <a:xfrm>
            <a:off x="138113" y="768350"/>
            <a:ext cx="6823075" cy="3836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5487558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DCD4DC3-6A4A-4D60-BB70-29A9B0F66489}" type="slidenum">
              <a:rPr lang="en-US" altLang="de-DE" sz="1300"/>
              <a:pPr eaLnBrk="1" hangingPunct="1">
                <a:spcBef>
                  <a:spcPct val="0"/>
                </a:spcBef>
              </a:pPr>
              <a:t>81</a:t>
            </a:fld>
            <a:endParaRPr lang="en-US" altLang="de-DE" sz="1300"/>
          </a:p>
        </p:txBody>
      </p:sp>
      <p:sp>
        <p:nvSpPr>
          <p:cNvPr id="211971" name="Rectangle 2"/>
          <p:cNvSpPr>
            <a:spLocks noGrp="1" noRot="1" noChangeAspect="1" noChangeArrowheads="1" noTextEdit="1"/>
          </p:cNvSpPr>
          <p:nvPr>
            <p:ph type="sldImg"/>
          </p:nvPr>
        </p:nvSpPr>
        <p:spPr>
          <a:xfrm>
            <a:off x="138113" y="768350"/>
            <a:ext cx="6823075" cy="3836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0330318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7C40289-9DD9-4B92-85A7-2FA881FB7135}" type="slidenum">
              <a:rPr lang="en-US" altLang="de-DE" sz="1300"/>
              <a:pPr eaLnBrk="1" hangingPunct="1">
                <a:spcBef>
                  <a:spcPct val="0"/>
                </a:spcBef>
              </a:pPr>
              <a:t>82</a:t>
            </a:fld>
            <a:endParaRPr lang="en-US" altLang="de-DE" sz="1300"/>
          </a:p>
        </p:txBody>
      </p:sp>
      <p:sp>
        <p:nvSpPr>
          <p:cNvPr id="212995" name="Rectangle 2"/>
          <p:cNvSpPr>
            <a:spLocks noGrp="1" noRot="1" noChangeAspect="1" noChangeArrowheads="1" noTextEdit="1"/>
          </p:cNvSpPr>
          <p:nvPr>
            <p:ph type="sldImg"/>
          </p:nvPr>
        </p:nvSpPr>
        <p:spPr>
          <a:xfrm>
            <a:off x="138113" y="768350"/>
            <a:ext cx="6823075" cy="3836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6588879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293C131-5CB2-4114-8539-ADA1290B3483}" type="slidenum">
              <a:rPr lang="en-US" altLang="de-DE" sz="1300"/>
              <a:pPr eaLnBrk="1" hangingPunct="1">
                <a:spcBef>
                  <a:spcPct val="0"/>
                </a:spcBef>
              </a:pPr>
              <a:t>83</a:t>
            </a:fld>
            <a:endParaRPr lang="en-US" altLang="de-DE" sz="1300"/>
          </a:p>
        </p:txBody>
      </p:sp>
      <p:sp>
        <p:nvSpPr>
          <p:cNvPr id="214019" name="Rectangle 2"/>
          <p:cNvSpPr>
            <a:spLocks noGrp="1" noRot="1" noChangeAspect="1" noChangeArrowheads="1" noTextEdit="1"/>
          </p:cNvSpPr>
          <p:nvPr>
            <p:ph type="sldImg"/>
          </p:nvPr>
        </p:nvSpPr>
        <p:spPr>
          <a:xfrm>
            <a:off x="138113" y="768350"/>
            <a:ext cx="6823075" cy="3836988"/>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7559368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E8DD087-F5C2-454D-BEDC-207622D9D4A2}" type="slidenum">
              <a:rPr lang="en-US" altLang="de-DE" sz="1300"/>
              <a:pPr eaLnBrk="1" hangingPunct="1">
                <a:spcBef>
                  <a:spcPct val="0"/>
                </a:spcBef>
              </a:pPr>
              <a:t>84</a:t>
            </a:fld>
            <a:endParaRPr lang="en-US" altLang="de-DE" sz="1300"/>
          </a:p>
        </p:txBody>
      </p:sp>
      <p:sp>
        <p:nvSpPr>
          <p:cNvPr id="215043" name="Rectangle 2"/>
          <p:cNvSpPr>
            <a:spLocks noGrp="1" noRot="1" noChangeAspect="1" noChangeArrowheads="1" noTextEdit="1"/>
          </p:cNvSpPr>
          <p:nvPr>
            <p:ph type="sldImg"/>
          </p:nvPr>
        </p:nvSpPr>
        <p:spPr>
          <a:xfrm>
            <a:off x="138113" y="768350"/>
            <a:ext cx="6823075" cy="3836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3228682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7B84802-DCBB-48A0-8F5D-29B34DCDA3DB}" type="slidenum">
              <a:rPr lang="en-US" altLang="de-DE" sz="1300"/>
              <a:pPr eaLnBrk="1" hangingPunct="1">
                <a:spcBef>
                  <a:spcPct val="0"/>
                </a:spcBef>
              </a:pPr>
              <a:t>85</a:t>
            </a:fld>
            <a:endParaRPr lang="en-US" altLang="de-DE" sz="1300"/>
          </a:p>
        </p:txBody>
      </p:sp>
      <p:sp>
        <p:nvSpPr>
          <p:cNvPr id="216067" name="Rectangle 2"/>
          <p:cNvSpPr>
            <a:spLocks noGrp="1" noRot="1" noChangeAspect="1" noChangeArrowheads="1" noTextEdit="1"/>
          </p:cNvSpPr>
          <p:nvPr>
            <p:ph type="sldImg"/>
          </p:nvPr>
        </p:nvSpPr>
        <p:spPr>
          <a:xfrm>
            <a:off x="138113" y="768350"/>
            <a:ext cx="6823075" cy="3836988"/>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1291962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C396943-356E-4B2E-B1F1-B5E45B597952}" type="slidenum">
              <a:rPr lang="en-US" altLang="de-DE" sz="1300"/>
              <a:pPr eaLnBrk="1" hangingPunct="1">
                <a:spcBef>
                  <a:spcPct val="0"/>
                </a:spcBef>
              </a:pPr>
              <a:t>86</a:t>
            </a:fld>
            <a:endParaRPr lang="en-US" altLang="de-DE" sz="1300"/>
          </a:p>
        </p:txBody>
      </p:sp>
      <p:sp>
        <p:nvSpPr>
          <p:cNvPr id="217091" name="Rectangle 2"/>
          <p:cNvSpPr>
            <a:spLocks noGrp="1" noRot="1" noChangeAspect="1" noChangeArrowheads="1" noTextEdit="1"/>
          </p:cNvSpPr>
          <p:nvPr>
            <p:ph type="sldImg"/>
          </p:nvPr>
        </p:nvSpPr>
        <p:spPr>
          <a:xfrm>
            <a:off x="138113" y="768350"/>
            <a:ext cx="6823075"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6616414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A241E52-AA23-4740-B4D8-2BE7C56B101E}" type="slidenum">
              <a:rPr lang="en-US" altLang="de-DE" sz="1300"/>
              <a:pPr eaLnBrk="1" hangingPunct="1">
                <a:spcBef>
                  <a:spcPct val="0"/>
                </a:spcBef>
              </a:pPr>
              <a:t>87</a:t>
            </a:fld>
            <a:endParaRPr lang="en-US" altLang="de-DE" sz="1300"/>
          </a:p>
        </p:txBody>
      </p:sp>
      <p:sp>
        <p:nvSpPr>
          <p:cNvPr id="218115" name="Rectangle 2"/>
          <p:cNvSpPr>
            <a:spLocks noGrp="1" noRot="1" noChangeAspect="1" noChangeArrowheads="1" noTextEdit="1"/>
          </p:cNvSpPr>
          <p:nvPr>
            <p:ph type="sldImg"/>
          </p:nvPr>
        </p:nvSpPr>
        <p:spPr>
          <a:xfrm>
            <a:off x="138113" y="768350"/>
            <a:ext cx="6823075" cy="3836988"/>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0083440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A234A18-2FB5-4E9D-8B85-CFC202F99864}" type="slidenum">
              <a:rPr lang="en-US" altLang="de-DE" sz="1300"/>
              <a:pPr eaLnBrk="1" hangingPunct="1">
                <a:spcBef>
                  <a:spcPct val="0"/>
                </a:spcBef>
              </a:pPr>
              <a:t>88</a:t>
            </a:fld>
            <a:endParaRPr lang="en-US" altLang="de-DE" sz="1300"/>
          </a:p>
        </p:txBody>
      </p:sp>
      <p:sp>
        <p:nvSpPr>
          <p:cNvPr id="219139" name="Rectangle 2"/>
          <p:cNvSpPr>
            <a:spLocks noGrp="1" noRot="1" noChangeAspect="1" noChangeArrowheads="1" noTextEdit="1"/>
          </p:cNvSpPr>
          <p:nvPr>
            <p:ph type="sldImg"/>
          </p:nvPr>
        </p:nvSpPr>
        <p:spPr>
          <a:xfrm>
            <a:off x="138113" y="768350"/>
            <a:ext cx="6823075" cy="3836988"/>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5175188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E1AF6D7-7355-423B-9436-9A078613EFDC}" type="slidenum">
              <a:rPr lang="en-US" altLang="de-DE" sz="1300"/>
              <a:pPr eaLnBrk="1" hangingPunct="1">
                <a:spcBef>
                  <a:spcPct val="0"/>
                </a:spcBef>
              </a:pPr>
              <a:t>89</a:t>
            </a:fld>
            <a:endParaRPr lang="en-US" altLang="de-DE" sz="1300"/>
          </a:p>
        </p:txBody>
      </p:sp>
      <p:sp>
        <p:nvSpPr>
          <p:cNvPr id="220163" name="Rectangle 2"/>
          <p:cNvSpPr>
            <a:spLocks noGrp="1" noRot="1" noChangeAspect="1" noChangeArrowheads="1" noTextEdit="1"/>
          </p:cNvSpPr>
          <p:nvPr>
            <p:ph type="sldImg"/>
          </p:nvPr>
        </p:nvSpPr>
        <p:spPr>
          <a:xfrm>
            <a:off x="138113" y="768350"/>
            <a:ext cx="6823075" cy="3836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6972170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8B2741F-182E-4F78-A58B-0B4ADF75C8C7}" type="slidenum">
              <a:rPr lang="en-US" altLang="de-DE" sz="1300"/>
              <a:pPr eaLnBrk="1" hangingPunct="1">
                <a:spcBef>
                  <a:spcPct val="0"/>
                </a:spcBef>
              </a:pPr>
              <a:t>90</a:t>
            </a:fld>
            <a:endParaRPr lang="en-US" altLang="de-DE" sz="1300"/>
          </a:p>
        </p:txBody>
      </p:sp>
      <p:sp>
        <p:nvSpPr>
          <p:cNvPr id="221187" name="Rectangle 2"/>
          <p:cNvSpPr>
            <a:spLocks noGrp="1" noRot="1" noChangeAspect="1" noChangeArrowheads="1" noTextEdit="1"/>
          </p:cNvSpPr>
          <p:nvPr>
            <p:ph type="sldImg"/>
          </p:nvPr>
        </p:nvSpPr>
        <p:spPr>
          <a:xfrm>
            <a:off x="138113" y="768350"/>
            <a:ext cx="6823075" cy="3836988"/>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1080892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595D58D-66C2-4404-B9B3-D9A3C2B74FDE}" type="slidenum">
              <a:rPr lang="en-US" altLang="de-DE" sz="1300"/>
              <a:pPr eaLnBrk="1" hangingPunct="1">
                <a:spcBef>
                  <a:spcPct val="0"/>
                </a:spcBef>
              </a:pPr>
              <a:t>91</a:t>
            </a:fld>
            <a:endParaRPr lang="en-US" altLang="de-DE" sz="1300"/>
          </a:p>
        </p:txBody>
      </p:sp>
      <p:sp>
        <p:nvSpPr>
          <p:cNvPr id="222211" name="Rectangle 2"/>
          <p:cNvSpPr>
            <a:spLocks noGrp="1" noRot="1" noChangeAspect="1" noChangeArrowheads="1" noTextEdit="1"/>
          </p:cNvSpPr>
          <p:nvPr>
            <p:ph type="sldImg"/>
          </p:nvPr>
        </p:nvSpPr>
        <p:spPr>
          <a:xfrm>
            <a:off x="138113" y="768350"/>
            <a:ext cx="6823075" cy="3836988"/>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4632023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7F6AA93-713C-4B45-8DBF-33FB8899EEFD}" type="slidenum">
              <a:rPr lang="en-US" altLang="de-DE" sz="1300"/>
              <a:pPr eaLnBrk="1" hangingPunct="1">
                <a:spcBef>
                  <a:spcPct val="0"/>
                </a:spcBef>
              </a:pPr>
              <a:t>92</a:t>
            </a:fld>
            <a:endParaRPr lang="en-US" altLang="de-DE" sz="1300"/>
          </a:p>
        </p:txBody>
      </p:sp>
      <p:sp>
        <p:nvSpPr>
          <p:cNvPr id="223235" name="Rectangle 2"/>
          <p:cNvSpPr>
            <a:spLocks noGrp="1" noRot="1" noChangeAspect="1" noChangeArrowheads="1" noTextEdit="1"/>
          </p:cNvSpPr>
          <p:nvPr>
            <p:ph type="sldImg"/>
          </p:nvPr>
        </p:nvSpPr>
        <p:spPr>
          <a:xfrm>
            <a:off x="138113" y="768350"/>
            <a:ext cx="6823075" cy="3836988"/>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9352940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3CA6971-5726-4D67-ADAC-74A9EC5566B2}" type="slidenum">
              <a:rPr lang="en-US" altLang="de-DE" sz="1300"/>
              <a:pPr eaLnBrk="1" hangingPunct="1">
                <a:spcBef>
                  <a:spcPct val="0"/>
                </a:spcBef>
              </a:pPr>
              <a:t>93</a:t>
            </a:fld>
            <a:endParaRPr lang="en-US" altLang="de-DE" sz="1300"/>
          </a:p>
        </p:txBody>
      </p:sp>
      <p:sp>
        <p:nvSpPr>
          <p:cNvPr id="224259" name="Rectangle 2"/>
          <p:cNvSpPr>
            <a:spLocks noGrp="1" noRot="1" noChangeAspect="1" noChangeArrowheads="1" noTextEdit="1"/>
          </p:cNvSpPr>
          <p:nvPr>
            <p:ph type="sldImg"/>
          </p:nvPr>
        </p:nvSpPr>
        <p:spPr>
          <a:xfrm>
            <a:off x="138113" y="768350"/>
            <a:ext cx="6823075" cy="3836988"/>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9483895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C738EB1-DC6B-4D70-ACFD-19CC96E4B4FB}" type="slidenum">
              <a:rPr lang="en-US" altLang="de-DE" sz="1300"/>
              <a:pPr eaLnBrk="1" hangingPunct="1">
                <a:spcBef>
                  <a:spcPct val="0"/>
                </a:spcBef>
              </a:pPr>
              <a:t>94</a:t>
            </a:fld>
            <a:endParaRPr lang="en-US" altLang="de-DE" sz="1300"/>
          </a:p>
        </p:txBody>
      </p:sp>
      <p:sp>
        <p:nvSpPr>
          <p:cNvPr id="225283" name="Rectangle 2"/>
          <p:cNvSpPr>
            <a:spLocks noGrp="1" noRot="1" noChangeAspect="1" noChangeArrowheads="1" noTextEdit="1"/>
          </p:cNvSpPr>
          <p:nvPr>
            <p:ph type="sldImg"/>
          </p:nvPr>
        </p:nvSpPr>
        <p:spPr>
          <a:xfrm>
            <a:off x="138113" y="768350"/>
            <a:ext cx="6823075" cy="3836988"/>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6373548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F497AD5-894F-4399-947D-05D7F0CD1826}" type="slidenum">
              <a:rPr lang="en-US" altLang="de-DE" sz="1300"/>
              <a:pPr eaLnBrk="1" hangingPunct="1">
                <a:spcBef>
                  <a:spcPct val="0"/>
                </a:spcBef>
              </a:pPr>
              <a:t>95</a:t>
            </a:fld>
            <a:endParaRPr lang="en-US" altLang="de-DE" sz="1300"/>
          </a:p>
        </p:txBody>
      </p:sp>
      <p:sp>
        <p:nvSpPr>
          <p:cNvPr id="228355" name="Rectangle 2"/>
          <p:cNvSpPr>
            <a:spLocks noGrp="1" noRot="1" noChangeAspect="1" noChangeArrowheads="1" noTextEdit="1"/>
          </p:cNvSpPr>
          <p:nvPr>
            <p:ph type="sldImg"/>
          </p:nvPr>
        </p:nvSpPr>
        <p:spPr>
          <a:xfrm>
            <a:off x="138113" y="768350"/>
            <a:ext cx="6823075" cy="3836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7267847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F497AD5-894F-4399-947D-05D7F0CD1826}" type="slidenum">
              <a:rPr lang="en-US" altLang="de-DE" sz="1300"/>
              <a:pPr eaLnBrk="1" hangingPunct="1">
                <a:spcBef>
                  <a:spcPct val="0"/>
                </a:spcBef>
              </a:pPr>
              <a:t>96</a:t>
            </a:fld>
            <a:endParaRPr lang="en-US" altLang="de-DE" sz="1300"/>
          </a:p>
        </p:txBody>
      </p:sp>
      <p:sp>
        <p:nvSpPr>
          <p:cNvPr id="228355" name="Rectangle 2"/>
          <p:cNvSpPr>
            <a:spLocks noGrp="1" noRot="1" noChangeAspect="1" noChangeArrowheads="1" noTextEdit="1"/>
          </p:cNvSpPr>
          <p:nvPr>
            <p:ph type="sldImg"/>
          </p:nvPr>
        </p:nvSpPr>
        <p:spPr>
          <a:xfrm>
            <a:off x="138113" y="768350"/>
            <a:ext cx="6823075" cy="3836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7267847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F497AD5-894F-4399-947D-05D7F0CD1826}" type="slidenum">
              <a:rPr lang="en-US" altLang="de-DE" sz="1300"/>
              <a:pPr eaLnBrk="1" hangingPunct="1">
                <a:spcBef>
                  <a:spcPct val="0"/>
                </a:spcBef>
              </a:pPr>
              <a:t>97</a:t>
            </a:fld>
            <a:endParaRPr lang="en-US" altLang="de-DE" sz="1300"/>
          </a:p>
        </p:txBody>
      </p:sp>
      <p:sp>
        <p:nvSpPr>
          <p:cNvPr id="228355" name="Rectangle 2"/>
          <p:cNvSpPr>
            <a:spLocks noGrp="1" noRot="1" noChangeAspect="1" noChangeArrowheads="1" noTextEdit="1"/>
          </p:cNvSpPr>
          <p:nvPr>
            <p:ph type="sldImg"/>
          </p:nvPr>
        </p:nvSpPr>
        <p:spPr>
          <a:xfrm>
            <a:off x="138113" y="768350"/>
            <a:ext cx="6823075" cy="3836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7267847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B1123F4-E188-4746-9F80-A0923C463F72}" type="slidenum">
              <a:rPr lang="en-US" altLang="de-DE" sz="1300"/>
              <a:pPr eaLnBrk="1" hangingPunct="1">
                <a:spcBef>
                  <a:spcPct val="0"/>
                </a:spcBef>
              </a:pPr>
              <a:t>98</a:t>
            </a:fld>
            <a:endParaRPr lang="en-US" altLang="de-DE" sz="1300"/>
          </a:p>
        </p:txBody>
      </p:sp>
      <p:sp>
        <p:nvSpPr>
          <p:cNvPr id="229379" name="Rectangle 2"/>
          <p:cNvSpPr>
            <a:spLocks noGrp="1" noRot="1" noChangeAspect="1" noChangeArrowheads="1" noTextEdit="1"/>
          </p:cNvSpPr>
          <p:nvPr>
            <p:ph type="sldImg"/>
          </p:nvPr>
        </p:nvSpPr>
        <p:spPr>
          <a:xfrm>
            <a:off x="138113" y="768350"/>
            <a:ext cx="6823075" cy="3836988"/>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59851616"/>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70CA08D-0BAB-48DC-9764-B5317DEB4A24}" type="slidenum">
              <a:rPr lang="en-US" altLang="de-DE" sz="1300"/>
              <a:pPr eaLnBrk="1" hangingPunct="1">
                <a:spcBef>
                  <a:spcPct val="0"/>
                </a:spcBef>
              </a:pPr>
              <a:t>99</a:t>
            </a:fld>
            <a:endParaRPr lang="en-US" altLang="de-DE" sz="1300"/>
          </a:p>
        </p:txBody>
      </p:sp>
      <p:sp>
        <p:nvSpPr>
          <p:cNvPr id="230403" name="Rectangle 2"/>
          <p:cNvSpPr>
            <a:spLocks noGrp="1" noRot="1" noChangeAspect="1" noChangeArrowheads="1" noTextEdit="1"/>
          </p:cNvSpPr>
          <p:nvPr>
            <p:ph type="sldImg"/>
          </p:nvPr>
        </p:nvSpPr>
        <p:spPr>
          <a:xfrm>
            <a:off x="138113" y="768350"/>
            <a:ext cx="6823075" cy="3836988"/>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6316308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DD95848-39CD-40C7-A3CA-C2AB7971033D}" type="slidenum">
              <a:rPr lang="en-US" altLang="de-DE" sz="1300"/>
              <a:pPr eaLnBrk="1" hangingPunct="1">
                <a:spcBef>
                  <a:spcPct val="0"/>
                </a:spcBef>
              </a:pPr>
              <a:t>100</a:t>
            </a:fld>
            <a:endParaRPr lang="en-US" altLang="de-DE" sz="1300"/>
          </a:p>
        </p:txBody>
      </p:sp>
      <p:sp>
        <p:nvSpPr>
          <p:cNvPr id="231427" name="Rectangle 2"/>
          <p:cNvSpPr>
            <a:spLocks noGrp="1" noRot="1" noChangeAspect="1" noChangeArrowheads="1" noTextEdit="1"/>
          </p:cNvSpPr>
          <p:nvPr>
            <p:ph type="sldImg"/>
          </p:nvPr>
        </p:nvSpPr>
        <p:spPr>
          <a:xfrm>
            <a:off x="138113" y="768350"/>
            <a:ext cx="6823075" cy="3836988"/>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52510237"/>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F27A918-FC2F-497B-AF27-A3A102A6C124}" type="slidenum">
              <a:rPr lang="en-US" altLang="de-DE" sz="1300"/>
              <a:pPr eaLnBrk="1" hangingPunct="1">
                <a:spcBef>
                  <a:spcPct val="0"/>
                </a:spcBef>
              </a:pPr>
              <a:t>101</a:t>
            </a:fld>
            <a:endParaRPr lang="en-US" altLang="de-DE" sz="1300"/>
          </a:p>
        </p:txBody>
      </p:sp>
      <p:sp>
        <p:nvSpPr>
          <p:cNvPr id="232451" name="Rectangle 2"/>
          <p:cNvSpPr>
            <a:spLocks noGrp="1" noRot="1" noChangeAspect="1" noChangeArrowheads="1" noTextEdit="1"/>
          </p:cNvSpPr>
          <p:nvPr>
            <p:ph type="sldImg"/>
          </p:nvPr>
        </p:nvSpPr>
        <p:spPr>
          <a:xfrm>
            <a:off x="138113" y="768350"/>
            <a:ext cx="6823075" cy="3836988"/>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34760399"/>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52234A8-E02D-4910-9852-89985CEA12FE}" type="slidenum">
              <a:rPr lang="en-US" altLang="de-DE" sz="1300"/>
              <a:pPr eaLnBrk="1" hangingPunct="1">
                <a:spcBef>
                  <a:spcPct val="0"/>
                </a:spcBef>
              </a:pPr>
              <a:t>102</a:t>
            </a:fld>
            <a:endParaRPr lang="en-US" altLang="de-DE" sz="1300"/>
          </a:p>
        </p:txBody>
      </p:sp>
      <p:sp>
        <p:nvSpPr>
          <p:cNvPr id="233475" name="Rectangle 2"/>
          <p:cNvSpPr>
            <a:spLocks noGrp="1" noRot="1" noChangeAspect="1" noChangeArrowheads="1" noTextEdit="1"/>
          </p:cNvSpPr>
          <p:nvPr>
            <p:ph type="sldImg"/>
          </p:nvPr>
        </p:nvSpPr>
        <p:spPr>
          <a:xfrm>
            <a:off x="138113" y="768350"/>
            <a:ext cx="6823075"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91165720"/>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541C625-A745-4065-B99C-81E47233CE90}" type="slidenum">
              <a:rPr lang="en-US" altLang="de-DE" sz="1300"/>
              <a:pPr eaLnBrk="1" hangingPunct="1">
                <a:spcBef>
                  <a:spcPct val="0"/>
                </a:spcBef>
              </a:pPr>
              <a:t>103</a:t>
            </a:fld>
            <a:endParaRPr lang="en-US" altLang="de-DE" sz="1300"/>
          </a:p>
        </p:txBody>
      </p:sp>
      <p:sp>
        <p:nvSpPr>
          <p:cNvPr id="234499" name="Rectangle 2"/>
          <p:cNvSpPr>
            <a:spLocks noGrp="1" noRot="1" noChangeAspect="1" noChangeArrowheads="1" noTextEdit="1"/>
          </p:cNvSpPr>
          <p:nvPr>
            <p:ph type="sldImg"/>
          </p:nvPr>
        </p:nvSpPr>
        <p:spPr>
          <a:xfrm>
            <a:off x="138113" y="768350"/>
            <a:ext cx="6823075" cy="3836988"/>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3003064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AD9E004-0FD3-406C-B952-FF75943F5799}" type="slidenum">
              <a:rPr lang="en-US" altLang="de-DE" sz="1300"/>
              <a:pPr eaLnBrk="1" hangingPunct="1">
                <a:spcBef>
                  <a:spcPct val="0"/>
                </a:spcBef>
              </a:pPr>
              <a:t>104</a:t>
            </a:fld>
            <a:endParaRPr lang="en-US" altLang="de-DE" sz="1300"/>
          </a:p>
        </p:txBody>
      </p:sp>
      <p:sp>
        <p:nvSpPr>
          <p:cNvPr id="235523" name="Rectangle 2"/>
          <p:cNvSpPr>
            <a:spLocks noGrp="1" noRot="1" noChangeAspect="1" noChangeArrowheads="1" noTextEdit="1"/>
          </p:cNvSpPr>
          <p:nvPr>
            <p:ph type="sldImg"/>
          </p:nvPr>
        </p:nvSpPr>
        <p:spPr>
          <a:xfrm>
            <a:off x="138113" y="768350"/>
            <a:ext cx="6823075" cy="3836988"/>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58312166"/>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DF3B1DC-431D-44F5-B2D3-4AC20866D443}" type="slidenum">
              <a:rPr lang="en-US" altLang="de-DE" sz="1300"/>
              <a:pPr eaLnBrk="1" hangingPunct="1">
                <a:spcBef>
                  <a:spcPct val="0"/>
                </a:spcBef>
              </a:pPr>
              <a:t>105</a:t>
            </a:fld>
            <a:endParaRPr lang="en-US" altLang="de-DE" sz="1300"/>
          </a:p>
        </p:txBody>
      </p:sp>
      <p:sp>
        <p:nvSpPr>
          <p:cNvPr id="236547" name="Rectangle 2"/>
          <p:cNvSpPr>
            <a:spLocks noGrp="1" noRot="1" noChangeAspect="1" noChangeArrowheads="1" noTextEdit="1"/>
          </p:cNvSpPr>
          <p:nvPr>
            <p:ph type="sldImg"/>
          </p:nvPr>
        </p:nvSpPr>
        <p:spPr>
          <a:xfrm>
            <a:off x="138113" y="768350"/>
            <a:ext cx="6823075" cy="3836988"/>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0208768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D9D52AC-0504-44C8-B196-8A790DDF0E7C}" type="slidenum">
              <a:rPr lang="en-US" altLang="de-DE" sz="1300"/>
              <a:pPr eaLnBrk="1" hangingPunct="1">
                <a:spcBef>
                  <a:spcPct val="0"/>
                </a:spcBef>
              </a:pPr>
              <a:t>106</a:t>
            </a:fld>
            <a:endParaRPr lang="en-US" altLang="de-DE" sz="1300"/>
          </a:p>
        </p:txBody>
      </p:sp>
      <p:sp>
        <p:nvSpPr>
          <p:cNvPr id="237571" name="Rectangle 2"/>
          <p:cNvSpPr>
            <a:spLocks noGrp="1" noRot="1" noChangeAspect="1" noChangeArrowheads="1" noTextEdit="1"/>
          </p:cNvSpPr>
          <p:nvPr>
            <p:ph type="sldImg"/>
          </p:nvPr>
        </p:nvSpPr>
        <p:spPr>
          <a:xfrm>
            <a:off x="138113" y="768350"/>
            <a:ext cx="6823075" cy="3836988"/>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83244182"/>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099E733-3EDA-4E5F-9B63-0E32AA1F6E05}" type="slidenum">
              <a:rPr lang="en-US" altLang="de-DE" sz="1300"/>
              <a:pPr eaLnBrk="1" hangingPunct="1">
                <a:spcBef>
                  <a:spcPct val="0"/>
                </a:spcBef>
              </a:pPr>
              <a:t>107</a:t>
            </a:fld>
            <a:endParaRPr lang="en-US" altLang="de-DE" sz="1300"/>
          </a:p>
        </p:txBody>
      </p:sp>
      <p:sp>
        <p:nvSpPr>
          <p:cNvPr id="238595" name="Rectangle 2"/>
          <p:cNvSpPr>
            <a:spLocks noGrp="1" noRot="1" noChangeAspect="1" noChangeArrowheads="1" noTextEdit="1"/>
          </p:cNvSpPr>
          <p:nvPr>
            <p:ph type="sldImg"/>
          </p:nvPr>
        </p:nvSpPr>
        <p:spPr>
          <a:xfrm>
            <a:off x="138113" y="768350"/>
            <a:ext cx="6823075" cy="3836988"/>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53227632"/>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968464C-7561-4E8F-9527-3B3DA9898CEF}" type="slidenum">
              <a:rPr lang="en-US" altLang="de-DE" sz="1300"/>
              <a:pPr eaLnBrk="1" hangingPunct="1">
                <a:spcBef>
                  <a:spcPct val="0"/>
                </a:spcBef>
              </a:pPr>
              <a:t>108</a:t>
            </a:fld>
            <a:endParaRPr lang="en-US" altLang="de-DE" sz="1300"/>
          </a:p>
        </p:txBody>
      </p:sp>
      <p:sp>
        <p:nvSpPr>
          <p:cNvPr id="239619" name="Rectangle 2"/>
          <p:cNvSpPr>
            <a:spLocks noGrp="1" noRot="1" noChangeAspect="1" noChangeArrowheads="1" noTextEdit="1"/>
          </p:cNvSpPr>
          <p:nvPr>
            <p:ph type="sldImg"/>
          </p:nvPr>
        </p:nvSpPr>
        <p:spPr>
          <a:xfrm>
            <a:off x="138113" y="768350"/>
            <a:ext cx="6823075" cy="3836988"/>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07619943"/>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375D5B0-7762-4821-87F2-49BB5CEFFDE6}" type="slidenum">
              <a:rPr lang="en-US" altLang="de-DE" sz="1300"/>
              <a:pPr eaLnBrk="1" hangingPunct="1">
                <a:spcBef>
                  <a:spcPct val="0"/>
                </a:spcBef>
              </a:pPr>
              <a:t>109</a:t>
            </a:fld>
            <a:endParaRPr lang="en-US" altLang="de-DE" sz="1300"/>
          </a:p>
        </p:txBody>
      </p:sp>
      <p:sp>
        <p:nvSpPr>
          <p:cNvPr id="240643" name="Rectangle 2"/>
          <p:cNvSpPr>
            <a:spLocks noGrp="1" noRot="1" noChangeAspect="1" noChangeArrowheads="1" noTextEdit="1"/>
          </p:cNvSpPr>
          <p:nvPr>
            <p:ph type="sldImg"/>
          </p:nvPr>
        </p:nvSpPr>
        <p:spPr>
          <a:xfrm>
            <a:off x="138113" y="768350"/>
            <a:ext cx="6823075" cy="3836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32388249"/>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5122BF9-F1EC-488A-AD39-B86A8A1E2A30}" type="slidenum">
              <a:rPr lang="en-US" altLang="de-DE" sz="1300"/>
              <a:pPr eaLnBrk="1" hangingPunct="1">
                <a:spcBef>
                  <a:spcPct val="0"/>
                </a:spcBef>
              </a:pPr>
              <a:t>110</a:t>
            </a:fld>
            <a:endParaRPr lang="en-US" altLang="de-DE" sz="1300"/>
          </a:p>
        </p:txBody>
      </p:sp>
      <p:sp>
        <p:nvSpPr>
          <p:cNvPr id="241667" name="Rectangle 2"/>
          <p:cNvSpPr>
            <a:spLocks noGrp="1" noRot="1" noChangeAspect="1" noChangeArrowheads="1" noTextEdit="1"/>
          </p:cNvSpPr>
          <p:nvPr>
            <p:ph type="sldImg"/>
          </p:nvPr>
        </p:nvSpPr>
        <p:spPr>
          <a:xfrm>
            <a:off x="138113" y="768350"/>
            <a:ext cx="6823075" cy="3836988"/>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5671493"/>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2A44764-9B6E-4FF0-88EC-285A55628DF2}" type="slidenum">
              <a:rPr lang="en-US" altLang="de-DE" sz="1300"/>
              <a:pPr eaLnBrk="1" hangingPunct="1">
                <a:spcBef>
                  <a:spcPct val="0"/>
                </a:spcBef>
              </a:pPr>
              <a:t>111</a:t>
            </a:fld>
            <a:endParaRPr lang="en-US" altLang="de-DE" sz="1300"/>
          </a:p>
        </p:txBody>
      </p:sp>
      <p:sp>
        <p:nvSpPr>
          <p:cNvPr id="242691" name="Rectangle 2"/>
          <p:cNvSpPr>
            <a:spLocks noGrp="1" noRot="1" noChangeAspect="1" noChangeArrowheads="1" noTextEdit="1"/>
          </p:cNvSpPr>
          <p:nvPr>
            <p:ph type="sldImg"/>
          </p:nvPr>
        </p:nvSpPr>
        <p:spPr>
          <a:xfrm>
            <a:off x="138113" y="768350"/>
            <a:ext cx="6823075" cy="3836988"/>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56311428"/>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6D48659-AB59-4909-8882-A72BB51A5037}" type="slidenum">
              <a:rPr lang="en-US" altLang="de-DE" sz="1300"/>
              <a:pPr eaLnBrk="1" hangingPunct="1">
                <a:spcBef>
                  <a:spcPct val="0"/>
                </a:spcBef>
              </a:pPr>
              <a:t>112</a:t>
            </a:fld>
            <a:endParaRPr lang="en-US" altLang="de-DE" sz="1300"/>
          </a:p>
        </p:txBody>
      </p:sp>
      <p:sp>
        <p:nvSpPr>
          <p:cNvPr id="243715" name="Rectangle 2"/>
          <p:cNvSpPr>
            <a:spLocks noGrp="1" noRot="1" noChangeAspect="1" noChangeArrowheads="1" noTextEdit="1"/>
          </p:cNvSpPr>
          <p:nvPr>
            <p:ph type="sldImg"/>
          </p:nvPr>
        </p:nvSpPr>
        <p:spPr>
          <a:xfrm>
            <a:off x="138113" y="768350"/>
            <a:ext cx="6823075" cy="3836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88789531"/>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6A82CE5-A3F7-46ED-8056-F077A4A4EE0B}" type="slidenum">
              <a:rPr lang="en-US" altLang="de-DE" sz="1300"/>
              <a:pPr eaLnBrk="1" hangingPunct="1">
                <a:spcBef>
                  <a:spcPct val="0"/>
                </a:spcBef>
              </a:pPr>
              <a:t>113</a:t>
            </a:fld>
            <a:endParaRPr lang="en-US" altLang="de-DE" sz="1300"/>
          </a:p>
        </p:txBody>
      </p:sp>
      <p:sp>
        <p:nvSpPr>
          <p:cNvPr id="244739" name="Rectangle 2"/>
          <p:cNvSpPr>
            <a:spLocks noGrp="1" noRot="1" noChangeAspect="1" noChangeArrowheads="1" noTextEdit="1"/>
          </p:cNvSpPr>
          <p:nvPr>
            <p:ph type="sldImg"/>
          </p:nvPr>
        </p:nvSpPr>
        <p:spPr>
          <a:xfrm>
            <a:off x="138113" y="768350"/>
            <a:ext cx="6823075" cy="3836988"/>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27015837"/>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88BCBCB-9AA7-4F49-8F45-421E5B5811AC}" type="slidenum">
              <a:rPr lang="en-US" altLang="de-DE" sz="1300"/>
              <a:pPr eaLnBrk="1" hangingPunct="1">
                <a:spcBef>
                  <a:spcPct val="0"/>
                </a:spcBef>
              </a:pPr>
              <a:t>114</a:t>
            </a:fld>
            <a:endParaRPr lang="en-US" altLang="de-DE" sz="1300"/>
          </a:p>
        </p:txBody>
      </p:sp>
      <p:sp>
        <p:nvSpPr>
          <p:cNvPr id="248835" name="Rectangle 2"/>
          <p:cNvSpPr>
            <a:spLocks noGrp="1" noRot="1" noChangeAspect="1" noChangeArrowheads="1" noTextEdit="1"/>
          </p:cNvSpPr>
          <p:nvPr>
            <p:ph type="sldImg"/>
          </p:nvPr>
        </p:nvSpPr>
        <p:spPr>
          <a:xfrm>
            <a:off x="138113" y="768350"/>
            <a:ext cx="6823075" cy="3836988"/>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54454380"/>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88BCBCB-9AA7-4F49-8F45-421E5B5811AC}" type="slidenum">
              <a:rPr lang="en-US" altLang="de-DE" sz="1300"/>
              <a:pPr eaLnBrk="1" hangingPunct="1">
                <a:spcBef>
                  <a:spcPct val="0"/>
                </a:spcBef>
              </a:pPr>
              <a:t>115</a:t>
            </a:fld>
            <a:endParaRPr lang="en-US" altLang="de-DE" sz="1300"/>
          </a:p>
        </p:txBody>
      </p:sp>
      <p:sp>
        <p:nvSpPr>
          <p:cNvPr id="248835" name="Rectangle 2"/>
          <p:cNvSpPr>
            <a:spLocks noGrp="1" noRot="1" noChangeAspect="1" noChangeArrowheads="1" noTextEdit="1"/>
          </p:cNvSpPr>
          <p:nvPr>
            <p:ph type="sldImg"/>
          </p:nvPr>
        </p:nvSpPr>
        <p:spPr>
          <a:xfrm>
            <a:off x="138113" y="768350"/>
            <a:ext cx="6823075" cy="3836988"/>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54454380"/>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88BCBCB-9AA7-4F49-8F45-421E5B5811AC}" type="slidenum">
              <a:rPr lang="en-US" altLang="de-DE" sz="1300"/>
              <a:pPr eaLnBrk="1" hangingPunct="1">
                <a:spcBef>
                  <a:spcPct val="0"/>
                </a:spcBef>
              </a:pPr>
              <a:t>116</a:t>
            </a:fld>
            <a:endParaRPr lang="en-US" altLang="de-DE" sz="1300"/>
          </a:p>
        </p:txBody>
      </p:sp>
      <p:sp>
        <p:nvSpPr>
          <p:cNvPr id="248835" name="Rectangle 2"/>
          <p:cNvSpPr>
            <a:spLocks noGrp="1" noRot="1" noChangeAspect="1" noChangeArrowheads="1" noTextEdit="1"/>
          </p:cNvSpPr>
          <p:nvPr>
            <p:ph type="sldImg"/>
          </p:nvPr>
        </p:nvSpPr>
        <p:spPr>
          <a:xfrm>
            <a:off x="138113" y="768350"/>
            <a:ext cx="6823075" cy="3836988"/>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54454380"/>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88BCBCB-9AA7-4F49-8F45-421E5B5811AC}" type="slidenum">
              <a:rPr lang="en-US" altLang="de-DE" sz="1300"/>
              <a:pPr eaLnBrk="1" hangingPunct="1">
                <a:spcBef>
                  <a:spcPct val="0"/>
                </a:spcBef>
              </a:pPr>
              <a:t>117</a:t>
            </a:fld>
            <a:endParaRPr lang="en-US" altLang="de-DE" sz="1300"/>
          </a:p>
        </p:txBody>
      </p:sp>
      <p:sp>
        <p:nvSpPr>
          <p:cNvPr id="248835" name="Rectangle 2"/>
          <p:cNvSpPr>
            <a:spLocks noGrp="1" noRot="1" noChangeAspect="1" noChangeArrowheads="1" noTextEdit="1"/>
          </p:cNvSpPr>
          <p:nvPr>
            <p:ph type="sldImg"/>
          </p:nvPr>
        </p:nvSpPr>
        <p:spPr>
          <a:xfrm>
            <a:off x="138113" y="768350"/>
            <a:ext cx="6823075" cy="3836988"/>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54454380"/>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F03C166-7F07-4367-89EF-968364B13C07}" type="slidenum">
              <a:rPr lang="en-US" altLang="de-DE" sz="1300"/>
              <a:pPr eaLnBrk="1" hangingPunct="1">
                <a:spcBef>
                  <a:spcPct val="0"/>
                </a:spcBef>
              </a:pPr>
              <a:t>118</a:t>
            </a:fld>
            <a:endParaRPr lang="en-US" altLang="de-DE" sz="1300"/>
          </a:p>
        </p:txBody>
      </p:sp>
      <p:sp>
        <p:nvSpPr>
          <p:cNvPr id="251907" name="Rectangle 2"/>
          <p:cNvSpPr>
            <a:spLocks noGrp="1" noRot="1" noChangeAspect="1" noChangeArrowheads="1" noTextEdit="1"/>
          </p:cNvSpPr>
          <p:nvPr>
            <p:ph type="sldImg"/>
          </p:nvPr>
        </p:nvSpPr>
        <p:spPr>
          <a:xfrm>
            <a:off x="138113" y="768350"/>
            <a:ext cx="6823075" cy="3836988"/>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74833865"/>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F03C166-7F07-4367-89EF-968364B13C07}" type="slidenum">
              <a:rPr lang="en-US" altLang="de-DE" sz="1300"/>
              <a:pPr eaLnBrk="1" hangingPunct="1">
                <a:spcBef>
                  <a:spcPct val="0"/>
                </a:spcBef>
              </a:pPr>
              <a:t>119</a:t>
            </a:fld>
            <a:endParaRPr lang="en-US" altLang="de-DE" sz="1300"/>
          </a:p>
        </p:txBody>
      </p:sp>
      <p:sp>
        <p:nvSpPr>
          <p:cNvPr id="251907" name="Rectangle 2"/>
          <p:cNvSpPr>
            <a:spLocks noGrp="1" noRot="1" noChangeAspect="1" noChangeArrowheads="1" noTextEdit="1"/>
          </p:cNvSpPr>
          <p:nvPr>
            <p:ph type="sldImg"/>
          </p:nvPr>
        </p:nvSpPr>
        <p:spPr>
          <a:xfrm>
            <a:off x="138113" y="768350"/>
            <a:ext cx="6823075" cy="3836988"/>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74833865"/>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F03C166-7F07-4367-89EF-968364B13C07}" type="slidenum">
              <a:rPr lang="en-US" altLang="de-DE" sz="1300"/>
              <a:pPr eaLnBrk="1" hangingPunct="1">
                <a:spcBef>
                  <a:spcPct val="0"/>
                </a:spcBef>
              </a:pPr>
              <a:t>120</a:t>
            </a:fld>
            <a:endParaRPr lang="en-US" altLang="de-DE" sz="1300"/>
          </a:p>
        </p:txBody>
      </p:sp>
      <p:sp>
        <p:nvSpPr>
          <p:cNvPr id="251907" name="Rectangle 2"/>
          <p:cNvSpPr>
            <a:spLocks noGrp="1" noRot="1" noChangeAspect="1" noChangeArrowheads="1" noTextEdit="1"/>
          </p:cNvSpPr>
          <p:nvPr>
            <p:ph type="sldImg"/>
          </p:nvPr>
        </p:nvSpPr>
        <p:spPr>
          <a:xfrm>
            <a:off x="138113" y="768350"/>
            <a:ext cx="6823075" cy="3836988"/>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74833865"/>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121</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0DFB1AD-E2B1-4902-87BD-6D27F7C3D3E8}" type="slidenum">
              <a:rPr lang="en-US" altLang="de-DE" sz="1300"/>
              <a:pPr eaLnBrk="1" hangingPunct="1">
                <a:spcBef>
                  <a:spcPct val="0"/>
                </a:spcBef>
              </a:pPr>
              <a:t>122</a:t>
            </a:fld>
            <a:endParaRPr lang="en-US" altLang="de-DE" sz="1300"/>
          </a:p>
        </p:txBody>
      </p:sp>
      <p:sp>
        <p:nvSpPr>
          <p:cNvPr id="253955" name="Rectangle 2"/>
          <p:cNvSpPr>
            <a:spLocks noGrp="1" noRot="1" noChangeAspect="1" noChangeArrowheads="1" noTextEdit="1"/>
          </p:cNvSpPr>
          <p:nvPr>
            <p:ph type="sldImg"/>
          </p:nvPr>
        </p:nvSpPr>
        <p:spPr>
          <a:xfrm>
            <a:off x="138113" y="768350"/>
            <a:ext cx="6823075" cy="3836988"/>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51451675"/>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F9C8687-0F0F-4A61-B4EF-1B81FE300A38}" type="slidenum">
              <a:rPr lang="en-US" altLang="de-DE" sz="1300"/>
              <a:pPr eaLnBrk="1" hangingPunct="1">
                <a:spcBef>
                  <a:spcPct val="0"/>
                </a:spcBef>
              </a:pPr>
              <a:t>123</a:t>
            </a:fld>
            <a:endParaRPr lang="en-US" altLang="de-DE" sz="1300"/>
          </a:p>
        </p:txBody>
      </p:sp>
      <p:sp>
        <p:nvSpPr>
          <p:cNvPr id="254979" name="Rectangle 2"/>
          <p:cNvSpPr>
            <a:spLocks noGrp="1" noRot="1" noChangeAspect="1" noChangeArrowheads="1" noTextEdit="1"/>
          </p:cNvSpPr>
          <p:nvPr>
            <p:ph type="sldImg"/>
          </p:nvPr>
        </p:nvSpPr>
        <p:spPr>
          <a:xfrm>
            <a:off x="138113" y="768350"/>
            <a:ext cx="6823075" cy="3836988"/>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25335297"/>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9333971-9B9E-4CDA-8089-DB3BD33E678D}" type="slidenum">
              <a:rPr lang="en-US" altLang="de-DE" sz="1300"/>
              <a:pPr eaLnBrk="1" hangingPunct="1">
                <a:spcBef>
                  <a:spcPct val="0"/>
                </a:spcBef>
              </a:pPr>
              <a:t>124</a:t>
            </a:fld>
            <a:endParaRPr lang="en-US" altLang="de-DE" sz="1300"/>
          </a:p>
        </p:txBody>
      </p:sp>
      <p:sp>
        <p:nvSpPr>
          <p:cNvPr id="256003" name="Rectangle 2"/>
          <p:cNvSpPr>
            <a:spLocks noGrp="1" noRot="1" noChangeAspect="1" noChangeArrowheads="1" noTextEdit="1"/>
          </p:cNvSpPr>
          <p:nvPr>
            <p:ph type="sldImg"/>
          </p:nvPr>
        </p:nvSpPr>
        <p:spPr>
          <a:xfrm>
            <a:off x="138113" y="768350"/>
            <a:ext cx="6823075" cy="3836988"/>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1682422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Metakognitivní</a:t>
            </a:r>
            <a:r>
              <a:rPr lang="en-US" altLang="ko-KR" dirty="0">
                <a:solidFill>
                  <a:srgbClr val="004992"/>
                </a:solidFill>
              </a:rPr>
              <a:t> </a:t>
            </a:r>
            <a:r>
              <a:rPr lang="en-US" altLang="ko-KR" dirty="0" err="1">
                <a:solidFill>
                  <a:srgbClr val="004992"/>
                </a:solidFill>
              </a:rPr>
              <a:t>trénink</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Použití</a:t>
            </a:r>
            <a:r>
              <a:rPr lang="en-US" altLang="ko-KR" sz="1000" dirty="0">
                <a:latin typeface="+mj-lt"/>
              </a:rPr>
              <a:t> </a:t>
            </a:r>
            <a:r>
              <a:rPr lang="en-US" altLang="ko-KR" sz="1000" dirty="0" err="1">
                <a:latin typeface="+mj-lt"/>
              </a:rPr>
              <a:t>obrázků</a:t>
            </a:r>
            <a:r>
              <a:rPr lang="en-US" altLang="ko-KR" sz="1000" dirty="0">
                <a:latin typeface="+mj-lt"/>
              </a:rPr>
              <a:t> v </a:t>
            </a:r>
            <a:r>
              <a:rPr lang="en-US" altLang="ko-KR" sz="1000" dirty="0" err="1">
                <a:latin typeface="+mj-lt"/>
              </a:rPr>
              <a:t>tomto</a:t>
            </a:r>
            <a:r>
              <a:rPr lang="en-US" altLang="ko-KR" sz="1000" dirty="0">
                <a:latin typeface="+mj-lt"/>
              </a:rPr>
              <a:t> </a:t>
            </a:r>
            <a:r>
              <a:rPr lang="en-US" altLang="ko-KR" sz="1000" dirty="0" err="1">
                <a:latin typeface="+mj-lt"/>
              </a:rPr>
              <a:t>modulu</a:t>
            </a:r>
            <a:r>
              <a:rPr lang="en-US" altLang="ko-KR" sz="1000" dirty="0">
                <a:latin typeface="+mj-lt"/>
              </a:rPr>
              <a:t> </a:t>
            </a:r>
            <a:r>
              <a:rPr lang="en-US" altLang="ko-KR" sz="1000" dirty="0" err="1">
                <a:latin typeface="+mj-lt"/>
              </a:rPr>
              <a:t>bylo</a:t>
            </a:r>
            <a:r>
              <a:rPr lang="en-US" altLang="ko-KR" sz="1000" dirty="0">
                <a:latin typeface="+mj-lt"/>
              </a:rPr>
              <a:t> </a:t>
            </a:r>
            <a:r>
              <a:rPr lang="en-US" altLang="ko-KR" sz="1000" dirty="0" err="1">
                <a:latin typeface="+mj-lt"/>
              </a:rPr>
              <a:t>laskavě</a:t>
            </a:r>
            <a:r>
              <a:rPr lang="en-US" altLang="ko-KR" sz="1000" dirty="0">
                <a:latin typeface="+mj-lt"/>
              </a:rPr>
              <a:t> </a:t>
            </a:r>
            <a:r>
              <a:rPr lang="en-US" altLang="ko-KR" sz="1000" dirty="0" err="1">
                <a:latin typeface="+mj-lt"/>
              </a:rPr>
              <a:t>umožněno</a:t>
            </a:r>
            <a:r>
              <a:rPr lang="en-US" altLang="ko-KR" sz="1000" dirty="0">
                <a:latin typeface="+mj-lt"/>
              </a:rPr>
              <a:t> </a:t>
            </a:r>
            <a:r>
              <a:rPr lang="en-US" altLang="ko-KR" sz="1000" dirty="0" err="1">
                <a:latin typeface="+mj-lt"/>
              </a:rPr>
              <a:t>různými</a:t>
            </a:r>
            <a:r>
              <a:rPr lang="en-US" altLang="ko-KR" sz="1000" dirty="0">
                <a:latin typeface="+mj-lt"/>
              </a:rPr>
              <a:t> </a:t>
            </a:r>
            <a:r>
              <a:rPr lang="en-US" altLang="ko-KR" sz="1000" dirty="0" err="1">
                <a:latin typeface="+mj-lt"/>
              </a:rPr>
              <a:t>umělci</a:t>
            </a:r>
            <a:r>
              <a:rPr lang="en-US" altLang="ko-KR" sz="1000" dirty="0">
                <a:latin typeface="+mj-lt"/>
              </a:rPr>
              <a:t> a </a:t>
            </a:r>
            <a:r>
              <a:rPr lang="en-US" altLang="ko-KR" sz="1000" dirty="0" err="1">
                <a:latin typeface="+mj-lt"/>
              </a:rPr>
              <a:t>držiteli</a:t>
            </a:r>
            <a:r>
              <a:rPr lang="en-US" altLang="ko-KR" sz="1000" dirty="0">
                <a:latin typeface="+mj-lt"/>
              </a:rPr>
              <a:t> </a:t>
            </a:r>
            <a:r>
              <a:rPr lang="en-US" altLang="ko-KR" sz="1000" dirty="0" err="1">
                <a:latin typeface="+mj-lt"/>
              </a:rPr>
              <a:t>copyrightů</a:t>
            </a:r>
            <a:r>
              <a:rPr lang="en-US" altLang="ko-KR" sz="1000" dirty="0">
                <a:latin typeface="+mj-lt"/>
              </a:rPr>
              <a:t>. </a:t>
            </a:r>
            <a:r>
              <a:rPr lang="en-US" altLang="ko-KR" sz="1000" dirty="0" err="1">
                <a:latin typeface="+mj-lt"/>
              </a:rPr>
              <a:t>Podrobnosti</a:t>
            </a:r>
            <a:r>
              <a:rPr lang="en-US" altLang="ko-KR" sz="1000" dirty="0">
                <a:latin typeface="+mj-lt"/>
              </a:rPr>
              <a:t> (</a:t>
            </a:r>
            <a:r>
              <a:rPr lang="en-US" altLang="ko-KR" sz="1000" dirty="0" err="1">
                <a:latin typeface="+mj-lt"/>
              </a:rPr>
              <a:t>umělec</a:t>
            </a:r>
            <a:r>
              <a:rPr lang="en-US" altLang="ko-KR" sz="1000" dirty="0">
                <a:latin typeface="+mj-lt"/>
              </a:rPr>
              <a:t>, </a:t>
            </a:r>
            <a:r>
              <a:rPr lang="en-US" altLang="ko-KR" sz="1000" dirty="0" err="1">
                <a:latin typeface="+mj-lt"/>
              </a:rPr>
              <a:t>dílo</a:t>
            </a:r>
            <a:r>
              <a:rPr lang="en-US" altLang="ko-KR" sz="1000" dirty="0">
                <a:latin typeface="+mj-lt"/>
              </a:rPr>
              <a:t>) </a:t>
            </a:r>
            <a:r>
              <a:rPr lang="en-US" altLang="ko-KR" sz="1000" dirty="0" err="1">
                <a:latin typeface="+mj-lt"/>
              </a:rPr>
              <a:t>jsou</a:t>
            </a:r>
            <a:r>
              <a:rPr lang="en-US" altLang="ko-KR" sz="1000" dirty="0">
                <a:latin typeface="+mj-lt"/>
              </a:rPr>
              <a:t> </a:t>
            </a:r>
            <a:r>
              <a:rPr lang="en-US" altLang="ko-KR" sz="1000" dirty="0" err="1">
                <a:latin typeface="+mj-lt"/>
              </a:rPr>
              <a:t>uvedeny</a:t>
            </a:r>
            <a:r>
              <a:rPr lang="en-US" altLang="ko-KR" sz="1000" dirty="0">
                <a:latin typeface="+mj-lt"/>
              </a:rPr>
              <a:t> </a:t>
            </a:r>
            <a:r>
              <a:rPr lang="en-US" altLang="ko-KR" sz="1000" dirty="0" err="1">
                <a:latin typeface="+mj-lt"/>
              </a:rPr>
              <a:t>na</a:t>
            </a:r>
            <a:r>
              <a:rPr lang="en-US" altLang="ko-KR" sz="1000" dirty="0">
                <a:latin typeface="+mj-lt"/>
              </a:rPr>
              <a:t> </a:t>
            </a:r>
            <a:r>
              <a:rPr lang="en-US" altLang="ko-KR" sz="1000" dirty="0" err="1">
                <a:latin typeface="+mj-lt"/>
              </a:rPr>
              <a:t>konci</a:t>
            </a:r>
            <a:r>
              <a:rPr lang="en-US" altLang="ko-KR" sz="1000" dirty="0">
                <a:latin typeface="+mj-lt"/>
              </a:rPr>
              <a:t> </a:t>
            </a:r>
            <a:r>
              <a:rPr lang="en-US" altLang="ko-KR" sz="1000" dirty="0" err="1">
                <a:latin typeface="+mj-lt"/>
              </a:rPr>
              <a:t>této</a:t>
            </a:r>
            <a:r>
              <a:rPr lang="en-US" altLang="ko-KR" sz="1000" dirty="0">
                <a:latin typeface="+mj-lt"/>
              </a:rPr>
              <a:t> </a:t>
            </a:r>
            <a:r>
              <a:rPr lang="en-US" altLang="ko-KR" sz="1000" dirty="0" err="1">
                <a:latin typeface="+mj-lt"/>
              </a:rPr>
              <a:t>prezentace</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Metakognitivní trénink 4 – Jak Se Vcítit Do Druhého...I</a:t>
            </a:r>
          </a:p>
        </p:txBody>
      </p:sp>
      <p:sp>
        <p:nvSpPr>
          <p:cNvPr id="4" name="Slide Number Placeholder 3"/>
          <p:cNvSpPr>
            <a:spLocks noGrp="1"/>
          </p:cNvSpPr>
          <p:nvPr>
            <p:ph type="sldNum" sz="quarter" idx="12"/>
          </p:nvPr>
        </p:nvSpPr>
        <p:spPr bwMode="gray"/>
        <p:txBody>
          <a:bodyPr/>
          <a:lstStyle>
            <a:lvl1pPr>
              <a:defRPr b="0"/>
            </a:lvl1pPr>
          </a:lstStyle>
          <a:p>
            <a:fld id="{DAC115A3-B4A6-4947-B9FD-99A626CE57DB}"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Metakognitivní trénink 4 – Jak Se Vcítit Do Druhého...I</a:t>
            </a:r>
          </a:p>
        </p:txBody>
      </p:sp>
      <p:sp>
        <p:nvSpPr>
          <p:cNvPr id="6" name="Slide Number Placeholder 5"/>
          <p:cNvSpPr>
            <a:spLocks noGrp="1"/>
          </p:cNvSpPr>
          <p:nvPr>
            <p:ph type="sldNum" sz="quarter" idx="12"/>
          </p:nvPr>
        </p:nvSpPr>
        <p:spPr bwMode="gray"/>
        <p:txBody>
          <a:bodyPr>
            <a:noAutofit/>
          </a:bodyPr>
          <a:lstStyle>
            <a:lvl1pPr>
              <a:defRPr b="0"/>
            </a:lvl1pPr>
          </a:lstStyle>
          <a:p>
            <a:fld id="{67C61CD3-BF62-47DC-ACD8-14A8D8D33A4E}"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Metakognitivní trénink 4 – Jak Se Vcítit Do Druhého...I</a:t>
            </a:r>
          </a:p>
        </p:txBody>
      </p:sp>
      <p:sp>
        <p:nvSpPr>
          <p:cNvPr id="7" name="Slide Number Placeholder 6"/>
          <p:cNvSpPr>
            <a:spLocks noGrp="1"/>
          </p:cNvSpPr>
          <p:nvPr>
            <p:ph type="sldNum" sz="quarter" idx="12"/>
          </p:nvPr>
        </p:nvSpPr>
        <p:spPr bwMode="gray"/>
        <p:txBody>
          <a:bodyPr/>
          <a:lstStyle>
            <a:lvl1pPr>
              <a:defRPr b="0"/>
            </a:lvl1pPr>
          </a:lstStyle>
          <a:p>
            <a:fld id="{F7C51982-6BF3-438C-A125-31133823FE1A}"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Metakognitivní trénink 4 – Jak Se Vcítit Do Druhého...I</a:t>
            </a:r>
          </a:p>
        </p:txBody>
      </p:sp>
      <p:sp>
        <p:nvSpPr>
          <p:cNvPr id="7" name="Slide Number Placeholder 6"/>
          <p:cNvSpPr>
            <a:spLocks noGrp="1"/>
          </p:cNvSpPr>
          <p:nvPr>
            <p:ph type="sldNum" sz="quarter" idx="12"/>
          </p:nvPr>
        </p:nvSpPr>
        <p:spPr bwMode="gray"/>
        <p:txBody>
          <a:bodyPr/>
          <a:lstStyle>
            <a:lvl1pPr>
              <a:defRPr b="0"/>
            </a:lvl1pPr>
          </a:lstStyle>
          <a:p>
            <a:fld id="{DAC115A3-B4A6-4947-B9FD-99A626CE57DB}"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Metakognitivní trénink 4 – Jak Se Vcítit Do Druhého...I</a:t>
            </a:r>
          </a:p>
        </p:txBody>
      </p:sp>
      <p:sp>
        <p:nvSpPr>
          <p:cNvPr id="7" name="Slide Number Placeholder 6"/>
          <p:cNvSpPr>
            <a:spLocks noGrp="1"/>
          </p:cNvSpPr>
          <p:nvPr>
            <p:ph type="sldNum" sz="quarter" idx="12"/>
          </p:nvPr>
        </p:nvSpPr>
        <p:spPr bwMode="gray"/>
        <p:txBody>
          <a:bodyPr/>
          <a:lstStyle>
            <a:lvl1pPr>
              <a:defRPr b="0"/>
            </a:lvl1pPr>
          </a:lstStyle>
          <a:p>
            <a:fld id="{DAC115A3-B4A6-4947-B9FD-99A626CE57DB}"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Metakognitivní trénink 4 – Jak Se Vcítit Do Druhého...I</a:t>
            </a:r>
          </a:p>
        </p:txBody>
      </p:sp>
      <p:sp>
        <p:nvSpPr>
          <p:cNvPr id="5" name="Slide Number Placeholder 4"/>
          <p:cNvSpPr>
            <a:spLocks noGrp="1"/>
          </p:cNvSpPr>
          <p:nvPr>
            <p:ph type="sldNum" sz="quarter" idx="12"/>
          </p:nvPr>
        </p:nvSpPr>
        <p:spPr bwMode="gray"/>
        <p:txBody>
          <a:bodyPr/>
          <a:lstStyle>
            <a:lvl1pPr>
              <a:defRPr b="0"/>
            </a:lvl1pPr>
          </a:lstStyle>
          <a:p>
            <a:fld id="{29ED59AB-100E-4E98-8C04-C2C4B6CB6B10}"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Metakognitivní trénink 4 – Jak Se Vcítit Do Druhého...I</a:t>
            </a:r>
          </a:p>
        </p:txBody>
      </p:sp>
      <p:sp>
        <p:nvSpPr>
          <p:cNvPr id="4" name="Slide Number Placeholder 3"/>
          <p:cNvSpPr>
            <a:spLocks noGrp="1"/>
          </p:cNvSpPr>
          <p:nvPr>
            <p:ph type="sldNum" sz="quarter" idx="12"/>
          </p:nvPr>
        </p:nvSpPr>
        <p:spPr bwMode="gray"/>
        <p:txBody>
          <a:bodyPr/>
          <a:lstStyle>
            <a:lvl1pPr>
              <a:defRPr b="0"/>
            </a:lvl1pPr>
          </a:lstStyle>
          <a:p>
            <a:fld id="{43C703FA-C9AB-45EE-AF22-9CB4913E7E18}"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Metakognitivní trénink 4 – Jak Se Vcítit Do Druhého...I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DAC115A3-B4A6-4947-B9FD-99A626CE57DB}"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5.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4.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5.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6.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0.xml"/><Relationship Id="rId1" Type="http://schemas.openxmlformats.org/officeDocument/2006/relationships/slideLayout" Target="../slideLayouts/slideLayout11.xml"/><Relationship Id="rId5" Type="http://schemas.openxmlformats.org/officeDocument/2006/relationships/image" Target="../media/image46.jpeg"/><Relationship Id="rId4" Type="http://schemas.openxmlformats.org/officeDocument/2006/relationships/image" Target="../media/image45.jpe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5.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6.xml.rels><?xml version="1.0" encoding="UTF-8" standalone="yes"?>
<Relationships xmlns="http://schemas.openxmlformats.org/package/2006/relationships"><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notesSlide" Target="../notesSlides/notesSlide56.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7.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notesSlide" Target="../notesSlides/notesSlide57.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49.jpeg"/></Relationships>
</file>

<file path=ppt/slides/_rels/slide5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9.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60.xml.rels><?xml version="1.0" encoding="UTF-8" standalone="yes"?>
<Relationships xmlns="http://schemas.openxmlformats.org/package/2006/relationships"><Relationship Id="rId3" Type="http://schemas.openxmlformats.org/officeDocument/2006/relationships/image" Target="../media/image57.jpeg"/><Relationship Id="rId7" Type="http://schemas.openxmlformats.org/officeDocument/2006/relationships/image" Target="../media/image56.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61.xml.rels><?xml version="1.0" encoding="UTF-8" standalone="yes"?>
<Relationships xmlns="http://schemas.openxmlformats.org/package/2006/relationships"><Relationship Id="rId8" Type="http://schemas.openxmlformats.org/officeDocument/2006/relationships/image" Target="../media/image56.jpeg"/><Relationship Id="rId3" Type="http://schemas.openxmlformats.org/officeDocument/2006/relationships/image" Target="../media/image57.jpeg"/><Relationship Id="rId7" Type="http://schemas.openxmlformats.org/officeDocument/2006/relationships/image" Target="../media/image55.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8.jpeg"/></Relationships>
</file>

<file path=ppt/slides/_rels/slide6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8.jpeg"/></Relationships>
</file>

<file path=ppt/slides/_rels/slide63.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4.xml.rels><?xml version="1.0" encoding="UTF-8" standalone="yes"?>
<Relationships xmlns="http://schemas.openxmlformats.org/package/2006/relationships"><Relationship Id="rId3" Type="http://schemas.openxmlformats.org/officeDocument/2006/relationships/image" Target="../media/image59.jpeg"/><Relationship Id="rId7" Type="http://schemas.openxmlformats.org/officeDocument/2006/relationships/image" Target="../media/image63.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5.xml.rels><?xml version="1.0" encoding="UTF-8" standalone="yes"?>
<Relationships xmlns="http://schemas.openxmlformats.org/package/2006/relationships"><Relationship Id="rId8" Type="http://schemas.openxmlformats.org/officeDocument/2006/relationships/image" Target="../media/image64.jpeg"/><Relationship Id="rId3" Type="http://schemas.openxmlformats.org/officeDocument/2006/relationships/image" Target="../media/image59.jpeg"/><Relationship Id="rId7" Type="http://schemas.openxmlformats.org/officeDocument/2006/relationships/image" Target="../media/image63.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6.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jpeg"/></Relationships>
</file>

<file path=ppt/slides/_rels/slide6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8.xml.rels><?xml version="1.0" encoding="UTF-8" standalone="yes"?>
<Relationships xmlns="http://schemas.openxmlformats.org/package/2006/relationships"><Relationship Id="rId3" Type="http://schemas.openxmlformats.org/officeDocument/2006/relationships/image" Target="../media/image65.jpeg"/><Relationship Id="rId7" Type="http://schemas.openxmlformats.org/officeDocument/2006/relationships/image" Target="../media/image69.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9.xml.rels><?xml version="1.0" encoding="UTF-8" standalone="yes"?>
<Relationships xmlns="http://schemas.openxmlformats.org/package/2006/relationships"><Relationship Id="rId8" Type="http://schemas.openxmlformats.org/officeDocument/2006/relationships/image" Target="../media/image70.jpeg"/><Relationship Id="rId3" Type="http://schemas.openxmlformats.org/officeDocument/2006/relationships/image" Target="../media/image65.jpeg"/><Relationship Id="rId7" Type="http://schemas.openxmlformats.org/officeDocument/2006/relationships/image" Target="../media/image69.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70.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jpeg"/></Relationships>
</file>

<file path=ppt/slides/_rels/slide7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2.xml.rels><?xml version="1.0" encoding="UTF-8" standalone="yes"?>
<Relationships xmlns="http://schemas.openxmlformats.org/package/2006/relationships"><Relationship Id="rId3" Type="http://schemas.openxmlformats.org/officeDocument/2006/relationships/image" Target="../media/image71.jpeg"/><Relationship Id="rId7" Type="http://schemas.openxmlformats.org/officeDocument/2006/relationships/image" Target="../media/image75.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3.xml.rels><?xml version="1.0" encoding="UTF-8" standalone="yes"?>
<Relationships xmlns="http://schemas.openxmlformats.org/package/2006/relationships"><Relationship Id="rId8" Type="http://schemas.openxmlformats.org/officeDocument/2006/relationships/image" Target="../media/image76.jpeg"/><Relationship Id="rId3" Type="http://schemas.openxmlformats.org/officeDocument/2006/relationships/image" Target="../media/image71.jpeg"/><Relationship Id="rId7" Type="http://schemas.openxmlformats.org/officeDocument/2006/relationships/image" Target="../media/image75.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71.jpeg"/><Relationship Id="rId5" Type="http://schemas.openxmlformats.org/officeDocument/2006/relationships/image" Target="../media/image76.jpeg"/><Relationship Id="rId4" Type="http://schemas.openxmlformats.org/officeDocument/2006/relationships/image" Target="../media/image75.jpeg"/></Relationships>
</file>

<file path=ppt/slides/_rels/slide75.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6.xml.rels><?xml version="1.0" encoding="UTF-8" standalone="yes"?>
<Relationships xmlns="http://schemas.openxmlformats.org/package/2006/relationships"><Relationship Id="rId3" Type="http://schemas.openxmlformats.org/officeDocument/2006/relationships/image" Target="../media/image77.jpeg"/><Relationship Id="rId7" Type="http://schemas.openxmlformats.org/officeDocument/2006/relationships/image" Target="../media/image81.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7.xml.rels><?xml version="1.0" encoding="UTF-8" standalone="yes"?>
<Relationships xmlns="http://schemas.openxmlformats.org/package/2006/relationships"><Relationship Id="rId8" Type="http://schemas.openxmlformats.org/officeDocument/2006/relationships/image" Target="../media/image82.jpeg"/><Relationship Id="rId3" Type="http://schemas.openxmlformats.org/officeDocument/2006/relationships/image" Target="../media/image77.jpeg"/><Relationship Id="rId7" Type="http://schemas.openxmlformats.org/officeDocument/2006/relationships/image" Target="../media/image81.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8.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77.jpeg"/><Relationship Id="rId5" Type="http://schemas.openxmlformats.org/officeDocument/2006/relationships/image" Target="../media/image82.jpeg"/><Relationship Id="rId4" Type="http://schemas.openxmlformats.org/officeDocument/2006/relationships/image" Target="../media/image81.jpeg"/></Relationships>
</file>

<file path=ppt/slides/_rels/slide79.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image" Target="../media/image84.jpeg"/></Relationships>
</file>

<file path=ppt/slides/_rels/slide80.xml.rels><?xml version="1.0" encoding="UTF-8" standalone="yes"?>
<Relationships xmlns="http://schemas.openxmlformats.org/package/2006/relationships"><Relationship Id="rId3" Type="http://schemas.openxmlformats.org/officeDocument/2006/relationships/image" Target="../media/image84.jpeg"/><Relationship Id="rId7" Type="http://schemas.openxmlformats.org/officeDocument/2006/relationships/image" Target="../media/image87.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83.jpeg"/><Relationship Id="rId5" Type="http://schemas.openxmlformats.org/officeDocument/2006/relationships/image" Target="../media/image86.jpeg"/><Relationship Id="rId4" Type="http://schemas.openxmlformats.org/officeDocument/2006/relationships/image" Target="../media/image85.jpeg"/></Relationships>
</file>

<file path=ppt/slides/_rels/slide81.xml.rels><?xml version="1.0" encoding="UTF-8" standalone="yes"?>
<Relationships xmlns="http://schemas.openxmlformats.org/package/2006/relationships"><Relationship Id="rId8" Type="http://schemas.openxmlformats.org/officeDocument/2006/relationships/image" Target="../media/image88.jpeg"/><Relationship Id="rId3" Type="http://schemas.openxmlformats.org/officeDocument/2006/relationships/image" Target="../media/image84.jpeg"/><Relationship Id="rId7" Type="http://schemas.openxmlformats.org/officeDocument/2006/relationships/image" Target="../media/image87.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83.jpeg"/><Relationship Id="rId5" Type="http://schemas.openxmlformats.org/officeDocument/2006/relationships/image" Target="../media/image86.jpeg"/><Relationship Id="rId4" Type="http://schemas.openxmlformats.org/officeDocument/2006/relationships/image" Target="../media/image85.jpeg"/></Relationships>
</file>

<file path=ppt/slides/_rels/slide82.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8.jpeg"/><Relationship Id="rId4" Type="http://schemas.openxmlformats.org/officeDocument/2006/relationships/image" Target="../media/image87.jpeg"/></Relationships>
</file>

<file path=ppt/slides/_rels/slide83.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4.xml.rels><?xml version="1.0" encoding="UTF-8" standalone="yes"?>
<Relationships xmlns="http://schemas.openxmlformats.org/package/2006/relationships"><Relationship Id="rId3" Type="http://schemas.openxmlformats.org/officeDocument/2006/relationships/image" Target="../media/image89.jpeg"/><Relationship Id="rId7" Type="http://schemas.openxmlformats.org/officeDocument/2006/relationships/image" Target="../media/image93.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5.xml.rels><?xml version="1.0" encoding="UTF-8" standalone="yes"?>
<Relationships xmlns="http://schemas.openxmlformats.org/package/2006/relationships"><Relationship Id="rId8" Type="http://schemas.openxmlformats.org/officeDocument/2006/relationships/image" Target="../media/image94.jpeg"/><Relationship Id="rId3" Type="http://schemas.openxmlformats.org/officeDocument/2006/relationships/image" Target="../media/image89.jpeg"/><Relationship Id="rId7" Type="http://schemas.openxmlformats.org/officeDocument/2006/relationships/image" Target="../media/image93.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6.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89.jpeg"/><Relationship Id="rId5" Type="http://schemas.openxmlformats.org/officeDocument/2006/relationships/image" Target="../media/image94.jpeg"/><Relationship Id="rId4" Type="http://schemas.openxmlformats.org/officeDocument/2006/relationships/image" Target="../media/image93.jpeg"/></Relationships>
</file>

<file path=ppt/slides/_rels/slide87.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8.xml.rels><?xml version="1.0" encoding="UTF-8" standalone="yes"?>
<Relationships xmlns="http://schemas.openxmlformats.org/package/2006/relationships"><Relationship Id="rId3" Type="http://schemas.openxmlformats.org/officeDocument/2006/relationships/image" Target="../media/image95.jpeg"/><Relationship Id="rId7" Type="http://schemas.openxmlformats.org/officeDocument/2006/relationships/image" Target="../media/image99.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9.xml.rels><?xml version="1.0" encoding="UTF-8" standalone="yes"?>
<Relationships xmlns="http://schemas.openxmlformats.org/package/2006/relationships"><Relationship Id="rId8" Type="http://schemas.openxmlformats.org/officeDocument/2006/relationships/image" Target="../media/image100.jpeg"/><Relationship Id="rId3" Type="http://schemas.openxmlformats.org/officeDocument/2006/relationships/image" Target="../media/image95.jpeg"/><Relationship Id="rId7" Type="http://schemas.openxmlformats.org/officeDocument/2006/relationships/image" Target="../media/image99.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90.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96.jpeg"/><Relationship Id="rId5" Type="http://schemas.openxmlformats.org/officeDocument/2006/relationships/image" Target="../media/image100.jpeg"/><Relationship Id="rId4" Type="http://schemas.openxmlformats.org/officeDocument/2006/relationships/image" Target="../media/image99.jpeg"/></Relationships>
</file>

<file path=ppt/slides/_rels/slide91.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2.xml.rels><?xml version="1.0" encoding="UTF-8" standalone="yes"?>
<Relationships xmlns="http://schemas.openxmlformats.org/package/2006/relationships"><Relationship Id="rId3" Type="http://schemas.openxmlformats.org/officeDocument/2006/relationships/image" Target="../media/image101.jpeg"/><Relationship Id="rId7" Type="http://schemas.openxmlformats.org/officeDocument/2006/relationships/image" Target="../media/image105.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3.xml.rels><?xml version="1.0" encoding="UTF-8" standalone="yes"?>
<Relationships xmlns="http://schemas.openxmlformats.org/package/2006/relationships"><Relationship Id="rId8" Type="http://schemas.openxmlformats.org/officeDocument/2006/relationships/image" Target="../media/image106.jpeg"/><Relationship Id="rId3" Type="http://schemas.openxmlformats.org/officeDocument/2006/relationships/image" Target="../media/image101.jpeg"/><Relationship Id="rId7" Type="http://schemas.openxmlformats.org/officeDocument/2006/relationships/image" Target="../media/image105.jpeg"/><Relationship Id="rId2" Type="http://schemas.openxmlformats.org/officeDocument/2006/relationships/notesSlide" Target="../notesSlides/notesSlide93.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4.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4.xml"/><Relationship Id="rId1" Type="http://schemas.openxmlformats.org/officeDocument/2006/relationships/slideLayout" Target="../slideLayouts/slideLayout10.xml"/><Relationship Id="rId6" Type="http://schemas.openxmlformats.org/officeDocument/2006/relationships/image" Target="../media/image101.jpeg"/><Relationship Id="rId5" Type="http://schemas.openxmlformats.org/officeDocument/2006/relationships/image" Target="../media/image106.jpeg"/><Relationship Id="rId4" Type="http://schemas.openxmlformats.org/officeDocument/2006/relationships/image" Target="../media/image105.jpeg"/></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5.xml"/></Relationships>
</file>

<file path=ppt/slides/_rels/slide99.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0.xml"/><Relationship Id="rId1" Type="http://schemas.openxmlformats.org/officeDocument/2006/relationships/slideLayout" Target="../slideLayouts/slideLayout10.xml"/><Relationship Id="rId4" Type="http://schemas.openxmlformats.org/officeDocument/2006/relationships/image" Target="../media/image109.jpeg"/></Relationships>
</file>

<file path=ppt/slides/_rels/slide101.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1.xml"/><Relationship Id="rId1" Type="http://schemas.openxmlformats.org/officeDocument/2006/relationships/slideLayout" Target="../slideLayouts/slideLayout10.xml"/><Relationship Id="rId5" Type="http://schemas.openxmlformats.org/officeDocument/2006/relationships/image" Target="../media/image109.jpeg"/><Relationship Id="rId4" Type="http://schemas.openxmlformats.org/officeDocument/2006/relationships/image" Target="../media/image110.jpeg"/></Relationships>
</file>

<file path=ppt/slides/_rels/slide102.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2.xml"/><Relationship Id="rId1" Type="http://schemas.openxmlformats.org/officeDocument/2006/relationships/slideLayout" Target="../slideLayouts/slideLayout10.xml"/><Relationship Id="rId6" Type="http://schemas.openxmlformats.org/officeDocument/2006/relationships/image" Target="../media/image109.jpeg"/><Relationship Id="rId5" Type="http://schemas.openxmlformats.org/officeDocument/2006/relationships/image" Target="../media/image110.jpeg"/><Relationship Id="rId4" Type="http://schemas.openxmlformats.org/officeDocument/2006/relationships/image" Target="../media/image108.jpeg"/></Relationships>
</file>

<file path=ppt/slides/_rels/slide103.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3.xml"/><Relationship Id="rId1" Type="http://schemas.openxmlformats.org/officeDocument/2006/relationships/slideLayout" Target="../slideLayouts/slideLayout10.xml"/><Relationship Id="rId6" Type="http://schemas.openxmlformats.org/officeDocument/2006/relationships/image" Target="../media/image108.jpeg"/><Relationship Id="rId5" Type="http://schemas.openxmlformats.org/officeDocument/2006/relationships/image" Target="../media/image109.jpeg"/><Relationship Id="rId4" Type="http://schemas.openxmlformats.org/officeDocument/2006/relationships/image" Target="../media/image110.jpeg"/></Relationships>
</file>

<file path=ppt/slides/_rels/slide104.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5.xml"/><Relationship Id="rId1" Type="http://schemas.openxmlformats.org/officeDocument/2006/relationships/slideLayout" Target="../slideLayouts/slideLayout10.xml"/><Relationship Id="rId4" Type="http://schemas.openxmlformats.org/officeDocument/2006/relationships/image" Target="../media/image112.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6.xml"/><Relationship Id="rId1" Type="http://schemas.openxmlformats.org/officeDocument/2006/relationships/slideLayout" Target="../slideLayouts/slideLayout10.xml"/><Relationship Id="rId5" Type="http://schemas.openxmlformats.org/officeDocument/2006/relationships/image" Target="../media/image112.jpeg"/><Relationship Id="rId4" Type="http://schemas.openxmlformats.org/officeDocument/2006/relationships/image" Target="../media/image114.jpeg"/></Relationships>
</file>

<file path=ppt/slides/_rels/slide107.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7.xml"/><Relationship Id="rId1" Type="http://schemas.openxmlformats.org/officeDocument/2006/relationships/slideLayout" Target="../slideLayouts/slideLayout10.xml"/><Relationship Id="rId6" Type="http://schemas.openxmlformats.org/officeDocument/2006/relationships/image" Target="../media/image112.jpeg"/><Relationship Id="rId5" Type="http://schemas.openxmlformats.org/officeDocument/2006/relationships/image" Target="../media/image113.jpeg"/><Relationship Id="rId4" Type="http://schemas.openxmlformats.org/officeDocument/2006/relationships/image" Target="../media/image114.jpeg"/></Relationships>
</file>

<file path=ppt/slides/_rels/slide108.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8.xml"/><Relationship Id="rId1" Type="http://schemas.openxmlformats.org/officeDocument/2006/relationships/slideLayout" Target="../slideLayouts/slideLayout10.xml"/><Relationship Id="rId6" Type="http://schemas.openxmlformats.org/officeDocument/2006/relationships/image" Target="../media/image112.jpeg"/><Relationship Id="rId5" Type="http://schemas.openxmlformats.org/officeDocument/2006/relationships/image" Target="../media/image113.jpeg"/><Relationship Id="rId4" Type="http://schemas.openxmlformats.org/officeDocument/2006/relationships/image" Target="../media/image114.jpeg"/></Relationships>
</file>

<file path=ppt/slides/_rels/slide109.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9.xml"/><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10.xml"/><Relationship Id="rId1" Type="http://schemas.openxmlformats.org/officeDocument/2006/relationships/slideLayout" Target="../slideLayouts/slideLayout10.xml"/><Relationship Id="rId4" Type="http://schemas.openxmlformats.org/officeDocument/2006/relationships/image" Target="../media/image116.jpeg"/></Relationships>
</file>

<file path=ppt/slides/_rels/slide111.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1.xml"/><Relationship Id="rId1" Type="http://schemas.openxmlformats.org/officeDocument/2006/relationships/slideLayout" Target="../slideLayouts/slideLayout10.xml"/><Relationship Id="rId5" Type="http://schemas.openxmlformats.org/officeDocument/2006/relationships/image" Target="../media/image116.jpeg"/><Relationship Id="rId4" Type="http://schemas.openxmlformats.org/officeDocument/2006/relationships/image" Target="../media/image117.jpeg"/></Relationships>
</file>

<file path=ppt/slides/_rels/slide112.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2.xml"/><Relationship Id="rId1" Type="http://schemas.openxmlformats.org/officeDocument/2006/relationships/slideLayout" Target="../slideLayouts/slideLayout10.xml"/><Relationship Id="rId6" Type="http://schemas.openxmlformats.org/officeDocument/2006/relationships/image" Target="../media/image116.jpeg"/><Relationship Id="rId5" Type="http://schemas.openxmlformats.org/officeDocument/2006/relationships/image" Target="../media/image117.jpeg"/><Relationship Id="rId4" Type="http://schemas.openxmlformats.org/officeDocument/2006/relationships/image" Target="../media/image120.jpeg"/></Relationships>
</file>

<file path=ppt/slides/_rels/slide113.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3.xml"/><Relationship Id="rId1" Type="http://schemas.openxmlformats.org/officeDocument/2006/relationships/slideLayout" Target="../slideLayouts/slideLayout10.xml"/><Relationship Id="rId6" Type="http://schemas.openxmlformats.org/officeDocument/2006/relationships/image" Target="../media/image116.jpeg"/><Relationship Id="rId5" Type="http://schemas.openxmlformats.org/officeDocument/2006/relationships/image" Target="../media/image117.jpeg"/><Relationship Id="rId4" Type="http://schemas.openxmlformats.org/officeDocument/2006/relationships/image" Target="../media/image120.jpeg"/></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5.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5.xml"/></Relationships>
</file>

<file path=ppt/slides/_rels/slide121.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121.xml"/><Relationship Id="rId1" Type="http://schemas.openxmlformats.org/officeDocument/2006/relationships/slideLayout" Target="../slideLayouts/slideLayout5.xml"/><Relationship Id="rId4" Type="http://schemas.openxmlformats.org/officeDocument/2006/relationships/image" Target="../media/image122.png"/></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1.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11.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MKT 4 A – </a:t>
            </a:r>
            <a:r>
              <a:rPr lang="pl-PL" altLang="ko-KR" dirty="0">
                <a:latin typeface="+mn-lt"/>
                <a:ea typeface="+mn-ea"/>
                <a:cs typeface="+mn-cs"/>
              </a:rPr>
              <a:t>Jak Se Vcítit Do Druhého...I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Mozny </a:t>
            </a:r>
            <a:r>
              <a:rPr lang="nl-NL" sz="1600">
                <a:solidFill>
                  <a:srgbClr val="004992"/>
                </a:solidFill>
              </a:rPr>
              <a:t>(8|22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9106121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Jak se můžeme vcítit do jiného člověka...?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dirty="0">
                <a:solidFill>
                  <a:schemeClr val="tx1"/>
                </a:solidFill>
              </a:rPr>
              <a:t>???</a:t>
            </a:r>
            <a:endParaRPr lang="en-US" sz="2400" dirty="0">
              <a:solidFill>
                <a:schemeClr val="tx1"/>
              </a:solidFill>
            </a:endParaRPr>
          </a:p>
        </p:txBody>
      </p:sp>
      <p:sp>
        <p:nvSpPr>
          <p:cNvPr id="6" name="Footer Placeholder 5"/>
          <p:cNvSpPr>
            <a:spLocks noGrp="1"/>
          </p:cNvSpPr>
          <p:nvPr>
            <p:ph type="ftr" sz="quarter" idx="11"/>
          </p:nvPr>
        </p:nvSpPr>
        <p:spPr/>
        <p:txBody>
          <a:bodyPr/>
          <a:lstStyle/>
          <a:p>
            <a:pPr>
              <a:defRPr/>
            </a:pPr>
            <a:r>
              <a:rPr lang="de-DE"/>
              <a:t>Metakognitivní trénink 4 – Jak Se Vcítit Do Druhého...I</a:t>
            </a:r>
          </a:p>
        </p:txBody>
      </p:sp>
      <p:sp>
        <p:nvSpPr>
          <p:cNvPr id="7" name="Slide Number Placeholder 6"/>
          <p:cNvSpPr>
            <a:spLocks noGrp="1"/>
          </p:cNvSpPr>
          <p:nvPr>
            <p:ph type="sldNum" sz="quarter" idx="12"/>
          </p:nvPr>
        </p:nvSpPr>
        <p:spPr/>
        <p:txBody>
          <a:bodyPr/>
          <a:lstStyle/>
          <a:p>
            <a:fld id="{67C61CD3-BF62-47DC-ACD8-14A8D8D33A4E}"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Jak se můžeme vcítit do jiného člověka...?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cs-CZ" altLang="de-DE" sz="2400" dirty="0">
                <a:solidFill>
                  <a:srgbClr val="333333"/>
                </a:solidFill>
              </a:rPr>
              <a:t>Příklad</a:t>
            </a:r>
            <a:r>
              <a:rPr lang="de-DE" altLang="de-DE" sz="2400" dirty="0">
                <a:solidFill>
                  <a:srgbClr val="333333"/>
                </a:solidFill>
              </a:rPr>
              <a:t>: </a:t>
            </a:r>
            <a:r>
              <a:rPr lang="cs-CZ" altLang="de-DE" sz="2400" dirty="0">
                <a:solidFill>
                  <a:srgbClr val="333333"/>
                </a:solidFill>
              </a:rPr>
              <a:t>Dívka si rukou mne svůj spánek</a:t>
            </a:r>
            <a:r>
              <a:rPr lang="de-DE" altLang="de-DE" sz="2400" dirty="0">
                <a:solidFill>
                  <a:srgbClr val="333333"/>
                </a:solidFill>
              </a:rPr>
              <a:t>.</a:t>
            </a:r>
          </a:p>
          <a:p>
            <a:pPr lvl="0" defTabSz="914400" fontAlgn="base">
              <a:lnSpc>
                <a:spcPct val="100000"/>
              </a:lnSpc>
              <a:spcBef>
                <a:spcPts val="1200"/>
              </a:spcBef>
            </a:pPr>
            <a:r>
              <a:rPr lang="cs-CZ" altLang="de-DE" sz="2400" i="1" dirty="0">
                <a:solidFill>
                  <a:srgbClr val="004992"/>
                </a:solidFill>
              </a:rPr>
              <a:t>Proč</a:t>
            </a:r>
            <a:r>
              <a:rPr lang="de-DE" altLang="de-DE" sz="2400" i="1" dirty="0">
                <a:solidFill>
                  <a:srgbClr val="004992"/>
                </a:solidFill>
              </a:rPr>
              <a:t>?</a:t>
            </a:r>
            <a:endParaRPr lang="en-US" sz="2400" dirty="0">
              <a:solidFill>
                <a:srgbClr val="333333"/>
              </a:solidFill>
            </a:endParaRPr>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Metakognitivní trénink 4 – Jak Se Vcítit Do Druhého...I</a:t>
            </a:r>
          </a:p>
        </p:txBody>
      </p:sp>
      <p:sp>
        <p:nvSpPr>
          <p:cNvPr id="9" name="Slide Number Placeholder 8"/>
          <p:cNvSpPr>
            <a:spLocks noGrp="1"/>
          </p:cNvSpPr>
          <p:nvPr>
            <p:ph type="sldNum" sz="quarter" idx="12"/>
          </p:nvPr>
        </p:nvSpPr>
        <p:spPr/>
        <p:txBody>
          <a:bodyPr/>
          <a:lstStyle/>
          <a:p>
            <a:fld id="{67C61CD3-BF62-47DC-ACD8-14A8D8D33A4E}" type="slidenum">
              <a:rPr lang="de-DE" altLang="de-DE" smtClean="0"/>
              <a:pPr/>
              <a:t>3</a:t>
            </a:fld>
            <a:endParaRPr lang="de-DE" alt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Jak se můžeme vcítit do jiného člověka...?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cs-CZ" altLang="de-DE" sz="2400" dirty="0">
                <a:solidFill>
                  <a:srgbClr val="333333"/>
                </a:solidFill>
              </a:rPr>
              <a:t>Příklad</a:t>
            </a:r>
            <a:r>
              <a:rPr lang="de-DE" altLang="de-DE" sz="2400" dirty="0">
                <a:solidFill>
                  <a:srgbClr val="333333"/>
                </a:solidFill>
              </a:rPr>
              <a:t>: </a:t>
            </a:r>
            <a:r>
              <a:rPr lang="cs-CZ" altLang="de-DE" sz="2400" dirty="0">
                <a:solidFill>
                  <a:srgbClr val="333333"/>
                </a:solidFill>
              </a:rPr>
              <a:t>Dívka si rukou mne svůj spánek</a:t>
            </a:r>
            <a:r>
              <a:rPr lang="de-DE" altLang="de-DE" sz="2400" dirty="0">
                <a:solidFill>
                  <a:srgbClr val="333333"/>
                </a:solidFill>
              </a:rPr>
              <a:t>.</a:t>
            </a:r>
          </a:p>
          <a:p>
            <a:pPr lvl="0" defTabSz="914400" fontAlgn="base">
              <a:lnSpc>
                <a:spcPct val="100000"/>
              </a:lnSpc>
              <a:spcBef>
                <a:spcPts val="1200"/>
              </a:spcBef>
            </a:pPr>
            <a:r>
              <a:rPr lang="cs-CZ" altLang="de-DE" sz="2400" i="1" dirty="0">
                <a:solidFill>
                  <a:srgbClr val="004992"/>
                </a:solidFill>
              </a:rPr>
              <a:t>Proč</a:t>
            </a:r>
            <a:r>
              <a:rPr lang="de-DE" altLang="de-DE" sz="2400" i="1" dirty="0">
                <a:solidFill>
                  <a:srgbClr val="004992"/>
                </a:solidFill>
              </a:rPr>
              <a:t>?</a:t>
            </a:r>
            <a:r>
              <a:rPr lang="de-DE" altLang="de-DE" sz="2400" b="1" i="1" dirty="0">
                <a:solidFill>
                  <a:srgbClr val="004992"/>
                </a:solidFill>
              </a:rPr>
              <a:t> </a:t>
            </a:r>
            <a:r>
              <a:rPr lang="cs-CZ" altLang="de-DE" sz="2400" dirty="0">
                <a:solidFill>
                  <a:srgbClr val="333333"/>
                </a:solidFill>
              </a:rPr>
              <a:t>Lhostejnost</a:t>
            </a:r>
            <a:r>
              <a:rPr lang="de-DE" altLang="de-DE" sz="2400" dirty="0">
                <a:solidFill>
                  <a:srgbClr val="333333"/>
                </a:solidFill>
              </a:rPr>
              <a:t>, </a:t>
            </a:r>
            <a:r>
              <a:rPr lang="cs-CZ" altLang="de-DE" sz="2400" dirty="0">
                <a:solidFill>
                  <a:srgbClr val="333333"/>
                </a:solidFill>
              </a:rPr>
              <a:t>soustředění</a:t>
            </a:r>
            <a:r>
              <a:rPr lang="de-DE" altLang="de-DE" sz="2400" dirty="0">
                <a:solidFill>
                  <a:srgbClr val="333333"/>
                </a:solidFill>
              </a:rPr>
              <a:t>, </a:t>
            </a:r>
            <a:r>
              <a:rPr lang="cs-CZ" altLang="de-DE" sz="2400" dirty="0">
                <a:solidFill>
                  <a:srgbClr val="333333"/>
                </a:solidFill>
              </a:rPr>
              <a:t>únava</a:t>
            </a:r>
            <a:r>
              <a:rPr lang="de-DE" altLang="de-DE" sz="2400" dirty="0">
                <a:solidFill>
                  <a:srgbClr val="333333"/>
                </a:solidFill>
              </a:rPr>
              <a:t>, </a:t>
            </a:r>
            <a:r>
              <a:rPr lang="cs-CZ" altLang="de-DE" sz="2400" dirty="0">
                <a:solidFill>
                  <a:srgbClr val="333333"/>
                </a:solidFill>
              </a:rPr>
              <a:t>bolest hlavy</a:t>
            </a:r>
            <a:r>
              <a:rPr lang="de-DE" altLang="de-DE" sz="2400" dirty="0">
                <a:solidFill>
                  <a:srgbClr val="333333"/>
                </a:solidFill>
              </a:rPr>
              <a:t>?</a:t>
            </a:r>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Metakognitivní trénink 4 – Jak Se Vcítit Do Druhého...I</a:t>
            </a:r>
          </a:p>
        </p:txBody>
      </p:sp>
      <p:sp>
        <p:nvSpPr>
          <p:cNvPr id="7" name="Slide Number Placeholder 6"/>
          <p:cNvSpPr>
            <a:spLocks noGrp="1"/>
          </p:cNvSpPr>
          <p:nvPr>
            <p:ph type="sldNum" sz="quarter" idx="12"/>
          </p:nvPr>
        </p:nvSpPr>
        <p:spPr/>
        <p:txBody>
          <a:bodyPr/>
          <a:lstStyle/>
          <a:p>
            <a:fld id="{67C61CD3-BF62-47DC-ACD8-14A8D8D33A4E}" type="slidenum">
              <a:rPr lang="de-DE" altLang="de-DE" smtClean="0"/>
              <a:pPr/>
              <a:t>4</a:t>
            </a:fld>
            <a:endParaRPr lang="de-DE" altLang="de-DE"/>
          </a:p>
        </p:txBody>
      </p:sp>
    </p:spTree>
    <p:extLst>
      <p:ext uri="{BB962C8B-B14F-4D97-AF65-F5344CB8AC3E}">
        <p14:creationId xmlns:p14="http://schemas.microsoft.com/office/powerpoint/2010/main" val="16826011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Jak se můžeme vcítit do jiného člověka...?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cs-CZ" altLang="de-DE" sz="2400" dirty="0">
                <a:solidFill>
                  <a:srgbClr val="333333"/>
                </a:solidFill>
              </a:rPr>
              <a:t>Příklad</a:t>
            </a:r>
            <a:r>
              <a:rPr lang="de-DE" altLang="de-DE" sz="2400" dirty="0">
                <a:solidFill>
                  <a:srgbClr val="333333"/>
                </a:solidFill>
              </a:rPr>
              <a:t>: </a:t>
            </a:r>
            <a:r>
              <a:rPr lang="cs-CZ" altLang="de-DE" sz="2400" dirty="0">
                <a:solidFill>
                  <a:srgbClr val="333333"/>
                </a:solidFill>
              </a:rPr>
              <a:t>Dívka si rukou mne svůj spánek</a:t>
            </a:r>
            <a:r>
              <a:rPr lang="de-DE" altLang="de-DE" sz="2400" dirty="0">
                <a:solidFill>
                  <a:srgbClr val="333333"/>
                </a:solidFill>
              </a:rPr>
              <a:t>.</a:t>
            </a:r>
          </a:p>
          <a:p>
            <a:pPr lvl="0" defTabSz="914400" fontAlgn="base">
              <a:lnSpc>
                <a:spcPct val="100000"/>
              </a:lnSpc>
              <a:spcBef>
                <a:spcPts val="1200"/>
              </a:spcBef>
            </a:pPr>
            <a:r>
              <a:rPr lang="cs-CZ" altLang="de-DE" sz="2400" i="1" dirty="0">
                <a:solidFill>
                  <a:srgbClr val="004992"/>
                </a:solidFill>
              </a:rPr>
              <a:t>Proč</a:t>
            </a:r>
            <a:r>
              <a:rPr lang="de-DE" altLang="de-DE" sz="2400" i="1" dirty="0">
                <a:solidFill>
                  <a:srgbClr val="004992"/>
                </a:solidFill>
              </a:rPr>
              <a:t>?</a:t>
            </a:r>
            <a:r>
              <a:rPr lang="de-DE" altLang="de-DE" sz="2400" b="1" i="1" dirty="0">
                <a:solidFill>
                  <a:srgbClr val="004992"/>
                </a:solidFill>
              </a:rPr>
              <a:t> </a:t>
            </a:r>
            <a:r>
              <a:rPr lang="cs-CZ" altLang="de-DE" sz="2400" dirty="0">
                <a:solidFill>
                  <a:srgbClr val="333333"/>
                </a:solidFill>
              </a:rPr>
              <a:t>Lhostejnost</a:t>
            </a:r>
            <a:r>
              <a:rPr lang="de-DE" altLang="de-DE" sz="2400" dirty="0">
                <a:solidFill>
                  <a:srgbClr val="333333"/>
                </a:solidFill>
              </a:rPr>
              <a:t>, </a:t>
            </a:r>
            <a:r>
              <a:rPr lang="cs-CZ" altLang="de-DE" sz="2400" dirty="0">
                <a:solidFill>
                  <a:srgbClr val="333333"/>
                </a:solidFill>
              </a:rPr>
              <a:t>soustředění</a:t>
            </a:r>
            <a:r>
              <a:rPr lang="de-DE" altLang="de-DE" sz="2400" dirty="0">
                <a:solidFill>
                  <a:srgbClr val="333333"/>
                </a:solidFill>
              </a:rPr>
              <a:t>, </a:t>
            </a:r>
            <a:r>
              <a:rPr lang="cs-CZ" altLang="de-DE" sz="2400" dirty="0">
                <a:solidFill>
                  <a:srgbClr val="333333"/>
                </a:solidFill>
              </a:rPr>
              <a:t>únava</a:t>
            </a:r>
            <a:r>
              <a:rPr lang="de-DE" altLang="de-DE" sz="2400" dirty="0">
                <a:solidFill>
                  <a:srgbClr val="333333"/>
                </a:solidFill>
              </a:rPr>
              <a:t>, </a:t>
            </a:r>
            <a:r>
              <a:rPr lang="cs-CZ" altLang="de-DE" sz="2400" dirty="0">
                <a:solidFill>
                  <a:srgbClr val="333333"/>
                </a:solidFill>
              </a:rPr>
              <a:t>bolest hlavy</a:t>
            </a:r>
            <a:r>
              <a:rPr lang="de-DE" altLang="de-DE" sz="2400" dirty="0">
                <a:solidFill>
                  <a:srgbClr val="333333"/>
                </a:solidFill>
              </a:rPr>
              <a:t>?</a:t>
            </a:r>
          </a:p>
          <a:p>
            <a:pPr lvl="0" defTabSz="914400" fontAlgn="base">
              <a:lnSpc>
                <a:spcPct val="100000"/>
              </a:lnSpc>
              <a:spcBef>
                <a:spcPts val="1200"/>
              </a:spcBef>
            </a:pPr>
            <a:r>
              <a:rPr lang="cs-CZ" altLang="de-DE" sz="2400" b="1" dirty="0">
                <a:solidFill>
                  <a:srgbClr val="333333"/>
                </a:solidFill>
              </a:rPr>
              <a:t>Co nám může pomoci najít na tuto otázku odpověď</a:t>
            </a:r>
            <a:r>
              <a:rPr lang="de-DE" altLang="de-DE" sz="2400" b="1" dirty="0">
                <a:solidFill>
                  <a:srgbClr val="333333"/>
                </a:solidFill>
              </a:rPr>
              <a:t>?</a:t>
            </a:r>
            <a:endParaRPr lang="en-US" sz="2400" dirty="0">
              <a:solidFill>
                <a:srgbClr val="333333"/>
              </a:solidFill>
            </a:endParaRPr>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Metakognitivní trénink 4 – Jak Se Vcítit Do Druhého...I</a:t>
            </a:r>
          </a:p>
        </p:txBody>
      </p:sp>
      <p:sp>
        <p:nvSpPr>
          <p:cNvPr id="7" name="Slide Number Placeholder 6"/>
          <p:cNvSpPr>
            <a:spLocks noGrp="1"/>
          </p:cNvSpPr>
          <p:nvPr>
            <p:ph type="sldNum" sz="quarter" idx="12"/>
          </p:nvPr>
        </p:nvSpPr>
        <p:spPr/>
        <p:txBody>
          <a:bodyPr/>
          <a:lstStyle/>
          <a:p>
            <a:fld id="{67C61CD3-BF62-47DC-ACD8-14A8D8D33A4E}" type="slidenum">
              <a:rPr lang="de-DE" altLang="de-DE" smtClean="0"/>
              <a:pPr/>
              <a:t>5</a:t>
            </a:fld>
            <a:endParaRPr lang="de-DE" altLang="de-DE"/>
          </a:p>
        </p:txBody>
      </p:sp>
    </p:spTree>
    <p:extLst>
      <p:ext uri="{BB962C8B-B14F-4D97-AF65-F5344CB8AC3E}">
        <p14:creationId xmlns:p14="http://schemas.microsoft.com/office/powerpoint/2010/main" val="32318777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Jak se můžeme vcítit do jiného člověka...?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cs-CZ" altLang="de-DE" sz="2400" dirty="0">
                <a:solidFill>
                  <a:srgbClr val="333333"/>
                </a:solidFill>
              </a:rPr>
              <a:t>Příklad</a:t>
            </a:r>
            <a:r>
              <a:rPr lang="de-DE" altLang="de-DE" sz="2400" dirty="0">
                <a:solidFill>
                  <a:srgbClr val="333333"/>
                </a:solidFill>
              </a:rPr>
              <a:t>: </a:t>
            </a:r>
            <a:r>
              <a:rPr lang="cs-CZ" altLang="de-DE" sz="2400" dirty="0">
                <a:solidFill>
                  <a:srgbClr val="333333"/>
                </a:solidFill>
              </a:rPr>
              <a:t>Dívka si rukou mne svůj spánek</a:t>
            </a:r>
            <a:r>
              <a:rPr lang="de-DE" altLang="de-DE" sz="2400" dirty="0">
                <a:solidFill>
                  <a:srgbClr val="333333"/>
                </a:solidFill>
              </a:rPr>
              <a:t>.</a:t>
            </a:r>
          </a:p>
          <a:p>
            <a:pPr lvl="0" defTabSz="914400" fontAlgn="base">
              <a:lnSpc>
                <a:spcPct val="100000"/>
              </a:lnSpc>
              <a:spcBef>
                <a:spcPts val="1200"/>
              </a:spcBef>
            </a:pPr>
            <a:r>
              <a:rPr lang="cs-CZ" altLang="de-DE" sz="2400" i="1" dirty="0">
                <a:solidFill>
                  <a:srgbClr val="004992"/>
                </a:solidFill>
              </a:rPr>
              <a:t>Proč</a:t>
            </a:r>
            <a:r>
              <a:rPr lang="de-DE" altLang="de-DE" sz="2400" i="1" dirty="0">
                <a:solidFill>
                  <a:srgbClr val="004992"/>
                </a:solidFill>
              </a:rPr>
              <a:t>?</a:t>
            </a:r>
            <a:r>
              <a:rPr lang="de-DE" altLang="de-DE" sz="2400" b="1" i="1" dirty="0">
                <a:solidFill>
                  <a:srgbClr val="333333"/>
                </a:solidFill>
              </a:rPr>
              <a:t> </a:t>
            </a:r>
            <a:r>
              <a:rPr lang="cs-CZ" altLang="de-DE" sz="2400" dirty="0">
                <a:solidFill>
                  <a:srgbClr val="333333"/>
                </a:solidFill>
              </a:rPr>
              <a:t>Lhostejnost</a:t>
            </a:r>
            <a:r>
              <a:rPr lang="de-DE" altLang="de-DE" sz="2400" dirty="0">
                <a:solidFill>
                  <a:srgbClr val="333333"/>
                </a:solidFill>
              </a:rPr>
              <a:t>, </a:t>
            </a:r>
            <a:r>
              <a:rPr lang="cs-CZ" altLang="de-DE" sz="2400" dirty="0">
                <a:solidFill>
                  <a:srgbClr val="333333"/>
                </a:solidFill>
              </a:rPr>
              <a:t>soustředění</a:t>
            </a:r>
            <a:r>
              <a:rPr lang="de-DE" altLang="de-DE" sz="2400" dirty="0">
                <a:solidFill>
                  <a:srgbClr val="333333"/>
                </a:solidFill>
              </a:rPr>
              <a:t>, </a:t>
            </a:r>
            <a:r>
              <a:rPr lang="cs-CZ" altLang="de-DE" sz="2400" dirty="0">
                <a:solidFill>
                  <a:srgbClr val="333333"/>
                </a:solidFill>
              </a:rPr>
              <a:t>únava</a:t>
            </a:r>
            <a:r>
              <a:rPr lang="de-DE" altLang="de-DE" sz="2400" dirty="0">
                <a:solidFill>
                  <a:srgbClr val="333333"/>
                </a:solidFill>
              </a:rPr>
              <a:t>, </a:t>
            </a:r>
            <a:r>
              <a:rPr lang="cs-CZ" altLang="de-DE" sz="2400" dirty="0">
                <a:solidFill>
                  <a:srgbClr val="333333"/>
                </a:solidFill>
              </a:rPr>
              <a:t>bolest hlavy</a:t>
            </a:r>
            <a:r>
              <a:rPr lang="de-DE" altLang="de-DE" sz="2400" dirty="0">
                <a:solidFill>
                  <a:srgbClr val="333333"/>
                </a:solidFill>
              </a:rPr>
              <a:t>?</a:t>
            </a:r>
          </a:p>
          <a:p>
            <a:pPr lvl="0" defTabSz="914400" fontAlgn="base">
              <a:lnSpc>
                <a:spcPct val="100000"/>
              </a:lnSpc>
              <a:spcBef>
                <a:spcPts val="1200"/>
              </a:spcBef>
            </a:pPr>
            <a:r>
              <a:rPr lang="cs-CZ" altLang="de-DE" sz="2400" b="1" dirty="0">
                <a:solidFill>
                  <a:srgbClr val="333333"/>
                </a:solidFill>
              </a:rPr>
              <a:t>Co nám může pomoci najít na tuto otázku odpověď</a:t>
            </a:r>
            <a:r>
              <a:rPr lang="de-DE" altLang="de-DE" sz="2400" b="1" dirty="0">
                <a:solidFill>
                  <a:srgbClr val="333333"/>
                </a:solidFill>
              </a:rPr>
              <a:t>?</a:t>
            </a:r>
            <a:endParaRPr lang="en-US" altLang="de-DE" sz="2400" b="1"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cs-CZ" altLang="de-DE" sz="2400" dirty="0">
                <a:solidFill>
                  <a:srgbClr val="004992"/>
                </a:solidFill>
              </a:rPr>
              <a:t>To, co o té dívce </a:t>
            </a:r>
            <a:r>
              <a:rPr lang="cs-CZ" altLang="de-DE" sz="2400">
                <a:solidFill>
                  <a:srgbClr val="004992"/>
                </a:solidFill>
              </a:rPr>
              <a:t>víme </a:t>
            </a: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cs-CZ" altLang="de-DE" sz="2400" dirty="0">
                <a:solidFill>
                  <a:srgbClr val="333333"/>
                </a:solidFill>
              </a:rPr>
              <a:t>Trpí tato dívka migrénami</a:t>
            </a:r>
            <a:r>
              <a:rPr lang="de-DE" altLang="de-DE" sz="24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Metakognitivní trénink 4 – Jak Se Vcítit Do Druhého...I</a:t>
            </a:r>
          </a:p>
        </p:txBody>
      </p:sp>
      <p:sp>
        <p:nvSpPr>
          <p:cNvPr id="7" name="Slide Number Placeholder 6"/>
          <p:cNvSpPr>
            <a:spLocks noGrp="1"/>
          </p:cNvSpPr>
          <p:nvPr>
            <p:ph type="sldNum" sz="quarter" idx="12"/>
          </p:nvPr>
        </p:nvSpPr>
        <p:spPr/>
        <p:txBody>
          <a:bodyPr/>
          <a:lstStyle/>
          <a:p>
            <a:fld id="{67C61CD3-BF62-47DC-ACD8-14A8D8D33A4E}" type="slidenum">
              <a:rPr lang="de-DE" altLang="de-DE" smtClean="0"/>
              <a:pPr/>
              <a:t>6</a:t>
            </a:fld>
            <a:endParaRPr lang="de-DE" altLang="de-D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Jak se můžeme vcítit do jiného člověka...?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cs-CZ" altLang="de-DE" sz="2400" dirty="0">
                <a:solidFill>
                  <a:srgbClr val="333333"/>
                </a:solidFill>
              </a:rPr>
              <a:t>Příklad</a:t>
            </a:r>
            <a:r>
              <a:rPr lang="de-DE" altLang="de-DE" sz="2400" dirty="0">
                <a:solidFill>
                  <a:srgbClr val="333333"/>
                </a:solidFill>
              </a:rPr>
              <a:t>: </a:t>
            </a:r>
            <a:r>
              <a:rPr lang="cs-CZ" altLang="de-DE" sz="2400" dirty="0">
                <a:solidFill>
                  <a:srgbClr val="333333"/>
                </a:solidFill>
              </a:rPr>
              <a:t>Dívka si rukou mne svůj spánek</a:t>
            </a:r>
            <a:r>
              <a:rPr lang="de-DE" altLang="de-DE" sz="2400" dirty="0">
                <a:solidFill>
                  <a:srgbClr val="333333"/>
                </a:solidFill>
              </a:rPr>
              <a:t>.</a:t>
            </a:r>
          </a:p>
          <a:p>
            <a:pPr lvl="0" defTabSz="914400" fontAlgn="base">
              <a:lnSpc>
                <a:spcPct val="100000"/>
              </a:lnSpc>
              <a:spcBef>
                <a:spcPts val="1200"/>
              </a:spcBef>
            </a:pPr>
            <a:r>
              <a:rPr lang="cs-CZ" altLang="de-DE" sz="2400" i="1" dirty="0">
                <a:solidFill>
                  <a:srgbClr val="004992"/>
                </a:solidFill>
              </a:rPr>
              <a:t>Proč</a:t>
            </a:r>
            <a:r>
              <a:rPr lang="de-DE" altLang="de-DE" sz="2400" i="1" dirty="0">
                <a:solidFill>
                  <a:srgbClr val="004992"/>
                </a:solidFill>
              </a:rPr>
              <a:t>?</a:t>
            </a:r>
            <a:r>
              <a:rPr lang="de-DE" altLang="de-DE" sz="2400" b="1" i="1" dirty="0">
                <a:solidFill>
                  <a:srgbClr val="333333"/>
                </a:solidFill>
              </a:rPr>
              <a:t> </a:t>
            </a:r>
            <a:r>
              <a:rPr lang="cs-CZ" altLang="de-DE" sz="2400" dirty="0">
                <a:solidFill>
                  <a:srgbClr val="333333"/>
                </a:solidFill>
              </a:rPr>
              <a:t>Lhostejnost</a:t>
            </a:r>
            <a:r>
              <a:rPr lang="de-DE" altLang="de-DE" sz="2400" dirty="0">
                <a:solidFill>
                  <a:srgbClr val="333333"/>
                </a:solidFill>
              </a:rPr>
              <a:t>, </a:t>
            </a:r>
            <a:r>
              <a:rPr lang="cs-CZ" altLang="de-DE" sz="2400" dirty="0">
                <a:solidFill>
                  <a:srgbClr val="333333"/>
                </a:solidFill>
              </a:rPr>
              <a:t>soustředění</a:t>
            </a:r>
            <a:r>
              <a:rPr lang="de-DE" altLang="de-DE" sz="2400" dirty="0">
                <a:solidFill>
                  <a:srgbClr val="333333"/>
                </a:solidFill>
              </a:rPr>
              <a:t>, </a:t>
            </a:r>
            <a:r>
              <a:rPr lang="cs-CZ" altLang="de-DE" sz="2400" dirty="0">
                <a:solidFill>
                  <a:srgbClr val="333333"/>
                </a:solidFill>
              </a:rPr>
              <a:t>únava</a:t>
            </a:r>
            <a:r>
              <a:rPr lang="de-DE" altLang="de-DE" sz="2400" dirty="0">
                <a:solidFill>
                  <a:srgbClr val="333333"/>
                </a:solidFill>
              </a:rPr>
              <a:t>, </a:t>
            </a:r>
            <a:r>
              <a:rPr lang="cs-CZ" altLang="de-DE" sz="2400" dirty="0">
                <a:solidFill>
                  <a:srgbClr val="333333"/>
                </a:solidFill>
              </a:rPr>
              <a:t>bolest hlavy</a:t>
            </a:r>
            <a:r>
              <a:rPr lang="de-DE" altLang="de-DE" sz="2400" dirty="0">
                <a:solidFill>
                  <a:srgbClr val="333333"/>
                </a:solidFill>
              </a:rPr>
              <a:t>?</a:t>
            </a:r>
          </a:p>
          <a:p>
            <a:pPr lvl="0" defTabSz="914400" fontAlgn="base">
              <a:lnSpc>
                <a:spcPct val="100000"/>
              </a:lnSpc>
              <a:spcBef>
                <a:spcPts val="1200"/>
              </a:spcBef>
            </a:pPr>
            <a:r>
              <a:rPr lang="cs-CZ" altLang="de-DE" sz="2400" b="1" dirty="0">
                <a:solidFill>
                  <a:srgbClr val="333333"/>
                </a:solidFill>
              </a:rPr>
              <a:t>Co nám může pomoci najít na tuto otázku odpověď</a:t>
            </a:r>
            <a:r>
              <a:rPr lang="de-DE" altLang="de-DE" sz="2400" b="1" dirty="0">
                <a:solidFill>
                  <a:srgbClr val="333333"/>
                </a:solidFill>
              </a:rPr>
              <a:t>?</a:t>
            </a:r>
            <a:endParaRPr lang="en-US" altLang="de-DE" sz="2400" b="1"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cs-CZ" altLang="de-DE" sz="2400" dirty="0">
                <a:solidFill>
                  <a:srgbClr val="004992"/>
                </a:solidFill>
              </a:rPr>
              <a:t>To, co o té dívce </a:t>
            </a:r>
            <a:r>
              <a:rPr lang="cs-CZ" altLang="de-DE" sz="2400">
                <a:solidFill>
                  <a:srgbClr val="004992"/>
                </a:solidFill>
              </a:rPr>
              <a:t>víme </a:t>
            </a: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cs-CZ" altLang="de-DE" sz="2400" dirty="0">
                <a:solidFill>
                  <a:srgbClr val="333333"/>
                </a:solidFill>
              </a:rPr>
              <a:t>Trpí tato dívka migrénami</a:t>
            </a:r>
            <a:r>
              <a:rPr lang="de-DE" altLang="de-DE" sz="24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cs-CZ" altLang="de-DE" sz="2400" dirty="0">
                <a:solidFill>
                  <a:srgbClr val="004992"/>
                </a:solidFill>
              </a:rPr>
              <a:t>Okolní vlivy</a:t>
            </a:r>
            <a:r>
              <a:rPr lang="en-US" altLang="de-DE" sz="2400" dirty="0">
                <a:solidFill>
                  <a:srgbClr val="004992"/>
                </a:solidFill>
              </a:rPr>
              <a:t>/</a:t>
            </a:r>
            <a:r>
              <a:rPr lang="cs-CZ" altLang="de-DE" sz="2400">
                <a:solidFill>
                  <a:srgbClr val="004992"/>
                </a:solidFill>
              </a:rPr>
              <a:t>situace</a:t>
            </a:r>
            <a:r>
              <a:rPr lang="de-DE" altLang="de-DE" sz="2400" b="1">
                <a:solidFill>
                  <a:srgbClr val="333333"/>
                </a:solidFill>
              </a:rPr>
              <a:t> </a:t>
            </a: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cs-CZ" altLang="de-DE" sz="2400" dirty="0">
                <a:solidFill>
                  <a:srgbClr val="333333"/>
                </a:solidFill>
              </a:rPr>
              <a:t>Strávila tato dívka minulou noc na večírku</a:t>
            </a:r>
            <a:r>
              <a:rPr lang="de-DE" altLang="de-DE" sz="24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Metakognitivní trénink 4 – Jak Se Vcítit Do Druhého...I</a:t>
            </a:r>
          </a:p>
        </p:txBody>
      </p:sp>
      <p:sp>
        <p:nvSpPr>
          <p:cNvPr id="7" name="Slide Number Placeholder 6"/>
          <p:cNvSpPr>
            <a:spLocks noGrp="1"/>
          </p:cNvSpPr>
          <p:nvPr>
            <p:ph type="sldNum" sz="quarter" idx="12"/>
          </p:nvPr>
        </p:nvSpPr>
        <p:spPr/>
        <p:txBody>
          <a:bodyPr/>
          <a:lstStyle/>
          <a:p>
            <a:fld id="{67C61CD3-BF62-47DC-ACD8-14A8D8D33A4E}" type="slidenum">
              <a:rPr lang="de-DE" altLang="de-DE" smtClean="0"/>
              <a:pPr/>
              <a:t>7</a:t>
            </a:fld>
            <a:endParaRPr lang="de-DE" altLang="de-DE"/>
          </a:p>
        </p:txBody>
      </p:sp>
    </p:spTree>
    <p:extLst>
      <p:ext uri="{BB962C8B-B14F-4D97-AF65-F5344CB8AC3E}">
        <p14:creationId xmlns:p14="http://schemas.microsoft.com/office/powerpoint/2010/main" val="4073812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Jak se můžeme vcítit do jiného člověka...?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cs-CZ" altLang="de-DE" sz="2400" dirty="0">
                <a:solidFill>
                  <a:srgbClr val="333333"/>
                </a:solidFill>
              </a:rPr>
              <a:t>Příklad</a:t>
            </a:r>
            <a:r>
              <a:rPr lang="de-DE" altLang="de-DE" sz="2400" dirty="0">
                <a:solidFill>
                  <a:srgbClr val="333333"/>
                </a:solidFill>
              </a:rPr>
              <a:t>: </a:t>
            </a:r>
            <a:r>
              <a:rPr lang="cs-CZ" altLang="de-DE" sz="2400" dirty="0">
                <a:solidFill>
                  <a:srgbClr val="333333"/>
                </a:solidFill>
              </a:rPr>
              <a:t>Dívka si rukou mne svůj spánek</a:t>
            </a:r>
            <a:r>
              <a:rPr lang="de-DE" altLang="de-DE" sz="2400" dirty="0">
                <a:solidFill>
                  <a:srgbClr val="333333"/>
                </a:solidFill>
              </a:rPr>
              <a:t>.</a:t>
            </a:r>
          </a:p>
          <a:p>
            <a:pPr lvl="0" defTabSz="914400" fontAlgn="base">
              <a:lnSpc>
                <a:spcPct val="100000"/>
              </a:lnSpc>
              <a:spcBef>
                <a:spcPts val="1200"/>
              </a:spcBef>
            </a:pPr>
            <a:r>
              <a:rPr lang="cs-CZ" altLang="de-DE" sz="2400" i="1" dirty="0">
                <a:solidFill>
                  <a:srgbClr val="004992"/>
                </a:solidFill>
              </a:rPr>
              <a:t>Proč</a:t>
            </a:r>
            <a:r>
              <a:rPr lang="de-DE" altLang="de-DE" sz="2400" i="1" dirty="0">
                <a:solidFill>
                  <a:srgbClr val="004992"/>
                </a:solidFill>
              </a:rPr>
              <a:t>?</a:t>
            </a:r>
            <a:r>
              <a:rPr lang="de-DE" altLang="de-DE" sz="2400" b="1" i="1" dirty="0">
                <a:solidFill>
                  <a:srgbClr val="333333"/>
                </a:solidFill>
              </a:rPr>
              <a:t> </a:t>
            </a:r>
            <a:r>
              <a:rPr lang="cs-CZ" altLang="de-DE" sz="2400" dirty="0">
                <a:solidFill>
                  <a:srgbClr val="333333"/>
                </a:solidFill>
              </a:rPr>
              <a:t>Lhostejnost</a:t>
            </a:r>
            <a:r>
              <a:rPr lang="de-DE" altLang="de-DE" sz="2400" dirty="0">
                <a:solidFill>
                  <a:srgbClr val="333333"/>
                </a:solidFill>
              </a:rPr>
              <a:t>, </a:t>
            </a:r>
            <a:r>
              <a:rPr lang="cs-CZ" altLang="de-DE" sz="2400" dirty="0">
                <a:solidFill>
                  <a:srgbClr val="333333"/>
                </a:solidFill>
              </a:rPr>
              <a:t>soustředění</a:t>
            </a:r>
            <a:r>
              <a:rPr lang="de-DE" altLang="de-DE" sz="2400" dirty="0">
                <a:solidFill>
                  <a:srgbClr val="333333"/>
                </a:solidFill>
              </a:rPr>
              <a:t>, </a:t>
            </a:r>
            <a:r>
              <a:rPr lang="cs-CZ" altLang="de-DE" sz="2400" dirty="0">
                <a:solidFill>
                  <a:srgbClr val="333333"/>
                </a:solidFill>
              </a:rPr>
              <a:t>únava</a:t>
            </a:r>
            <a:r>
              <a:rPr lang="de-DE" altLang="de-DE" sz="2400" dirty="0">
                <a:solidFill>
                  <a:srgbClr val="333333"/>
                </a:solidFill>
              </a:rPr>
              <a:t>, </a:t>
            </a:r>
            <a:r>
              <a:rPr lang="cs-CZ" altLang="de-DE" sz="2400" dirty="0">
                <a:solidFill>
                  <a:srgbClr val="333333"/>
                </a:solidFill>
              </a:rPr>
              <a:t>bolest hlavy</a:t>
            </a:r>
            <a:r>
              <a:rPr lang="de-DE" altLang="de-DE" sz="2400" dirty="0">
                <a:solidFill>
                  <a:srgbClr val="333333"/>
                </a:solidFill>
              </a:rPr>
              <a:t>?</a:t>
            </a:r>
          </a:p>
          <a:p>
            <a:pPr lvl="0" defTabSz="914400" fontAlgn="base">
              <a:lnSpc>
                <a:spcPct val="100000"/>
              </a:lnSpc>
              <a:spcBef>
                <a:spcPts val="1200"/>
              </a:spcBef>
            </a:pPr>
            <a:r>
              <a:rPr lang="cs-CZ" altLang="de-DE" sz="2400" b="1" dirty="0">
                <a:solidFill>
                  <a:srgbClr val="333333"/>
                </a:solidFill>
              </a:rPr>
              <a:t>Co nám může pomoci najít na tuto otázku odpověď</a:t>
            </a:r>
            <a:r>
              <a:rPr lang="de-DE" altLang="de-DE" sz="2400" b="1" dirty="0">
                <a:solidFill>
                  <a:srgbClr val="333333"/>
                </a:solidFill>
              </a:rPr>
              <a:t>?</a:t>
            </a:r>
            <a:endParaRPr lang="en-US" altLang="de-DE" sz="2400" b="1"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cs-CZ" altLang="de-DE" sz="2400" dirty="0">
                <a:solidFill>
                  <a:srgbClr val="004992"/>
                </a:solidFill>
              </a:rPr>
              <a:t>To, co o té dívce </a:t>
            </a:r>
            <a:r>
              <a:rPr lang="cs-CZ" altLang="de-DE" sz="2400">
                <a:solidFill>
                  <a:srgbClr val="004992"/>
                </a:solidFill>
              </a:rPr>
              <a:t>víme </a:t>
            </a: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cs-CZ" altLang="de-DE" sz="2400" dirty="0">
                <a:solidFill>
                  <a:srgbClr val="333333"/>
                </a:solidFill>
              </a:rPr>
              <a:t>Trpí tato dívka migrénami</a:t>
            </a:r>
            <a:r>
              <a:rPr lang="de-DE" altLang="de-DE" sz="24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cs-CZ" altLang="de-DE" sz="2400" dirty="0">
                <a:solidFill>
                  <a:srgbClr val="004992"/>
                </a:solidFill>
              </a:rPr>
              <a:t>Okolní vlivy</a:t>
            </a:r>
            <a:r>
              <a:rPr lang="en-US" altLang="de-DE" sz="2400" dirty="0">
                <a:solidFill>
                  <a:srgbClr val="004992"/>
                </a:solidFill>
              </a:rPr>
              <a:t>/</a:t>
            </a:r>
            <a:r>
              <a:rPr lang="cs-CZ" altLang="de-DE" sz="2400">
                <a:solidFill>
                  <a:srgbClr val="004992"/>
                </a:solidFill>
              </a:rPr>
              <a:t>situace</a:t>
            </a:r>
            <a:r>
              <a:rPr lang="de-DE" altLang="de-DE" sz="2400" b="1">
                <a:solidFill>
                  <a:srgbClr val="333333"/>
                </a:solidFill>
              </a:rPr>
              <a:t> </a:t>
            </a: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cs-CZ" altLang="de-DE" sz="2400" dirty="0">
                <a:solidFill>
                  <a:srgbClr val="333333"/>
                </a:solidFill>
              </a:rPr>
              <a:t>Strávila tato dívka minulou noc na večírku</a:t>
            </a:r>
            <a:r>
              <a:rPr lang="de-DE" altLang="de-DE" sz="24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cs-CZ" altLang="de-DE" sz="2400">
                <a:solidFill>
                  <a:srgbClr val="004992"/>
                </a:solidFill>
              </a:rPr>
              <a:t>Sebe-pozorování</a:t>
            </a:r>
            <a:r>
              <a:rPr lang="en-US" altLang="de-DE" sz="2400">
                <a:solidFill>
                  <a:srgbClr val="333333"/>
                </a:solidFill>
              </a:rPr>
              <a:t> </a:t>
            </a: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cs-CZ" altLang="de-DE" sz="2400" dirty="0">
                <a:solidFill>
                  <a:srgbClr val="333333"/>
                </a:solidFill>
              </a:rPr>
              <a:t>Při jakých příležitostech si mnu spánek já</a:t>
            </a:r>
            <a:r>
              <a:rPr lang="de-DE" altLang="de-DE" sz="2400" dirty="0">
                <a:solidFill>
                  <a:srgbClr val="333333"/>
                </a:solidFill>
              </a:rPr>
              <a:t>?</a:t>
            </a:r>
            <a:r>
              <a:rPr lang="en-US" altLang="de-DE" sz="2400" dirty="0">
                <a:solidFill>
                  <a:srgbClr val="333333"/>
                </a:solidFill>
              </a:rPr>
              <a:t> (</a:t>
            </a:r>
            <a:r>
              <a:rPr lang="cs-CZ" altLang="de-DE" sz="2400" dirty="0">
                <a:solidFill>
                  <a:srgbClr val="004992"/>
                </a:solidFill>
              </a:rPr>
              <a:t>Ale pozor</a:t>
            </a:r>
            <a:r>
              <a:rPr lang="en-US" altLang="de-DE" sz="2400" dirty="0">
                <a:solidFill>
                  <a:srgbClr val="004992"/>
                </a:solidFill>
              </a:rPr>
              <a:t>!</a:t>
            </a:r>
            <a:r>
              <a:rPr lang="en-US" altLang="de-DE" sz="2400" dirty="0">
                <a:solidFill>
                  <a:srgbClr val="333333"/>
                </a:solidFill>
              </a:rPr>
              <a:t> </a:t>
            </a:r>
            <a:r>
              <a:rPr lang="cs-CZ" altLang="de-DE" sz="2400" dirty="0">
                <a:solidFill>
                  <a:srgbClr val="333333"/>
                </a:solidFill>
              </a:rPr>
              <a:t>Nepřenášejte okamžitě své vlastní zážitky na ostatní</a:t>
            </a:r>
            <a:r>
              <a:rPr lang="de-DE" altLang="de-DE" sz="2400" dirty="0">
                <a:solidFill>
                  <a:srgbClr val="333333"/>
                </a:solidFill>
              </a:rPr>
              <a:t>!</a:t>
            </a:r>
            <a:r>
              <a:rPr lang="en-US" altLang="de-DE" sz="2400" dirty="0">
                <a:solidFill>
                  <a:srgbClr val="333333"/>
                </a:solidFill>
              </a:rPr>
              <a:t>)</a:t>
            </a:r>
            <a:endParaRPr lang="de-DE" altLang="de-DE"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4 – Jak Se Vcítit Do Druhého...I</a:t>
            </a:r>
          </a:p>
        </p:txBody>
      </p:sp>
      <p:sp>
        <p:nvSpPr>
          <p:cNvPr id="7" name="Slide Number Placeholder 6"/>
          <p:cNvSpPr>
            <a:spLocks noGrp="1"/>
          </p:cNvSpPr>
          <p:nvPr>
            <p:ph type="sldNum" sz="quarter" idx="12"/>
          </p:nvPr>
        </p:nvSpPr>
        <p:spPr/>
        <p:txBody>
          <a:bodyPr/>
          <a:lstStyle/>
          <a:p>
            <a:fld id="{67C61CD3-BF62-47DC-ACD8-14A8D8D33A4E}" type="slidenum">
              <a:rPr lang="de-DE" altLang="de-DE" smtClean="0"/>
              <a:pPr/>
              <a:t>8</a:t>
            </a:fld>
            <a:endParaRPr lang="de-DE" altLang="de-DE"/>
          </a:p>
        </p:txBody>
      </p:sp>
    </p:spTree>
    <p:extLst>
      <p:ext uri="{BB962C8B-B14F-4D97-AF65-F5344CB8AC3E}">
        <p14:creationId xmlns:p14="http://schemas.microsoft.com/office/powerpoint/2010/main" val="12561356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Jak se můžeme vcítit do jiného člověka...?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cs-CZ" altLang="de-DE" sz="2400" dirty="0">
                <a:solidFill>
                  <a:srgbClr val="333333"/>
                </a:solidFill>
              </a:rPr>
              <a:t>Příklad</a:t>
            </a:r>
            <a:r>
              <a:rPr lang="de-DE" altLang="de-DE" sz="2400" dirty="0">
                <a:solidFill>
                  <a:srgbClr val="333333"/>
                </a:solidFill>
              </a:rPr>
              <a:t>: </a:t>
            </a:r>
            <a:r>
              <a:rPr lang="cs-CZ" altLang="de-DE" sz="2400" dirty="0">
                <a:solidFill>
                  <a:srgbClr val="333333"/>
                </a:solidFill>
              </a:rPr>
              <a:t>Dívka si rukou mne svůj spánek</a:t>
            </a:r>
            <a:r>
              <a:rPr lang="de-DE" altLang="de-DE" sz="2400" dirty="0">
                <a:solidFill>
                  <a:srgbClr val="333333"/>
                </a:solidFill>
              </a:rPr>
              <a:t>.</a:t>
            </a:r>
          </a:p>
          <a:p>
            <a:pPr lvl="0" defTabSz="914400" fontAlgn="base">
              <a:lnSpc>
                <a:spcPct val="100000"/>
              </a:lnSpc>
              <a:spcBef>
                <a:spcPts val="1200"/>
              </a:spcBef>
            </a:pPr>
            <a:r>
              <a:rPr lang="cs-CZ" altLang="de-DE" sz="2400" i="1" dirty="0">
                <a:solidFill>
                  <a:srgbClr val="004992"/>
                </a:solidFill>
              </a:rPr>
              <a:t>Proč</a:t>
            </a:r>
            <a:r>
              <a:rPr lang="de-DE" altLang="de-DE" sz="2400" i="1" dirty="0">
                <a:solidFill>
                  <a:srgbClr val="004992"/>
                </a:solidFill>
              </a:rPr>
              <a:t>?</a:t>
            </a:r>
            <a:r>
              <a:rPr lang="de-DE" altLang="de-DE" sz="2400" b="1" i="1" dirty="0">
                <a:solidFill>
                  <a:srgbClr val="333333"/>
                </a:solidFill>
              </a:rPr>
              <a:t> </a:t>
            </a:r>
            <a:r>
              <a:rPr lang="cs-CZ" altLang="de-DE" sz="2400" dirty="0">
                <a:solidFill>
                  <a:srgbClr val="333333"/>
                </a:solidFill>
              </a:rPr>
              <a:t>Lhostejnost</a:t>
            </a:r>
            <a:r>
              <a:rPr lang="de-DE" altLang="de-DE" sz="2400" dirty="0">
                <a:solidFill>
                  <a:srgbClr val="333333"/>
                </a:solidFill>
              </a:rPr>
              <a:t>, </a:t>
            </a:r>
            <a:r>
              <a:rPr lang="cs-CZ" altLang="de-DE" sz="2400" dirty="0">
                <a:solidFill>
                  <a:srgbClr val="333333"/>
                </a:solidFill>
              </a:rPr>
              <a:t>soustředění</a:t>
            </a:r>
            <a:r>
              <a:rPr lang="de-DE" altLang="de-DE" sz="2400" dirty="0">
                <a:solidFill>
                  <a:srgbClr val="333333"/>
                </a:solidFill>
              </a:rPr>
              <a:t>, </a:t>
            </a:r>
            <a:r>
              <a:rPr lang="cs-CZ" altLang="de-DE" sz="2400" dirty="0">
                <a:solidFill>
                  <a:srgbClr val="333333"/>
                </a:solidFill>
              </a:rPr>
              <a:t>únava</a:t>
            </a:r>
            <a:r>
              <a:rPr lang="de-DE" altLang="de-DE" sz="2400" dirty="0">
                <a:solidFill>
                  <a:srgbClr val="333333"/>
                </a:solidFill>
              </a:rPr>
              <a:t>, </a:t>
            </a:r>
            <a:r>
              <a:rPr lang="cs-CZ" altLang="de-DE" sz="2400" dirty="0">
                <a:solidFill>
                  <a:srgbClr val="333333"/>
                </a:solidFill>
              </a:rPr>
              <a:t>bolest hlavy</a:t>
            </a:r>
            <a:r>
              <a:rPr lang="de-DE" altLang="de-DE" sz="2400" dirty="0">
                <a:solidFill>
                  <a:srgbClr val="333333"/>
                </a:solidFill>
              </a:rPr>
              <a:t>?</a:t>
            </a:r>
          </a:p>
          <a:p>
            <a:pPr lvl="0" defTabSz="914400" fontAlgn="base">
              <a:lnSpc>
                <a:spcPct val="100000"/>
              </a:lnSpc>
              <a:spcBef>
                <a:spcPts val="1200"/>
              </a:spcBef>
            </a:pPr>
            <a:r>
              <a:rPr lang="cs-CZ" altLang="de-DE" sz="2400" b="1" dirty="0">
                <a:solidFill>
                  <a:srgbClr val="333333"/>
                </a:solidFill>
              </a:rPr>
              <a:t>Co nám může pomoci najít na tuto otázku odpověď</a:t>
            </a:r>
            <a:r>
              <a:rPr lang="de-DE" altLang="de-DE" sz="2400" b="1" dirty="0">
                <a:solidFill>
                  <a:srgbClr val="333333"/>
                </a:solidFill>
              </a:rPr>
              <a:t>?</a:t>
            </a:r>
            <a:endParaRPr lang="en-US" altLang="de-DE" sz="2400" b="1"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cs-CZ" altLang="de-DE" sz="2400" dirty="0">
                <a:solidFill>
                  <a:srgbClr val="004992"/>
                </a:solidFill>
              </a:rPr>
              <a:t>To, co o té dívce </a:t>
            </a:r>
            <a:r>
              <a:rPr lang="cs-CZ" altLang="de-DE" sz="2400">
                <a:solidFill>
                  <a:srgbClr val="004992"/>
                </a:solidFill>
              </a:rPr>
              <a:t>víme </a:t>
            </a: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cs-CZ" altLang="de-DE" sz="2400" dirty="0">
                <a:solidFill>
                  <a:srgbClr val="333333"/>
                </a:solidFill>
              </a:rPr>
              <a:t>Trpí tato dívka migrénami</a:t>
            </a:r>
            <a:r>
              <a:rPr lang="de-DE" altLang="de-DE" sz="24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cs-CZ" altLang="de-DE" sz="2400" dirty="0">
                <a:solidFill>
                  <a:srgbClr val="004992"/>
                </a:solidFill>
              </a:rPr>
              <a:t>Okolní vlivy</a:t>
            </a:r>
            <a:r>
              <a:rPr lang="en-US" altLang="de-DE" sz="2400" dirty="0">
                <a:solidFill>
                  <a:srgbClr val="004992"/>
                </a:solidFill>
              </a:rPr>
              <a:t>/</a:t>
            </a:r>
            <a:r>
              <a:rPr lang="cs-CZ" altLang="de-DE" sz="2400">
                <a:solidFill>
                  <a:srgbClr val="004992"/>
                </a:solidFill>
              </a:rPr>
              <a:t>situace</a:t>
            </a:r>
            <a:r>
              <a:rPr lang="de-DE" altLang="de-DE" sz="2400" b="1">
                <a:solidFill>
                  <a:srgbClr val="333333"/>
                </a:solidFill>
              </a:rPr>
              <a:t> </a:t>
            </a: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cs-CZ" altLang="de-DE" sz="2400" dirty="0">
                <a:solidFill>
                  <a:srgbClr val="333333"/>
                </a:solidFill>
              </a:rPr>
              <a:t>Strávila tato dívka minulou noc na večírku</a:t>
            </a:r>
            <a:r>
              <a:rPr lang="de-DE" altLang="de-DE" sz="24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cs-CZ" altLang="de-DE" sz="2400">
                <a:solidFill>
                  <a:srgbClr val="004992"/>
                </a:solidFill>
              </a:rPr>
              <a:t>Sebe-pozorování</a:t>
            </a:r>
            <a:r>
              <a:rPr lang="en-US" altLang="de-DE" sz="2400">
                <a:solidFill>
                  <a:srgbClr val="333333"/>
                </a:solidFill>
              </a:rPr>
              <a:t> </a:t>
            </a: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cs-CZ" altLang="de-DE" sz="2400" dirty="0">
                <a:solidFill>
                  <a:srgbClr val="333333"/>
                </a:solidFill>
              </a:rPr>
              <a:t>Při jakých příležitostech si mnu spánek já</a:t>
            </a:r>
            <a:r>
              <a:rPr lang="de-DE" altLang="de-DE" sz="2400" dirty="0">
                <a:solidFill>
                  <a:srgbClr val="333333"/>
                </a:solidFill>
              </a:rPr>
              <a:t>?</a:t>
            </a:r>
            <a:r>
              <a:rPr lang="en-US" altLang="de-DE" sz="2400" dirty="0">
                <a:solidFill>
                  <a:srgbClr val="333333"/>
                </a:solidFill>
              </a:rPr>
              <a:t> (</a:t>
            </a:r>
            <a:r>
              <a:rPr lang="cs-CZ" altLang="de-DE" sz="2400" dirty="0">
                <a:solidFill>
                  <a:srgbClr val="004992"/>
                </a:solidFill>
              </a:rPr>
              <a:t>Ale pozor</a:t>
            </a:r>
            <a:r>
              <a:rPr lang="en-US" altLang="de-DE" sz="2400" dirty="0">
                <a:solidFill>
                  <a:srgbClr val="004992"/>
                </a:solidFill>
              </a:rPr>
              <a:t>!</a:t>
            </a:r>
            <a:r>
              <a:rPr lang="en-US" altLang="de-DE" sz="2400" dirty="0">
                <a:solidFill>
                  <a:srgbClr val="333333"/>
                </a:solidFill>
              </a:rPr>
              <a:t> </a:t>
            </a:r>
            <a:r>
              <a:rPr lang="cs-CZ" altLang="de-DE" sz="2400" dirty="0">
                <a:solidFill>
                  <a:srgbClr val="333333"/>
                </a:solidFill>
              </a:rPr>
              <a:t>Nepřenášejte okamžitě své vlastní zážitky na ostatní</a:t>
            </a:r>
            <a:r>
              <a:rPr lang="de-DE" altLang="de-DE" sz="2400" dirty="0">
                <a:solidFill>
                  <a:srgbClr val="333333"/>
                </a:solidFill>
              </a:rPr>
              <a:t>!</a:t>
            </a:r>
            <a:r>
              <a:rPr lang="en-US" altLang="de-DE" sz="2400" dirty="0">
                <a:solidFill>
                  <a:srgbClr val="333333"/>
                </a:solidFill>
              </a:rPr>
              <a:t>)</a:t>
            </a:r>
            <a:endParaRPr lang="de-DE" altLang="de-DE" sz="24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cs-CZ" altLang="de-DE" sz="2400" dirty="0">
                <a:solidFill>
                  <a:srgbClr val="004992"/>
                </a:solidFill>
              </a:rPr>
              <a:t>Výraz ve tváři</a:t>
            </a:r>
            <a:r>
              <a:rPr lang="en-US" altLang="de-DE" sz="2400">
                <a:solidFill>
                  <a:srgbClr val="004992"/>
                </a:solidFill>
              </a:rPr>
              <a:t>:</a:t>
            </a:r>
            <a:r>
              <a:rPr lang="en-US" altLang="de-DE" sz="2400">
                <a:solidFill>
                  <a:srgbClr val="333333"/>
                </a:solidFill>
              </a:rPr>
              <a:t> </a:t>
            </a: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cs-CZ" altLang="de-DE" sz="2400" dirty="0">
                <a:solidFill>
                  <a:srgbClr val="333333"/>
                </a:solidFill>
              </a:rPr>
              <a:t>Vypadá tato dívka unaveně</a:t>
            </a:r>
            <a:r>
              <a:rPr lang="de-DE" altLang="de-DE" sz="2400" dirty="0">
                <a:solidFill>
                  <a:srgbClr val="333333"/>
                </a:solidFill>
              </a:rPr>
              <a:t>, </a:t>
            </a:r>
            <a:r>
              <a:rPr lang="cs-CZ" altLang="de-DE" sz="2400" dirty="0">
                <a:solidFill>
                  <a:srgbClr val="333333"/>
                </a:solidFill>
              </a:rPr>
              <a:t>zamyšleně</a:t>
            </a:r>
            <a:r>
              <a:rPr lang="de-DE" altLang="de-DE" sz="2400" dirty="0">
                <a:solidFill>
                  <a:srgbClr val="333333"/>
                </a:solidFill>
              </a:rPr>
              <a:t>, </a:t>
            </a:r>
            <a:r>
              <a:rPr lang="cs-CZ" altLang="de-DE" sz="2400" dirty="0">
                <a:solidFill>
                  <a:srgbClr val="333333"/>
                </a:solidFill>
              </a:rPr>
              <a:t>trpitelsky</a:t>
            </a:r>
            <a:r>
              <a:rPr lang="en-US" altLang="de-DE" sz="2400" dirty="0">
                <a:solidFill>
                  <a:srgbClr val="333333"/>
                </a:solidFill>
              </a:rPr>
              <a:t> </a:t>
            </a:r>
            <a:r>
              <a:rPr lang="cs-CZ" altLang="de-DE" sz="2400" dirty="0">
                <a:solidFill>
                  <a:srgbClr val="333333"/>
                </a:solidFill>
              </a:rPr>
              <a:t>atd.</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Metakognitivní trénink 4 – Jak Se Vcítit Do Druhého...I</a:t>
            </a:r>
          </a:p>
        </p:txBody>
      </p:sp>
      <p:sp>
        <p:nvSpPr>
          <p:cNvPr id="7" name="Slide Number Placeholder 6"/>
          <p:cNvSpPr>
            <a:spLocks noGrp="1"/>
          </p:cNvSpPr>
          <p:nvPr>
            <p:ph type="sldNum" sz="quarter" idx="12"/>
          </p:nvPr>
        </p:nvSpPr>
        <p:spPr/>
        <p:txBody>
          <a:bodyPr/>
          <a:lstStyle/>
          <a:p>
            <a:fld id="{67C61CD3-BF62-47DC-ACD8-14A8D8D33A4E}" type="slidenum">
              <a:rPr lang="de-DE" altLang="de-DE" smtClean="0"/>
              <a:pPr/>
              <a:t>9</a:t>
            </a:fld>
            <a:endParaRPr lang="de-DE" altLang="de-DE"/>
          </a:p>
        </p:txBody>
      </p:sp>
    </p:spTree>
    <p:extLst>
      <p:ext uri="{BB962C8B-B14F-4D97-AF65-F5344CB8AC3E}">
        <p14:creationId xmlns:p14="http://schemas.microsoft.com/office/powerpoint/2010/main" val="39122244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1030"/>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mn-lt"/>
                <a:ea typeface="+mn-ea"/>
                <a:cs typeface="+mn-cs"/>
              </a:rPr>
              <a:t>A proč se tím zabýváme?</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tabLst>
                <a:tab pos="361950" algn="l"/>
              </a:tabLst>
              <a:defRPr/>
            </a:pPr>
            <a:r>
              <a:rPr lang="cs-CZ" sz="2400" dirty="0">
                <a:solidFill>
                  <a:srgbClr val="333333"/>
                </a:solidFill>
              </a:rPr>
              <a:t>Výzkumy ukázaly, že mnozí </a:t>
            </a:r>
            <a:r>
              <a:rPr lang="en-US" sz="2400" dirty="0">
                <a:solidFill>
                  <a:srgbClr val="333333"/>
                </a:solidFill>
              </a:rPr>
              <a:t>(</a:t>
            </a:r>
            <a:r>
              <a:rPr lang="cs-CZ" sz="2400" dirty="0">
                <a:solidFill>
                  <a:srgbClr val="333333"/>
                </a:solidFill>
              </a:rPr>
              <a:t>ale ne všichni!</a:t>
            </a:r>
            <a:r>
              <a:rPr lang="en-US" sz="2400" dirty="0">
                <a:solidFill>
                  <a:srgbClr val="333333"/>
                </a:solidFill>
              </a:rPr>
              <a:t>) </a:t>
            </a:r>
            <a:r>
              <a:rPr lang="cs-CZ" sz="2400" dirty="0">
                <a:solidFill>
                  <a:srgbClr val="333333"/>
                </a:solidFill>
              </a:rPr>
              <a:t>lidé s psychiatrickými problémy </a:t>
            </a:r>
            <a:r>
              <a:rPr lang="en-US" sz="2400" dirty="0">
                <a:solidFill>
                  <a:srgbClr val="333333"/>
                </a:solidFill>
              </a:rPr>
              <a:t>(</a:t>
            </a:r>
            <a:r>
              <a:rPr lang="cs-CZ" sz="2400" dirty="0">
                <a:solidFill>
                  <a:srgbClr val="333333"/>
                </a:solidFill>
              </a:rPr>
              <a:t>zvláště s psychózou</a:t>
            </a:r>
            <a:r>
              <a:rPr lang="en-US" sz="2400" dirty="0">
                <a:solidFill>
                  <a:srgbClr val="333333"/>
                </a:solidFill>
              </a:rPr>
              <a:t>) </a:t>
            </a:r>
            <a:r>
              <a:rPr lang="cs-CZ" sz="2400" dirty="0">
                <a:solidFill>
                  <a:srgbClr val="333333"/>
                </a:solidFill>
              </a:rPr>
              <a:t>mají tyto problémy</a:t>
            </a:r>
            <a:r>
              <a:rPr lang="en-US" sz="2400" dirty="0">
                <a:solidFill>
                  <a:srgbClr val="333333"/>
                </a:solidFill>
              </a:rPr>
              <a:t>:</a:t>
            </a:r>
            <a:endParaRPr lang="en-US" sz="2400" dirty="0"/>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67C61CD3-BF62-47DC-ACD8-14A8D8D33A4E}" type="slidenum">
              <a:rPr lang="de-DE" altLang="de-DE" smtClean="0"/>
              <a:pPr/>
              <a:t>10</a:t>
            </a:fld>
            <a:endParaRPr lang="de-DE" altLang="de-DE"/>
          </a:p>
        </p:txBody>
      </p:sp>
    </p:spTree>
    <p:extLst>
      <p:ext uri="{BB962C8B-B14F-4D97-AF65-F5344CB8AC3E}">
        <p14:creationId xmlns:p14="http://schemas.microsoft.com/office/powerpoint/2010/main" val="27374110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1030"/>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mn-lt"/>
                <a:ea typeface="+mn-ea"/>
                <a:cs typeface="+mn-cs"/>
              </a:rPr>
              <a:t>A proč se tím zabýváme?</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tabLst>
                <a:tab pos="361950" algn="l"/>
              </a:tabLst>
              <a:defRPr/>
            </a:pPr>
            <a:r>
              <a:rPr lang="cs-CZ" sz="2400" dirty="0">
                <a:solidFill>
                  <a:srgbClr val="333333"/>
                </a:solidFill>
              </a:rPr>
              <a:t>Výzkumy ukázaly, že mnozí </a:t>
            </a:r>
            <a:r>
              <a:rPr lang="en-US" sz="2400" dirty="0">
                <a:solidFill>
                  <a:srgbClr val="333333"/>
                </a:solidFill>
              </a:rPr>
              <a:t>(</a:t>
            </a:r>
            <a:r>
              <a:rPr lang="cs-CZ" sz="2400" dirty="0">
                <a:solidFill>
                  <a:srgbClr val="333333"/>
                </a:solidFill>
              </a:rPr>
              <a:t>ale ne všichni!</a:t>
            </a:r>
            <a:r>
              <a:rPr lang="en-US" sz="2400" dirty="0">
                <a:solidFill>
                  <a:srgbClr val="333333"/>
                </a:solidFill>
              </a:rPr>
              <a:t>) </a:t>
            </a:r>
            <a:r>
              <a:rPr lang="cs-CZ" sz="2400" dirty="0">
                <a:solidFill>
                  <a:srgbClr val="333333"/>
                </a:solidFill>
              </a:rPr>
              <a:t>lidé s psychiatrickými problémy </a:t>
            </a:r>
            <a:r>
              <a:rPr lang="en-US" sz="2400" dirty="0">
                <a:solidFill>
                  <a:srgbClr val="333333"/>
                </a:solidFill>
              </a:rPr>
              <a:t>(</a:t>
            </a:r>
            <a:r>
              <a:rPr lang="cs-CZ" sz="2400" dirty="0">
                <a:solidFill>
                  <a:srgbClr val="333333"/>
                </a:solidFill>
              </a:rPr>
              <a:t>zvláště s psychózou</a:t>
            </a:r>
            <a:r>
              <a:rPr lang="en-US" sz="2400" dirty="0">
                <a:solidFill>
                  <a:srgbClr val="333333"/>
                </a:solidFill>
              </a:rPr>
              <a:t>) </a:t>
            </a:r>
            <a:r>
              <a:rPr lang="cs-CZ" sz="2400" dirty="0">
                <a:solidFill>
                  <a:srgbClr val="333333"/>
                </a:solidFill>
              </a:rPr>
              <a:t>mají tyto problémy</a:t>
            </a:r>
            <a:r>
              <a:rPr lang="en-US" sz="2400" dirty="0">
                <a:solidFill>
                  <a:srgbClr val="333333"/>
                </a:solidFill>
              </a:rPr>
              <a:t>:</a:t>
            </a:r>
            <a:endParaRPr lang="cs-CZ" sz="2400" dirty="0">
              <a:solidFill>
                <a:srgbClr val="004992"/>
              </a:solidFill>
            </a:endParaRPr>
          </a:p>
          <a:p>
            <a:pPr marL="342900" lvl="0" indent="-342900" defTabSz="914400" fontAlgn="base">
              <a:buClr>
                <a:srgbClr val="333333"/>
              </a:buClr>
              <a:buFont typeface="WingDings"/>
              <a:buChar char=""/>
              <a:tabLst>
                <a:tab pos="361950" algn="l"/>
              </a:tabLst>
              <a:defRPr/>
            </a:pPr>
            <a:r>
              <a:rPr lang="cs-CZ" sz="2400" dirty="0">
                <a:solidFill>
                  <a:srgbClr val="004992"/>
                </a:solidFill>
              </a:rPr>
              <a:t>Hůře si všímají a hodnotí výraz ve tváři druhých osob</a:t>
            </a:r>
            <a:r>
              <a:rPr lang="en-US" sz="2400" dirty="0">
                <a:solidFill>
                  <a:srgbClr val="004992"/>
                </a:solidFill>
              </a:rPr>
              <a:t> (</a:t>
            </a:r>
            <a:r>
              <a:rPr lang="cs-CZ" sz="2400" dirty="0">
                <a:solidFill>
                  <a:srgbClr val="004992"/>
                </a:solidFill>
              </a:rPr>
              <a:t>např. smutek, </a:t>
            </a:r>
            <a:r>
              <a:rPr lang="cs-CZ" sz="2400">
                <a:solidFill>
                  <a:srgbClr val="004992"/>
                </a:solidFill>
              </a:rPr>
              <a:t>štěstí</a:t>
            </a:r>
            <a:r>
              <a:rPr lang="en-US" sz="2400">
                <a:solidFill>
                  <a:srgbClr val="004992"/>
                </a:solidFill>
              </a:rPr>
              <a:t>).</a:t>
            </a:r>
            <a:endParaRPr lang="en-US" sz="2400" dirty="0"/>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67C61CD3-BF62-47DC-ACD8-14A8D8D33A4E}" type="slidenum">
              <a:rPr lang="de-DE" altLang="de-DE" smtClean="0"/>
              <a:pPr/>
              <a:t>11</a:t>
            </a:fld>
            <a:endParaRPr lang="de-DE" altLang="de-DE"/>
          </a:p>
        </p:txBody>
      </p:sp>
    </p:spTree>
    <p:extLst>
      <p:ext uri="{BB962C8B-B14F-4D97-AF65-F5344CB8AC3E}">
        <p14:creationId xmlns:p14="http://schemas.microsoft.com/office/powerpoint/2010/main" val="8777432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1030"/>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mn-lt"/>
                <a:ea typeface="+mn-ea"/>
                <a:cs typeface="+mn-cs"/>
              </a:rPr>
              <a:t>A proč se tím zabýváme?</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tabLst>
                <a:tab pos="361950" algn="l"/>
              </a:tabLst>
              <a:defRPr/>
            </a:pPr>
            <a:r>
              <a:rPr lang="cs-CZ" sz="2400" dirty="0">
                <a:solidFill>
                  <a:srgbClr val="333333"/>
                </a:solidFill>
              </a:rPr>
              <a:t>Výzkumy ukázaly, že mnozí </a:t>
            </a:r>
            <a:r>
              <a:rPr lang="en-US" sz="2400" dirty="0">
                <a:solidFill>
                  <a:srgbClr val="333333"/>
                </a:solidFill>
              </a:rPr>
              <a:t>(</a:t>
            </a:r>
            <a:r>
              <a:rPr lang="cs-CZ" sz="2400" dirty="0">
                <a:solidFill>
                  <a:srgbClr val="333333"/>
                </a:solidFill>
              </a:rPr>
              <a:t>ale ne všichni!</a:t>
            </a:r>
            <a:r>
              <a:rPr lang="en-US" sz="2400" dirty="0">
                <a:solidFill>
                  <a:srgbClr val="333333"/>
                </a:solidFill>
              </a:rPr>
              <a:t>) </a:t>
            </a:r>
            <a:r>
              <a:rPr lang="cs-CZ" sz="2400" dirty="0">
                <a:solidFill>
                  <a:srgbClr val="333333"/>
                </a:solidFill>
              </a:rPr>
              <a:t>lidé s psychiatrickými problémy </a:t>
            </a:r>
            <a:r>
              <a:rPr lang="en-US" sz="2400" dirty="0">
                <a:solidFill>
                  <a:srgbClr val="333333"/>
                </a:solidFill>
              </a:rPr>
              <a:t>(</a:t>
            </a:r>
            <a:r>
              <a:rPr lang="cs-CZ" sz="2400" dirty="0">
                <a:solidFill>
                  <a:srgbClr val="333333"/>
                </a:solidFill>
              </a:rPr>
              <a:t>zvláště s psychózou</a:t>
            </a:r>
            <a:r>
              <a:rPr lang="en-US" sz="2400" dirty="0">
                <a:solidFill>
                  <a:srgbClr val="333333"/>
                </a:solidFill>
              </a:rPr>
              <a:t>) </a:t>
            </a:r>
            <a:r>
              <a:rPr lang="cs-CZ" sz="2400" dirty="0">
                <a:solidFill>
                  <a:srgbClr val="333333"/>
                </a:solidFill>
              </a:rPr>
              <a:t>mají tyto problémy</a:t>
            </a:r>
            <a:r>
              <a:rPr lang="en-US" sz="2400" dirty="0">
                <a:solidFill>
                  <a:srgbClr val="333333"/>
                </a:solidFill>
              </a:rPr>
              <a:t>:</a:t>
            </a:r>
            <a:endParaRPr lang="cs-CZ" sz="2400" dirty="0">
              <a:solidFill>
                <a:srgbClr val="004992"/>
              </a:solidFill>
            </a:endParaRPr>
          </a:p>
          <a:p>
            <a:pPr marL="342900" lvl="0" indent="-342900" defTabSz="914400" fontAlgn="base">
              <a:buClr>
                <a:srgbClr val="333333"/>
              </a:buClr>
              <a:buFont typeface="WingDings"/>
              <a:buChar char=""/>
              <a:tabLst>
                <a:tab pos="361950" algn="l"/>
              </a:tabLst>
              <a:defRPr/>
            </a:pPr>
            <a:r>
              <a:rPr lang="cs-CZ" sz="2400" dirty="0">
                <a:solidFill>
                  <a:srgbClr val="004992"/>
                </a:solidFill>
              </a:rPr>
              <a:t>Hůře si všímají a hodnotí výraz ve tváři druhých osob</a:t>
            </a:r>
            <a:r>
              <a:rPr lang="en-US" sz="2400" dirty="0">
                <a:solidFill>
                  <a:srgbClr val="004992"/>
                </a:solidFill>
              </a:rPr>
              <a:t> (</a:t>
            </a:r>
            <a:r>
              <a:rPr lang="cs-CZ" sz="2400" dirty="0">
                <a:solidFill>
                  <a:srgbClr val="004992"/>
                </a:solidFill>
              </a:rPr>
              <a:t>např. smutek, štěstí</a:t>
            </a:r>
            <a:r>
              <a:rPr lang="en-US" sz="2400" dirty="0">
                <a:solidFill>
                  <a:srgbClr val="004992"/>
                </a:solidFill>
              </a:rPr>
              <a:t>).</a:t>
            </a:r>
          </a:p>
          <a:p>
            <a:pPr marL="342900" lvl="0" indent="-342900" defTabSz="914400" fontAlgn="base">
              <a:buClr>
                <a:srgbClr val="333333"/>
              </a:buClr>
              <a:buFont typeface="WingDings"/>
              <a:buChar char=""/>
              <a:tabLst>
                <a:tab pos="361950" algn="l"/>
              </a:tabLst>
              <a:defRPr/>
            </a:pPr>
            <a:r>
              <a:rPr lang="cs-CZ" sz="2400" dirty="0">
                <a:solidFill>
                  <a:srgbClr val="004992"/>
                </a:solidFill>
              </a:rPr>
              <a:t>Obtížně odhadují u druhých lidí jejich úmysly a budoucí chování na základě jejich současného chování</a:t>
            </a:r>
            <a:r>
              <a:rPr lang="en-US" sz="2400" dirty="0">
                <a:solidFill>
                  <a:srgbClr val="004992"/>
                </a:solidFill>
              </a:rPr>
              <a:t>.</a:t>
            </a:r>
            <a:endParaRPr lang="en-US" sz="2400" dirty="0"/>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67C61CD3-BF62-47DC-ACD8-14A8D8D33A4E}" type="slidenum">
              <a:rPr lang="de-DE" altLang="de-DE" smtClean="0"/>
              <a:pPr/>
              <a:t>12</a:t>
            </a:fld>
            <a:endParaRPr lang="de-DE" altLang="de-DE"/>
          </a:p>
        </p:txBody>
      </p:sp>
    </p:spTree>
    <p:extLst>
      <p:ext uri="{BB962C8B-B14F-4D97-AF65-F5344CB8AC3E}">
        <p14:creationId xmlns:p14="http://schemas.microsoft.com/office/powerpoint/2010/main" val="10755552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Příklady toho, jak problémy s rozpoznáváním emocí během psychózy prohlubují mylné chápání situace</a:t>
            </a:r>
          </a:p>
        </p:txBody>
      </p:sp>
      <p:sp>
        <p:nvSpPr>
          <p:cNvPr id="5" name="Content Placeholder 4"/>
          <p:cNvSpPr>
            <a:spLocks noGrp="1"/>
          </p:cNvSpPr>
          <p:nvPr>
            <p:ph idx="1"/>
          </p:nvPr>
        </p:nvSpPr>
        <p:spPr/>
        <p:txBody>
          <a:bodyPr/>
          <a:lstStyle/>
          <a:p>
            <a:pPr lvl="0" defTabSz="447675" fontAlgn="base">
              <a:defRPr/>
            </a:pPr>
            <a:r>
              <a:rPr lang="cs-CZ" sz="2400" dirty="0">
                <a:solidFill>
                  <a:srgbClr val="333333"/>
                </a:solidFill>
              </a:rPr>
              <a:t>Když má člověk pocit, že je neustále ohrožen, vede to k tomu, že zkresleně chápe druhé lidi</a:t>
            </a:r>
            <a:r>
              <a:rPr lang="en-US" sz="2400" dirty="0">
                <a:solidFill>
                  <a:srgbClr val="333333"/>
                </a:solidFill>
              </a:rPr>
              <a:t>:</a:t>
            </a:r>
          </a:p>
          <a:p>
            <a:pPr marL="342900" lvl="0" indent="-342900" defTabSz="447675" fontAlgn="base">
              <a:buClr>
                <a:srgbClr val="333333"/>
              </a:buClr>
              <a:buFont typeface="WingDings"/>
              <a:buChar char=""/>
              <a:defRPr/>
            </a:pPr>
            <a:r>
              <a:rPr lang="cs-CZ" sz="2400" dirty="0">
                <a:solidFill>
                  <a:srgbClr val="333333"/>
                </a:solidFill>
              </a:rPr>
              <a:t>Lékařův chápající úsměv vnímá jako výsměch</a:t>
            </a:r>
            <a:r>
              <a:rPr lang="en-US" sz="2400" dirty="0">
                <a:solidFill>
                  <a:srgbClr val="333333"/>
                </a:solidFill>
              </a:rPr>
              <a:t>.</a:t>
            </a:r>
          </a:p>
          <a:p>
            <a:pPr marL="342900" lvl="0" indent="-342900" defTabSz="447675" fontAlgn="base">
              <a:buClr>
                <a:srgbClr val="333333"/>
              </a:buClr>
              <a:buFont typeface="WingDings"/>
              <a:buChar char=""/>
              <a:defRPr/>
            </a:pPr>
            <a:r>
              <a:rPr lang="cs-CZ" sz="2400" dirty="0">
                <a:solidFill>
                  <a:srgbClr val="333333"/>
                </a:solidFill>
              </a:rPr>
              <a:t>Překvapený výraz ve tváři mylně chápe jako vyděšený</a:t>
            </a:r>
            <a:r>
              <a:rPr lang="en-US" sz="2400" dirty="0">
                <a:solidFill>
                  <a:srgbClr val="333333"/>
                </a:solidFill>
              </a:rPr>
              <a:t>.</a:t>
            </a:r>
          </a:p>
          <a:p>
            <a:pPr marL="342900" lvl="0" indent="-342900" defTabSz="447675" fontAlgn="base">
              <a:buClr>
                <a:srgbClr val="333333"/>
              </a:buClr>
              <a:buFont typeface="WingDings"/>
              <a:buChar char=""/>
              <a:defRPr/>
            </a:pPr>
            <a:r>
              <a:rPr lang="cs-CZ" sz="2400" dirty="0">
                <a:solidFill>
                  <a:srgbClr val="333333"/>
                </a:solidFill>
              </a:rPr>
              <a:t>Soustředěný a zamyšlený pohled terapeuta mylně chápe jako nepřátelský</a:t>
            </a:r>
            <a:r>
              <a:rPr lang="en-GB" sz="2400" dirty="0">
                <a:solidFill>
                  <a:srgbClr val="333333"/>
                </a:solidFill>
              </a:rPr>
              <a:t>.</a:t>
            </a:r>
          </a:p>
          <a:p>
            <a:pPr lvl="0" algn="ctr" defTabSz="914400" fontAlgn="base"/>
            <a:r>
              <a:rPr lang="cs-CZ" altLang="de-DE" sz="2400" dirty="0">
                <a:solidFill>
                  <a:srgbClr val="004992"/>
                </a:solidFill>
              </a:rPr>
              <a:t>Může někdo z vás krátce uvést nějakou vlastní podobnou zkušenost</a:t>
            </a:r>
            <a:r>
              <a:rPr lang="en-US" altLang="de-DE" sz="2400" dirty="0">
                <a:solidFill>
                  <a:srgbClr val="004992"/>
                </a:solidFill>
              </a:rPr>
              <a:t>?</a:t>
            </a:r>
            <a:endParaRPr lang="en-US" sz="2400" dirty="0">
              <a:solidFill>
                <a:srgbClr val="004992"/>
              </a:solidFill>
            </a:endParaRPr>
          </a:p>
        </p:txBody>
      </p:sp>
      <p:sp>
        <p:nvSpPr>
          <p:cNvPr id="6" name="Footer Placeholder 5"/>
          <p:cNvSpPr>
            <a:spLocks noGrp="1"/>
          </p:cNvSpPr>
          <p:nvPr>
            <p:ph type="ftr" sz="quarter" idx="11"/>
          </p:nvPr>
        </p:nvSpPr>
        <p:spPr/>
        <p:txBody>
          <a:bodyPr/>
          <a:lstStyle/>
          <a:p>
            <a:pPr>
              <a:defRPr/>
            </a:pPr>
            <a:r>
              <a:rPr lang="de-DE"/>
              <a:t>Metakognitivní trénink 4 – Jak Se Vcítit Do Druhého...I</a:t>
            </a:r>
          </a:p>
        </p:txBody>
      </p:sp>
      <p:sp>
        <p:nvSpPr>
          <p:cNvPr id="7" name="Slide Number Placeholder 6"/>
          <p:cNvSpPr>
            <a:spLocks noGrp="1"/>
          </p:cNvSpPr>
          <p:nvPr>
            <p:ph type="sldNum" sz="quarter" idx="12"/>
          </p:nvPr>
        </p:nvSpPr>
        <p:spPr/>
        <p:txBody>
          <a:bodyPr/>
          <a:lstStyle/>
          <a:p>
            <a:fld id="{67C61CD3-BF62-47DC-ACD8-14A8D8D33A4E}" type="slidenum">
              <a:rPr lang="de-DE"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Cvičení 1</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Prosím vyjmenujte některé lidské emoce/pocity</a:t>
            </a:r>
          </a:p>
        </p:txBody>
      </p:sp>
      <p:sp>
        <p:nvSpPr>
          <p:cNvPr id="5" name="Content Placeholder 4"/>
          <p:cNvSpPr>
            <a:spLocks noGrp="1"/>
          </p:cNvSpPr>
          <p:nvPr>
            <p:ph idx="1"/>
          </p:nvPr>
        </p:nvSpPr>
        <p:spPr/>
        <p:txBody>
          <a:bodyPr/>
          <a:lstStyle/>
          <a:p>
            <a:pPr lvl="0" defTabSz="914377"/>
            <a:r>
              <a:rPr lang="en-US" sz="2400">
                <a:solidFill>
                  <a:srgbClr val="333333"/>
                </a:solidFill>
              </a:rPr>
              <a:t>???</a:t>
            </a:r>
            <a:endParaRPr lang="en-US" sz="2400" dirty="0">
              <a:solidFill>
                <a:srgbClr val="333333"/>
              </a:solidFill>
            </a:endParaRPr>
          </a:p>
        </p:txBody>
      </p:sp>
      <p:sp>
        <p:nvSpPr>
          <p:cNvPr id="7" name="Footer Placeholder 6"/>
          <p:cNvSpPr>
            <a:spLocks noGrp="1"/>
          </p:cNvSpPr>
          <p:nvPr>
            <p:ph type="ftr" sz="quarter" idx="11"/>
          </p:nvPr>
        </p:nvSpPr>
        <p:spPr/>
        <p:txBody>
          <a:bodyPr/>
          <a:lstStyle/>
          <a:p>
            <a:pPr>
              <a:defRPr/>
            </a:pPr>
            <a:r>
              <a:rPr lang="de-DE"/>
              <a:t>Metakognitivní trénink 4 – Jak Se Vcítit Do Druhého...I</a:t>
            </a:r>
          </a:p>
        </p:txBody>
      </p:sp>
      <p:sp>
        <p:nvSpPr>
          <p:cNvPr id="8" name="Slide Number Placeholder 7"/>
          <p:cNvSpPr>
            <a:spLocks noGrp="1"/>
          </p:cNvSpPr>
          <p:nvPr>
            <p:ph type="sldNum" sz="quarter" idx="12"/>
          </p:nvPr>
        </p:nvSpPr>
        <p:spPr/>
        <p:txBody>
          <a:bodyPr/>
          <a:lstStyle/>
          <a:p>
            <a:fld id="{67C61CD3-BF62-47DC-ACD8-14A8D8D33A4E}" type="slidenum">
              <a:rPr lang="de-DE" altLang="de-DE" smtClean="0"/>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Prosím vyjmenujte některé lidské emoce/pocity</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a:solidFill>
                  <a:srgbClr val="333333"/>
                </a:solidFill>
              </a:rPr>
              <a:t>Radost</a:t>
            </a:r>
            <a:endParaRPr lang="de-DE"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Překvapení</a:t>
            </a:r>
            <a:endParaRPr lang="de-DE"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Strach</a:t>
            </a:r>
            <a:endParaRPr lang="de-DE"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Smutek</a:t>
            </a:r>
            <a:endParaRPr lang="de-DE"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Zlost</a:t>
            </a:r>
            <a:endParaRPr lang="de-DE"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Znechucení</a:t>
            </a:r>
            <a:endParaRPr lang="de-DE"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Bolest</a:t>
            </a:r>
            <a:endParaRPr lang="en-US" sz="2400" dirty="0"/>
          </a:p>
        </p:txBody>
      </p:sp>
      <p:sp>
        <p:nvSpPr>
          <p:cNvPr id="6" name="Footer Placeholder 5"/>
          <p:cNvSpPr>
            <a:spLocks noGrp="1"/>
          </p:cNvSpPr>
          <p:nvPr>
            <p:ph type="ftr" sz="quarter" idx="11"/>
          </p:nvPr>
        </p:nvSpPr>
        <p:spPr/>
        <p:txBody>
          <a:bodyPr/>
          <a:lstStyle/>
          <a:p>
            <a:pPr>
              <a:defRPr/>
            </a:pPr>
            <a:r>
              <a:rPr lang="de-DE"/>
              <a:t>Metakognitivní trénink 4 – Jak Se Vcítit Do Druhého...I</a:t>
            </a:r>
          </a:p>
        </p:txBody>
      </p:sp>
      <p:sp>
        <p:nvSpPr>
          <p:cNvPr id="7" name="Slide Number Placeholder 6"/>
          <p:cNvSpPr>
            <a:spLocks noGrp="1"/>
          </p:cNvSpPr>
          <p:nvPr>
            <p:ph type="sldNum" sz="quarter" idx="12"/>
          </p:nvPr>
        </p:nvSpPr>
        <p:spPr/>
        <p:txBody>
          <a:bodyPr/>
          <a:lstStyle/>
          <a:p>
            <a:fld id="{67C61CD3-BF62-47DC-ACD8-14A8D8D33A4E}" type="slidenum">
              <a:rPr lang="de-DE" altLang="de-DE" smtClean="0"/>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Emoce/pocity</a:t>
            </a:r>
            <a:br>
              <a:rPr lang="en-US" sz="3600">
                <a:solidFill>
                  <a:srgbClr val="004992"/>
                </a:solidFill>
                <a:latin typeface="+mn-lt"/>
                <a:ea typeface="+mn-ea"/>
                <a:cs typeface="+mn-cs"/>
              </a:rPr>
            </a:br>
            <a:r>
              <a:rPr lang="en-US">
                <a:solidFill>
                  <a:srgbClr val="004992"/>
                </a:solidFill>
                <a:latin typeface="+mn-lt"/>
                <a:ea typeface="+mn-ea"/>
                <a:cs typeface="+mn-cs"/>
              </a:rPr>
              <a:t>Někdy je snadné pochopit, jak se někdo druhý cítí... zvláště pokud znáte okolnosti...</a:t>
            </a:r>
          </a:p>
        </p:txBody>
      </p:sp>
      <p:pic>
        <p:nvPicPr>
          <p:cNvPr id="17"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4"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5"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6"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7"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8"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Emoce/pocity</a:t>
            </a:r>
            <a:br>
              <a:rPr lang="en-US" sz="3600">
                <a:solidFill>
                  <a:srgbClr val="004992"/>
                </a:solidFill>
                <a:latin typeface="+mn-lt"/>
                <a:ea typeface="+mn-ea"/>
                <a:cs typeface="+mn-cs"/>
              </a:rPr>
            </a:br>
            <a:r>
              <a:rPr lang="en-US">
                <a:solidFill>
                  <a:srgbClr val="004992"/>
                </a:solidFill>
                <a:latin typeface="+mn-lt"/>
                <a:ea typeface="+mn-ea"/>
                <a:cs typeface="+mn-cs"/>
              </a:rPr>
              <a:t>Někdy je snadné pochopit, jak se někdo druhý cítí... zvláště pokud znáte okolnosti...</a:t>
            </a:r>
          </a:p>
        </p:txBody>
      </p:sp>
      <p:pic>
        <p:nvPicPr>
          <p:cNvPr id="23"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6"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Smutek</a:t>
            </a:r>
            <a:endParaRPr lang="en-GB" altLang="de-DE" sz="2000" dirty="0">
              <a:solidFill>
                <a:srgbClr val="004992"/>
              </a:solidFill>
              <a:latin typeface="Calibri Light"/>
            </a:endParaRPr>
          </a:p>
        </p:txBody>
      </p:sp>
      <p:sp>
        <p:nvSpPr>
          <p:cNvPr id="30"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Zlost</a:t>
            </a:r>
            <a:endParaRPr lang="en-GB" altLang="de-DE" sz="2000" dirty="0">
              <a:solidFill>
                <a:srgbClr val="004992"/>
              </a:solidFill>
              <a:latin typeface="Calibri Light"/>
            </a:endParaRPr>
          </a:p>
        </p:txBody>
      </p:sp>
      <p:sp>
        <p:nvSpPr>
          <p:cNvPr id="31"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Štěstí</a:t>
            </a:r>
            <a:endParaRPr lang="en-GB" altLang="de-DE" sz="2000" dirty="0">
              <a:solidFill>
                <a:srgbClr val="004992"/>
              </a:solidFill>
              <a:latin typeface="Calibri Light"/>
            </a:endParaRPr>
          </a:p>
        </p:txBody>
      </p:sp>
      <p:sp>
        <p:nvSpPr>
          <p:cNvPr id="32"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Znechucení</a:t>
            </a:r>
            <a:endParaRPr lang="en-GB" altLang="de-DE" sz="2000" dirty="0">
              <a:solidFill>
                <a:srgbClr val="004992"/>
              </a:solidFill>
              <a:latin typeface="Calibri Light"/>
            </a:endParaRPr>
          </a:p>
        </p:txBody>
      </p:sp>
      <p:sp>
        <p:nvSpPr>
          <p:cNvPr id="33"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 Překvapení</a:t>
            </a:r>
            <a:endParaRPr lang="en-GB" altLang="de-DE" sz="2000" dirty="0">
              <a:solidFill>
                <a:srgbClr val="004992"/>
              </a:solidFill>
              <a:latin typeface="Calibri Light"/>
            </a:endParaRPr>
          </a:p>
        </p:txBody>
      </p:sp>
      <p:sp>
        <p:nvSpPr>
          <p:cNvPr id="34"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Bolest</a:t>
            </a:r>
            <a:endParaRPr lang="en-GB"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aption_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sp>
        <p:nvSpPr>
          <p:cNvPr id="14" name="Caption_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15" name="Caption_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Calibri Light"/>
              </a:rPr>
              <a:t>3.</a:t>
            </a:r>
            <a:endParaRPr lang="en-US" altLang="de-DE" sz="2400">
              <a:solidFill>
                <a:srgbClr val="333333"/>
              </a:solidFill>
              <a:latin typeface="Calibri Light"/>
            </a:endParaRPr>
          </a:p>
        </p:txBody>
      </p:sp>
      <p:sp>
        <p:nvSpPr>
          <p:cNvPr id="16" name="Caption_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17" name="Caption_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sp>
        <p:nvSpPr>
          <p:cNvPr id="18" name="Caption_11"/>
          <p:cNvSpPr txBox="1">
            <a:spLocks noChangeArrowheads="1"/>
          </p:cNvSpPr>
          <p:nvPr/>
        </p:nvSpPr>
        <p:spPr bwMode="auto">
          <a:xfrm>
            <a:off x="408954" y="4883204"/>
            <a:ext cx="113760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2400" dirty="0">
                <a:solidFill>
                  <a:srgbClr val="333333"/>
                </a:solidFill>
                <a:latin typeface="Calibri Light"/>
              </a:rPr>
              <a:t>Je to obtížnější, když dotyčného člověka neznáte nebo neznáte okolnosti!</a:t>
            </a:r>
          </a:p>
          <a:p>
            <a:pPr eaLnBrk="1" hangingPunct="1">
              <a:spcBef>
                <a:spcPct val="50000"/>
              </a:spcBef>
              <a:buClrTx/>
              <a:buFontTx/>
              <a:buNone/>
            </a:pPr>
            <a:r>
              <a:rPr lang="de-DE" altLang="de-DE" sz="2400" dirty="0">
                <a:solidFill>
                  <a:srgbClr val="004992"/>
                </a:solidFill>
                <a:latin typeface="Calibri Light"/>
              </a:rPr>
              <a:t>Prosím pokuste se určit emoční výraz na obrázcích 1 až 5.</a:t>
            </a:r>
          </a:p>
          <a:p>
            <a:pPr eaLnBrk="1" hangingPunct="1">
              <a:spcBef>
                <a:spcPct val="50000"/>
              </a:spcBef>
              <a:buClrTx/>
              <a:buFontTx/>
              <a:buNone/>
            </a:pPr>
            <a:r>
              <a:rPr lang="de-DE" altLang="de-DE" sz="2400" dirty="0">
                <a:solidFill>
                  <a:srgbClr val="004992"/>
                </a:solidFill>
                <a:latin typeface="Calibri Light"/>
              </a:rPr>
              <a:t>Nakolik jistí jste si svou odpovědí?</a:t>
            </a:r>
            <a:endParaRPr lang="en-GB" altLang="de-DE" sz="2400" dirty="0">
              <a:solidFill>
                <a:srgbClr val="004992"/>
              </a:solidFill>
              <a:latin typeface="Calibri Light"/>
            </a:endParaRPr>
          </a:p>
        </p:txBody>
      </p:sp>
      <p:pic>
        <p:nvPicPr>
          <p:cNvPr id="12"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43C703FA-C9AB-45EE-AF22-9CB4913E7E18}"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Caption_13"/>
          <p:cNvSpPr txBox="1">
            <a:spLocks noChangeArrowheads="1"/>
          </p:cNvSpPr>
          <p:nvPr/>
        </p:nvSpPr>
        <p:spPr bwMode="auto">
          <a:xfrm>
            <a:off x="8229256"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a:latin typeface="+mj-lt"/>
                <a:ea typeface="+mn-ea"/>
                <a:cs typeface="+mn-cs"/>
              </a:rPr>
              <a:t>Štěstí/Radost</a:t>
            </a:r>
            <a:endParaRPr lang="de-DE" altLang="de-DE" sz="2000" dirty="0">
              <a:latin typeface="+mj-lt"/>
              <a:ea typeface="+mn-ea"/>
              <a:cs typeface="+mn-cs"/>
            </a:endParaRPr>
          </a:p>
        </p:txBody>
      </p:sp>
      <p:sp>
        <p:nvSpPr>
          <p:cNvPr id="19" name="Caption_13"/>
          <p:cNvSpPr txBox="1">
            <a:spLocks noChangeArrowheads="1"/>
          </p:cNvSpPr>
          <p:nvPr/>
        </p:nvSpPr>
        <p:spPr bwMode="auto">
          <a:xfrm>
            <a:off x="6812108"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a:latin typeface="+mj-lt"/>
                <a:ea typeface="+mn-ea"/>
                <a:cs typeface="+mn-cs"/>
              </a:rPr>
              <a:t>Strach</a:t>
            </a:r>
            <a:endParaRPr lang="de-DE" altLang="de-DE" sz="2000" dirty="0">
              <a:latin typeface="+mj-lt"/>
              <a:ea typeface="+mn-ea"/>
              <a:cs typeface="+mn-cs"/>
            </a:endParaRPr>
          </a:p>
        </p:txBody>
      </p:sp>
      <p:sp>
        <p:nvSpPr>
          <p:cNvPr id="20" name="Caption_13"/>
          <p:cNvSpPr txBox="1">
            <a:spLocks noChangeArrowheads="1"/>
          </p:cNvSpPr>
          <p:nvPr/>
        </p:nvSpPr>
        <p:spPr bwMode="auto">
          <a:xfrm>
            <a:off x="5394960"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a:latin typeface="+mj-lt"/>
                <a:ea typeface="+mn-ea"/>
                <a:cs typeface="+mn-cs"/>
              </a:rPr>
              <a:t>Překvapení</a:t>
            </a:r>
            <a:endParaRPr lang="de-DE" altLang="de-DE" sz="2000" dirty="0">
              <a:latin typeface="+mj-lt"/>
              <a:ea typeface="+mn-ea"/>
              <a:cs typeface="+mn-cs"/>
            </a:endParaRPr>
          </a:p>
        </p:txBody>
      </p:sp>
      <p:sp>
        <p:nvSpPr>
          <p:cNvPr id="21" name="Caption_13"/>
          <p:cNvSpPr txBox="1">
            <a:spLocks noChangeArrowheads="1"/>
          </p:cNvSpPr>
          <p:nvPr/>
        </p:nvSpPr>
        <p:spPr bwMode="auto">
          <a:xfrm>
            <a:off x="3977812"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a:latin typeface="+mj-lt"/>
                <a:ea typeface="+mn-ea"/>
                <a:cs typeface="+mn-cs"/>
              </a:rPr>
              <a:t>Zlost</a:t>
            </a:r>
            <a:endParaRPr lang="de-DE" altLang="de-DE" sz="2000" dirty="0">
              <a:latin typeface="+mj-lt"/>
              <a:ea typeface="+mn-ea"/>
              <a:cs typeface="+mn-cs"/>
            </a:endParaRPr>
          </a:p>
        </p:txBody>
      </p:sp>
      <p:sp>
        <p:nvSpPr>
          <p:cNvPr id="22" name="Caption_13"/>
          <p:cNvSpPr txBox="1">
            <a:spLocks noChangeArrowheads="1"/>
          </p:cNvSpPr>
          <p:nvPr/>
        </p:nvSpPr>
        <p:spPr bwMode="auto">
          <a:xfrm>
            <a:off x="2560664"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a:latin typeface="+mj-lt"/>
                <a:ea typeface="+mn-ea"/>
                <a:cs typeface="+mn-cs"/>
              </a:rPr>
              <a:t>Smutek</a:t>
            </a:r>
            <a:endParaRPr lang="de-DE" altLang="de-DE" sz="2000" dirty="0">
              <a:latin typeface="+mj-lt"/>
              <a:ea typeface="+mn-ea"/>
              <a:cs typeface="+mn-cs"/>
            </a:endParaRPr>
          </a:p>
        </p:txBody>
      </p:sp>
      <p:sp>
        <p:nvSpPr>
          <p:cNvPr id="23" name="Caption_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sp>
        <p:nvSpPr>
          <p:cNvPr id="24" name="Caption_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25" name="Caption_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Calibri Light"/>
              </a:rPr>
              <a:t>3.</a:t>
            </a:r>
            <a:endParaRPr lang="en-US" altLang="de-DE" sz="2400">
              <a:solidFill>
                <a:srgbClr val="333333"/>
              </a:solidFill>
              <a:latin typeface="Calibri Light"/>
            </a:endParaRPr>
          </a:p>
        </p:txBody>
      </p:sp>
      <p:sp>
        <p:nvSpPr>
          <p:cNvPr id="26" name="Caption_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27" name="Caption_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sp>
        <p:nvSpPr>
          <p:cNvPr id="28" name="Caption_11"/>
          <p:cNvSpPr txBox="1">
            <a:spLocks noChangeArrowheads="1"/>
          </p:cNvSpPr>
          <p:nvPr/>
        </p:nvSpPr>
        <p:spPr bwMode="auto">
          <a:xfrm>
            <a:off x="408954" y="4883204"/>
            <a:ext cx="113760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2400" dirty="0">
                <a:solidFill>
                  <a:srgbClr val="333333"/>
                </a:solidFill>
                <a:latin typeface="Calibri Light"/>
              </a:rPr>
              <a:t>Je to obtížnější, když dotyčného člověka neznáte nebo neznáte okolnosti!</a:t>
            </a:r>
          </a:p>
        </p:txBody>
      </p:sp>
      <p:pic>
        <p:nvPicPr>
          <p:cNvPr id="17"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43C703FA-C9AB-45EE-AF22-9CB4913E7E18}"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Můžeme usuzovat na povahu nebo povolání druhého člověka pouze na základě toho jak vypadá?</a:t>
            </a:r>
          </a:p>
        </p:txBody>
      </p:sp>
      <p:sp>
        <p:nvSpPr>
          <p:cNvPr id="5" name="Content Placeholder 4"/>
          <p:cNvSpPr>
            <a:spLocks noGrp="1"/>
          </p:cNvSpPr>
          <p:nvPr>
            <p:ph idx="1"/>
          </p:nvPr>
        </p:nvSpPr>
        <p:spPr/>
        <p:txBody>
          <a:bodyPr/>
          <a:lstStyle/>
          <a:p>
            <a:pPr lvl="0" defTabSz="914400" fontAlgn="base"/>
            <a:r>
              <a:rPr lang="cs-CZ" altLang="de-DE" sz="2400" dirty="0">
                <a:solidFill>
                  <a:srgbClr val="333333"/>
                </a:solidFill>
              </a:rPr>
              <a:t>Který z těchto čtyř mužů je herec, sportovec</a:t>
            </a:r>
            <a:r>
              <a:rPr lang="de-DE" altLang="de-DE" sz="2400" dirty="0">
                <a:solidFill>
                  <a:srgbClr val="333333"/>
                </a:solidFill>
              </a:rPr>
              <a:t>, </a:t>
            </a:r>
            <a:r>
              <a:rPr lang="cs-CZ" altLang="de-DE" sz="2400" dirty="0">
                <a:solidFill>
                  <a:srgbClr val="333333"/>
                </a:solidFill>
              </a:rPr>
              <a:t>psych</a:t>
            </a:r>
            <a:r>
              <a:rPr lang="de-DE" altLang="de-DE" sz="2400" dirty="0" err="1">
                <a:solidFill>
                  <a:srgbClr val="333333"/>
                </a:solidFill>
              </a:rPr>
              <a:t>oterapeut</a:t>
            </a:r>
            <a:r>
              <a:rPr lang="cs-CZ" altLang="de-DE" sz="2400" dirty="0">
                <a:solidFill>
                  <a:srgbClr val="333333"/>
                </a:solidFill>
              </a:rPr>
              <a:t> a který sériový vrah</a:t>
            </a:r>
            <a:r>
              <a:rPr lang="de-DE" altLang="de-DE" sz="2400" dirty="0">
                <a:solidFill>
                  <a:srgbClr val="333333"/>
                </a:solidFill>
              </a:rPr>
              <a:t>? </a:t>
            </a:r>
            <a:r>
              <a:rPr lang="cs-CZ" altLang="ko-KR" sz="2400" dirty="0">
                <a:solidFill>
                  <a:srgbClr val="333333"/>
                </a:solidFill>
              </a:rPr>
              <a:t>Jak moc jste si tím jisti?</a:t>
            </a:r>
            <a:endParaRPr lang="en-US" sz="2400" dirty="0"/>
          </a:p>
        </p:txBody>
      </p:sp>
      <p:pic>
        <p:nvPicPr>
          <p:cNvPr id="14"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8"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Metakognitivní trénink 4 – Jak Se Vcítit Do Druhého...I</a:t>
            </a:r>
          </a:p>
        </p:txBody>
      </p:sp>
      <p:sp>
        <p:nvSpPr>
          <p:cNvPr id="7" name="Slide Number Placeholder 6"/>
          <p:cNvSpPr>
            <a:spLocks noGrp="1"/>
          </p:cNvSpPr>
          <p:nvPr>
            <p:ph type="sldNum" sz="quarter" idx="12"/>
          </p:nvPr>
        </p:nvSpPr>
        <p:spPr/>
        <p:txBody>
          <a:bodyPr/>
          <a:lstStyle/>
          <a:p>
            <a:fld id="{67C61CD3-BF62-47DC-ACD8-14A8D8D33A4E}" type="slidenum">
              <a:rPr lang="de-DE" altLang="de-DE" smtClean="0"/>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Poznali jste to?</a:t>
            </a:r>
          </a:p>
        </p:txBody>
      </p:sp>
      <p:sp>
        <p:nvSpPr>
          <p:cNvPr id="5" name="Content Placeholder 4"/>
          <p:cNvSpPr>
            <a:spLocks noGrp="1"/>
          </p:cNvSpPr>
          <p:nvPr>
            <p:ph idx="1"/>
          </p:nvPr>
        </p:nvSpPr>
        <p:spPr/>
        <p:txBody>
          <a:bodyPr/>
          <a:lstStyle/>
          <a:p>
            <a:pPr lvl="0" defTabSz="914400" fontAlgn="base"/>
            <a:r>
              <a:rPr lang="cs-CZ" altLang="de-DE" sz="2400">
                <a:solidFill>
                  <a:srgbClr val="333333"/>
                </a:solidFill>
              </a:rPr>
              <a:t>Naše první dojmy jsou často vytvářeny na základě stereotypů</a:t>
            </a:r>
            <a:r>
              <a:rPr lang="de-DE" altLang="de-DE" sz="2400" dirty="0">
                <a:solidFill>
                  <a:srgbClr val="333333"/>
                </a:solidFill>
              </a:rPr>
              <a:t>. </a:t>
            </a:r>
            <a:r>
              <a:rPr lang="cs-CZ" altLang="de-DE" sz="2400" dirty="0">
                <a:solidFill>
                  <a:srgbClr val="333333"/>
                </a:solidFill>
              </a:rPr>
              <a:t>Například ne všichni herci jsou přitažliví a ne všichni vrazi vypadají brutálně</a:t>
            </a:r>
            <a:r>
              <a:rPr lang="de-DE" altLang="de-DE" sz="2400" dirty="0">
                <a:solidFill>
                  <a:srgbClr val="333333"/>
                </a:solidFill>
              </a:rPr>
              <a:t>!</a:t>
            </a:r>
            <a:endParaRPr lang="en-US" sz="2400" dirty="0"/>
          </a:p>
        </p:txBody>
      </p:sp>
      <p:pic>
        <p:nvPicPr>
          <p:cNvPr id="18"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44043"/>
          <p:cNvSpPr>
            <a:spLocks noChangeArrowheads="1"/>
          </p:cNvSpPr>
          <p:nvPr/>
        </p:nvSpPr>
        <p:spPr bwMode="auto">
          <a:xfrm>
            <a:off x="6492779" y="5963859"/>
            <a:ext cx="208318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en-US" altLang="de-DE" sz="1800">
                <a:latin typeface="Calibri Light"/>
              </a:rPr>
              <a:t>Babe Ruth:</a:t>
            </a:r>
          </a:p>
          <a:p>
            <a:pPr algn="ctr" eaLnBrk="1" hangingPunct="1">
              <a:spcBef>
                <a:spcPts val="0"/>
              </a:spcBef>
              <a:spcAft>
                <a:spcPts val="0"/>
              </a:spcAft>
              <a:buClrTx/>
              <a:buNone/>
            </a:pPr>
            <a:r>
              <a:rPr lang="en-US" altLang="de-DE" sz="1800">
                <a:latin typeface="Calibri Light"/>
              </a:rPr>
              <a:t>legendární hráč basebalu</a:t>
            </a:r>
            <a:endParaRPr lang="en-US" altLang="de-DE" sz="1800" dirty="0">
              <a:latin typeface="Calibri Light"/>
            </a:endParaRPr>
          </a:p>
        </p:txBody>
      </p:sp>
      <p:sp>
        <p:nvSpPr>
          <p:cNvPr id="23" name="Caption_44041"/>
          <p:cNvSpPr>
            <a:spLocks noChangeArrowheads="1"/>
          </p:cNvSpPr>
          <p:nvPr/>
        </p:nvSpPr>
        <p:spPr bwMode="auto">
          <a:xfrm>
            <a:off x="9134344" y="5963859"/>
            <a:ext cx="261461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a:latin typeface="Calibri Light"/>
              </a:rPr>
              <a:t>Khaled Saleh:</a:t>
            </a:r>
          </a:p>
          <a:p>
            <a:pPr algn="ctr" eaLnBrk="1" hangingPunct="1">
              <a:spcBef>
                <a:spcPts val="0"/>
              </a:spcBef>
              <a:spcAft>
                <a:spcPts val="0"/>
              </a:spcAft>
              <a:buClrTx/>
              <a:buNone/>
            </a:pPr>
            <a:r>
              <a:rPr lang="de-DE" altLang="de-DE" sz="1800">
                <a:latin typeface="Calibri Light"/>
              </a:rPr>
              <a:t>herec</a:t>
            </a:r>
            <a:endParaRPr lang="en-US" altLang="de-DE" sz="1800" dirty="0">
              <a:latin typeface="Calibri Light"/>
            </a:endParaRPr>
          </a:p>
        </p:txBody>
      </p:sp>
      <p:sp>
        <p:nvSpPr>
          <p:cNvPr id="24" name="Caption_44042"/>
          <p:cNvSpPr>
            <a:spLocks noChangeArrowheads="1"/>
          </p:cNvSpPr>
          <p:nvPr/>
        </p:nvSpPr>
        <p:spPr bwMode="auto">
          <a:xfrm>
            <a:off x="408955" y="5963859"/>
            <a:ext cx="2743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fr-FR" altLang="de-DE" sz="1800">
                <a:latin typeface="Calibri Light"/>
              </a:rPr>
              <a:t>Jeffrey Dahmer:</a:t>
            </a:r>
          </a:p>
          <a:p>
            <a:pPr algn="ctr" eaLnBrk="1" hangingPunct="1">
              <a:spcBef>
                <a:spcPts val="0"/>
              </a:spcBef>
              <a:spcAft>
                <a:spcPts val="0"/>
              </a:spcAft>
              <a:buClrTx/>
              <a:buNone/>
            </a:pPr>
            <a:r>
              <a:rPr lang="fr-FR" altLang="de-DE" sz="1800">
                <a:latin typeface="Calibri Light"/>
              </a:rPr>
              <a:t>sériový vrah</a:t>
            </a:r>
            <a:endParaRPr lang="en-US" altLang="de-DE" sz="1800" dirty="0">
              <a:latin typeface="Calibri Light"/>
            </a:endParaRPr>
          </a:p>
        </p:txBody>
      </p:sp>
      <p:sp>
        <p:nvSpPr>
          <p:cNvPr id="25" name="Caption_44038"/>
          <p:cNvSpPr>
            <a:spLocks noChangeArrowheads="1"/>
          </p:cNvSpPr>
          <p:nvPr/>
        </p:nvSpPr>
        <p:spPr bwMode="auto">
          <a:xfrm>
            <a:off x="3710539" y="5963859"/>
            <a:ext cx="22238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Light"/>
              </a:rPr>
              <a:t>Aaron Beck:</a:t>
            </a:r>
          </a:p>
          <a:p>
            <a:pPr algn="ctr" eaLnBrk="1" hangingPunct="1">
              <a:spcBef>
                <a:spcPts val="0"/>
              </a:spcBef>
              <a:spcAft>
                <a:spcPts val="0"/>
              </a:spcAft>
              <a:buClrTx/>
              <a:buNone/>
            </a:pPr>
            <a:r>
              <a:rPr lang="de-DE" altLang="de-DE" sz="1800" dirty="0" err="1">
                <a:latin typeface="Calibri Light"/>
              </a:rPr>
              <a:t>psychoterapeut</a:t>
            </a:r>
            <a:endParaRPr lang="en-GB" altLang="de-DE" sz="1800" dirty="0">
              <a:latin typeface="Calibri Light"/>
            </a:endParaRPr>
          </a:p>
        </p:txBody>
      </p:sp>
      <p:sp>
        <p:nvSpPr>
          <p:cNvPr id="6" name="Footer Placeholder 5"/>
          <p:cNvSpPr>
            <a:spLocks noGrp="1"/>
          </p:cNvSpPr>
          <p:nvPr>
            <p:ph type="ftr" sz="quarter" idx="11"/>
          </p:nvPr>
        </p:nvSpPr>
        <p:spPr/>
        <p:txBody>
          <a:bodyPr/>
          <a:lstStyle/>
          <a:p>
            <a:pPr>
              <a:defRPr/>
            </a:pPr>
            <a:r>
              <a:rPr lang="de-DE"/>
              <a:t>Metakognitivní trénink 4 – Jak Se Vcítit Do Druhého...I</a:t>
            </a:r>
          </a:p>
        </p:txBody>
      </p:sp>
      <p:sp>
        <p:nvSpPr>
          <p:cNvPr id="7" name="Slide Number Placeholder 6"/>
          <p:cNvSpPr>
            <a:spLocks noGrp="1"/>
          </p:cNvSpPr>
          <p:nvPr>
            <p:ph type="sldNum" sz="quarter" idx="12"/>
          </p:nvPr>
        </p:nvSpPr>
        <p:spPr/>
        <p:txBody>
          <a:bodyPr/>
          <a:lstStyle/>
          <a:p>
            <a:fld id="{67C61CD3-BF62-47DC-ACD8-14A8D8D33A4E}" type="slidenum">
              <a:rPr lang="de-DE" altLang="de-DE" smtClean="0"/>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Když jste v Římě, chovejte se jako Římané!</a:t>
            </a:r>
            <a:br>
              <a:rPr lang="en-US" sz="3600">
                <a:solidFill>
                  <a:srgbClr val="004992"/>
                </a:solidFill>
                <a:latin typeface="+mn-lt"/>
                <a:ea typeface="+mn-ea"/>
                <a:cs typeface="+mn-cs"/>
              </a:rPr>
            </a:br>
            <a:r>
              <a:rPr lang="en-US">
                <a:solidFill>
                  <a:srgbClr val="004992"/>
                </a:solidFill>
                <a:latin typeface="+mn-lt"/>
                <a:ea typeface="+mn-ea"/>
                <a:cs typeface="+mn-cs"/>
              </a:rPr>
              <a:t>Běžná nedorozumění v hodnocení gest</a:t>
            </a:r>
          </a:p>
        </p:txBody>
      </p:sp>
      <p:graphicFrame>
        <p:nvGraphicFramePr>
          <p:cNvPr id="12" name="Group 27"/>
          <p:cNvGraphicFramePr>
            <a:graphicFrameLocks noGrp="1"/>
          </p:cNvGraphicFramePr>
          <p:nvPr>
            <p:extLst>
              <p:ext uri="{D42A27DB-BD31-4B8C-83A1-F6EECF244321}">
                <p14:modId xmlns:p14="http://schemas.microsoft.com/office/powerpoint/2010/main" val="482775962"/>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gesto/mimika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333333"/>
                          </a:solidFill>
                          <a:effectLst/>
                          <a:latin typeface="Calibri Light"/>
                          <a:cs typeface="Times New Roman" pitchFamily="18" charset="0"/>
                        </a:rPr>
                        <a:t>Jak je toto gesto chápáno zde vs. někde jinde?</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Slovní výraz</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endParaRPr kumimoji="0" lang="pt-BR"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Když jste v Římě, chovejte se jako Římané!</a:t>
            </a:r>
            <a:br>
              <a:rPr lang="en-US" sz="3600">
                <a:solidFill>
                  <a:srgbClr val="004992"/>
                </a:solidFill>
                <a:latin typeface="+mn-lt"/>
                <a:ea typeface="+mn-ea"/>
                <a:cs typeface="+mn-cs"/>
              </a:rPr>
            </a:br>
            <a:r>
              <a:rPr lang="en-US">
                <a:solidFill>
                  <a:srgbClr val="004992"/>
                </a:solidFill>
                <a:latin typeface="+mn-lt"/>
                <a:ea typeface="+mn-ea"/>
                <a:cs typeface="+mn-cs"/>
              </a:rPr>
              <a:t>Běžná nedorozumění v hodnocení gest</a:t>
            </a:r>
          </a:p>
        </p:txBody>
      </p:sp>
      <p:graphicFrame>
        <p:nvGraphicFramePr>
          <p:cNvPr id="12" name="Group 27"/>
          <p:cNvGraphicFramePr>
            <a:graphicFrameLocks noGrp="1"/>
          </p:cNvGraphicFramePr>
          <p:nvPr>
            <p:extLst>
              <p:ext uri="{D42A27DB-BD31-4B8C-83A1-F6EECF244321}">
                <p14:modId xmlns:p14="http://schemas.microsoft.com/office/powerpoint/2010/main" val="2915254436"/>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gesto/mimika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333333"/>
                          </a:solidFill>
                          <a:effectLst/>
                          <a:latin typeface="Calibri Light"/>
                          <a:cs typeface="Times New Roman" pitchFamily="18" charset="0"/>
                        </a:rPr>
                        <a:t>Jak je toto gesto chápáno zde vs. někde jinde?</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Evropa</a:t>
                      </a:r>
                      <a:r>
                        <a:rPr kumimoji="0" lang="en-US" sz="1800" b="1" i="0" u="none" strike="noStrike" cap="none" normalizeH="0" baseline="0" dirty="0">
                          <a:ln>
                            <a:noFill/>
                          </a:ln>
                          <a:solidFill>
                            <a:srgbClr val="333333"/>
                          </a:solidFill>
                          <a:effectLst/>
                          <a:latin typeface="Calibri Light"/>
                          <a:cs typeface="Times New Roman" pitchFamily="18" charset="0"/>
                        </a:rPr>
                        <a:t>/</a:t>
                      </a:r>
                      <a:r>
                        <a:rPr kumimoji="0" lang="en-US" sz="1800" b="1" i="0" u="none" strike="noStrike" cap="none" normalizeH="0" baseline="0" dirty="0" err="1">
                          <a:ln>
                            <a:noFill/>
                          </a:ln>
                          <a:solidFill>
                            <a:srgbClr val="333333"/>
                          </a:solidFill>
                          <a:effectLst/>
                          <a:latin typeface="Calibri Light"/>
                          <a:cs typeface="Times New Roman" pitchFamily="18" charset="0"/>
                        </a:rPr>
                        <a:t>Severní</a:t>
                      </a:r>
                      <a:r>
                        <a:rPr kumimoji="0" lang="en-US" sz="1800" b="1" i="0" u="none" strike="noStrike" cap="none" normalizeH="0" baseline="0" dirty="0">
                          <a:ln>
                            <a:noFill/>
                          </a:ln>
                          <a:solidFill>
                            <a:srgbClr val="333333"/>
                          </a:solidFill>
                          <a:effectLst/>
                          <a:latin typeface="Calibri Light"/>
                          <a:cs typeface="Times New Roman" pitchFamily="18" charset="0"/>
                        </a:rPr>
                        <a:t> Amerika: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dělá</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dojem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uvolněnosti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možná</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až</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trochu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ležérnosti</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cs typeface="Times New Roman" pitchFamily="18" charset="0"/>
                        </a:rPr>
                        <a:t>V </a:t>
                      </a:r>
                      <a:r>
                        <a:rPr kumimoji="0" lang="en-US" sz="1800" b="0" i="0" u="none" strike="noStrike" cap="none" normalizeH="0" baseline="0" dirty="0" err="1">
                          <a:ln>
                            <a:noFill/>
                          </a:ln>
                          <a:solidFill>
                            <a:srgbClr val="333333"/>
                          </a:solidFill>
                          <a:effectLst/>
                          <a:latin typeface="Calibri Light"/>
                          <a:cs typeface="Times New Roman" pitchFamily="18" charset="0"/>
                        </a:rPr>
                        <a:t>některých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arabských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zemích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jsou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chodidla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považována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nejšpinavější</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část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těla</a:t>
                      </a:r>
                      <a:r>
                        <a:rPr kumimoji="0" lang="en-US" sz="1800" b="0" i="0" u="none" strike="noStrike" cap="none" normalizeH="0" baseline="0" dirty="0">
                          <a:ln>
                            <a:noFill/>
                          </a:ln>
                          <a:solidFill>
                            <a:srgbClr val="333333"/>
                          </a:solidFill>
                          <a:effectLst/>
                          <a:latin typeface="Calibri Light"/>
                          <a:cs typeface="Times New Roman" pitchFamily="18" charset="0"/>
                        </a:rPr>
                        <a:t>. Je proto </a:t>
                      </a:r>
                      <a:r>
                        <a:rPr kumimoji="0" lang="en-US" sz="1800" b="0" i="0" u="none" strike="noStrike" cap="none" normalizeH="0" baseline="0" dirty="0" err="1">
                          <a:ln>
                            <a:noFill/>
                          </a:ln>
                          <a:solidFill>
                            <a:srgbClr val="333333"/>
                          </a:solidFill>
                          <a:effectLst/>
                          <a:latin typeface="Calibri Light"/>
                          <a:cs typeface="Times New Roman" pitchFamily="18" charset="0"/>
                        </a:rPr>
                        <a:t>velmi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urážlivé</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ukázat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někomu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podrážky</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svých</a:t>
                      </a:r>
                      <a:r>
                        <a:rPr kumimoji="0" lang="en-US" sz="1800" b="0" i="0" u="none" strike="noStrike" cap="none" normalizeH="0" baseline="0" dirty="0">
                          <a:ln>
                            <a:noFill/>
                          </a:ln>
                          <a:solidFill>
                            <a:srgbClr val="333333"/>
                          </a:solidFill>
                          <a:effectLst/>
                          <a:latin typeface="Calibri Light"/>
                          <a:cs typeface="Times New Roman" pitchFamily="18" charset="0"/>
                        </a:rPr>
                        <a:t> bot.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Slovní výraz</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endParaRPr kumimoji="0" lang="pt-BR"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24</a:t>
            </a:fld>
            <a:endParaRPr lang="de-DE" altLang="de-DE"/>
          </a:p>
        </p:txBody>
      </p:sp>
    </p:spTree>
    <p:extLst>
      <p:ext uri="{BB962C8B-B14F-4D97-AF65-F5344CB8AC3E}">
        <p14:creationId xmlns:p14="http://schemas.microsoft.com/office/powerpoint/2010/main" val="5672493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Když jste v Římě, chovejte se jako Římané!</a:t>
            </a:r>
            <a:br>
              <a:rPr lang="en-US" sz="3600">
                <a:solidFill>
                  <a:srgbClr val="004992"/>
                </a:solidFill>
                <a:latin typeface="+mn-lt"/>
                <a:ea typeface="+mn-ea"/>
                <a:cs typeface="+mn-cs"/>
              </a:rPr>
            </a:br>
            <a:r>
              <a:rPr lang="en-US">
                <a:solidFill>
                  <a:srgbClr val="004992"/>
                </a:solidFill>
                <a:latin typeface="+mn-lt"/>
                <a:ea typeface="+mn-ea"/>
                <a:cs typeface="+mn-cs"/>
              </a:rPr>
              <a:t>Běžná nedorozumění v hodnocení gest</a:t>
            </a:r>
          </a:p>
        </p:txBody>
      </p:sp>
      <p:graphicFrame>
        <p:nvGraphicFramePr>
          <p:cNvPr id="12" name="Group 27"/>
          <p:cNvGraphicFramePr>
            <a:graphicFrameLocks noGrp="1"/>
          </p:cNvGraphicFramePr>
          <p:nvPr>
            <p:extLst>
              <p:ext uri="{D42A27DB-BD31-4B8C-83A1-F6EECF244321}">
                <p14:modId xmlns:p14="http://schemas.microsoft.com/office/powerpoint/2010/main" val="2356879971"/>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gesto/mimika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333333"/>
                          </a:solidFill>
                          <a:effectLst/>
                          <a:latin typeface="Calibri Light"/>
                          <a:cs typeface="Times New Roman" pitchFamily="18" charset="0"/>
                        </a:rPr>
                        <a:t>Jak je toto gesto chápáno zde vs. někde jinde?</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Evropa</a:t>
                      </a:r>
                      <a:r>
                        <a:rPr kumimoji="0" lang="en-US" sz="1800" b="1" i="0" u="none" strike="noStrike" cap="none" normalizeH="0" baseline="0" dirty="0">
                          <a:ln>
                            <a:noFill/>
                          </a:ln>
                          <a:solidFill>
                            <a:srgbClr val="333333"/>
                          </a:solidFill>
                          <a:effectLst/>
                          <a:latin typeface="Calibri Light"/>
                          <a:cs typeface="Times New Roman" pitchFamily="18" charset="0"/>
                        </a:rPr>
                        <a:t>/</a:t>
                      </a:r>
                      <a:r>
                        <a:rPr kumimoji="0" lang="en-US" sz="1800" b="1" i="0" u="none" strike="noStrike" cap="none" normalizeH="0" baseline="0" dirty="0" err="1">
                          <a:ln>
                            <a:noFill/>
                          </a:ln>
                          <a:solidFill>
                            <a:srgbClr val="333333"/>
                          </a:solidFill>
                          <a:effectLst/>
                          <a:latin typeface="Calibri Light"/>
                          <a:cs typeface="Times New Roman" pitchFamily="18" charset="0"/>
                        </a:rPr>
                        <a:t>Severní</a:t>
                      </a:r>
                      <a:r>
                        <a:rPr kumimoji="0" lang="en-US" sz="1800" b="1" i="0" u="none" strike="noStrike" cap="none" normalizeH="0" baseline="0" dirty="0">
                          <a:ln>
                            <a:noFill/>
                          </a:ln>
                          <a:solidFill>
                            <a:srgbClr val="333333"/>
                          </a:solidFill>
                          <a:effectLst/>
                          <a:latin typeface="Calibri Light"/>
                          <a:cs typeface="Times New Roman" pitchFamily="18" charset="0"/>
                        </a:rPr>
                        <a:t> Amerika: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dělá</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dojem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uvolněnosti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možná</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až</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trochu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ležérnosti</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cs typeface="Times New Roman" pitchFamily="18" charset="0"/>
                        </a:rPr>
                        <a:t>V </a:t>
                      </a:r>
                      <a:r>
                        <a:rPr kumimoji="0" lang="en-US" sz="1800" b="0" i="0" u="none" strike="noStrike" cap="none" normalizeH="0" baseline="0" dirty="0" err="1">
                          <a:ln>
                            <a:noFill/>
                          </a:ln>
                          <a:solidFill>
                            <a:srgbClr val="333333"/>
                          </a:solidFill>
                          <a:effectLst/>
                          <a:latin typeface="Calibri Light"/>
                          <a:cs typeface="Times New Roman" pitchFamily="18" charset="0"/>
                        </a:rPr>
                        <a:t>některých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arabských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zemích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jsou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chodidla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považována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nejšpinavější</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část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těla</a:t>
                      </a:r>
                      <a:r>
                        <a:rPr kumimoji="0" lang="en-US" sz="1800" b="0" i="0" u="none" strike="noStrike" cap="none" normalizeH="0" baseline="0" dirty="0">
                          <a:ln>
                            <a:noFill/>
                          </a:ln>
                          <a:solidFill>
                            <a:srgbClr val="333333"/>
                          </a:solidFill>
                          <a:effectLst/>
                          <a:latin typeface="Calibri Light"/>
                          <a:cs typeface="Times New Roman" pitchFamily="18" charset="0"/>
                        </a:rPr>
                        <a:t>. Je proto </a:t>
                      </a:r>
                      <a:r>
                        <a:rPr kumimoji="0" lang="en-US" sz="1800" b="0" i="0" u="none" strike="noStrike" cap="none" normalizeH="0" baseline="0" dirty="0" err="1">
                          <a:ln>
                            <a:noFill/>
                          </a:ln>
                          <a:solidFill>
                            <a:srgbClr val="333333"/>
                          </a:solidFill>
                          <a:effectLst/>
                          <a:latin typeface="Calibri Light"/>
                          <a:cs typeface="Times New Roman" pitchFamily="18" charset="0"/>
                        </a:rPr>
                        <a:t>velmi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urážlivé</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ukázat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někomu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podrážky</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svých</a:t>
                      </a:r>
                      <a:r>
                        <a:rPr kumimoji="0" lang="en-US" sz="1800" b="0" i="0" u="none" strike="noStrike" cap="none" normalizeH="0" baseline="0" dirty="0">
                          <a:ln>
                            <a:noFill/>
                          </a:ln>
                          <a:solidFill>
                            <a:srgbClr val="333333"/>
                          </a:solidFill>
                          <a:effectLst/>
                          <a:latin typeface="Calibri Light"/>
                          <a:cs typeface="Times New Roman" pitchFamily="18" charset="0"/>
                        </a:rPr>
                        <a:t> bot.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cs typeface="Times New Roman" pitchFamily="18" charset="0"/>
                        </a:rPr>
                        <a:t>USA a </a:t>
                      </a:r>
                      <a:r>
                        <a:rPr kumimoji="0" lang="en-US" sz="1800" b="1" i="0" u="none" strike="noStrike" cap="none" normalizeH="0" baseline="0" dirty="0" err="1">
                          <a:ln>
                            <a:noFill/>
                          </a:ln>
                          <a:solidFill>
                            <a:srgbClr val="333333"/>
                          </a:solidFill>
                          <a:effectLst/>
                          <a:latin typeface="Calibri Light"/>
                          <a:cs typeface="Times New Roman" pitchFamily="18" charset="0"/>
                        </a:rPr>
                        <a:t>mnoho</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dalších</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zemí</a:t>
                      </a:r>
                      <a:r>
                        <a:rPr kumimoji="0" lang="en-US" sz="1800" b="1" i="0" u="none" strike="noStrike" cap="none" normalizeH="0" baseline="0">
                          <a:ln>
                            <a:noFill/>
                          </a:ln>
                          <a:solidFill>
                            <a:srgbClr val="333333"/>
                          </a:solidFill>
                          <a:effectLst/>
                          <a:latin typeface="Calibri Light"/>
                          <a:cs typeface="Times New Roman" pitchFamily="18" charset="0"/>
                        </a:rPr>
                        <a:t>:</a:t>
                      </a:r>
                      <a:r>
                        <a:rPr kumimoji="0" lang="en-US" sz="1800" b="0" i="0" u="none" strike="noStrike" cap="none" normalizeH="0" baseline="0">
                          <a:ln>
                            <a:noFill/>
                          </a:ln>
                          <a:solidFill>
                            <a:srgbClr val="333333"/>
                          </a:solidFill>
                          <a:effectLst/>
                          <a:latin typeface="Calibri Light"/>
                          <a:cs typeface="Times New Roman" pitchFamily="18" charset="0"/>
                        </a:rPr>
                        <a:t> “Výborně!”, “Skvělé” </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Některé</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Africké</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země</a:t>
                      </a:r>
                      <a:r>
                        <a:rPr kumimoji="0" lang="en-US" sz="1800" b="1" i="0" u="none" strike="noStrike" cap="none" normalizeH="0" baseline="0">
                          <a:ln>
                            <a:noFill/>
                          </a:ln>
                          <a:solidFill>
                            <a:srgbClr val="333333"/>
                          </a:solidFill>
                          <a:effectLst/>
                          <a:latin typeface="Calibri Light"/>
                          <a:cs typeface="Times New Roman" pitchFamily="18" charset="0"/>
                        </a:rPr>
                        <a:t>:</a:t>
                      </a:r>
                      <a:r>
                        <a:rPr kumimoji="0" lang="en-US" sz="1800" b="0" i="0" u="none" strike="noStrike" cap="none" normalizeH="0" baseline="0">
                          <a:ln>
                            <a:noFill/>
                          </a:ln>
                          <a:solidFill>
                            <a:srgbClr val="333333"/>
                          </a:solidFill>
                          <a:effectLst/>
                          <a:latin typeface="Calibri Light"/>
                          <a:cs typeface="Times New Roman" pitchFamily="18" charset="0"/>
                        </a:rPr>
                        <a:t> “Jdi </a:t>
                      </a:r>
                      <a:r>
                        <a:rPr kumimoji="0" lang="en-US" sz="1800" b="0" i="0" u="none" strike="noStrike" cap="none" normalizeH="0" baseline="0" err="1">
                          <a:ln>
                            <a:noFill/>
                          </a:ln>
                          <a:solidFill>
                            <a:srgbClr val="333333"/>
                          </a:solidFill>
                          <a:effectLst/>
                          <a:latin typeface="Calibri Light"/>
                          <a:cs typeface="Times New Roman" pitchFamily="18" charset="0"/>
                        </a:rPr>
                        <a:t>pryč</a:t>
                      </a:r>
                      <a:r>
                        <a:rPr kumimoji="0" lang="en-US" sz="1800" b="0" i="0" u="none" strike="noStrike" cap="none" normalizeH="0" baseline="0">
                          <a:ln>
                            <a:noFill/>
                          </a:ln>
                          <a:solidFill>
                            <a:srgbClr val="333333"/>
                          </a:solidFill>
                          <a:effectLst/>
                          <a:latin typeface="Calibri Light"/>
                          <a:cs typeface="Times New Roman" pitchFamily="18" charset="0"/>
                        </a:rPr>
                        <a:t>!” </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Mnohé</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země</a:t>
                      </a:r>
                      <a:r>
                        <a:rPr kumimoji="0" lang="en-US" sz="1800" b="1"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používá</a:t>
                      </a:r>
                      <a:r>
                        <a:rPr kumimoji="0" lang="en-US" sz="1800" b="0" i="0" u="none" strike="noStrike" cap="none" normalizeH="0" baseline="0" dirty="0">
                          <a:ln>
                            <a:noFill/>
                          </a:ln>
                          <a:solidFill>
                            <a:srgbClr val="333333"/>
                          </a:solidFill>
                          <a:effectLst/>
                          <a:latin typeface="Calibri Light"/>
                          <a:cs typeface="Times New Roman" pitchFamily="18" charset="0"/>
                        </a:rPr>
                        <a:t> se </a:t>
                      </a:r>
                      <a:r>
                        <a:rPr kumimoji="0" lang="en-US" sz="1800" b="0" i="0" u="none" strike="noStrike" cap="none" normalizeH="0" baseline="0" dirty="0" err="1">
                          <a:ln>
                            <a:noFill/>
                          </a:ln>
                          <a:solidFill>
                            <a:srgbClr val="333333"/>
                          </a:solidFill>
                          <a:effectLst/>
                          <a:latin typeface="Calibri Light"/>
                          <a:cs typeface="Times New Roman" pitchFamily="18" charset="0"/>
                        </a:rPr>
                        <a:t>při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stopování</a:t>
                      </a:r>
                      <a:r>
                        <a:rPr kumimoji="0" lang="en-US" sz="1800" b="0" i="0" u="none" strike="noStrike" cap="none" normalizeH="0" baseline="0" dirty="0">
                          <a:ln>
                            <a:noFill/>
                          </a:ln>
                          <a:solidFill>
                            <a:srgbClr val="333333"/>
                          </a:solidFill>
                          <a:effectLst/>
                          <a:latin typeface="Calibri Light"/>
                          <a:cs typeface="Times New Roman" pitchFamily="18" charset="0"/>
                        </a:rPr>
                        <a:t>, ale ne </a:t>
                      </a:r>
                      <a:r>
                        <a:rPr kumimoji="0" lang="en-US" sz="1800" b="0" i="0" u="none" strike="noStrike" cap="none" normalizeH="0" baseline="0" dirty="0" err="1">
                          <a:ln>
                            <a:noFill/>
                          </a:ln>
                          <a:solidFill>
                            <a:srgbClr val="333333"/>
                          </a:solidFill>
                          <a:effectLst/>
                          <a:latin typeface="Calibri Light"/>
                          <a:cs typeface="Times New Roman" pitchFamily="18" charset="0"/>
                        </a:rPr>
                        <a:t>ve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všech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zemích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viz</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výše</a:t>
                      </a:r>
                      <a:r>
                        <a:rPr kumimoji="0" lang="en-US" sz="1800" b="0" i="0" u="none" strike="noStrike" cap="none" normalizeH="0" baseline="0" dirty="0">
                          <a:ln>
                            <a:noFill/>
                          </a:ln>
                          <a:solidFill>
                            <a:srgbClr val="333333"/>
                          </a:solidFill>
                          <a:effectLst/>
                          <a:latin typeface="Calibri Light"/>
                          <a:cs typeface="Times New Roman" pitchFamily="18" charset="0"/>
                        </a:rPr>
                        <a:t>!).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Slovní výraz</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a:ln>
                            <a:noFill/>
                          </a:ln>
                          <a:solidFill>
                            <a:srgbClr val="004992"/>
                          </a:solidFill>
                          <a:effectLst/>
                          <a:latin typeface="Calibri Light"/>
                          <a:cs typeface="Times New Roman" pitchFamily="18" charset="0"/>
                        </a:rPr>
                        <a:t>???</a:t>
                      </a:r>
                      <a:endParaRPr kumimoji="0" lang="pt-BR"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25</a:t>
            </a:fld>
            <a:endParaRPr lang="de-DE" altLang="de-DE"/>
          </a:p>
        </p:txBody>
      </p:sp>
    </p:spTree>
    <p:extLst>
      <p:ext uri="{BB962C8B-B14F-4D97-AF65-F5344CB8AC3E}">
        <p14:creationId xmlns:p14="http://schemas.microsoft.com/office/powerpoint/2010/main" val="20666569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Když jste v Římě, chovejte se jako Římané!</a:t>
            </a:r>
            <a:br>
              <a:rPr lang="en-US" sz="3600">
                <a:solidFill>
                  <a:srgbClr val="004992"/>
                </a:solidFill>
                <a:latin typeface="+mn-lt"/>
                <a:ea typeface="+mn-ea"/>
                <a:cs typeface="+mn-cs"/>
              </a:rPr>
            </a:br>
            <a:r>
              <a:rPr lang="en-US">
                <a:solidFill>
                  <a:srgbClr val="004992"/>
                </a:solidFill>
                <a:latin typeface="+mn-lt"/>
                <a:ea typeface="+mn-ea"/>
                <a:cs typeface="+mn-cs"/>
              </a:rPr>
              <a:t>Běžná nedorozumění v hodnocení gest</a:t>
            </a:r>
          </a:p>
        </p:txBody>
      </p:sp>
      <p:graphicFrame>
        <p:nvGraphicFramePr>
          <p:cNvPr id="12" name="Group 27"/>
          <p:cNvGraphicFramePr>
            <a:graphicFrameLocks noGrp="1"/>
          </p:cNvGraphicFramePr>
          <p:nvPr>
            <p:extLst>
              <p:ext uri="{D42A27DB-BD31-4B8C-83A1-F6EECF244321}">
                <p14:modId xmlns:p14="http://schemas.microsoft.com/office/powerpoint/2010/main" val="2740377748"/>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gesto/mimika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333333"/>
                          </a:solidFill>
                          <a:effectLst/>
                          <a:latin typeface="Calibri Light"/>
                          <a:cs typeface="Times New Roman" pitchFamily="18" charset="0"/>
                        </a:rPr>
                        <a:t>Jak je toto gesto chápáno zde vs. někde jinde?</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Evropa</a:t>
                      </a:r>
                      <a:r>
                        <a:rPr kumimoji="0" lang="en-US" sz="1800" b="1" i="0" u="none" strike="noStrike" cap="none" normalizeH="0" baseline="0" dirty="0">
                          <a:ln>
                            <a:noFill/>
                          </a:ln>
                          <a:solidFill>
                            <a:srgbClr val="333333"/>
                          </a:solidFill>
                          <a:effectLst/>
                          <a:latin typeface="Calibri Light"/>
                          <a:cs typeface="Times New Roman" pitchFamily="18" charset="0"/>
                        </a:rPr>
                        <a:t>/</a:t>
                      </a:r>
                      <a:r>
                        <a:rPr kumimoji="0" lang="en-US" sz="1800" b="1" i="0" u="none" strike="noStrike" cap="none" normalizeH="0" baseline="0" dirty="0" err="1">
                          <a:ln>
                            <a:noFill/>
                          </a:ln>
                          <a:solidFill>
                            <a:srgbClr val="333333"/>
                          </a:solidFill>
                          <a:effectLst/>
                          <a:latin typeface="Calibri Light"/>
                          <a:cs typeface="Times New Roman" pitchFamily="18" charset="0"/>
                        </a:rPr>
                        <a:t>Severní</a:t>
                      </a:r>
                      <a:r>
                        <a:rPr kumimoji="0" lang="en-US" sz="1800" b="1" i="0" u="none" strike="noStrike" cap="none" normalizeH="0" baseline="0" dirty="0">
                          <a:ln>
                            <a:noFill/>
                          </a:ln>
                          <a:solidFill>
                            <a:srgbClr val="333333"/>
                          </a:solidFill>
                          <a:effectLst/>
                          <a:latin typeface="Calibri Light"/>
                          <a:cs typeface="Times New Roman" pitchFamily="18" charset="0"/>
                        </a:rPr>
                        <a:t> Amerika: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dělá</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dojem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uvolněnosti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možná</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až</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trochu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ležérnosti</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cs typeface="Times New Roman" pitchFamily="18" charset="0"/>
                        </a:rPr>
                        <a:t>V </a:t>
                      </a:r>
                      <a:r>
                        <a:rPr kumimoji="0" lang="en-US" sz="1800" b="0" i="0" u="none" strike="noStrike" cap="none" normalizeH="0" baseline="0" dirty="0" err="1">
                          <a:ln>
                            <a:noFill/>
                          </a:ln>
                          <a:solidFill>
                            <a:srgbClr val="333333"/>
                          </a:solidFill>
                          <a:effectLst/>
                          <a:latin typeface="Calibri Light"/>
                          <a:cs typeface="Times New Roman" pitchFamily="18" charset="0"/>
                        </a:rPr>
                        <a:t>některých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arabských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zemích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jsou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chodidla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považována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nejšpinavější</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část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těla</a:t>
                      </a:r>
                      <a:r>
                        <a:rPr kumimoji="0" lang="en-US" sz="1800" b="0" i="0" u="none" strike="noStrike" cap="none" normalizeH="0" baseline="0" dirty="0">
                          <a:ln>
                            <a:noFill/>
                          </a:ln>
                          <a:solidFill>
                            <a:srgbClr val="333333"/>
                          </a:solidFill>
                          <a:effectLst/>
                          <a:latin typeface="Calibri Light"/>
                          <a:cs typeface="Times New Roman" pitchFamily="18" charset="0"/>
                        </a:rPr>
                        <a:t>. Je proto </a:t>
                      </a:r>
                      <a:r>
                        <a:rPr kumimoji="0" lang="en-US" sz="1800" b="0" i="0" u="none" strike="noStrike" cap="none" normalizeH="0" baseline="0" dirty="0" err="1">
                          <a:ln>
                            <a:noFill/>
                          </a:ln>
                          <a:solidFill>
                            <a:srgbClr val="333333"/>
                          </a:solidFill>
                          <a:effectLst/>
                          <a:latin typeface="Calibri Light"/>
                          <a:cs typeface="Times New Roman" pitchFamily="18" charset="0"/>
                        </a:rPr>
                        <a:t>velmi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urážlivé</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ukázat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někomu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podrážky</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svých</a:t>
                      </a:r>
                      <a:r>
                        <a:rPr kumimoji="0" lang="en-US" sz="1800" b="0" i="0" u="none" strike="noStrike" cap="none" normalizeH="0" baseline="0" dirty="0">
                          <a:ln>
                            <a:noFill/>
                          </a:ln>
                          <a:solidFill>
                            <a:srgbClr val="333333"/>
                          </a:solidFill>
                          <a:effectLst/>
                          <a:latin typeface="Calibri Light"/>
                          <a:cs typeface="Times New Roman" pitchFamily="18" charset="0"/>
                        </a:rPr>
                        <a:t> bot.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cs typeface="Times New Roman" pitchFamily="18" charset="0"/>
                        </a:rPr>
                        <a:t>USA a </a:t>
                      </a:r>
                      <a:r>
                        <a:rPr kumimoji="0" lang="en-US" sz="1800" b="1" i="0" u="none" strike="noStrike" cap="none" normalizeH="0" baseline="0" dirty="0" err="1">
                          <a:ln>
                            <a:noFill/>
                          </a:ln>
                          <a:solidFill>
                            <a:srgbClr val="333333"/>
                          </a:solidFill>
                          <a:effectLst/>
                          <a:latin typeface="Calibri Light"/>
                          <a:cs typeface="Times New Roman" pitchFamily="18" charset="0"/>
                        </a:rPr>
                        <a:t>mnoho</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dalších</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zemí</a:t>
                      </a:r>
                      <a:r>
                        <a:rPr kumimoji="0" lang="en-US" sz="1800" b="1" i="0" u="none" strike="noStrike" cap="none" normalizeH="0" baseline="0">
                          <a:ln>
                            <a:noFill/>
                          </a:ln>
                          <a:solidFill>
                            <a:srgbClr val="333333"/>
                          </a:solidFill>
                          <a:effectLst/>
                          <a:latin typeface="Calibri Light"/>
                          <a:cs typeface="Times New Roman" pitchFamily="18" charset="0"/>
                        </a:rPr>
                        <a:t>:</a:t>
                      </a:r>
                      <a:r>
                        <a:rPr kumimoji="0" lang="en-US" sz="1800" b="0" i="0" u="none" strike="noStrike" cap="none" normalizeH="0" baseline="0">
                          <a:ln>
                            <a:noFill/>
                          </a:ln>
                          <a:solidFill>
                            <a:srgbClr val="333333"/>
                          </a:solidFill>
                          <a:effectLst/>
                          <a:latin typeface="Calibri Light"/>
                          <a:cs typeface="Times New Roman" pitchFamily="18" charset="0"/>
                        </a:rPr>
                        <a:t> “Výborně!”, “Skvělé” </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Některé</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Africké</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země</a:t>
                      </a:r>
                      <a:r>
                        <a:rPr kumimoji="0" lang="en-US" sz="1800" b="1" i="0" u="none" strike="noStrike" cap="none" normalizeH="0" baseline="0">
                          <a:ln>
                            <a:noFill/>
                          </a:ln>
                          <a:solidFill>
                            <a:srgbClr val="333333"/>
                          </a:solidFill>
                          <a:effectLst/>
                          <a:latin typeface="Calibri Light"/>
                          <a:cs typeface="Times New Roman" pitchFamily="18" charset="0"/>
                        </a:rPr>
                        <a:t>:</a:t>
                      </a:r>
                      <a:r>
                        <a:rPr kumimoji="0" lang="en-US" sz="1800" b="0" i="0" u="none" strike="noStrike" cap="none" normalizeH="0" baseline="0">
                          <a:ln>
                            <a:noFill/>
                          </a:ln>
                          <a:solidFill>
                            <a:srgbClr val="333333"/>
                          </a:solidFill>
                          <a:effectLst/>
                          <a:latin typeface="Calibri Light"/>
                          <a:cs typeface="Times New Roman" pitchFamily="18" charset="0"/>
                        </a:rPr>
                        <a:t> “Jdi </a:t>
                      </a:r>
                      <a:r>
                        <a:rPr kumimoji="0" lang="en-US" sz="1800" b="0" i="0" u="none" strike="noStrike" cap="none" normalizeH="0" baseline="0" err="1">
                          <a:ln>
                            <a:noFill/>
                          </a:ln>
                          <a:solidFill>
                            <a:srgbClr val="333333"/>
                          </a:solidFill>
                          <a:effectLst/>
                          <a:latin typeface="Calibri Light"/>
                          <a:cs typeface="Times New Roman" pitchFamily="18" charset="0"/>
                        </a:rPr>
                        <a:t>pryč</a:t>
                      </a:r>
                      <a:r>
                        <a:rPr kumimoji="0" lang="en-US" sz="1800" b="0" i="0" u="none" strike="noStrike" cap="none" normalizeH="0" baseline="0">
                          <a:ln>
                            <a:noFill/>
                          </a:ln>
                          <a:solidFill>
                            <a:srgbClr val="333333"/>
                          </a:solidFill>
                          <a:effectLst/>
                          <a:latin typeface="Calibri Light"/>
                          <a:cs typeface="Times New Roman" pitchFamily="18" charset="0"/>
                        </a:rPr>
                        <a:t>!” </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Mnohé</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země</a:t>
                      </a:r>
                      <a:r>
                        <a:rPr kumimoji="0" lang="en-US" sz="1800" b="1"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používá</a:t>
                      </a:r>
                      <a:r>
                        <a:rPr kumimoji="0" lang="en-US" sz="1800" b="0" i="0" u="none" strike="noStrike" cap="none" normalizeH="0" baseline="0" dirty="0">
                          <a:ln>
                            <a:noFill/>
                          </a:ln>
                          <a:solidFill>
                            <a:srgbClr val="333333"/>
                          </a:solidFill>
                          <a:effectLst/>
                          <a:latin typeface="Calibri Light"/>
                          <a:cs typeface="Times New Roman" pitchFamily="18" charset="0"/>
                        </a:rPr>
                        <a:t> se </a:t>
                      </a:r>
                      <a:r>
                        <a:rPr kumimoji="0" lang="en-US" sz="1800" b="0" i="0" u="none" strike="noStrike" cap="none" normalizeH="0" baseline="0" dirty="0" err="1">
                          <a:ln>
                            <a:noFill/>
                          </a:ln>
                          <a:solidFill>
                            <a:srgbClr val="333333"/>
                          </a:solidFill>
                          <a:effectLst/>
                          <a:latin typeface="Calibri Light"/>
                          <a:cs typeface="Times New Roman" pitchFamily="18" charset="0"/>
                        </a:rPr>
                        <a:t>při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stopování</a:t>
                      </a:r>
                      <a:r>
                        <a:rPr kumimoji="0" lang="en-US" sz="1800" b="0" i="0" u="none" strike="noStrike" cap="none" normalizeH="0" baseline="0" dirty="0">
                          <a:ln>
                            <a:noFill/>
                          </a:ln>
                          <a:solidFill>
                            <a:srgbClr val="333333"/>
                          </a:solidFill>
                          <a:effectLst/>
                          <a:latin typeface="Calibri Light"/>
                          <a:cs typeface="Times New Roman" pitchFamily="18" charset="0"/>
                        </a:rPr>
                        <a:t>, ale ne </a:t>
                      </a:r>
                      <a:r>
                        <a:rPr kumimoji="0" lang="en-US" sz="1800" b="0" i="0" u="none" strike="noStrike" cap="none" normalizeH="0" baseline="0" dirty="0" err="1">
                          <a:ln>
                            <a:noFill/>
                          </a:ln>
                          <a:solidFill>
                            <a:srgbClr val="333333"/>
                          </a:solidFill>
                          <a:effectLst/>
                          <a:latin typeface="Calibri Light"/>
                          <a:cs typeface="Times New Roman" pitchFamily="18" charset="0"/>
                        </a:rPr>
                        <a:t>ve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všech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zemích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viz</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výše</a:t>
                      </a:r>
                      <a:r>
                        <a:rPr kumimoji="0" lang="en-US" sz="1800" b="0" i="0" u="none" strike="noStrike" cap="none" normalizeH="0" baseline="0" dirty="0">
                          <a:ln>
                            <a:noFill/>
                          </a:ln>
                          <a:solidFill>
                            <a:srgbClr val="333333"/>
                          </a:solidFill>
                          <a:effectLst/>
                          <a:latin typeface="Calibri Light"/>
                          <a:cs typeface="Times New Roman" pitchFamily="18" charset="0"/>
                        </a:rPr>
                        <a:t>!).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Slovní výraz</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333333"/>
                          </a:solidFill>
                          <a:effectLst/>
                          <a:latin typeface="Calibri Light"/>
                          <a:cs typeface="Times New Roman" pitchFamily="18" charset="0"/>
                        </a:rPr>
                        <a:t>“Ty vole” </a:t>
                      </a:r>
                      <a:r>
                        <a:rPr kumimoji="0" lang="en-US" sz="1800" b="0" i="0" u="none" strike="noStrike" cap="none" normalizeH="0" baseline="0" dirty="0" err="1">
                          <a:ln>
                            <a:noFill/>
                          </a:ln>
                          <a:solidFill>
                            <a:srgbClr val="333333"/>
                          </a:solidFill>
                          <a:effectLst/>
                          <a:latin typeface="Calibri Light"/>
                          <a:cs typeface="Times New Roman" pitchFamily="18" charset="0"/>
                        </a:rPr>
                        <a:t>může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být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přátelským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uvítáním</a:t>
                      </a:r>
                      <a:r>
                        <a:rPr kumimoji="0" lang="en-US" sz="1800" b="0" i="0" u="none" strike="noStrike" cap="none" normalizeH="0" baseline="0" dirty="0">
                          <a:ln>
                            <a:noFill/>
                          </a:ln>
                          <a:solidFill>
                            <a:srgbClr val="333333"/>
                          </a:solidFill>
                          <a:effectLst/>
                          <a:latin typeface="Calibri Light"/>
                          <a:cs typeface="Times New Roman" pitchFamily="18" charset="0"/>
                        </a:rPr>
                        <a:t> v </a:t>
                      </a:r>
                      <a:r>
                        <a:rPr kumimoji="0" lang="en-US" sz="1800" b="0" i="0" u="none" strike="noStrike" cap="none" normalizeH="0" baseline="0" dirty="0" err="1">
                          <a:ln>
                            <a:noFill/>
                          </a:ln>
                          <a:solidFill>
                            <a:srgbClr val="333333"/>
                          </a:solidFill>
                          <a:effectLst/>
                          <a:latin typeface="Calibri Light"/>
                          <a:cs typeface="Times New Roman" pitchFamily="18" charset="0"/>
                        </a:rPr>
                        <a:t>některých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skupinách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dospívajících</a:t>
                      </a:r>
                      <a:r>
                        <a:rPr kumimoji="0" lang="en-US" sz="1800" b="0" i="0" u="none" strike="noStrike" cap="none" normalizeH="0" baseline="0" dirty="0">
                          <a:ln>
                            <a:noFill/>
                          </a:ln>
                          <a:solidFill>
                            <a:srgbClr val="333333"/>
                          </a:solidFill>
                          <a:effectLst/>
                          <a:latin typeface="Calibri Light"/>
                          <a:cs typeface="Times New Roman" pitchFamily="18" charset="0"/>
                        </a:rPr>
                        <a:t>, ale </a:t>
                      </a:r>
                      <a:r>
                        <a:rPr kumimoji="0" lang="en-US" sz="1800" b="0" i="0" u="none" strike="noStrike" cap="none" normalizeH="0" baseline="0" dirty="0" err="1">
                          <a:ln>
                            <a:noFill/>
                          </a:ln>
                          <a:solidFill>
                            <a:srgbClr val="333333"/>
                          </a:solidFill>
                          <a:effectLst/>
                          <a:latin typeface="Calibri Light"/>
                          <a:cs typeface="Times New Roman" pitchFamily="18" charset="0"/>
                        </a:rPr>
                        <a:t>ve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většině</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jiných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okolností</a:t>
                      </a:r>
                      <a:r>
                        <a:rPr kumimoji="0" lang="en-US" sz="1800" b="0" i="0" u="none" strike="noStrike" cap="none" normalizeH="0" baseline="0" dirty="0">
                          <a:ln>
                            <a:noFill/>
                          </a:ln>
                          <a:solidFill>
                            <a:srgbClr val="333333"/>
                          </a:solidFill>
                          <a:effectLst/>
                          <a:latin typeface="Calibri Light"/>
                          <a:cs typeface="Times New Roman" pitchFamily="18" charset="0"/>
                        </a:rPr>
                        <a:t> je </a:t>
                      </a:r>
                      <a:r>
                        <a:rPr kumimoji="0" lang="en-US" sz="1800" b="0" i="0" u="none" strike="noStrike" cap="none" normalizeH="0" baseline="0" dirty="0" err="1">
                          <a:ln>
                            <a:noFill/>
                          </a:ln>
                          <a:solidFill>
                            <a:srgbClr val="333333"/>
                          </a:solidFill>
                          <a:effectLst/>
                          <a:latin typeface="Calibri Light"/>
                          <a:cs typeface="Times New Roman" pitchFamily="18" charset="0"/>
                        </a:rPr>
                        <a:t>vnímáno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jako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vulgární</a:t>
                      </a:r>
                      <a:r>
                        <a:rPr kumimoji="0" lang="en-US" sz="1800" b="0" i="0" u="none" strike="noStrike" cap="none" normalizeH="0" baseline="0" dirty="0">
                          <a:ln>
                            <a:noFill/>
                          </a:ln>
                          <a:solidFill>
                            <a:srgbClr val="333333"/>
                          </a:solidFill>
                          <a:effectLst/>
                          <a:latin typeface="Calibri Light"/>
                          <a:cs typeface="Times New Roman" pitchFamily="18" charset="0"/>
                        </a:rPr>
                        <a:t> a </a:t>
                      </a:r>
                      <a:r>
                        <a:rPr kumimoji="0" lang="en-US" sz="1800" b="0" i="0" u="none" strike="noStrike" cap="none" normalizeH="0" baseline="0" dirty="0" err="1">
                          <a:ln>
                            <a:noFill/>
                          </a:ln>
                          <a:solidFill>
                            <a:srgbClr val="333333"/>
                          </a:solidFill>
                          <a:effectLst/>
                          <a:latin typeface="Calibri Light"/>
                          <a:cs typeface="Times New Roman" pitchFamily="18" charset="0"/>
                        </a:rPr>
                        <a:t>neomluvitelně</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urážlivé</a:t>
                      </a:r>
                      <a:r>
                        <a:rPr kumimoji="0" lang="en-US" sz="1800" b="0" i="0" u="none" strike="noStrike" cap="none" normalizeH="0" baseline="0" dirty="0">
                          <a:ln>
                            <a:noFill/>
                          </a:ln>
                          <a:solidFill>
                            <a:srgbClr val="333333"/>
                          </a:solidFill>
                          <a:effectLst/>
                          <a:latin typeface="Calibri Light"/>
                          <a:cs typeface="Times New Roman" pitchFamily="18" charset="0"/>
                        </a:rPr>
                        <a:t>.</a:t>
                      </a:r>
                      <a:endParaRPr kumimoji="0" lang="pt-BR"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26</a:t>
            </a:fld>
            <a:endParaRPr lang="de-DE" altLang="de-DE"/>
          </a:p>
        </p:txBody>
      </p:sp>
    </p:spTree>
    <p:extLst>
      <p:ext uri="{BB962C8B-B14F-4D97-AF65-F5344CB8AC3E}">
        <p14:creationId xmlns:p14="http://schemas.microsoft.com/office/powerpoint/2010/main" val="18541468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Cvičení 2</a:t>
            </a:r>
            <a:endParaRPr lang="de-DE" altLang="de-DE" sz="3600">
              <a:latin typeface="+mn-lt"/>
              <a:ea typeface="+mn-ea"/>
              <a:cs typeface="+mn-cs"/>
            </a:endParaRPr>
          </a:p>
        </p:txBody>
      </p:sp>
      <p:sp>
        <p:nvSpPr>
          <p:cNvPr id="29699"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cs-CZ" altLang="de-DE" sz="2400">
                <a:solidFill>
                  <a:srgbClr val="333333"/>
                </a:solidFill>
              </a:rPr>
              <a:t>Na následujících snímcích uvidíte obrázek (nebo část obrázku</a:t>
            </a:r>
            <a:r>
              <a:rPr lang="de-DE" altLang="de-DE" sz="2400">
                <a:solidFill>
                  <a:srgbClr val="333333"/>
                </a:solidFill>
              </a:rPr>
              <a:t>).</a:t>
            </a:r>
          </a:p>
          <a:p>
            <a:pPr marL="342900" indent="-342900" eaLnBrk="1" hangingPunct="1">
              <a:buClr>
                <a:srgbClr val="333333"/>
              </a:buClr>
              <a:buFont typeface="WingDings"/>
              <a:buChar char=""/>
            </a:pPr>
            <a:r>
              <a:rPr lang="cs-CZ" altLang="de-DE" sz="2400">
                <a:solidFill>
                  <a:srgbClr val="333333"/>
                </a:solidFill>
              </a:rPr>
              <a:t>Pokuste se prosím přijít na to, co člověk na obrázku dělá nebo co si myslí.</a:t>
            </a:r>
            <a:endParaRPr lang="de-DE" altLang="de-DE" sz="2400">
              <a:solidFill>
                <a:srgbClr val="333333"/>
              </a:solidFill>
            </a:endParaRPr>
          </a:p>
          <a:p>
            <a:pPr marL="342900" indent="-342900" eaLnBrk="1" hangingPunct="1">
              <a:buClr>
                <a:srgbClr val="333333"/>
              </a:buClr>
              <a:buFont typeface="WingDings"/>
              <a:buChar char=""/>
            </a:pPr>
            <a:r>
              <a:rPr lang="cs-CZ" altLang="ko-KR" sz="2400">
                <a:solidFill>
                  <a:srgbClr val="333333"/>
                </a:solidFill>
              </a:rPr>
              <a:t>Prosím proberte svůj názor v skupině!</a:t>
            </a:r>
            <a:endParaRPr lang="de-DE" altLang="de-DE" sz="2400">
              <a:solidFill>
                <a:srgbClr val="333333"/>
              </a:solidFill>
            </a:endParaRPr>
          </a:p>
        </p:txBody>
      </p:sp>
      <p:sp>
        <p:nvSpPr>
          <p:cNvPr id="4" name="Footer Placeholder 3"/>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67C61CD3-BF62-47DC-ACD8-14A8D8D33A4E}"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2"/>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Běžec dobíhající do cíle maratónu.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Rozčilený člověk.</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Člověk, který volá o pomoc, protože mu ukradli košili.</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Muž uctívající slunce.</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mn-lt"/>
                <a:ea typeface="+mn-ea"/>
                <a:cs typeface="+mn-cs"/>
              </a:rPr>
              <a:t>Co </a:t>
            </a:r>
            <a:r>
              <a:rPr lang="en-US" sz="3600" dirty="0" err="1">
                <a:latin typeface="+mn-lt"/>
                <a:ea typeface="+mn-ea"/>
                <a:cs typeface="+mn-cs"/>
              </a:rPr>
              <a:t>tento</a:t>
            </a:r>
            <a:r>
              <a:rPr lang="en-US" sz="3600" dirty="0">
                <a:latin typeface="+mn-lt"/>
                <a:ea typeface="+mn-ea"/>
                <a:cs typeface="+mn-cs"/>
              </a:rPr>
              <a:t> </a:t>
            </a:r>
            <a:r>
              <a:rPr lang="en-US" sz="3600" dirty="0" err="1">
                <a:latin typeface="+mn-lt"/>
                <a:ea typeface="+mn-ea"/>
                <a:cs typeface="+mn-cs"/>
              </a:rPr>
              <a:t>člověk</a:t>
            </a:r>
            <a:r>
              <a:rPr lang="en-US" sz="3600" dirty="0">
                <a:latin typeface="+mn-lt"/>
                <a:ea typeface="+mn-ea"/>
                <a:cs typeface="+mn-cs"/>
              </a:rPr>
              <a:t> </a:t>
            </a:r>
            <a:r>
              <a:rPr lang="en-US" sz="3600" dirty="0" err="1">
                <a:latin typeface="+mn-lt"/>
                <a:ea typeface="+mn-ea"/>
                <a:cs typeface="+mn-cs"/>
              </a:rPr>
              <a:t>cítí</a:t>
            </a:r>
            <a:r>
              <a:rPr lang="en-US" sz="3600" dirty="0">
                <a:latin typeface="+mn-lt"/>
                <a:ea typeface="+mn-ea"/>
                <a:cs typeface="+mn-cs"/>
              </a:rPr>
              <a:t> </a:t>
            </a:r>
            <a:r>
              <a:rPr lang="en-US" sz="3600" dirty="0" err="1">
                <a:latin typeface="+mn-lt"/>
                <a:ea typeface="+mn-ea"/>
                <a:cs typeface="+mn-cs"/>
              </a:rPr>
              <a:t>nebo</a:t>
            </a:r>
            <a:r>
              <a:rPr lang="en-US" sz="3600" dirty="0">
                <a:latin typeface="+mn-lt"/>
                <a:ea typeface="+mn-ea"/>
                <a:cs typeface="+mn-cs"/>
              </a:rPr>
              <a:t> </a:t>
            </a:r>
            <a:r>
              <a:rPr lang="en-US" sz="3600" dirty="0" err="1">
                <a:latin typeface="+mn-lt"/>
                <a:ea typeface="+mn-ea"/>
                <a:cs typeface="+mn-cs"/>
              </a:rPr>
              <a:t>dělá</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Nakolik</a:t>
            </a:r>
            <a:r>
              <a:rPr lang="en-US" sz="3600" dirty="0">
                <a:latin typeface="+mn-lt"/>
                <a:ea typeface="+mn-ea"/>
                <a:cs typeface="+mn-cs"/>
              </a:rPr>
              <a:t> </a:t>
            </a:r>
            <a:r>
              <a:rPr lang="en-US" sz="3600" dirty="0" err="1">
                <a:latin typeface="+mn-lt"/>
                <a:ea typeface="+mn-ea"/>
                <a:cs typeface="+mn-cs"/>
              </a:rPr>
              <a:t>jste</a:t>
            </a:r>
            <a:r>
              <a:rPr lang="en-US" sz="3600" dirty="0">
                <a:latin typeface="+mn-lt"/>
                <a:ea typeface="+mn-ea"/>
                <a:cs typeface="+mn-cs"/>
              </a:rPr>
              <a:t> </a:t>
            </a:r>
            <a:r>
              <a:rPr lang="en-US" sz="3600" dirty="0" err="1">
                <a:latin typeface="+mn-lt"/>
                <a:ea typeface="+mn-ea"/>
                <a:cs typeface="+mn-cs"/>
              </a:rPr>
              <a:t>si</a:t>
            </a:r>
            <a:r>
              <a:rPr lang="en-US" sz="3600" dirty="0">
                <a:latin typeface="+mn-lt"/>
                <a:ea typeface="+mn-ea"/>
                <a:cs typeface="+mn-cs"/>
              </a:rPr>
              <a:t> </a:t>
            </a:r>
            <a:r>
              <a:rPr lang="en-US" sz="3600" dirty="0" err="1">
                <a:latin typeface="+mn-lt"/>
                <a:ea typeface="+mn-ea"/>
                <a:cs typeface="+mn-cs"/>
              </a:rPr>
              <a:t>tím</a:t>
            </a:r>
            <a:r>
              <a:rPr lang="en-US" sz="3600" dirty="0">
                <a:latin typeface="+mn-lt"/>
                <a:ea typeface="+mn-ea"/>
                <a:cs typeface="+mn-cs"/>
              </a:rPr>
              <a:t> </a:t>
            </a:r>
            <a:r>
              <a:rPr lang="en-US" sz="3600" dirty="0" err="1">
                <a:latin typeface="+mn-lt"/>
                <a:ea typeface="+mn-ea"/>
                <a:cs typeface="+mn-cs"/>
              </a:rPr>
              <a:t>jistí</a:t>
            </a:r>
            <a:r>
              <a:rPr lang="en-US" sz="3600" dirty="0">
                <a:latin typeface="+mn-lt"/>
                <a:ea typeface="+mn-ea"/>
                <a:cs typeface="+mn-cs"/>
              </a:rPr>
              <a:t>?</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517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Výřez!</a:t>
            </a:r>
            <a:endParaRPr lang="en-GB"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Text Box 5"/>
          <p:cNvSpPr txBox="1">
            <a:spLocks noChangeArrowheads="1"/>
          </p:cNvSpPr>
          <p:nvPr/>
        </p:nvSpPr>
        <p:spPr bwMode="auto">
          <a:xfrm>
            <a:off x="777239" y="5215574"/>
            <a:ext cx="3840480" cy="373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cs-CZ" altLang="de-DE" sz="800" i="1">
                <a:solidFill>
                  <a:srgbClr val="333333"/>
                </a:solidFill>
                <a:latin typeface="+mn-lt"/>
                <a:cs typeface="+mn-cs"/>
              </a:rPr>
              <a:t>Prosím čtěte poděkování na konci prezentace</a:t>
            </a:r>
            <a:r>
              <a:rPr lang="de-DE" altLang="de-DE" sz="800" i="1">
                <a:solidFill>
                  <a:srgbClr val="333333"/>
                </a:solidFill>
                <a:latin typeface="+mn-lt"/>
                <a:cs typeface="+mn-cs"/>
              </a:rPr>
              <a:t>. </a:t>
            </a:r>
          </a:p>
        </p:txBody>
      </p:sp>
      <p:sp>
        <p:nvSpPr>
          <p:cNvPr id="31749" name="Text Box 6"/>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Běžec dobíhající do cíle maratónu.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cs-CZ" altLang="de-DE" sz="2400" dirty="0">
                <a:solidFill>
                  <a:srgbClr val="004992"/>
                </a:solidFill>
                <a:latin typeface="+mn-lt"/>
                <a:cs typeface="+mn-cs"/>
              </a:rPr>
              <a:t>Rozčilený člověk.</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Člověk, který volá o pomoc, protože mu ukradli košili.</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Muž uctívající slunce.</a:t>
            </a:r>
            <a:endParaRPr lang="en-GB" altLang="de-DE" sz="2400" dirty="0">
              <a:solidFill>
                <a:srgbClr val="333333"/>
              </a:solidFill>
              <a:latin typeface="+mn-lt"/>
              <a:cs typeface="+mn-cs"/>
            </a:endParaRPr>
          </a:p>
        </p:txBody>
      </p:sp>
      <p:pic>
        <p:nvPicPr>
          <p:cNvPr id="9" name="Picture 8" descr="Flutopfer ist wütend wegen fehlender Versorg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53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8"/>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Zlost!</a:t>
            </a:r>
            <a:endParaRPr lang="en-GB"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43C703FA-C9AB-45EE-AF22-9CB4913E7E18}"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Závěrečná řeč u soudu.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Dělnický předák má projev ke svým spolupracovníkům </a:t>
            </a:r>
            <a:r>
              <a:rPr lang="de-DE" altLang="de-DE" sz="2400" dirty="0">
                <a:solidFill>
                  <a:srgbClr val="333333"/>
                </a:solidFill>
                <a:latin typeface="+mn-lt"/>
                <a:cs typeface="+mn-cs"/>
              </a:rPr>
              <a:t>(</a:t>
            </a:r>
            <a:r>
              <a:rPr lang="cs-CZ" altLang="de-DE" sz="2400" dirty="0">
                <a:solidFill>
                  <a:srgbClr val="333333"/>
                </a:solidFill>
                <a:latin typeface="+mn-lt"/>
                <a:cs typeface="+mn-cs"/>
              </a:rPr>
              <a:t>ve </a:t>
            </a:r>
            <a:r>
              <a:rPr lang="de-DE" altLang="de-DE" sz="2400" dirty="0">
                <a:solidFill>
                  <a:srgbClr val="333333"/>
                </a:solidFill>
                <a:latin typeface="+mn-lt"/>
                <a:cs typeface="+mn-cs"/>
              </a:rPr>
              <a:t>19</a:t>
            </a:r>
            <a:r>
              <a:rPr lang="cs-CZ" altLang="de-DE" sz="2400" dirty="0">
                <a:solidFill>
                  <a:srgbClr val="333333"/>
                </a:solidFill>
                <a:latin typeface="+mn-lt"/>
                <a:cs typeface="+mn-cs"/>
              </a:rPr>
              <a:t>20 letech</a:t>
            </a:r>
            <a:r>
              <a:rPr lang="de-DE" altLang="de-DE" sz="2400" dirty="0">
                <a:solidFill>
                  <a:srgbClr val="333333"/>
                </a:solidFill>
                <a:latin typeface="+mn-lt"/>
                <a:cs typeface="+mn-cs"/>
              </a:rPr>
              <a:t>)</a:t>
            </a:r>
            <a:r>
              <a:rPr lang="cs-CZ" altLang="de-DE" sz="2400" dirty="0">
                <a:solidFill>
                  <a:srgbClr val="333333"/>
                </a:solidFill>
                <a:latin typeface="+mn-lt"/>
                <a:cs typeface="+mn-cs"/>
              </a:rPr>
              <a:t>.</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Hádka na tržišti.</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Hudebník zpívá milostnou píseň.</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mn-lt"/>
                <a:ea typeface="+mn-ea"/>
                <a:cs typeface="+mn-cs"/>
              </a:rPr>
              <a:t>Co </a:t>
            </a:r>
            <a:r>
              <a:rPr lang="en-US" sz="3600" dirty="0" err="1">
                <a:latin typeface="+mn-lt"/>
                <a:ea typeface="+mn-ea"/>
                <a:cs typeface="+mn-cs"/>
              </a:rPr>
              <a:t>tento</a:t>
            </a:r>
            <a:r>
              <a:rPr lang="en-US" sz="3600" dirty="0">
                <a:latin typeface="+mn-lt"/>
                <a:ea typeface="+mn-ea"/>
                <a:cs typeface="+mn-cs"/>
              </a:rPr>
              <a:t> </a:t>
            </a:r>
            <a:r>
              <a:rPr lang="en-US" sz="3600" dirty="0" err="1">
                <a:latin typeface="+mn-lt"/>
                <a:ea typeface="+mn-ea"/>
                <a:cs typeface="+mn-cs"/>
              </a:rPr>
              <a:t>člověk</a:t>
            </a:r>
            <a:r>
              <a:rPr lang="en-US" sz="3600" dirty="0">
                <a:latin typeface="+mn-lt"/>
                <a:ea typeface="+mn-ea"/>
                <a:cs typeface="+mn-cs"/>
              </a:rPr>
              <a:t> </a:t>
            </a:r>
            <a:r>
              <a:rPr lang="en-US" sz="3600" dirty="0" err="1">
                <a:latin typeface="+mn-lt"/>
                <a:ea typeface="+mn-ea"/>
                <a:cs typeface="+mn-cs"/>
              </a:rPr>
              <a:t>cítí</a:t>
            </a:r>
            <a:r>
              <a:rPr lang="en-US" sz="3600" dirty="0">
                <a:latin typeface="+mn-lt"/>
                <a:ea typeface="+mn-ea"/>
                <a:cs typeface="+mn-cs"/>
              </a:rPr>
              <a:t> </a:t>
            </a:r>
            <a:r>
              <a:rPr lang="en-US" sz="3600" dirty="0" err="1">
                <a:latin typeface="+mn-lt"/>
                <a:ea typeface="+mn-ea"/>
                <a:cs typeface="+mn-cs"/>
              </a:rPr>
              <a:t>nebo</a:t>
            </a:r>
            <a:r>
              <a:rPr lang="en-US" sz="3600" dirty="0">
                <a:latin typeface="+mn-lt"/>
                <a:ea typeface="+mn-ea"/>
                <a:cs typeface="+mn-cs"/>
              </a:rPr>
              <a:t> </a:t>
            </a:r>
            <a:r>
              <a:rPr lang="en-US" sz="3600" dirty="0" err="1">
                <a:latin typeface="+mn-lt"/>
                <a:ea typeface="+mn-ea"/>
                <a:cs typeface="+mn-cs"/>
              </a:rPr>
              <a:t>dělá</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Nakolik</a:t>
            </a:r>
            <a:r>
              <a:rPr lang="en-US" sz="3600" dirty="0">
                <a:latin typeface="+mn-lt"/>
                <a:ea typeface="+mn-ea"/>
                <a:cs typeface="+mn-cs"/>
              </a:rPr>
              <a:t> </a:t>
            </a:r>
            <a:r>
              <a:rPr lang="en-US" sz="3600" dirty="0" err="1">
                <a:latin typeface="+mn-lt"/>
                <a:ea typeface="+mn-ea"/>
                <a:cs typeface="+mn-cs"/>
              </a:rPr>
              <a:t>jste</a:t>
            </a:r>
            <a:r>
              <a:rPr lang="en-US" sz="3600" dirty="0">
                <a:latin typeface="+mn-lt"/>
                <a:ea typeface="+mn-ea"/>
                <a:cs typeface="+mn-cs"/>
              </a:rPr>
              <a:t> </a:t>
            </a:r>
            <a:r>
              <a:rPr lang="en-US" sz="3600" dirty="0" err="1">
                <a:latin typeface="+mn-lt"/>
                <a:ea typeface="+mn-ea"/>
                <a:cs typeface="+mn-cs"/>
              </a:rPr>
              <a:t>si</a:t>
            </a:r>
            <a:r>
              <a:rPr lang="en-US" sz="3600" dirty="0">
                <a:latin typeface="+mn-lt"/>
                <a:ea typeface="+mn-ea"/>
                <a:cs typeface="+mn-cs"/>
              </a:rPr>
              <a:t> </a:t>
            </a:r>
            <a:r>
              <a:rPr lang="en-US" sz="3600" dirty="0" err="1">
                <a:latin typeface="+mn-lt"/>
                <a:ea typeface="+mn-ea"/>
                <a:cs typeface="+mn-cs"/>
              </a:rPr>
              <a:t>tím</a:t>
            </a:r>
            <a:r>
              <a:rPr lang="en-US" sz="3600" dirty="0">
                <a:latin typeface="+mn-lt"/>
                <a:ea typeface="+mn-ea"/>
                <a:cs typeface="+mn-cs"/>
              </a:rPr>
              <a:t> </a:t>
            </a:r>
            <a:r>
              <a:rPr lang="en-US" sz="3600" dirty="0" err="1">
                <a:latin typeface="+mn-lt"/>
                <a:ea typeface="+mn-ea"/>
                <a:cs typeface="+mn-cs"/>
              </a:rPr>
              <a:t>jistí</a:t>
            </a:r>
            <a:r>
              <a:rPr lang="en-US" sz="3600" dirty="0">
                <a:latin typeface="+mn-lt"/>
                <a:ea typeface="+mn-ea"/>
                <a:cs typeface="+mn-cs"/>
              </a:rPr>
              <a:t>?</a:t>
            </a:r>
          </a:p>
        </p:txBody>
      </p:sp>
      <p:pic>
        <p:nvPicPr>
          <p:cNvPr id="9" name="Picture 4" descr="Vladimir Rolov - fotocommunity - Das Lied der Liebe - personal approval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5"/>
            <a:ext cx="1920240" cy="1185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Výřez!</a:t>
            </a:r>
            <a:endParaRPr lang="en-GB"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Text Box 5"/>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Závěrečná řeč u soudu.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Dělnický předák má projev ke svým spolupracovníkům </a:t>
            </a:r>
            <a:r>
              <a:rPr lang="de-DE" altLang="de-DE" sz="2400" dirty="0">
                <a:solidFill>
                  <a:srgbClr val="333333"/>
                </a:solidFill>
                <a:latin typeface="+mn-lt"/>
                <a:cs typeface="+mn-cs"/>
              </a:rPr>
              <a:t>(</a:t>
            </a:r>
            <a:r>
              <a:rPr lang="cs-CZ" altLang="de-DE" sz="2400" dirty="0">
                <a:solidFill>
                  <a:srgbClr val="333333"/>
                </a:solidFill>
                <a:latin typeface="+mn-lt"/>
                <a:cs typeface="+mn-cs"/>
              </a:rPr>
              <a:t>ve </a:t>
            </a:r>
            <a:r>
              <a:rPr lang="de-DE" altLang="de-DE" sz="2400" dirty="0">
                <a:solidFill>
                  <a:srgbClr val="333333"/>
                </a:solidFill>
                <a:latin typeface="+mn-lt"/>
                <a:cs typeface="+mn-cs"/>
              </a:rPr>
              <a:t>19</a:t>
            </a:r>
            <a:r>
              <a:rPr lang="cs-CZ" altLang="de-DE" sz="2400" dirty="0">
                <a:solidFill>
                  <a:srgbClr val="333333"/>
                </a:solidFill>
                <a:latin typeface="+mn-lt"/>
                <a:cs typeface="+mn-cs"/>
              </a:rPr>
              <a:t>20 letech</a:t>
            </a:r>
            <a:r>
              <a:rPr lang="de-DE" altLang="de-DE" sz="2400" dirty="0">
                <a:solidFill>
                  <a:srgbClr val="333333"/>
                </a:solidFill>
                <a:latin typeface="+mn-lt"/>
                <a:cs typeface="+mn-cs"/>
              </a:rPr>
              <a:t>)</a:t>
            </a:r>
            <a:r>
              <a:rPr lang="cs-CZ" altLang="de-DE" sz="2400" dirty="0">
                <a:solidFill>
                  <a:srgbClr val="333333"/>
                </a:solidFill>
                <a:latin typeface="+mn-lt"/>
                <a:cs typeface="+mn-cs"/>
              </a:rPr>
              <a:t>.</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Hádka na tržišti.</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cs-CZ" altLang="de-DE" sz="2400" dirty="0">
                <a:solidFill>
                  <a:srgbClr val="004992"/>
                </a:solidFill>
                <a:latin typeface="+mn-lt"/>
                <a:cs typeface="+mn-cs"/>
              </a:rPr>
              <a:t>Hudebník zpívá milostnou píseň.</a:t>
            </a:r>
            <a:endParaRPr lang="en-GB" altLang="de-DE" sz="2400" dirty="0">
              <a:solidFill>
                <a:srgbClr val="004992"/>
              </a:solidFill>
              <a:latin typeface="+mn-lt"/>
              <a:cs typeface="+mn-cs"/>
            </a:endParaRPr>
          </a:p>
        </p:txBody>
      </p:sp>
      <p:pic>
        <p:nvPicPr>
          <p:cNvPr id="8" name="Picture 7" descr="Vladimir Rolov - fotocommunity - Das Lied der Liebe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947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Vášeň!</a:t>
            </a:r>
            <a:endParaRPr lang="en-GB"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43C703FA-C9AB-45EE-AF22-9CB4913E7E18}"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Momentka hledaného Afrického válečného zločince </a:t>
            </a:r>
            <a:r>
              <a:rPr lang="de-DE" altLang="de-DE" sz="2400" dirty="0">
                <a:solidFill>
                  <a:srgbClr val="333333"/>
                </a:solidFill>
                <a:latin typeface="+mn-lt"/>
                <a:cs typeface="+mn-cs"/>
              </a:rPr>
              <a:t>(Gener</a:t>
            </a:r>
            <a:r>
              <a:rPr lang="cs-CZ" altLang="de-DE" sz="2400" dirty="0">
                <a:solidFill>
                  <a:srgbClr val="333333"/>
                </a:solidFill>
                <a:latin typeface="+mn-lt"/>
                <a:cs typeface="+mn-cs"/>
              </a:rPr>
              <a:t>á</a:t>
            </a:r>
            <a:r>
              <a:rPr lang="de-DE" altLang="de-DE" sz="2400" dirty="0">
                <a:solidFill>
                  <a:srgbClr val="333333"/>
                </a:solidFill>
                <a:latin typeface="+mn-lt"/>
                <a:cs typeface="+mn-cs"/>
              </a:rPr>
              <a:t>l Dbeki)</a:t>
            </a: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Muž běžící maratón.</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Zoufalý slepec.</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Americký politik při ranním běhu se svými osobními strážci.</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mn-lt"/>
                <a:ea typeface="+mn-ea"/>
                <a:cs typeface="+mn-cs"/>
              </a:rPr>
              <a:t>Co </a:t>
            </a:r>
            <a:r>
              <a:rPr lang="en-US" sz="3600" dirty="0" err="1">
                <a:latin typeface="+mn-lt"/>
                <a:ea typeface="+mn-ea"/>
                <a:cs typeface="+mn-cs"/>
              </a:rPr>
              <a:t>tento</a:t>
            </a:r>
            <a:r>
              <a:rPr lang="en-US" sz="3600" dirty="0">
                <a:latin typeface="+mn-lt"/>
                <a:ea typeface="+mn-ea"/>
                <a:cs typeface="+mn-cs"/>
              </a:rPr>
              <a:t> </a:t>
            </a:r>
            <a:r>
              <a:rPr lang="en-US" sz="3600" dirty="0" err="1">
                <a:latin typeface="+mn-lt"/>
                <a:ea typeface="+mn-ea"/>
                <a:cs typeface="+mn-cs"/>
              </a:rPr>
              <a:t>člověk</a:t>
            </a:r>
            <a:r>
              <a:rPr lang="en-US" sz="3600" dirty="0">
                <a:latin typeface="+mn-lt"/>
                <a:ea typeface="+mn-ea"/>
                <a:cs typeface="+mn-cs"/>
              </a:rPr>
              <a:t> </a:t>
            </a:r>
            <a:r>
              <a:rPr lang="en-US" sz="3600" dirty="0" err="1">
                <a:latin typeface="+mn-lt"/>
                <a:ea typeface="+mn-ea"/>
                <a:cs typeface="+mn-cs"/>
              </a:rPr>
              <a:t>cítí</a:t>
            </a:r>
            <a:r>
              <a:rPr lang="en-US" sz="3600" dirty="0">
                <a:latin typeface="+mn-lt"/>
                <a:ea typeface="+mn-ea"/>
                <a:cs typeface="+mn-cs"/>
              </a:rPr>
              <a:t> </a:t>
            </a:r>
            <a:r>
              <a:rPr lang="en-US" sz="3600" dirty="0" err="1">
                <a:latin typeface="+mn-lt"/>
                <a:ea typeface="+mn-ea"/>
                <a:cs typeface="+mn-cs"/>
              </a:rPr>
              <a:t>nebo</a:t>
            </a:r>
            <a:r>
              <a:rPr lang="en-US" sz="3600" dirty="0">
                <a:latin typeface="+mn-lt"/>
                <a:ea typeface="+mn-ea"/>
                <a:cs typeface="+mn-cs"/>
              </a:rPr>
              <a:t> </a:t>
            </a:r>
            <a:r>
              <a:rPr lang="en-US" sz="3600" dirty="0" err="1">
                <a:latin typeface="+mn-lt"/>
                <a:ea typeface="+mn-ea"/>
                <a:cs typeface="+mn-cs"/>
              </a:rPr>
              <a:t>dělá</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Nakolik</a:t>
            </a:r>
            <a:r>
              <a:rPr lang="en-US" sz="3600" dirty="0">
                <a:latin typeface="+mn-lt"/>
                <a:ea typeface="+mn-ea"/>
                <a:cs typeface="+mn-cs"/>
              </a:rPr>
              <a:t> </a:t>
            </a:r>
            <a:r>
              <a:rPr lang="en-US" sz="3600" dirty="0" err="1">
                <a:latin typeface="+mn-lt"/>
                <a:ea typeface="+mn-ea"/>
                <a:cs typeface="+mn-cs"/>
              </a:rPr>
              <a:t>jste</a:t>
            </a:r>
            <a:r>
              <a:rPr lang="en-US" sz="3600" dirty="0">
                <a:latin typeface="+mn-lt"/>
                <a:ea typeface="+mn-ea"/>
                <a:cs typeface="+mn-cs"/>
              </a:rPr>
              <a:t> </a:t>
            </a:r>
            <a:r>
              <a:rPr lang="en-US" sz="3600" dirty="0" err="1">
                <a:latin typeface="+mn-lt"/>
                <a:ea typeface="+mn-ea"/>
                <a:cs typeface="+mn-cs"/>
              </a:rPr>
              <a:t>si</a:t>
            </a:r>
            <a:r>
              <a:rPr lang="en-US" sz="3600" dirty="0">
                <a:latin typeface="+mn-lt"/>
                <a:ea typeface="+mn-ea"/>
                <a:cs typeface="+mn-cs"/>
              </a:rPr>
              <a:t> </a:t>
            </a:r>
            <a:r>
              <a:rPr lang="en-US" sz="3600" dirty="0" err="1">
                <a:latin typeface="+mn-lt"/>
                <a:ea typeface="+mn-ea"/>
                <a:cs typeface="+mn-cs"/>
              </a:rPr>
              <a:t>tím</a:t>
            </a:r>
            <a:r>
              <a:rPr lang="en-US" sz="3600" dirty="0">
                <a:latin typeface="+mn-lt"/>
                <a:ea typeface="+mn-ea"/>
                <a:cs typeface="+mn-cs"/>
              </a:rPr>
              <a:t> </a:t>
            </a:r>
            <a:r>
              <a:rPr lang="en-US" sz="3600" dirty="0" err="1">
                <a:latin typeface="+mn-lt"/>
                <a:ea typeface="+mn-ea"/>
                <a:cs typeface="+mn-cs"/>
              </a:rPr>
              <a:t>jistí</a:t>
            </a:r>
            <a:r>
              <a:rPr lang="en-US" sz="3600" dirty="0">
                <a:latin typeface="+mn-lt"/>
                <a:ea typeface="+mn-ea"/>
                <a:cs typeface="+mn-cs"/>
              </a:rPr>
              <a:t>?</a:t>
            </a:r>
          </a:p>
        </p:txBody>
      </p:sp>
      <p:pic>
        <p:nvPicPr>
          <p:cNvPr id="9" name="Picture 6" descr="Bild2_kle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96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Výřez!</a:t>
            </a:r>
            <a:endParaRPr lang="en-GB"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Momentka hledaného Afrického válečného zločince </a:t>
            </a:r>
            <a:r>
              <a:rPr lang="de-DE" altLang="de-DE" sz="2400" dirty="0">
                <a:solidFill>
                  <a:srgbClr val="333333"/>
                </a:solidFill>
                <a:latin typeface="+mn-lt"/>
                <a:cs typeface="+mn-cs"/>
              </a:rPr>
              <a:t>(Gener</a:t>
            </a:r>
            <a:r>
              <a:rPr lang="cs-CZ" altLang="de-DE" sz="2400" dirty="0">
                <a:solidFill>
                  <a:srgbClr val="333333"/>
                </a:solidFill>
                <a:latin typeface="+mn-lt"/>
                <a:cs typeface="+mn-cs"/>
              </a:rPr>
              <a:t>á</a:t>
            </a:r>
            <a:r>
              <a:rPr lang="de-DE" altLang="de-DE" sz="2400" dirty="0">
                <a:solidFill>
                  <a:srgbClr val="333333"/>
                </a:solidFill>
                <a:latin typeface="+mn-lt"/>
                <a:cs typeface="+mn-cs"/>
              </a:rPr>
              <a:t>l Dbeki)</a:t>
            </a:r>
          </a:p>
          <a:p>
            <a:pPr eaLnBrk="1" hangingPunct="1">
              <a:lnSpc>
                <a:spcPct val="105000"/>
              </a:lnSpc>
              <a:spcBef>
                <a:spcPts val="1999"/>
              </a:spcBef>
              <a:spcAft>
                <a:spcPts val="0"/>
              </a:spcAft>
              <a:buClr>
                <a:srgbClr val="004992"/>
              </a:buClr>
              <a:buFont typeface="WingDings"/>
              <a:buAutoNum type="arabicPeriod"/>
            </a:pPr>
            <a:r>
              <a:rPr lang="cs-CZ" altLang="de-DE" sz="2400" dirty="0">
                <a:solidFill>
                  <a:srgbClr val="004992"/>
                </a:solidFill>
                <a:latin typeface="+mn-lt"/>
                <a:cs typeface="+mn-cs"/>
              </a:rPr>
              <a:t>Muž běžící maratón.</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Zoufalý slepec.</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Americký politik při ranním běhu se svými osobními strážci.</a:t>
            </a:r>
            <a:endParaRPr lang="en-GB" altLang="de-DE" sz="2400" dirty="0">
              <a:solidFill>
                <a:srgbClr val="333333"/>
              </a:solidFill>
              <a:latin typeface="+mn-lt"/>
              <a:cs typeface="+mn-cs"/>
            </a:endParaRPr>
          </a:p>
        </p:txBody>
      </p:sp>
      <p:pic>
        <p:nvPicPr>
          <p:cNvPr id="7" name="Picture 6" descr="Bild1Semi Marathon de Paris 2008 - Selection, Frederic de Villamil-flicr-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43C703FA-C9AB-45EE-AF22-9CB4913E7E18}"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Text Box 2"/>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Hráč dává znamení svým spoluhráčům.</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Slepý mnich.</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Podezíravý pohled.</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Lukostřelba</a:t>
            </a:r>
            <a:endParaRPr lang="de-DE"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mn-lt"/>
                <a:ea typeface="+mn-ea"/>
                <a:cs typeface="+mn-cs"/>
              </a:rPr>
              <a:t>Co </a:t>
            </a:r>
            <a:r>
              <a:rPr lang="en-US" sz="3600" dirty="0" err="1">
                <a:latin typeface="+mn-lt"/>
                <a:ea typeface="+mn-ea"/>
                <a:cs typeface="+mn-cs"/>
              </a:rPr>
              <a:t>tento</a:t>
            </a:r>
            <a:r>
              <a:rPr lang="en-US" sz="3600" dirty="0">
                <a:latin typeface="+mn-lt"/>
                <a:ea typeface="+mn-ea"/>
                <a:cs typeface="+mn-cs"/>
              </a:rPr>
              <a:t> </a:t>
            </a:r>
            <a:r>
              <a:rPr lang="en-US" sz="3600" dirty="0" err="1">
                <a:latin typeface="+mn-lt"/>
                <a:ea typeface="+mn-ea"/>
                <a:cs typeface="+mn-cs"/>
              </a:rPr>
              <a:t>člověk</a:t>
            </a:r>
            <a:r>
              <a:rPr lang="en-US" sz="3600" dirty="0">
                <a:latin typeface="+mn-lt"/>
                <a:ea typeface="+mn-ea"/>
                <a:cs typeface="+mn-cs"/>
              </a:rPr>
              <a:t> </a:t>
            </a:r>
            <a:r>
              <a:rPr lang="en-US" sz="3600" dirty="0" err="1">
                <a:latin typeface="+mn-lt"/>
                <a:ea typeface="+mn-ea"/>
                <a:cs typeface="+mn-cs"/>
              </a:rPr>
              <a:t>cítí</a:t>
            </a:r>
            <a:r>
              <a:rPr lang="en-US" sz="3600" dirty="0">
                <a:latin typeface="+mn-lt"/>
                <a:ea typeface="+mn-ea"/>
                <a:cs typeface="+mn-cs"/>
              </a:rPr>
              <a:t> </a:t>
            </a:r>
            <a:r>
              <a:rPr lang="en-US" sz="3600" dirty="0" err="1">
                <a:latin typeface="+mn-lt"/>
                <a:ea typeface="+mn-ea"/>
                <a:cs typeface="+mn-cs"/>
              </a:rPr>
              <a:t>nebo</a:t>
            </a:r>
            <a:r>
              <a:rPr lang="en-US" sz="3600" dirty="0">
                <a:latin typeface="+mn-lt"/>
                <a:ea typeface="+mn-ea"/>
                <a:cs typeface="+mn-cs"/>
              </a:rPr>
              <a:t> </a:t>
            </a:r>
            <a:r>
              <a:rPr lang="en-US" sz="3600" dirty="0" err="1">
                <a:latin typeface="+mn-lt"/>
                <a:ea typeface="+mn-ea"/>
                <a:cs typeface="+mn-cs"/>
              </a:rPr>
              <a:t>dělá</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Nakolik</a:t>
            </a:r>
            <a:r>
              <a:rPr lang="en-US" sz="3600" dirty="0">
                <a:latin typeface="+mn-lt"/>
                <a:ea typeface="+mn-ea"/>
                <a:cs typeface="+mn-cs"/>
              </a:rPr>
              <a:t> </a:t>
            </a:r>
            <a:r>
              <a:rPr lang="en-US" sz="3600" dirty="0" err="1">
                <a:latin typeface="+mn-lt"/>
                <a:ea typeface="+mn-ea"/>
                <a:cs typeface="+mn-cs"/>
              </a:rPr>
              <a:t>jste</a:t>
            </a:r>
            <a:r>
              <a:rPr lang="en-US" sz="3600" dirty="0">
                <a:latin typeface="+mn-lt"/>
                <a:ea typeface="+mn-ea"/>
                <a:cs typeface="+mn-cs"/>
              </a:rPr>
              <a:t> </a:t>
            </a:r>
            <a:r>
              <a:rPr lang="en-US" sz="3600" dirty="0" err="1">
                <a:latin typeface="+mn-lt"/>
                <a:ea typeface="+mn-ea"/>
                <a:cs typeface="+mn-cs"/>
              </a:rPr>
              <a:t>si</a:t>
            </a:r>
            <a:r>
              <a:rPr lang="en-US" sz="3600" dirty="0">
                <a:latin typeface="+mn-lt"/>
                <a:ea typeface="+mn-ea"/>
                <a:cs typeface="+mn-cs"/>
              </a:rPr>
              <a:t> </a:t>
            </a:r>
            <a:r>
              <a:rPr lang="en-US" sz="3600" dirty="0" err="1">
                <a:latin typeface="+mn-lt"/>
                <a:ea typeface="+mn-ea"/>
                <a:cs typeface="+mn-cs"/>
              </a:rPr>
              <a:t>tím</a:t>
            </a:r>
            <a:r>
              <a:rPr lang="en-US" sz="3600" dirty="0">
                <a:latin typeface="+mn-lt"/>
                <a:ea typeface="+mn-ea"/>
                <a:cs typeface="+mn-cs"/>
              </a:rPr>
              <a:t> </a:t>
            </a:r>
            <a:r>
              <a:rPr lang="en-US" sz="3600" dirty="0" err="1">
                <a:latin typeface="+mn-lt"/>
                <a:ea typeface="+mn-ea"/>
                <a:cs typeface="+mn-cs"/>
              </a:rPr>
              <a:t>jistí</a:t>
            </a:r>
            <a:r>
              <a:rPr lang="en-US" sz="3600" dirty="0">
                <a:latin typeface="+mn-lt"/>
                <a:ea typeface="+mn-ea"/>
                <a:cs typeface="+mn-cs"/>
              </a:rPr>
              <a:t>?</a:t>
            </a:r>
          </a:p>
        </p:txBody>
      </p:sp>
      <p:pic>
        <p:nvPicPr>
          <p:cNvPr id="9" name="Picture 1034" descr="Klaus-Peter Hüskes fotocommunity Volltreffer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090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Výřez!</a:t>
            </a:r>
            <a:endParaRPr lang="en-GB"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34</a:t>
            </a:fld>
            <a:endParaRPr lang="de-DE" alt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Text Box 1029"/>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Hráč dává znamení svým spoluhráčům.</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Slepý mnich.</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Podezíravý pohled.</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cs-CZ" altLang="de-DE" sz="2400" dirty="0">
                <a:solidFill>
                  <a:srgbClr val="004992"/>
                </a:solidFill>
                <a:latin typeface="+mn-lt"/>
                <a:cs typeface="+mn-cs"/>
              </a:rPr>
              <a:t>Lukostřelba</a:t>
            </a:r>
            <a:endParaRPr lang="de-DE" altLang="de-DE" sz="2400" dirty="0">
              <a:solidFill>
                <a:srgbClr val="004992"/>
              </a:solidFill>
              <a:latin typeface="+mn-lt"/>
              <a:cs typeface="+mn-cs"/>
            </a:endParaRPr>
          </a:p>
        </p:txBody>
      </p:sp>
      <p:pic>
        <p:nvPicPr>
          <p:cNvPr id="8" name="Picture 7" descr="Klaus-Peter Hüskes fotocommunity Volltreff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Soustředění!</a:t>
            </a:r>
            <a:endParaRPr lang="en-GB"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43C703FA-C9AB-45EE-AF22-9CB4913E7E18}"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6" name="Text Box 2"/>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Objednávka pití u baru.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Trenér povzbuzuje své hráče.</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Rozčilený makléř (obchodník na burze).</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a:t>
            </a:r>
            <a:r>
              <a:rPr lang="cs-CZ" altLang="de-DE" sz="2400" dirty="0">
                <a:solidFill>
                  <a:srgbClr val="333333"/>
                </a:solidFill>
                <a:latin typeface="+mn-lt"/>
                <a:cs typeface="+mn-cs"/>
              </a:rPr>
              <a:t>už se chce poprat.</a:t>
            </a:r>
            <a:endParaRPr lang="de-DE"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mn-lt"/>
                <a:ea typeface="+mn-ea"/>
                <a:cs typeface="+mn-cs"/>
              </a:rPr>
              <a:t>Co </a:t>
            </a:r>
            <a:r>
              <a:rPr lang="en-US" sz="3600" dirty="0" err="1">
                <a:latin typeface="+mn-lt"/>
                <a:ea typeface="+mn-ea"/>
                <a:cs typeface="+mn-cs"/>
              </a:rPr>
              <a:t>tento</a:t>
            </a:r>
            <a:r>
              <a:rPr lang="en-US" sz="3600" dirty="0">
                <a:latin typeface="+mn-lt"/>
                <a:ea typeface="+mn-ea"/>
                <a:cs typeface="+mn-cs"/>
              </a:rPr>
              <a:t> </a:t>
            </a:r>
            <a:r>
              <a:rPr lang="en-US" sz="3600" dirty="0" err="1">
                <a:latin typeface="+mn-lt"/>
                <a:ea typeface="+mn-ea"/>
                <a:cs typeface="+mn-cs"/>
              </a:rPr>
              <a:t>člověk</a:t>
            </a:r>
            <a:r>
              <a:rPr lang="en-US" sz="3600" dirty="0">
                <a:latin typeface="+mn-lt"/>
                <a:ea typeface="+mn-ea"/>
                <a:cs typeface="+mn-cs"/>
              </a:rPr>
              <a:t> </a:t>
            </a:r>
            <a:r>
              <a:rPr lang="en-US" sz="3600" dirty="0" err="1">
                <a:latin typeface="+mn-lt"/>
                <a:ea typeface="+mn-ea"/>
                <a:cs typeface="+mn-cs"/>
              </a:rPr>
              <a:t>cítí</a:t>
            </a:r>
            <a:r>
              <a:rPr lang="en-US" sz="3600" dirty="0">
                <a:latin typeface="+mn-lt"/>
                <a:ea typeface="+mn-ea"/>
                <a:cs typeface="+mn-cs"/>
              </a:rPr>
              <a:t> </a:t>
            </a:r>
            <a:r>
              <a:rPr lang="en-US" sz="3600" dirty="0" err="1">
                <a:latin typeface="+mn-lt"/>
                <a:ea typeface="+mn-ea"/>
                <a:cs typeface="+mn-cs"/>
              </a:rPr>
              <a:t>nebo</a:t>
            </a:r>
            <a:r>
              <a:rPr lang="en-US" sz="3600" dirty="0">
                <a:latin typeface="+mn-lt"/>
                <a:ea typeface="+mn-ea"/>
                <a:cs typeface="+mn-cs"/>
              </a:rPr>
              <a:t> </a:t>
            </a:r>
            <a:r>
              <a:rPr lang="en-US" sz="3600" dirty="0" err="1">
                <a:latin typeface="+mn-lt"/>
                <a:ea typeface="+mn-ea"/>
                <a:cs typeface="+mn-cs"/>
              </a:rPr>
              <a:t>dělá</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Nakolik</a:t>
            </a:r>
            <a:r>
              <a:rPr lang="en-US" sz="3600" dirty="0">
                <a:latin typeface="+mn-lt"/>
                <a:ea typeface="+mn-ea"/>
                <a:cs typeface="+mn-cs"/>
              </a:rPr>
              <a:t> </a:t>
            </a:r>
            <a:r>
              <a:rPr lang="en-US" sz="3600" dirty="0" err="1">
                <a:latin typeface="+mn-lt"/>
                <a:ea typeface="+mn-ea"/>
                <a:cs typeface="+mn-cs"/>
              </a:rPr>
              <a:t>jste</a:t>
            </a:r>
            <a:r>
              <a:rPr lang="en-US" sz="3600" dirty="0">
                <a:latin typeface="+mn-lt"/>
                <a:ea typeface="+mn-ea"/>
                <a:cs typeface="+mn-cs"/>
              </a:rPr>
              <a:t> </a:t>
            </a:r>
            <a:r>
              <a:rPr lang="en-US" sz="3600" dirty="0" err="1">
                <a:latin typeface="+mn-lt"/>
                <a:ea typeface="+mn-ea"/>
                <a:cs typeface="+mn-cs"/>
              </a:rPr>
              <a:t>si</a:t>
            </a:r>
            <a:r>
              <a:rPr lang="en-US" sz="3600" dirty="0">
                <a:latin typeface="+mn-lt"/>
                <a:ea typeface="+mn-ea"/>
                <a:cs typeface="+mn-cs"/>
              </a:rPr>
              <a:t> </a:t>
            </a:r>
            <a:r>
              <a:rPr lang="en-US" sz="3600" dirty="0" err="1">
                <a:latin typeface="+mn-lt"/>
                <a:ea typeface="+mn-ea"/>
                <a:cs typeface="+mn-cs"/>
              </a:rPr>
              <a:t>tím</a:t>
            </a:r>
            <a:r>
              <a:rPr lang="en-US" sz="3600" dirty="0">
                <a:latin typeface="+mn-lt"/>
                <a:ea typeface="+mn-ea"/>
                <a:cs typeface="+mn-cs"/>
              </a:rPr>
              <a:t> </a:t>
            </a:r>
            <a:r>
              <a:rPr lang="en-US" sz="3600" dirty="0" err="1">
                <a:latin typeface="+mn-lt"/>
                <a:ea typeface="+mn-ea"/>
                <a:cs typeface="+mn-cs"/>
              </a:rPr>
              <a:t>jistí</a:t>
            </a:r>
            <a:r>
              <a:rPr lang="en-US" sz="3600" dirty="0">
                <a:latin typeface="+mn-lt"/>
                <a:ea typeface="+mn-ea"/>
                <a:cs typeface="+mn-cs"/>
              </a:rPr>
              <a:t>?</a:t>
            </a:r>
          </a:p>
        </p:txBody>
      </p:sp>
      <p:pic>
        <p:nvPicPr>
          <p:cNvPr id="9" name="Picture 1029" descr="marylous1"/>
          <p:cNvPicPr>
            <a:picLocks noChangeAspect="1" noChangeArrowheads="1"/>
          </p:cNvPicPr>
          <p:nvPr/>
        </p:nvPicPr>
        <p:blipFill>
          <a:blip r:embed="rId3">
            <a:extLst>
              <a:ext uri="{28A0092B-C50C-407E-A947-70E740481C1C}">
                <a14:useLocalDpi xmlns:a14="http://schemas.microsoft.com/office/drawing/2010/main" val="0"/>
              </a:ext>
            </a:extLst>
          </a:blip>
          <a:srcRect l="19220" t="30734" r="64264" b="36798"/>
          <a:stretch>
            <a:fillRect/>
          </a:stretch>
        </p:blipFill>
        <p:spPr bwMode="auto">
          <a:xfrm>
            <a:off x="1965960" y="2660904"/>
            <a:ext cx="1463040" cy="2157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Výřez!</a:t>
            </a:r>
            <a:endParaRPr lang="en-GB"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Text Box 4"/>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cs-CZ" altLang="de-DE" sz="2400" dirty="0">
                <a:solidFill>
                  <a:srgbClr val="004992"/>
                </a:solidFill>
                <a:latin typeface="+mn-lt"/>
                <a:cs typeface="+mn-cs"/>
              </a:rPr>
              <a:t>Objednávka pití u baru.</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Trenér povzbuzuje své hráče.</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Rozčilený makléř (obchodník na burze).</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a:t>
            </a:r>
            <a:r>
              <a:rPr lang="cs-CZ" altLang="de-DE" sz="2400" dirty="0">
                <a:solidFill>
                  <a:srgbClr val="333333"/>
                </a:solidFill>
                <a:latin typeface="+mn-lt"/>
                <a:cs typeface="+mn-cs"/>
              </a:rPr>
              <a:t>už se chce poprat.</a:t>
            </a:r>
            <a:endParaRPr lang="de-DE" altLang="de-DE" sz="2400" dirty="0">
              <a:solidFill>
                <a:srgbClr val="333333"/>
              </a:solidFill>
              <a:latin typeface="+mn-lt"/>
              <a:cs typeface="+mn-cs"/>
            </a:endParaRPr>
          </a:p>
        </p:txBody>
      </p:sp>
      <p:pic>
        <p:nvPicPr>
          <p:cNvPr id="7" name="Picture 6" descr="marylou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43C703FA-C9AB-45EE-AF22-9CB4913E7E18}" type="slidenum">
              <a:rPr lang="de-DE" altLang="de-DE" smtClean="0"/>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Volitelné</a:t>
            </a:r>
            <a:r>
              <a:rPr lang="en-US" altLang="ko-KR" sz="3600" spc="-5" dirty="0">
                <a:latin typeface="+mn-lt"/>
                <a:ea typeface="+mn-ea"/>
                <a:cs typeface="+mn-cs"/>
              </a:rPr>
              <a:t>: Video </a:t>
            </a:r>
            <a:r>
              <a:rPr lang="en-US" altLang="ko-KR" sz="3600" spc="-5" dirty="0" err="1">
                <a:latin typeface="+mn-lt"/>
                <a:ea typeface="+mn-ea"/>
                <a:cs typeface="+mn-cs"/>
              </a:rPr>
              <a:t>klipy</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Volitelné</a:t>
            </a:r>
            <a:r>
              <a:rPr lang="en-US" altLang="ko-KR" sz="2400" dirty="0">
                <a:solidFill>
                  <a:srgbClr val="004992"/>
                </a:solidFill>
              </a:rPr>
              <a:t>: Video </a:t>
            </a:r>
            <a:r>
              <a:rPr lang="en-US" altLang="ko-KR" sz="2400" dirty="0" err="1">
                <a:solidFill>
                  <a:srgbClr val="004992"/>
                </a:solidFill>
              </a:rPr>
              <a:t>klipy</a:t>
            </a:r>
            <a:r>
              <a:rPr lang="en-US" altLang="ko-KR" sz="2400" dirty="0">
                <a:solidFill>
                  <a:srgbClr val="004992"/>
                </a:solidFill>
              </a:rPr>
              <a:t>, </a:t>
            </a:r>
            <a:r>
              <a:rPr lang="en-US" altLang="ko-KR" sz="2400" dirty="0" err="1">
                <a:solidFill>
                  <a:srgbClr val="004992"/>
                </a:solidFill>
              </a:rPr>
              <a:t>které</a:t>
            </a:r>
            <a:r>
              <a:rPr lang="en-US" altLang="ko-KR" sz="2400" dirty="0">
                <a:solidFill>
                  <a:srgbClr val="004992"/>
                </a:solidFill>
              </a:rPr>
              <a:t> se </a:t>
            </a:r>
            <a:r>
              <a:rPr lang="en-US" altLang="ko-KR" sz="2400" dirty="0" err="1">
                <a:solidFill>
                  <a:srgbClr val="004992"/>
                </a:solidFill>
              </a:rPr>
              <a:t>zabývají</a:t>
            </a:r>
            <a:r>
              <a:rPr lang="en-US" altLang="ko-KR" sz="2400" dirty="0">
                <a:solidFill>
                  <a:srgbClr val="004992"/>
                </a:solidFill>
              </a:rPr>
              <a:t> </a:t>
            </a:r>
            <a:r>
              <a:rPr lang="en-US" altLang="ko-KR" sz="2400" dirty="0" err="1">
                <a:solidFill>
                  <a:srgbClr val="004992"/>
                </a:solidFill>
              </a:rPr>
              <a:t>dnešním</a:t>
            </a:r>
            <a:r>
              <a:rPr lang="en-US" altLang="ko-KR" sz="2400" dirty="0">
                <a:solidFill>
                  <a:srgbClr val="004992"/>
                </a:solidFill>
              </a:rPr>
              <a:t> </a:t>
            </a:r>
            <a:r>
              <a:rPr lang="en-US" altLang="ko-KR" sz="2400" dirty="0" err="1">
                <a:solidFill>
                  <a:srgbClr val="004992"/>
                </a:solidFill>
              </a:rPr>
              <a:t>tématem</a:t>
            </a:r>
            <a:r>
              <a:rPr lang="en-US" altLang="ko-KR" sz="2400" dirty="0">
                <a:solidFill>
                  <a:srgbClr val="004992"/>
                </a:solidFill>
              </a:rPr>
              <a:t>, </a:t>
            </a:r>
            <a:r>
              <a:rPr lang="en-US" altLang="ko-KR" sz="2400" dirty="0" err="1">
                <a:solidFill>
                  <a:srgbClr val="004992"/>
                </a:solidFill>
              </a:rPr>
              <a:t>lze</a:t>
            </a:r>
            <a:r>
              <a:rPr lang="en-US" altLang="ko-KR" sz="2400" dirty="0">
                <a:solidFill>
                  <a:srgbClr val="004992"/>
                </a:solidFill>
              </a:rPr>
              <a:t> </a:t>
            </a:r>
            <a:r>
              <a:rPr lang="en-US" altLang="ko-KR" sz="2400" dirty="0" err="1">
                <a:solidFill>
                  <a:srgbClr val="004992"/>
                </a:solidFill>
              </a:rPr>
              <a:t>najít</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této</a:t>
            </a:r>
            <a:r>
              <a:rPr lang="en-US" altLang="ko-KR" sz="2400" dirty="0">
                <a:solidFill>
                  <a:srgbClr val="004992"/>
                </a:solidFill>
              </a:rPr>
              <a:t> </a:t>
            </a:r>
            <a:r>
              <a:rPr lang="en-US" altLang="ko-KR" sz="2400" dirty="0" err="1">
                <a:solidFill>
                  <a:srgbClr val="004992"/>
                </a:solidFill>
              </a:rPr>
              <a:t>webové</a:t>
            </a:r>
            <a:r>
              <a:rPr lang="en-US" altLang="ko-KR" sz="2400" dirty="0">
                <a:solidFill>
                  <a:srgbClr val="004992"/>
                </a:solidFill>
              </a:rPr>
              <a:t> </a:t>
            </a:r>
            <a:r>
              <a:rPr lang="en-US" altLang="ko-KR" sz="2400" dirty="0" err="1">
                <a:solidFill>
                  <a:srgbClr val="004992"/>
                </a:solidFill>
              </a:rPr>
              <a:t>stránce</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a:solidFill>
                  <a:srgbClr val="333333"/>
                </a:solidFill>
              </a:rPr>
              <a:t>Po </a:t>
            </a:r>
            <a:r>
              <a:rPr lang="en-US" altLang="ko-KR" sz="2400" dirty="0" err="1">
                <a:solidFill>
                  <a:srgbClr val="333333"/>
                </a:solidFill>
              </a:rPr>
              <a:t>shlédnutí</a:t>
            </a:r>
            <a:r>
              <a:rPr lang="en-US" altLang="ko-KR" sz="2400" dirty="0">
                <a:solidFill>
                  <a:srgbClr val="333333"/>
                </a:solidFill>
              </a:rPr>
              <a:t> </a:t>
            </a:r>
            <a:r>
              <a:rPr lang="en-US" altLang="ko-KR" sz="2400" dirty="0" err="1">
                <a:solidFill>
                  <a:srgbClr val="333333"/>
                </a:solidFill>
              </a:rPr>
              <a:t>videa</a:t>
            </a:r>
            <a:r>
              <a:rPr lang="en-US" altLang="ko-KR" sz="2400" dirty="0">
                <a:solidFill>
                  <a:srgbClr val="333333"/>
                </a:solidFill>
              </a:rPr>
              <a:t> </a:t>
            </a:r>
            <a:r>
              <a:rPr lang="en-US" altLang="ko-KR" sz="2400" dirty="0" err="1">
                <a:solidFill>
                  <a:srgbClr val="333333"/>
                </a:solidFill>
              </a:rPr>
              <a:t>můžete</a:t>
            </a:r>
            <a:r>
              <a:rPr lang="en-US" altLang="ko-KR" sz="2400" dirty="0">
                <a:solidFill>
                  <a:srgbClr val="333333"/>
                </a:solidFill>
              </a:rPr>
              <a:t> </a:t>
            </a:r>
            <a:r>
              <a:rPr lang="en-US" altLang="ko-KR" sz="2400" dirty="0" err="1">
                <a:solidFill>
                  <a:srgbClr val="333333"/>
                </a:solidFill>
              </a:rPr>
              <a:t>ve</a:t>
            </a:r>
            <a:r>
              <a:rPr lang="en-US" altLang="ko-KR" sz="2400" dirty="0">
                <a:solidFill>
                  <a:srgbClr val="333333"/>
                </a:solidFill>
              </a:rPr>
              <a:t> </a:t>
            </a:r>
            <a:r>
              <a:rPr lang="en-US" altLang="ko-KR" sz="2400" dirty="0" err="1">
                <a:solidFill>
                  <a:srgbClr val="333333"/>
                </a:solidFill>
              </a:rPr>
              <a:t>skupině</a:t>
            </a:r>
            <a:r>
              <a:rPr lang="en-US" altLang="ko-KR" sz="2400" dirty="0">
                <a:solidFill>
                  <a:srgbClr val="333333"/>
                </a:solidFill>
              </a:rPr>
              <a:t> </a:t>
            </a:r>
            <a:r>
              <a:rPr lang="en-US" altLang="ko-KR" sz="2400" dirty="0" err="1">
                <a:solidFill>
                  <a:srgbClr val="333333"/>
                </a:solidFill>
              </a:rPr>
              <a:t>probrat</a:t>
            </a:r>
            <a:r>
              <a:rPr lang="en-US" altLang="ko-KR" sz="2400" dirty="0">
                <a:solidFill>
                  <a:srgbClr val="333333"/>
                </a:solidFill>
              </a:rPr>
              <a:t>, </a:t>
            </a:r>
            <a:r>
              <a:rPr lang="en-US" altLang="ko-KR" sz="2400" dirty="0" err="1">
                <a:solidFill>
                  <a:srgbClr val="333333"/>
                </a:solidFill>
              </a:rPr>
              <a:t>jak</a:t>
            </a:r>
            <a:r>
              <a:rPr lang="en-US" altLang="ko-KR" sz="2400" dirty="0">
                <a:solidFill>
                  <a:srgbClr val="333333"/>
                </a:solidFill>
              </a:rPr>
              <a:t> se </a:t>
            </a:r>
            <a:r>
              <a:rPr lang="en-US" altLang="ko-KR" sz="2400" dirty="0" err="1">
                <a:solidFill>
                  <a:srgbClr val="333333"/>
                </a:solidFill>
              </a:rPr>
              <a:t>vztahuje</a:t>
            </a:r>
            <a:r>
              <a:rPr lang="en-US" altLang="ko-KR" sz="2400" dirty="0">
                <a:solidFill>
                  <a:srgbClr val="333333"/>
                </a:solidFill>
              </a:rPr>
              <a:t> k </a:t>
            </a:r>
            <a:r>
              <a:rPr lang="en-US" altLang="ko-KR" sz="2400" dirty="0" err="1">
                <a:solidFill>
                  <a:srgbClr val="333333"/>
                </a:solidFill>
              </a:rPr>
              <a:t>tématu</a:t>
            </a:r>
            <a:r>
              <a:rPr lang="en-US" altLang="ko-KR" sz="2400" dirty="0">
                <a:solidFill>
                  <a:srgbClr val="333333"/>
                </a:solidFill>
              </a:rPr>
              <a:t> </a:t>
            </a:r>
            <a:r>
              <a:rPr lang="en-US" altLang="ko-KR" sz="2400" dirty="0" err="1">
                <a:solidFill>
                  <a:srgbClr val="333333"/>
                </a:solidFill>
              </a:rPr>
              <a:t>dnešní</a:t>
            </a:r>
            <a:r>
              <a:rPr lang="en-US" altLang="ko-KR" sz="2400" dirty="0">
                <a:solidFill>
                  <a:srgbClr val="333333"/>
                </a:solidFill>
              </a:rPr>
              <a:t> </a:t>
            </a:r>
            <a:r>
              <a:rPr lang="en-US" altLang="ko-KR" sz="2400" dirty="0" err="1">
                <a:solidFill>
                  <a:srgbClr val="333333"/>
                </a:solidFill>
              </a:rPr>
              <a:t>skupiny</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cs typeface="+mn-cs"/>
              </a:rPr>
              <a:t>[</a:t>
            </a:r>
            <a:r>
              <a:rPr lang="en-US" altLang="ko-KR" sz="1800" i="1" spc="-5" dirty="0">
                <a:solidFill>
                  <a:srgbClr val="333333"/>
                </a:solidFill>
                <a:cs typeface="+mn-cs"/>
              </a:rPr>
              <a:t>pro </a:t>
            </a:r>
            <a:r>
              <a:rPr lang="en-US" altLang="ko-KR" sz="1800" i="1" spc="-5" dirty="0" err="1">
                <a:solidFill>
                  <a:srgbClr val="333333"/>
                </a:solidFill>
                <a:cs typeface="+mn-cs"/>
              </a:rPr>
              <a:t>terapeuty</a:t>
            </a:r>
            <a:r>
              <a:rPr lang="en-US" altLang="ko-KR" sz="1800" i="1" spc="-5" dirty="0">
                <a:solidFill>
                  <a:srgbClr val="333333"/>
                </a:solidFill>
                <a:cs typeface="+mn-cs"/>
              </a:rPr>
              <a:t>:</a:t>
            </a:r>
            <a:endParaRPr sz="1800" dirty="0">
              <a:solidFill>
                <a:srgbClr val="333333"/>
              </a:solidFill>
              <a:cs typeface="+mn-cs"/>
            </a:endParaRPr>
          </a:p>
          <a:p>
            <a:pPr marL="12700" marR="5080" defTabSz="914400" eaLnBrk="0" fontAlgn="base" hangingPunct="0">
              <a:spcBef>
                <a:spcPts val="800"/>
              </a:spcBef>
              <a:spcAft>
                <a:spcPct val="0"/>
              </a:spcAft>
            </a:pPr>
            <a:r>
              <a:rPr lang="en-US" altLang="ko-KR" sz="1800" dirty="0">
                <a:solidFill>
                  <a:srgbClr val="333333"/>
                </a:solidFill>
                <a:cs typeface="+mn-cs"/>
              </a:rPr>
              <a:t>V </a:t>
            </a:r>
            <a:r>
              <a:rPr lang="en-US" altLang="ko-KR" sz="1800" dirty="0" err="1">
                <a:solidFill>
                  <a:srgbClr val="333333"/>
                </a:solidFill>
                <a:cs typeface="+mn-cs"/>
              </a:rPr>
              <a:t>některých</a:t>
            </a:r>
            <a:r>
              <a:rPr lang="en-US" altLang="ko-KR" sz="1800" dirty="0">
                <a:solidFill>
                  <a:srgbClr val="333333"/>
                </a:solidFill>
                <a:cs typeface="+mn-cs"/>
              </a:rPr>
              <a:t> </a:t>
            </a:r>
            <a:r>
              <a:rPr lang="en-US" altLang="ko-KR" sz="1800" dirty="0" err="1">
                <a:solidFill>
                  <a:srgbClr val="333333"/>
                </a:solidFill>
                <a:cs typeface="+mn-cs"/>
              </a:rPr>
              <a:t>videoklipech</a:t>
            </a:r>
            <a:r>
              <a:rPr lang="en-US" altLang="ko-KR" sz="1800" dirty="0">
                <a:solidFill>
                  <a:srgbClr val="333333"/>
                </a:solidFill>
                <a:cs typeface="+mn-cs"/>
              </a:rPr>
              <a:t> se </a:t>
            </a:r>
            <a:r>
              <a:rPr lang="en-US" altLang="ko-KR" sz="1800" dirty="0" err="1">
                <a:solidFill>
                  <a:srgbClr val="333333"/>
                </a:solidFill>
                <a:cs typeface="+mn-cs"/>
              </a:rPr>
              <a:t>mohou</a:t>
            </a:r>
            <a:r>
              <a:rPr lang="en-US" altLang="ko-KR" sz="1800" dirty="0">
                <a:solidFill>
                  <a:srgbClr val="333333"/>
                </a:solidFill>
                <a:cs typeface="+mn-cs"/>
              </a:rPr>
              <a:t> </a:t>
            </a:r>
            <a:r>
              <a:rPr lang="en-US" altLang="ko-KR" sz="1800" dirty="0" err="1">
                <a:solidFill>
                  <a:srgbClr val="333333"/>
                </a:solidFill>
                <a:cs typeface="+mn-cs"/>
              </a:rPr>
              <a:t>objevit</a:t>
            </a:r>
            <a:r>
              <a:rPr lang="en-US" altLang="ko-KR" sz="1800" dirty="0">
                <a:solidFill>
                  <a:srgbClr val="333333"/>
                </a:solidFill>
                <a:cs typeface="+mn-cs"/>
              </a:rPr>
              <a:t> </a:t>
            </a:r>
            <a:r>
              <a:rPr lang="en-US" altLang="ko-KR" sz="1800" dirty="0" err="1">
                <a:solidFill>
                  <a:srgbClr val="333333"/>
                </a:solidFill>
                <a:cs typeface="+mn-cs"/>
              </a:rPr>
              <a:t>výrazy</a:t>
            </a:r>
            <a:r>
              <a:rPr lang="en-US" altLang="ko-KR" sz="1800" dirty="0">
                <a:solidFill>
                  <a:srgbClr val="333333"/>
                </a:solidFill>
                <a:cs typeface="+mn-cs"/>
              </a:rPr>
              <a:t>, </a:t>
            </a:r>
            <a:r>
              <a:rPr lang="en-US" altLang="ko-KR" sz="1800" dirty="0" err="1">
                <a:solidFill>
                  <a:srgbClr val="333333"/>
                </a:solidFill>
                <a:cs typeface="+mn-cs"/>
              </a:rPr>
              <a:t>které</a:t>
            </a:r>
            <a:r>
              <a:rPr lang="en-US" altLang="ko-KR" sz="1800" dirty="0">
                <a:solidFill>
                  <a:srgbClr val="333333"/>
                </a:solidFill>
                <a:cs typeface="+mn-cs"/>
              </a:rPr>
              <a:t> </a:t>
            </a:r>
            <a:r>
              <a:rPr lang="en-US" altLang="ko-KR" sz="1800" dirty="0" err="1">
                <a:solidFill>
                  <a:srgbClr val="333333"/>
                </a:solidFill>
                <a:cs typeface="+mn-cs"/>
              </a:rPr>
              <a:t>nejsou</a:t>
            </a:r>
            <a:r>
              <a:rPr lang="en-US" altLang="ko-KR" sz="1800" dirty="0">
                <a:solidFill>
                  <a:srgbClr val="333333"/>
                </a:solidFill>
                <a:cs typeface="+mn-cs"/>
              </a:rPr>
              <a:t> </a:t>
            </a:r>
            <a:r>
              <a:rPr lang="en-US" altLang="ko-KR" sz="1800" dirty="0" err="1">
                <a:solidFill>
                  <a:srgbClr val="333333"/>
                </a:solidFill>
                <a:cs typeface="+mn-cs"/>
              </a:rPr>
              <a:t>vhodné</a:t>
            </a:r>
            <a:r>
              <a:rPr lang="en-US" altLang="ko-KR" sz="1800" dirty="0">
                <a:solidFill>
                  <a:srgbClr val="333333"/>
                </a:solidFill>
                <a:cs typeface="+mn-cs"/>
              </a:rPr>
              <a:t> pro </a:t>
            </a:r>
            <a:r>
              <a:rPr lang="en-US" altLang="ko-KR" sz="1800" dirty="0" err="1">
                <a:solidFill>
                  <a:srgbClr val="333333"/>
                </a:solidFill>
                <a:cs typeface="+mn-cs"/>
              </a:rPr>
              <a:t>všechny</a:t>
            </a:r>
            <a:r>
              <a:rPr lang="en-US" altLang="ko-KR" sz="1800" dirty="0">
                <a:solidFill>
                  <a:srgbClr val="333333"/>
                </a:solidFill>
                <a:cs typeface="+mn-cs"/>
              </a:rPr>
              <a:t> </a:t>
            </a:r>
            <a:r>
              <a:rPr lang="en-US" altLang="ko-KR" sz="1800" dirty="0" err="1">
                <a:solidFill>
                  <a:srgbClr val="333333"/>
                </a:solidFill>
                <a:cs typeface="+mn-cs"/>
              </a:rPr>
              <a:t>diváky</a:t>
            </a:r>
            <a:r>
              <a:rPr lang="en-US" altLang="ko-KR" sz="1800" dirty="0">
                <a:solidFill>
                  <a:srgbClr val="333333"/>
                </a:solidFill>
                <a:cs typeface="+mn-cs"/>
              </a:rPr>
              <a:t> a pro </a:t>
            </a:r>
            <a:r>
              <a:rPr lang="en-US" altLang="ko-KR" sz="1800" dirty="0" err="1">
                <a:solidFill>
                  <a:srgbClr val="333333"/>
                </a:solidFill>
                <a:cs typeface="+mn-cs"/>
              </a:rPr>
              <a:t>všechny</a:t>
            </a:r>
            <a:r>
              <a:rPr lang="en-US" altLang="ko-KR" sz="1800" dirty="0">
                <a:solidFill>
                  <a:srgbClr val="333333"/>
                </a:solidFill>
                <a:cs typeface="+mn-cs"/>
              </a:rPr>
              <a:t> </a:t>
            </a:r>
            <a:r>
              <a:rPr lang="en-US" altLang="ko-KR" sz="1800" dirty="0" err="1">
                <a:solidFill>
                  <a:srgbClr val="333333"/>
                </a:solidFill>
                <a:cs typeface="+mn-cs"/>
              </a:rPr>
              <a:t>kulturní</a:t>
            </a:r>
            <a:r>
              <a:rPr lang="en-US" altLang="ko-KR" sz="1800" dirty="0">
                <a:solidFill>
                  <a:srgbClr val="333333"/>
                </a:solidFill>
                <a:cs typeface="+mn-cs"/>
              </a:rPr>
              <a:t> </a:t>
            </a:r>
            <a:r>
              <a:rPr lang="en-US" altLang="ko-KR" sz="1800" dirty="0" err="1">
                <a:solidFill>
                  <a:srgbClr val="333333"/>
                </a:solidFill>
                <a:cs typeface="+mn-cs"/>
              </a:rPr>
              <a:t>skupiny</a:t>
            </a:r>
            <a:r>
              <a:rPr lang="en-US" altLang="ko-KR" sz="1800" dirty="0">
                <a:solidFill>
                  <a:srgbClr val="333333"/>
                </a:solidFill>
                <a:cs typeface="+mn-cs"/>
              </a:rPr>
              <a:t>. Proto </a:t>
            </a:r>
            <a:r>
              <a:rPr lang="en-US" altLang="ko-KR" sz="1800" dirty="0" err="1">
                <a:solidFill>
                  <a:srgbClr val="333333"/>
                </a:solidFill>
                <a:cs typeface="+mn-cs"/>
              </a:rPr>
              <a:t>prosím</a:t>
            </a:r>
            <a:r>
              <a:rPr lang="en-US" altLang="ko-KR" sz="1800" dirty="0">
                <a:solidFill>
                  <a:srgbClr val="333333"/>
                </a:solidFill>
                <a:cs typeface="+mn-cs"/>
              </a:rPr>
              <a:t> </a:t>
            </a:r>
            <a:r>
              <a:rPr lang="en-US" altLang="ko-KR" sz="1800" dirty="0" err="1">
                <a:solidFill>
                  <a:srgbClr val="333333"/>
                </a:solidFill>
                <a:cs typeface="+mn-cs"/>
              </a:rPr>
              <a:t>nejdříve</a:t>
            </a:r>
            <a:r>
              <a:rPr lang="en-US" altLang="ko-KR" sz="1800" dirty="0">
                <a:solidFill>
                  <a:srgbClr val="333333"/>
                </a:solidFill>
                <a:cs typeface="+mn-cs"/>
              </a:rPr>
              <a:t> </a:t>
            </a:r>
            <a:r>
              <a:rPr lang="en-US" altLang="ko-KR" sz="1800" dirty="0" err="1">
                <a:solidFill>
                  <a:srgbClr val="333333"/>
                </a:solidFill>
                <a:cs typeface="+mn-cs"/>
              </a:rPr>
              <a:t>pozorně</a:t>
            </a:r>
            <a:r>
              <a:rPr lang="en-US" altLang="ko-KR" sz="1800" dirty="0">
                <a:solidFill>
                  <a:srgbClr val="333333"/>
                </a:solidFill>
                <a:cs typeface="+mn-cs"/>
              </a:rPr>
              <a:t> </a:t>
            </a:r>
            <a:r>
              <a:rPr lang="en-US" altLang="ko-KR" sz="1800" dirty="0" err="1">
                <a:solidFill>
                  <a:srgbClr val="333333"/>
                </a:solidFill>
                <a:cs typeface="+mn-cs"/>
              </a:rPr>
              <a:t>shlédněte</a:t>
            </a:r>
            <a:r>
              <a:rPr lang="en-US" altLang="ko-KR" sz="1800" dirty="0">
                <a:solidFill>
                  <a:srgbClr val="333333"/>
                </a:solidFill>
                <a:cs typeface="+mn-cs"/>
              </a:rPr>
              <a:t> </a:t>
            </a:r>
            <a:r>
              <a:rPr lang="en-US" altLang="ko-KR" sz="1800" dirty="0" err="1">
                <a:solidFill>
                  <a:srgbClr val="333333"/>
                </a:solidFill>
                <a:cs typeface="+mn-cs"/>
              </a:rPr>
              <a:t>videa</a:t>
            </a:r>
            <a:r>
              <a:rPr lang="en-US" altLang="ko-KR" sz="1800" dirty="0">
                <a:solidFill>
                  <a:srgbClr val="333333"/>
                </a:solidFill>
                <a:cs typeface="+mn-cs"/>
              </a:rPr>
              <a:t>, </a:t>
            </a:r>
            <a:r>
              <a:rPr lang="en-US" altLang="ko-KR" sz="1800" dirty="0" err="1">
                <a:solidFill>
                  <a:srgbClr val="333333"/>
                </a:solidFill>
                <a:cs typeface="+mn-cs"/>
              </a:rPr>
              <a:t>než</a:t>
            </a:r>
            <a:r>
              <a:rPr lang="en-US" altLang="ko-KR" sz="1800" dirty="0">
                <a:solidFill>
                  <a:srgbClr val="333333"/>
                </a:solidFill>
                <a:cs typeface="+mn-cs"/>
              </a:rPr>
              <a:t> je </a:t>
            </a:r>
            <a:r>
              <a:rPr lang="en-US" altLang="ko-KR" sz="1800" dirty="0" err="1">
                <a:solidFill>
                  <a:srgbClr val="333333"/>
                </a:solidFill>
                <a:cs typeface="+mn-cs"/>
              </a:rPr>
              <a:t>pustíte</a:t>
            </a:r>
            <a:r>
              <a:rPr lang="en-US" altLang="ko-KR" sz="1800" dirty="0">
                <a:solidFill>
                  <a:srgbClr val="333333"/>
                </a:solidFill>
                <a:cs typeface="+mn-cs"/>
              </a:rPr>
              <a:t> </a:t>
            </a:r>
            <a:r>
              <a:rPr lang="en-US" altLang="ko-KR" sz="1800" dirty="0" err="1">
                <a:solidFill>
                  <a:srgbClr val="333333"/>
                </a:solidFill>
                <a:cs typeface="+mn-cs"/>
              </a:rPr>
              <a:t>na</a:t>
            </a:r>
            <a:r>
              <a:rPr lang="en-US" altLang="ko-KR" sz="1800" dirty="0">
                <a:solidFill>
                  <a:srgbClr val="333333"/>
                </a:solidFill>
                <a:cs typeface="+mn-cs"/>
              </a:rPr>
              <a:t> </a:t>
            </a:r>
            <a:r>
              <a:rPr lang="en-US" altLang="ko-KR" sz="1800" dirty="0" err="1">
                <a:solidFill>
                  <a:srgbClr val="333333"/>
                </a:solidFill>
                <a:cs typeface="+mn-cs"/>
              </a:rPr>
              <a:t>skupině</a:t>
            </a:r>
            <a:r>
              <a:rPr lang="de-DE" sz="1800" dirty="0">
                <a:solidFill>
                  <a:srgbClr val="333333"/>
                </a:solidFill>
                <a:cs typeface="+mn-cs"/>
              </a:rPr>
              <a:t>]</a:t>
            </a:r>
          </a:p>
        </p:txBody>
      </p:sp>
      <p:grpSp>
        <p:nvGrpSpPr>
          <p:cNvPr id="3" name="Group 2"/>
          <p:cNvGrpSpPr/>
          <p:nvPr/>
        </p:nvGrpSpPr>
        <p:grpSpPr>
          <a:xfrm>
            <a:off x="9875318" y="4383231"/>
            <a:ext cx="1838137" cy="1828164"/>
            <a:chOff x="9875318" y="4383231"/>
            <a:chExt cx="1838137" cy="1828164"/>
          </a:xfrm>
        </p:grpSpPr>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
        <p:nvSpPr>
          <p:cNvPr id="4" name="Footer Placeholder 3"/>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67C61CD3-BF62-47DC-ACD8-14A8D8D33A4E}" type="slidenum">
              <a:rPr lang="de-DE" altLang="de-DE" smtClean="0"/>
              <a:pPr/>
              <a:t>38</a:t>
            </a:fld>
            <a:endParaRPr lang="de-DE" altLang="de-DE"/>
          </a:p>
        </p:txBody>
      </p:sp>
    </p:spTree>
    <p:extLst>
      <p:ext uri="{BB962C8B-B14F-4D97-AF65-F5344CB8AC3E}">
        <p14:creationId xmlns:p14="http://schemas.microsoft.com/office/powerpoint/2010/main" val="40370052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Text Box 5"/>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Žena, která s nechutí pojídá larvy.</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Ponížená žena klopí hlavu.</a:t>
            </a: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Modlící se žena.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Žena, která má radost z cizího neštěstí.</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mn-lt"/>
                <a:ea typeface="+mn-ea"/>
                <a:cs typeface="+mn-cs"/>
              </a:rPr>
              <a:t>Co </a:t>
            </a:r>
            <a:r>
              <a:rPr lang="en-US" sz="3600" dirty="0" err="1">
                <a:latin typeface="+mn-lt"/>
                <a:ea typeface="+mn-ea"/>
                <a:cs typeface="+mn-cs"/>
              </a:rPr>
              <a:t>tento</a:t>
            </a:r>
            <a:r>
              <a:rPr lang="en-US" sz="3600" dirty="0">
                <a:latin typeface="+mn-lt"/>
                <a:ea typeface="+mn-ea"/>
                <a:cs typeface="+mn-cs"/>
              </a:rPr>
              <a:t> </a:t>
            </a:r>
            <a:r>
              <a:rPr lang="en-US" sz="3600" dirty="0" err="1">
                <a:latin typeface="+mn-lt"/>
                <a:ea typeface="+mn-ea"/>
                <a:cs typeface="+mn-cs"/>
              </a:rPr>
              <a:t>člověk</a:t>
            </a:r>
            <a:r>
              <a:rPr lang="en-US" sz="3600" dirty="0">
                <a:latin typeface="+mn-lt"/>
                <a:ea typeface="+mn-ea"/>
                <a:cs typeface="+mn-cs"/>
              </a:rPr>
              <a:t> </a:t>
            </a:r>
            <a:r>
              <a:rPr lang="en-US" sz="3600" dirty="0" err="1">
                <a:latin typeface="+mn-lt"/>
                <a:ea typeface="+mn-ea"/>
                <a:cs typeface="+mn-cs"/>
              </a:rPr>
              <a:t>cítí</a:t>
            </a:r>
            <a:r>
              <a:rPr lang="en-US" sz="3600" dirty="0">
                <a:latin typeface="+mn-lt"/>
                <a:ea typeface="+mn-ea"/>
                <a:cs typeface="+mn-cs"/>
              </a:rPr>
              <a:t> </a:t>
            </a:r>
            <a:r>
              <a:rPr lang="en-US" sz="3600" dirty="0" err="1">
                <a:latin typeface="+mn-lt"/>
                <a:ea typeface="+mn-ea"/>
                <a:cs typeface="+mn-cs"/>
              </a:rPr>
              <a:t>nebo</a:t>
            </a:r>
            <a:r>
              <a:rPr lang="en-US" sz="3600" dirty="0">
                <a:latin typeface="+mn-lt"/>
                <a:ea typeface="+mn-ea"/>
                <a:cs typeface="+mn-cs"/>
              </a:rPr>
              <a:t> </a:t>
            </a:r>
            <a:r>
              <a:rPr lang="en-US" sz="3600" dirty="0" err="1">
                <a:latin typeface="+mn-lt"/>
                <a:ea typeface="+mn-ea"/>
                <a:cs typeface="+mn-cs"/>
              </a:rPr>
              <a:t>dělá</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Nakolik</a:t>
            </a:r>
            <a:r>
              <a:rPr lang="en-US" sz="3600" dirty="0">
                <a:latin typeface="+mn-lt"/>
                <a:ea typeface="+mn-ea"/>
                <a:cs typeface="+mn-cs"/>
              </a:rPr>
              <a:t> </a:t>
            </a:r>
            <a:r>
              <a:rPr lang="en-US" sz="3600" dirty="0" err="1">
                <a:latin typeface="+mn-lt"/>
                <a:ea typeface="+mn-ea"/>
                <a:cs typeface="+mn-cs"/>
              </a:rPr>
              <a:t>jste</a:t>
            </a:r>
            <a:r>
              <a:rPr lang="en-US" sz="3600" dirty="0">
                <a:latin typeface="+mn-lt"/>
                <a:ea typeface="+mn-ea"/>
                <a:cs typeface="+mn-cs"/>
              </a:rPr>
              <a:t> </a:t>
            </a:r>
            <a:r>
              <a:rPr lang="en-US" sz="3600" dirty="0" err="1">
                <a:latin typeface="+mn-lt"/>
                <a:ea typeface="+mn-ea"/>
                <a:cs typeface="+mn-cs"/>
              </a:rPr>
              <a:t>si</a:t>
            </a:r>
            <a:r>
              <a:rPr lang="en-US" sz="3600" dirty="0">
                <a:latin typeface="+mn-lt"/>
                <a:ea typeface="+mn-ea"/>
                <a:cs typeface="+mn-cs"/>
              </a:rPr>
              <a:t> </a:t>
            </a:r>
            <a:r>
              <a:rPr lang="en-US" sz="3600" dirty="0" err="1">
                <a:latin typeface="+mn-lt"/>
                <a:ea typeface="+mn-ea"/>
                <a:cs typeface="+mn-cs"/>
              </a:rPr>
              <a:t>tím</a:t>
            </a:r>
            <a:r>
              <a:rPr lang="en-US" sz="3600" dirty="0">
                <a:latin typeface="+mn-lt"/>
                <a:ea typeface="+mn-ea"/>
                <a:cs typeface="+mn-cs"/>
              </a:rPr>
              <a:t> </a:t>
            </a:r>
            <a:r>
              <a:rPr lang="en-US" sz="3600" dirty="0" err="1">
                <a:latin typeface="+mn-lt"/>
                <a:ea typeface="+mn-ea"/>
                <a:cs typeface="+mn-cs"/>
              </a:rPr>
              <a:t>jistí</a:t>
            </a:r>
            <a:r>
              <a:rPr lang="en-US" sz="3600" dirty="0">
                <a:latin typeface="+mn-lt"/>
                <a:ea typeface="+mn-ea"/>
                <a:cs typeface="+mn-cs"/>
              </a:rPr>
              <a:t>?</a:t>
            </a:r>
          </a:p>
        </p:txBody>
      </p:sp>
      <p:pic>
        <p:nvPicPr>
          <p:cNvPr id="9" name="Picture 9" descr="Lisa Fitz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70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Výřez!</a:t>
            </a:r>
            <a:endParaRPr lang="en-GB"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Text Box 5"/>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cs-CZ" altLang="de-DE" sz="2400" dirty="0">
                <a:solidFill>
                  <a:srgbClr val="004992"/>
                </a:solidFill>
                <a:latin typeface="+mn-lt"/>
                <a:cs typeface="+mn-cs"/>
              </a:rPr>
              <a:t>Žena, která s nechutí pojídá larvy.</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Ponížená žena klopí hlavu.</a:t>
            </a: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Modlící se žena.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Žena, která má radost z cizího neštěstí.</a:t>
            </a:r>
            <a:endParaRPr lang="en-GB" altLang="de-DE" sz="2400" dirty="0">
              <a:solidFill>
                <a:srgbClr val="333333"/>
              </a:solidFill>
              <a:latin typeface="+mn-lt"/>
              <a:cs typeface="+mn-cs"/>
            </a:endParaRPr>
          </a:p>
        </p:txBody>
      </p:sp>
      <p:pic>
        <p:nvPicPr>
          <p:cNvPr id="8" name="Picture 7" descr="Lisa Fit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5892" y="2660904"/>
            <a:ext cx="2763175"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1315892" y="2203704"/>
            <a:ext cx="27631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Znechucení!</a:t>
            </a:r>
            <a:endParaRPr lang="en-GB"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43C703FA-C9AB-45EE-AF22-9CB4913E7E18}" type="slidenum">
              <a:rPr lang="de-DE" altLang="de-DE" smtClean="0"/>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Text Box 1030"/>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Před pěstním soubojem.</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Recitující básník</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Flirtování</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Urážlivé gesto</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mn-lt"/>
                <a:ea typeface="+mn-ea"/>
                <a:cs typeface="+mn-cs"/>
              </a:rPr>
              <a:t>Co </a:t>
            </a:r>
            <a:r>
              <a:rPr lang="en-US" sz="3600" dirty="0" err="1">
                <a:latin typeface="+mn-lt"/>
                <a:ea typeface="+mn-ea"/>
                <a:cs typeface="+mn-cs"/>
              </a:rPr>
              <a:t>tento</a:t>
            </a:r>
            <a:r>
              <a:rPr lang="en-US" sz="3600" dirty="0">
                <a:latin typeface="+mn-lt"/>
                <a:ea typeface="+mn-ea"/>
                <a:cs typeface="+mn-cs"/>
              </a:rPr>
              <a:t> </a:t>
            </a:r>
            <a:r>
              <a:rPr lang="en-US" sz="3600" dirty="0" err="1">
                <a:latin typeface="+mn-lt"/>
                <a:ea typeface="+mn-ea"/>
                <a:cs typeface="+mn-cs"/>
              </a:rPr>
              <a:t>člověk</a:t>
            </a:r>
            <a:r>
              <a:rPr lang="en-US" sz="3600" dirty="0">
                <a:latin typeface="+mn-lt"/>
                <a:ea typeface="+mn-ea"/>
                <a:cs typeface="+mn-cs"/>
              </a:rPr>
              <a:t> </a:t>
            </a:r>
            <a:r>
              <a:rPr lang="en-US" sz="3600" dirty="0" err="1">
                <a:latin typeface="+mn-lt"/>
                <a:ea typeface="+mn-ea"/>
                <a:cs typeface="+mn-cs"/>
              </a:rPr>
              <a:t>cítí</a:t>
            </a:r>
            <a:r>
              <a:rPr lang="en-US" sz="3600" dirty="0">
                <a:latin typeface="+mn-lt"/>
                <a:ea typeface="+mn-ea"/>
                <a:cs typeface="+mn-cs"/>
              </a:rPr>
              <a:t> </a:t>
            </a:r>
            <a:r>
              <a:rPr lang="en-US" sz="3600" dirty="0" err="1">
                <a:latin typeface="+mn-lt"/>
                <a:ea typeface="+mn-ea"/>
                <a:cs typeface="+mn-cs"/>
              </a:rPr>
              <a:t>nebo</a:t>
            </a:r>
            <a:r>
              <a:rPr lang="en-US" sz="3600" dirty="0">
                <a:latin typeface="+mn-lt"/>
                <a:ea typeface="+mn-ea"/>
                <a:cs typeface="+mn-cs"/>
              </a:rPr>
              <a:t> </a:t>
            </a:r>
            <a:r>
              <a:rPr lang="en-US" sz="3600" dirty="0" err="1">
                <a:latin typeface="+mn-lt"/>
                <a:ea typeface="+mn-ea"/>
                <a:cs typeface="+mn-cs"/>
              </a:rPr>
              <a:t>dělá</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Nakolik</a:t>
            </a:r>
            <a:r>
              <a:rPr lang="en-US" sz="3600" dirty="0">
                <a:latin typeface="+mn-lt"/>
                <a:ea typeface="+mn-ea"/>
                <a:cs typeface="+mn-cs"/>
              </a:rPr>
              <a:t> </a:t>
            </a:r>
            <a:r>
              <a:rPr lang="en-US" sz="3600" dirty="0" err="1">
                <a:latin typeface="+mn-lt"/>
                <a:ea typeface="+mn-ea"/>
                <a:cs typeface="+mn-cs"/>
              </a:rPr>
              <a:t>jste</a:t>
            </a:r>
            <a:r>
              <a:rPr lang="en-US" sz="3600" dirty="0">
                <a:latin typeface="+mn-lt"/>
                <a:ea typeface="+mn-ea"/>
                <a:cs typeface="+mn-cs"/>
              </a:rPr>
              <a:t> </a:t>
            </a:r>
            <a:r>
              <a:rPr lang="en-US" sz="3600" dirty="0" err="1">
                <a:latin typeface="+mn-lt"/>
                <a:ea typeface="+mn-ea"/>
                <a:cs typeface="+mn-cs"/>
              </a:rPr>
              <a:t>si</a:t>
            </a:r>
            <a:r>
              <a:rPr lang="en-US" sz="3600" dirty="0">
                <a:latin typeface="+mn-lt"/>
                <a:ea typeface="+mn-ea"/>
                <a:cs typeface="+mn-cs"/>
              </a:rPr>
              <a:t> </a:t>
            </a:r>
            <a:r>
              <a:rPr lang="en-US" sz="3600" dirty="0" err="1">
                <a:latin typeface="+mn-lt"/>
                <a:ea typeface="+mn-ea"/>
                <a:cs typeface="+mn-cs"/>
              </a:rPr>
              <a:t>tím</a:t>
            </a:r>
            <a:r>
              <a:rPr lang="en-US" sz="3600" dirty="0">
                <a:latin typeface="+mn-lt"/>
                <a:ea typeface="+mn-ea"/>
                <a:cs typeface="+mn-cs"/>
              </a:rPr>
              <a:t> </a:t>
            </a:r>
            <a:r>
              <a:rPr lang="en-US" sz="3600" dirty="0" err="1">
                <a:latin typeface="+mn-lt"/>
                <a:ea typeface="+mn-ea"/>
                <a:cs typeface="+mn-cs"/>
              </a:rPr>
              <a:t>jistí</a:t>
            </a:r>
            <a:r>
              <a:rPr lang="en-US" sz="3600" dirty="0">
                <a:latin typeface="+mn-lt"/>
                <a:ea typeface="+mn-ea"/>
                <a:cs typeface="+mn-cs"/>
              </a:rPr>
              <a:t>?</a:t>
            </a:r>
          </a:p>
        </p:txBody>
      </p:sp>
      <p:pic>
        <p:nvPicPr>
          <p:cNvPr id="9" name="Picture 12" descr="Ärger Yiann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37360" y="2660904"/>
            <a:ext cx="1920240" cy="1537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Výřez!</a:t>
            </a:r>
            <a:endParaRPr lang="en-GB"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Text Box 6"/>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Před pěstním soubojem.</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Recitující básník</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cs-CZ" altLang="de-DE" sz="2400" dirty="0">
                <a:solidFill>
                  <a:srgbClr val="004992"/>
                </a:solidFill>
                <a:latin typeface="+mn-lt"/>
                <a:cs typeface="+mn-cs"/>
              </a:rPr>
              <a:t>Flirtování</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Urážlivé gesto</a:t>
            </a:r>
            <a:endParaRPr lang="en-GB" altLang="de-DE" sz="2400" dirty="0">
              <a:solidFill>
                <a:srgbClr val="333333"/>
              </a:solidFill>
              <a:latin typeface="+mn-lt"/>
              <a:cs typeface="+mn-cs"/>
            </a:endParaRPr>
          </a:p>
        </p:txBody>
      </p:sp>
      <p:pic>
        <p:nvPicPr>
          <p:cNvPr id="7"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240" y="2660904"/>
            <a:ext cx="3840480" cy="2207319"/>
          </a:xfrm>
          <a:prstGeom prst="rect">
            <a:avLst/>
          </a:prstGeom>
        </p:spPr>
      </p:pic>
      <p:sp>
        <p:nvSpPr>
          <p:cNvPr id="2" name="Footer Placeholder 1"/>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43C703FA-C9AB-45EE-AF22-9CB4913E7E18}"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Text Box 6"/>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Nevěsta, která </a:t>
            </a:r>
            <a:r>
              <a:rPr lang="cs-CZ" altLang="de-DE" sz="2400">
                <a:solidFill>
                  <a:srgbClr val="333333"/>
                </a:solidFill>
                <a:latin typeface="+mn-lt"/>
                <a:cs typeface="+mn-cs"/>
              </a:rPr>
              <a:t>říká “ano” </a:t>
            </a:r>
            <a:r>
              <a:rPr lang="cs-CZ" altLang="de-DE" sz="2400" dirty="0">
                <a:solidFill>
                  <a:srgbClr val="333333"/>
                </a:solidFill>
                <a:latin typeface="+mn-lt"/>
                <a:cs typeface="+mn-cs"/>
              </a:rPr>
              <a:t>na své svatbě.</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Žena v hospodě.</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Žena, která hrdě ukazuje svůj svatební prsten své přítelkyni.</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Žena, která si stěžuje na platbu za parkování.</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mn-lt"/>
                <a:ea typeface="+mn-ea"/>
                <a:cs typeface="+mn-cs"/>
              </a:rPr>
              <a:t>Co </a:t>
            </a:r>
            <a:r>
              <a:rPr lang="en-US" sz="3600" dirty="0" err="1">
                <a:latin typeface="+mn-lt"/>
                <a:ea typeface="+mn-ea"/>
                <a:cs typeface="+mn-cs"/>
              </a:rPr>
              <a:t>tento</a:t>
            </a:r>
            <a:r>
              <a:rPr lang="en-US" sz="3600" dirty="0">
                <a:latin typeface="+mn-lt"/>
                <a:ea typeface="+mn-ea"/>
                <a:cs typeface="+mn-cs"/>
              </a:rPr>
              <a:t> </a:t>
            </a:r>
            <a:r>
              <a:rPr lang="en-US" sz="3600" dirty="0" err="1">
                <a:latin typeface="+mn-lt"/>
                <a:ea typeface="+mn-ea"/>
                <a:cs typeface="+mn-cs"/>
              </a:rPr>
              <a:t>člověk</a:t>
            </a:r>
            <a:r>
              <a:rPr lang="en-US" sz="3600" dirty="0">
                <a:latin typeface="+mn-lt"/>
                <a:ea typeface="+mn-ea"/>
                <a:cs typeface="+mn-cs"/>
              </a:rPr>
              <a:t> </a:t>
            </a:r>
            <a:r>
              <a:rPr lang="en-US" sz="3600" dirty="0" err="1">
                <a:latin typeface="+mn-lt"/>
                <a:ea typeface="+mn-ea"/>
                <a:cs typeface="+mn-cs"/>
              </a:rPr>
              <a:t>cítí</a:t>
            </a:r>
            <a:r>
              <a:rPr lang="en-US" sz="3600" dirty="0">
                <a:latin typeface="+mn-lt"/>
                <a:ea typeface="+mn-ea"/>
                <a:cs typeface="+mn-cs"/>
              </a:rPr>
              <a:t> </a:t>
            </a:r>
            <a:r>
              <a:rPr lang="en-US" sz="3600" dirty="0" err="1">
                <a:latin typeface="+mn-lt"/>
                <a:ea typeface="+mn-ea"/>
                <a:cs typeface="+mn-cs"/>
              </a:rPr>
              <a:t>nebo</a:t>
            </a:r>
            <a:r>
              <a:rPr lang="en-US" sz="3600" dirty="0">
                <a:latin typeface="+mn-lt"/>
                <a:ea typeface="+mn-ea"/>
                <a:cs typeface="+mn-cs"/>
              </a:rPr>
              <a:t> </a:t>
            </a:r>
            <a:r>
              <a:rPr lang="en-US" sz="3600" dirty="0" err="1">
                <a:latin typeface="+mn-lt"/>
                <a:ea typeface="+mn-ea"/>
                <a:cs typeface="+mn-cs"/>
              </a:rPr>
              <a:t>dělá</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Nakolik</a:t>
            </a:r>
            <a:r>
              <a:rPr lang="en-US" sz="3600" dirty="0">
                <a:latin typeface="+mn-lt"/>
                <a:ea typeface="+mn-ea"/>
                <a:cs typeface="+mn-cs"/>
              </a:rPr>
              <a:t> </a:t>
            </a:r>
            <a:r>
              <a:rPr lang="en-US" sz="3600" dirty="0" err="1">
                <a:latin typeface="+mn-lt"/>
                <a:ea typeface="+mn-ea"/>
                <a:cs typeface="+mn-cs"/>
              </a:rPr>
              <a:t>jste</a:t>
            </a:r>
            <a:r>
              <a:rPr lang="en-US" sz="3600" dirty="0">
                <a:latin typeface="+mn-lt"/>
                <a:ea typeface="+mn-ea"/>
                <a:cs typeface="+mn-cs"/>
              </a:rPr>
              <a:t> </a:t>
            </a:r>
            <a:r>
              <a:rPr lang="en-US" sz="3600" dirty="0" err="1">
                <a:latin typeface="+mn-lt"/>
                <a:ea typeface="+mn-ea"/>
                <a:cs typeface="+mn-cs"/>
              </a:rPr>
              <a:t>si</a:t>
            </a:r>
            <a:r>
              <a:rPr lang="en-US" sz="3600" dirty="0">
                <a:latin typeface="+mn-lt"/>
                <a:ea typeface="+mn-ea"/>
                <a:cs typeface="+mn-cs"/>
              </a:rPr>
              <a:t> </a:t>
            </a:r>
            <a:r>
              <a:rPr lang="en-US" sz="3600" dirty="0" err="1">
                <a:latin typeface="+mn-lt"/>
                <a:ea typeface="+mn-ea"/>
                <a:cs typeface="+mn-cs"/>
              </a:rPr>
              <a:t>tím</a:t>
            </a:r>
            <a:r>
              <a:rPr lang="en-US" sz="3600" dirty="0">
                <a:latin typeface="+mn-lt"/>
                <a:ea typeface="+mn-ea"/>
                <a:cs typeface="+mn-cs"/>
              </a:rPr>
              <a:t> </a:t>
            </a:r>
            <a:r>
              <a:rPr lang="en-US" sz="3600" dirty="0" err="1">
                <a:latin typeface="+mn-lt"/>
                <a:ea typeface="+mn-ea"/>
                <a:cs typeface="+mn-cs"/>
              </a:rPr>
              <a:t>jistí</a:t>
            </a:r>
            <a:r>
              <a:rPr lang="en-US" sz="3600" dirty="0">
                <a:latin typeface="+mn-lt"/>
                <a:ea typeface="+mn-ea"/>
                <a:cs typeface="+mn-cs"/>
              </a:rPr>
              <a:t>?</a:t>
            </a:r>
          </a:p>
        </p:txBody>
      </p:sp>
      <p:pic>
        <p:nvPicPr>
          <p:cNvPr id="9" name="Picture 10" descr="MaryLou`s - Frau, 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1620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Výřez!</a:t>
            </a:r>
            <a:endParaRPr lang="en-GB"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Text Box 6"/>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Nevěsta, která </a:t>
            </a:r>
            <a:r>
              <a:rPr lang="cs-CZ" altLang="de-DE" sz="2400">
                <a:solidFill>
                  <a:srgbClr val="333333"/>
                </a:solidFill>
                <a:latin typeface="+mn-lt"/>
                <a:cs typeface="+mn-cs"/>
              </a:rPr>
              <a:t>říká “ano” </a:t>
            </a:r>
            <a:r>
              <a:rPr lang="cs-CZ" altLang="de-DE" sz="2400" dirty="0">
                <a:solidFill>
                  <a:srgbClr val="333333"/>
                </a:solidFill>
                <a:latin typeface="+mn-lt"/>
                <a:cs typeface="+mn-cs"/>
              </a:rPr>
              <a:t>na své svatbě.</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cs-CZ" altLang="de-DE" sz="2400" dirty="0">
                <a:solidFill>
                  <a:srgbClr val="004992"/>
                </a:solidFill>
                <a:latin typeface="+mn-lt"/>
                <a:cs typeface="+mn-cs"/>
              </a:rPr>
              <a:t>Žena v hospodě.</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Žena, která hrdě ukazuje svůj svatební prsten své přítelkyni.</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Žena, která si stěžuje na platbu za parkování.</a:t>
            </a:r>
            <a:endParaRPr lang="en-GB" altLang="de-DE" sz="2400" dirty="0">
              <a:solidFill>
                <a:srgbClr val="333333"/>
              </a:solidFill>
              <a:latin typeface="+mn-lt"/>
              <a:cs typeface="+mn-cs"/>
            </a:endParaRPr>
          </a:p>
        </p:txBody>
      </p:sp>
      <p:pic>
        <p:nvPicPr>
          <p:cNvPr id="8" name="Picture 7" descr="Bild 1_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362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Štěstí!</a:t>
            </a:r>
            <a:endParaRPr lang="en-GB"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43C703FA-C9AB-45EE-AF22-9CB4913E7E18}" type="slidenum">
              <a:rPr lang="de-DE" altLang="de-DE" smtClean="0"/>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Text Box 8"/>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Agresivní fanoušek</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Jásající barman</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Rvačka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Hráč oslavující gól</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mn-lt"/>
                <a:ea typeface="+mn-ea"/>
                <a:cs typeface="+mn-cs"/>
              </a:rPr>
              <a:t>Co </a:t>
            </a:r>
            <a:r>
              <a:rPr lang="en-US" sz="3600" dirty="0" err="1">
                <a:latin typeface="+mn-lt"/>
                <a:ea typeface="+mn-ea"/>
                <a:cs typeface="+mn-cs"/>
              </a:rPr>
              <a:t>tento</a:t>
            </a:r>
            <a:r>
              <a:rPr lang="en-US" sz="3600" dirty="0">
                <a:latin typeface="+mn-lt"/>
                <a:ea typeface="+mn-ea"/>
                <a:cs typeface="+mn-cs"/>
              </a:rPr>
              <a:t> </a:t>
            </a:r>
            <a:r>
              <a:rPr lang="en-US" sz="3600" dirty="0" err="1">
                <a:latin typeface="+mn-lt"/>
                <a:ea typeface="+mn-ea"/>
                <a:cs typeface="+mn-cs"/>
              </a:rPr>
              <a:t>člověk</a:t>
            </a:r>
            <a:r>
              <a:rPr lang="en-US" sz="3600" dirty="0">
                <a:latin typeface="+mn-lt"/>
                <a:ea typeface="+mn-ea"/>
                <a:cs typeface="+mn-cs"/>
              </a:rPr>
              <a:t> </a:t>
            </a:r>
            <a:r>
              <a:rPr lang="en-US" sz="3600" dirty="0" err="1">
                <a:latin typeface="+mn-lt"/>
                <a:ea typeface="+mn-ea"/>
                <a:cs typeface="+mn-cs"/>
              </a:rPr>
              <a:t>cítí</a:t>
            </a:r>
            <a:r>
              <a:rPr lang="en-US" sz="3600" dirty="0">
                <a:latin typeface="+mn-lt"/>
                <a:ea typeface="+mn-ea"/>
                <a:cs typeface="+mn-cs"/>
              </a:rPr>
              <a:t> </a:t>
            </a:r>
            <a:r>
              <a:rPr lang="en-US" sz="3600" dirty="0" err="1">
                <a:latin typeface="+mn-lt"/>
                <a:ea typeface="+mn-ea"/>
                <a:cs typeface="+mn-cs"/>
              </a:rPr>
              <a:t>nebo</a:t>
            </a:r>
            <a:r>
              <a:rPr lang="en-US" sz="3600" dirty="0">
                <a:latin typeface="+mn-lt"/>
                <a:ea typeface="+mn-ea"/>
                <a:cs typeface="+mn-cs"/>
              </a:rPr>
              <a:t> </a:t>
            </a:r>
            <a:r>
              <a:rPr lang="en-US" sz="3600" dirty="0" err="1">
                <a:latin typeface="+mn-lt"/>
                <a:ea typeface="+mn-ea"/>
                <a:cs typeface="+mn-cs"/>
              </a:rPr>
              <a:t>dělá</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Nakolik</a:t>
            </a:r>
            <a:r>
              <a:rPr lang="en-US" sz="3600" dirty="0">
                <a:latin typeface="+mn-lt"/>
                <a:ea typeface="+mn-ea"/>
                <a:cs typeface="+mn-cs"/>
              </a:rPr>
              <a:t> </a:t>
            </a:r>
            <a:r>
              <a:rPr lang="en-US" sz="3600" dirty="0" err="1">
                <a:latin typeface="+mn-lt"/>
                <a:ea typeface="+mn-ea"/>
                <a:cs typeface="+mn-cs"/>
              </a:rPr>
              <a:t>jste</a:t>
            </a:r>
            <a:r>
              <a:rPr lang="en-US" sz="3600" dirty="0">
                <a:latin typeface="+mn-lt"/>
                <a:ea typeface="+mn-ea"/>
                <a:cs typeface="+mn-cs"/>
              </a:rPr>
              <a:t> </a:t>
            </a:r>
            <a:r>
              <a:rPr lang="en-US" sz="3600" dirty="0" err="1">
                <a:latin typeface="+mn-lt"/>
                <a:ea typeface="+mn-ea"/>
                <a:cs typeface="+mn-cs"/>
              </a:rPr>
              <a:t>si</a:t>
            </a:r>
            <a:r>
              <a:rPr lang="en-US" sz="3600" dirty="0">
                <a:latin typeface="+mn-lt"/>
                <a:ea typeface="+mn-ea"/>
                <a:cs typeface="+mn-cs"/>
              </a:rPr>
              <a:t> </a:t>
            </a:r>
            <a:r>
              <a:rPr lang="en-US" sz="3600" dirty="0" err="1">
                <a:latin typeface="+mn-lt"/>
                <a:ea typeface="+mn-ea"/>
                <a:cs typeface="+mn-cs"/>
              </a:rPr>
              <a:t>tím</a:t>
            </a:r>
            <a:r>
              <a:rPr lang="en-US" sz="3600" dirty="0">
                <a:latin typeface="+mn-lt"/>
                <a:ea typeface="+mn-ea"/>
                <a:cs typeface="+mn-cs"/>
              </a:rPr>
              <a:t> </a:t>
            </a:r>
            <a:r>
              <a:rPr lang="en-US" sz="3600" dirty="0" err="1">
                <a:latin typeface="+mn-lt"/>
                <a:ea typeface="+mn-ea"/>
                <a:cs typeface="+mn-cs"/>
              </a:rPr>
              <a:t>jistí</a:t>
            </a:r>
            <a:r>
              <a:rPr lang="en-US" sz="3600" dirty="0">
                <a:latin typeface="+mn-lt"/>
                <a:ea typeface="+mn-ea"/>
                <a:cs typeface="+mn-cs"/>
              </a:rPr>
              <a:t>?</a:t>
            </a:r>
          </a:p>
        </p:txBody>
      </p:sp>
      <p:pic>
        <p:nvPicPr>
          <p:cNvPr id="9" name="Picture 13" descr="Bild 3_crew 8_ohne kontex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2267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Výřez!</a:t>
            </a:r>
            <a:endParaRPr lang="en-GB"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Text Box 1027"/>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Agresivní fanoušek</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cs-CZ" altLang="de-DE" sz="2400" dirty="0">
                <a:solidFill>
                  <a:srgbClr val="004992"/>
                </a:solidFill>
                <a:latin typeface="+mn-lt"/>
                <a:cs typeface="+mn-cs"/>
              </a:rPr>
              <a:t>Jásající barman</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Rvačka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Hráč oslavující gól</a:t>
            </a:r>
            <a:endParaRPr lang="en-GB" altLang="de-DE" sz="2400" dirty="0">
              <a:solidFill>
                <a:srgbClr val="333333"/>
              </a:solidFill>
              <a:latin typeface="+mn-lt"/>
              <a:cs typeface="+mn-cs"/>
            </a:endParaRPr>
          </a:p>
        </p:txBody>
      </p:sp>
      <p:pic>
        <p:nvPicPr>
          <p:cNvPr id="8" name="Picture 7" descr="Bild 3_crew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Štěstí!</a:t>
            </a:r>
            <a:endParaRPr lang="en-GB"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43C703FA-C9AB-45EE-AF22-9CB4913E7E18}" type="slidenum">
              <a:rPr lang="de-DE" altLang="de-DE" smtClean="0"/>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0" name="Text Box 2"/>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Horník, který přežil důlní neštěstí.</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Dělník, který má pauzu.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Neúspěšná stávka.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Maškarní kostým</a:t>
            </a:r>
            <a:r>
              <a:rPr lang="de-DE" altLang="de-DE" sz="2400" dirty="0">
                <a:solidFill>
                  <a:srgbClr val="333333"/>
                </a:solidFill>
                <a:latin typeface="+mn-lt"/>
                <a:cs typeface="+mn-cs"/>
              </a:rPr>
              <a:t> (</a:t>
            </a:r>
            <a:r>
              <a:rPr lang="cs-CZ" altLang="de-DE" sz="2400" dirty="0">
                <a:solidFill>
                  <a:srgbClr val="333333"/>
                </a:solidFill>
                <a:latin typeface="+mn-lt"/>
                <a:cs typeface="+mn-cs"/>
              </a:rPr>
              <a:t>horník</a:t>
            </a:r>
            <a:r>
              <a:rPr lang="de-DE" altLang="de-DE" sz="2400" dirty="0">
                <a:solidFill>
                  <a:srgbClr val="333333"/>
                </a:solidFill>
                <a:latin typeface="+mn-lt"/>
                <a:cs typeface="+mn-cs"/>
              </a:rPr>
              <a:t>).</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mn-lt"/>
                <a:ea typeface="+mn-ea"/>
                <a:cs typeface="+mn-cs"/>
              </a:rPr>
              <a:t>Co </a:t>
            </a:r>
            <a:r>
              <a:rPr lang="en-US" sz="3600" dirty="0" err="1">
                <a:latin typeface="+mn-lt"/>
                <a:ea typeface="+mn-ea"/>
                <a:cs typeface="+mn-cs"/>
              </a:rPr>
              <a:t>tento</a:t>
            </a:r>
            <a:r>
              <a:rPr lang="en-US" sz="3600" dirty="0">
                <a:latin typeface="+mn-lt"/>
                <a:ea typeface="+mn-ea"/>
                <a:cs typeface="+mn-cs"/>
              </a:rPr>
              <a:t> </a:t>
            </a:r>
            <a:r>
              <a:rPr lang="en-US" sz="3600" dirty="0" err="1">
                <a:latin typeface="+mn-lt"/>
                <a:ea typeface="+mn-ea"/>
                <a:cs typeface="+mn-cs"/>
              </a:rPr>
              <a:t>člověk</a:t>
            </a:r>
            <a:r>
              <a:rPr lang="en-US" sz="3600" dirty="0">
                <a:latin typeface="+mn-lt"/>
                <a:ea typeface="+mn-ea"/>
                <a:cs typeface="+mn-cs"/>
              </a:rPr>
              <a:t> </a:t>
            </a:r>
            <a:r>
              <a:rPr lang="en-US" sz="3600" dirty="0" err="1">
                <a:latin typeface="+mn-lt"/>
                <a:ea typeface="+mn-ea"/>
                <a:cs typeface="+mn-cs"/>
              </a:rPr>
              <a:t>cítí</a:t>
            </a:r>
            <a:r>
              <a:rPr lang="en-US" sz="3600" dirty="0">
                <a:latin typeface="+mn-lt"/>
                <a:ea typeface="+mn-ea"/>
                <a:cs typeface="+mn-cs"/>
              </a:rPr>
              <a:t> </a:t>
            </a:r>
            <a:r>
              <a:rPr lang="en-US" sz="3600" dirty="0" err="1">
                <a:latin typeface="+mn-lt"/>
                <a:ea typeface="+mn-ea"/>
                <a:cs typeface="+mn-cs"/>
              </a:rPr>
              <a:t>nebo</a:t>
            </a:r>
            <a:r>
              <a:rPr lang="en-US" sz="3600" dirty="0">
                <a:latin typeface="+mn-lt"/>
                <a:ea typeface="+mn-ea"/>
                <a:cs typeface="+mn-cs"/>
              </a:rPr>
              <a:t> </a:t>
            </a:r>
            <a:r>
              <a:rPr lang="en-US" sz="3600" dirty="0" err="1">
                <a:latin typeface="+mn-lt"/>
                <a:ea typeface="+mn-ea"/>
                <a:cs typeface="+mn-cs"/>
              </a:rPr>
              <a:t>dělá</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Nakolik</a:t>
            </a:r>
            <a:r>
              <a:rPr lang="en-US" sz="3600" dirty="0">
                <a:latin typeface="+mn-lt"/>
                <a:ea typeface="+mn-ea"/>
                <a:cs typeface="+mn-cs"/>
              </a:rPr>
              <a:t> </a:t>
            </a:r>
            <a:r>
              <a:rPr lang="en-US" sz="3600" dirty="0" err="1">
                <a:latin typeface="+mn-lt"/>
                <a:ea typeface="+mn-ea"/>
                <a:cs typeface="+mn-cs"/>
              </a:rPr>
              <a:t>jste</a:t>
            </a:r>
            <a:r>
              <a:rPr lang="en-US" sz="3600" dirty="0">
                <a:latin typeface="+mn-lt"/>
                <a:ea typeface="+mn-ea"/>
                <a:cs typeface="+mn-cs"/>
              </a:rPr>
              <a:t> </a:t>
            </a:r>
            <a:r>
              <a:rPr lang="en-US" sz="3600" dirty="0" err="1">
                <a:latin typeface="+mn-lt"/>
                <a:ea typeface="+mn-ea"/>
                <a:cs typeface="+mn-cs"/>
              </a:rPr>
              <a:t>si</a:t>
            </a:r>
            <a:r>
              <a:rPr lang="en-US" sz="3600" dirty="0">
                <a:latin typeface="+mn-lt"/>
                <a:ea typeface="+mn-ea"/>
                <a:cs typeface="+mn-cs"/>
              </a:rPr>
              <a:t> </a:t>
            </a:r>
            <a:r>
              <a:rPr lang="en-US" sz="3600" dirty="0" err="1">
                <a:latin typeface="+mn-lt"/>
                <a:ea typeface="+mn-ea"/>
                <a:cs typeface="+mn-cs"/>
              </a:rPr>
              <a:t>tím</a:t>
            </a:r>
            <a:r>
              <a:rPr lang="en-US" sz="3600" dirty="0">
                <a:latin typeface="+mn-lt"/>
                <a:ea typeface="+mn-ea"/>
                <a:cs typeface="+mn-cs"/>
              </a:rPr>
              <a:t> </a:t>
            </a:r>
            <a:r>
              <a:rPr lang="en-US" sz="3600" dirty="0" err="1">
                <a:latin typeface="+mn-lt"/>
                <a:ea typeface="+mn-ea"/>
                <a:cs typeface="+mn-cs"/>
              </a:rPr>
              <a:t>jistí</a:t>
            </a:r>
            <a:r>
              <a:rPr lang="en-US" sz="3600" dirty="0">
                <a:latin typeface="+mn-lt"/>
                <a:ea typeface="+mn-ea"/>
                <a:cs typeface="+mn-cs"/>
              </a:rPr>
              <a:t>?</a:t>
            </a:r>
          </a:p>
        </p:txBody>
      </p:sp>
      <p:pic>
        <p:nvPicPr>
          <p:cNvPr id="9" name="Picture 9" descr="Eberhard Kamm fotocommunity Schicht im Schach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3"/>
            <a:ext cx="1920240" cy="1708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Výřez!</a:t>
            </a:r>
            <a:endParaRPr lang="en-GB"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Text Box 2"/>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Horník, který přežil důlní neštěstí.</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cs-CZ" altLang="de-DE" sz="2400" dirty="0">
                <a:solidFill>
                  <a:srgbClr val="004992"/>
                </a:solidFill>
                <a:latin typeface="+mn-lt"/>
                <a:cs typeface="+mn-cs"/>
              </a:rPr>
              <a:t>Dělník, který má pauzu.</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Neúspěšná stávka.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cs-CZ" altLang="de-DE" sz="2400" dirty="0">
                <a:solidFill>
                  <a:srgbClr val="333333"/>
                </a:solidFill>
                <a:latin typeface="+mn-lt"/>
                <a:cs typeface="+mn-cs"/>
              </a:rPr>
              <a:t>Maškarní kostým</a:t>
            </a:r>
            <a:r>
              <a:rPr lang="de-DE" altLang="de-DE" sz="2400" dirty="0">
                <a:solidFill>
                  <a:srgbClr val="333333"/>
                </a:solidFill>
                <a:latin typeface="+mn-lt"/>
                <a:cs typeface="+mn-cs"/>
              </a:rPr>
              <a:t> (</a:t>
            </a:r>
            <a:r>
              <a:rPr lang="cs-CZ" altLang="de-DE" sz="2400" dirty="0">
                <a:solidFill>
                  <a:srgbClr val="333333"/>
                </a:solidFill>
                <a:latin typeface="+mn-lt"/>
                <a:cs typeface="+mn-cs"/>
              </a:rPr>
              <a:t>horník</a:t>
            </a:r>
            <a:r>
              <a:rPr lang="de-DE" altLang="de-DE" sz="2400" dirty="0">
                <a:solidFill>
                  <a:srgbClr val="333333"/>
                </a:solidFill>
                <a:latin typeface="+mn-lt"/>
                <a:cs typeface="+mn-cs"/>
              </a:rPr>
              <a:t>).</a:t>
            </a:r>
          </a:p>
        </p:txBody>
      </p:sp>
      <p:pic>
        <p:nvPicPr>
          <p:cNvPr id="7" name="Picture 6" descr="Eberhard Kamm fotocommunity Schicht im Schach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09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43C703FA-C9AB-45EE-AF22-9CB4913E7E18}" type="slidenum">
              <a:rPr lang="de-DE" altLang="de-DE" smtClean="0"/>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9" name="Text Box 5"/>
          <p:cNvSpPr txBox="1">
            <a:spLocks noChangeArrowheads="1"/>
          </p:cNvSpPr>
          <p:nvPr/>
        </p:nvSpPr>
        <p:spPr bwMode="auto">
          <a:xfrm>
            <a:off x="408955" y="4724400"/>
            <a:ext cx="113760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cs-CZ" altLang="de-DE" sz="2400" dirty="0">
                <a:solidFill>
                  <a:srgbClr val="333333"/>
                </a:solidFill>
                <a:latin typeface="+mn-lt"/>
                <a:cs typeface="+mn-cs"/>
              </a:rPr>
              <a:t>Tento muž čte</a:t>
            </a:r>
            <a:r>
              <a:rPr lang="de-DE" altLang="de-DE" sz="2400" dirty="0">
                <a:solidFill>
                  <a:srgbClr val="333333"/>
                </a:solidFill>
                <a:latin typeface="+mn-lt"/>
                <a:cs typeface="+mn-cs"/>
              </a:rPr>
              <a:t>:</a:t>
            </a:r>
          </a:p>
          <a:p>
            <a:pPr eaLnBrk="1" hangingPunct="1">
              <a:spcBef>
                <a:spcPct val="0"/>
              </a:spcBef>
              <a:buClrTx/>
              <a:buFontTx/>
              <a:buChar char="•"/>
            </a:pPr>
            <a:r>
              <a:rPr lang="cs-CZ" altLang="de-DE" sz="2400" dirty="0">
                <a:solidFill>
                  <a:srgbClr val="333333"/>
                </a:solidFill>
                <a:latin typeface="+mn-lt"/>
                <a:cs typeface="+mn-cs"/>
              </a:rPr>
              <a:t>milostný dopis </a:t>
            </a:r>
            <a:r>
              <a:rPr lang="de-DE" altLang="de-DE" sz="2400" dirty="0">
                <a:solidFill>
                  <a:srgbClr val="333333"/>
                </a:solidFill>
                <a:latin typeface="+mn-lt"/>
                <a:cs typeface="+mn-cs"/>
              </a:rPr>
              <a:t>(</a:t>
            </a:r>
            <a:r>
              <a:rPr lang="cs-CZ" altLang="de-DE" sz="2400" dirty="0">
                <a:solidFill>
                  <a:srgbClr val="333333"/>
                </a:solidFill>
                <a:latin typeface="+mn-lt"/>
                <a:cs typeface="+mn-cs"/>
              </a:rPr>
              <a:t>na příštím obrázku se bude červenat)</a:t>
            </a:r>
            <a:endParaRPr lang="de-DE" altLang="de-DE" sz="2400" dirty="0">
              <a:solidFill>
                <a:srgbClr val="333333"/>
              </a:solidFill>
              <a:latin typeface="+mn-lt"/>
              <a:cs typeface="+mn-cs"/>
            </a:endParaRPr>
          </a:p>
          <a:p>
            <a:pPr eaLnBrk="1" hangingPunct="1">
              <a:spcBef>
                <a:spcPct val="0"/>
              </a:spcBef>
              <a:buClrTx/>
              <a:buFontTx/>
              <a:buChar char="•"/>
            </a:pPr>
            <a:r>
              <a:rPr lang="cs-CZ" altLang="de-DE" sz="2400" dirty="0">
                <a:solidFill>
                  <a:srgbClr val="333333"/>
                </a:solidFill>
                <a:latin typeface="+mn-lt"/>
                <a:cs typeface="+mn-cs"/>
              </a:rPr>
              <a:t>zajímavý článek </a:t>
            </a:r>
            <a:r>
              <a:rPr lang="de-DE" altLang="de-DE" sz="2400" dirty="0">
                <a:solidFill>
                  <a:srgbClr val="333333"/>
                </a:solidFill>
                <a:latin typeface="+mn-lt"/>
                <a:cs typeface="+mn-cs"/>
              </a:rPr>
              <a:t>(</a:t>
            </a:r>
            <a:r>
              <a:rPr lang="cs-CZ" altLang="de-DE" sz="2400" dirty="0">
                <a:solidFill>
                  <a:srgbClr val="333333"/>
                </a:solidFill>
                <a:latin typeface="+mn-lt"/>
                <a:cs typeface="+mn-cs"/>
              </a:rPr>
              <a:t>na příštím obrázku si bude dělat poznámky</a:t>
            </a:r>
            <a:r>
              <a:rPr lang="de-DE" altLang="de-DE" sz="2400" dirty="0">
                <a:solidFill>
                  <a:srgbClr val="333333"/>
                </a:solidFill>
                <a:latin typeface="+mn-lt"/>
                <a:cs typeface="+mn-cs"/>
              </a:rPr>
              <a:t>)</a:t>
            </a:r>
          </a:p>
          <a:p>
            <a:pPr eaLnBrk="1" hangingPunct="1">
              <a:spcBef>
                <a:spcPct val="0"/>
              </a:spcBef>
              <a:buClrTx/>
              <a:buFontTx/>
              <a:buChar char="•"/>
            </a:pPr>
            <a:r>
              <a:rPr lang="cs-CZ" altLang="de-DE" sz="2400" dirty="0">
                <a:solidFill>
                  <a:srgbClr val="333333"/>
                </a:solidFill>
                <a:latin typeface="+mn-lt"/>
                <a:cs typeface="+mn-cs"/>
              </a:rPr>
              <a:t>výpověď z práce</a:t>
            </a:r>
            <a:r>
              <a:rPr lang="de-DE" altLang="de-DE" sz="2400" dirty="0">
                <a:solidFill>
                  <a:srgbClr val="333333"/>
                </a:solidFill>
                <a:latin typeface="+mn-lt"/>
                <a:cs typeface="+mn-cs"/>
              </a:rPr>
              <a:t> (</a:t>
            </a:r>
            <a:r>
              <a:rPr lang="cs-CZ" altLang="de-DE" sz="2400" dirty="0">
                <a:solidFill>
                  <a:srgbClr val="333333"/>
                </a:solidFill>
                <a:latin typeface="+mn-lt"/>
                <a:cs typeface="+mn-cs"/>
              </a:rPr>
              <a:t>na příštím obrázku bude mít záchvat vzteku</a:t>
            </a:r>
            <a:r>
              <a:rPr lang="de-DE" altLang="de-DE" sz="2400" dirty="0">
                <a:solidFill>
                  <a:srgbClr val="333333"/>
                </a:solidFill>
                <a:latin typeface="+mn-lt"/>
                <a:cs typeface="+mn-cs"/>
              </a:rPr>
              <a:t>)</a:t>
            </a:r>
          </a:p>
          <a:p>
            <a:pPr eaLnBrk="1" hangingPunct="1">
              <a:spcBef>
                <a:spcPct val="0"/>
              </a:spcBef>
              <a:buClrTx/>
              <a:buFontTx/>
              <a:buChar char="•"/>
            </a:pPr>
            <a:r>
              <a:rPr lang="cs-CZ" altLang="de-DE" sz="2400" dirty="0">
                <a:solidFill>
                  <a:srgbClr val="333333"/>
                </a:solidFill>
                <a:latin typeface="+mn-lt"/>
                <a:cs typeface="+mn-cs"/>
              </a:rPr>
              <a:t>vtipy </a:t>
            </a:r>
            <a:r>
              <a:rPr lang="de-DE" altLang="de-DE" sz="2400" dirty="0">
                <a:solidFill>
                  <a:srgbClr val="333333"/>
                </a:solidFill>
                <a:latin typeface="+mn-lt"/>
                <a:cs typeface="+mn-cs"/>
              </a:rPr>
              <a:t>(</a:t>
            </a:r>
            <a:r>
              <a:rPr lang="cs-CZ" altLang="de-DE" sz="2400" dirty="0">
                <a:solidFill>
                  <a:srgbClr val="333333"/>
                </a:solidFill>
                <a:latin typeface="+mn-lt"/>
                <a:cs typeface="+mn-cs"/>
              </a:rPr>
              <a:t>na příštím obrázku se bude smát</a:t>
            </a:r>
            <a:r>
              <a:rPr lang="de-DE" altLang="de-DE" sz="2400" dirty="0">
                <a:solidFill>
                  <a:srgbClr val="333333"/>
                </a:solidFill>
                <a:latin typeface="+mn-lt"/>
                <a:cs typeface="+mn-cs"/>
              </a:rPr>
              <a:t>)</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mn-lt"/>
                <a:ea typeface="+mn-ea"/>
                <a:cs typeface="+mn-cs"/>
              </a:rPr>
              <a:t>Co </a:t>
            </a:r>
            <a:r>
              <a:rPr lang="en-US" sz="3600" dirty="0" err="1">
                <a:latin typeface="+mn-lt"/>
                <a:ea typeface="+mn-ea"/>
                <a:cs typeface="+mn-cs"/>
              </a:rPr>
              <a:t>tento</a:t>
            </a:r>
            <a:r>
              <a:rPr lang="en-US" sz="3600" dirty="0">
                <a:latin typeface="+mn-lt"/>
                <a:ea typeface="+mn-ea"/>
                <a:cs typeface="+mn-cs"/>
              </a:rPr>
              <a:t> </a:t>
            </a:r>
            <a:r>
              <a:rPr lang="en-US" sz="3600" dirty="0" err="1">
                <a:latin typeface="+mn-lt"/>
                <a:ea typeface="+mn-ea"/>
                <a:cs typeface="+mn-cs"/>
              </a:rPr>
              <a:t>člověk</a:t>
            </a:r>
            <a:r>
              <a:rPr lang="en-US" sz="3600" dirty="0">
                <a:latin typeface="+mn-lt"/>
                <a:ea typeface="+mn-ea"/>
                <a:cs typeface="+mn-cs"/>
              </a:rPr>
              <a:t> </a:t>
            </a:r>
            <a:r>
              <a:rPr lang="en-US" sz="3600" dirty="0" err="1">
                <a:latin typeface="+mn-lt"/>
                <a:ea typeface="+mn-ea"/>
                <a:cs typeface="+mn-cs"/>
              </a:rPr>
              <a:t>cítí</a:t>
            </a:r>
            <a:r>
              <a:rPr lang="en-US" sz="3600" dirty="0">
                <a:latin typeface="+mn-lt"/>
                <a:ea typeface="+mn-ea"/>
                <a:cs typeface="+mn-cs"/>
              </a:rPr>
              <a:t> </a:t>
            </a:r>
            <a:r>
              <a:rPr lang="en-US" sz="3600" dirty="0" err="1">
                <a:latin typeface="+mn-lt"/>
                <a:ea typeface="+mn-ea"/>
                <a:cs typeface="+mn-cs"/>
              </a:rPr>
              <a:t>nebo</a:t>
            </a:r>
            <a:r>
              <a:rPr lang="en-US" sz="3600" dirty="0">
                <a:latin typeface="+mn-lt"/>
                <a:ea typeface="+mn-ea"/>
                <a:cs typeface="+mn-cs"/>
              </a:rPr>
              <a:t> </a:t>
            </a:r>
            <a:r>
              <a:rPr lang="en-US" sz="3600" dirty="0" err="1">
                <a:latin typeface="+mn-lt"/>
                <a:ea typeface="+mn-ea"/>
                <a:cs typeface="+mn-cs"/>
              </a:rPr>
              <a:t>dělá</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Nakolik</a:t>
            </a:r>
            <a:r>
              <a:rPr lang="en-US" sz="3600" dirty="0">
                <a:latin typeface="+mn-lt"/>
                <a:ea typeface="+mn-ea"/>
                <a:cs typeface="+mn-cs"/>
              </a:rPr>
              <a:t> </a:t>
            </a:r>
            <a:r>
              <a:rPr lang="en-US" sz="3600" dirty="0" err="1">
                <a:latin typeface="+mn-lt"/>
                <a:ea typeface="+mn-ea"/>
                <a:cs typeface="+mn-cs"/>
              </a:rPr>
              <a:t>jste</a:t>
            </a:r>
            <a:r>
              <a:rPr lang="en-US" sz="3600" dirty="0">
                <a:latin typeface="+mn-lt"/>
                <a:ea typeface="+mn-ea"/>
                <a:cs typeface="+mn-cs"/>
              </a:rPr>
              <a:t> </a:t>
            </a:r>
            <a:r>
              <a:rPr lang="en-US" sz="3600" dirty="0" err="1">
                <a:latin typeface="+mn-lt"/>
                <a:ea typeface="+mn-ea"/>
                <a:cs typeface="+mn-cs"/>
              </a:rPr>
              <a:t>si</a:t>
            </a:r>
            <a:r>
              <a:rPr lang="en-US" sz="3600" dirty="0">
                <a:latin typeface="+mn-lt"/>
                <a:ea typeface="+mn-ea"/>
                <a:cs typeface="+mn-cs"/>
              </a:rPr>
              <a:t> </a:t>
            </a:r>
            <a:r>
              <a:rPr lang="en-US" sz="3600" dirty="0" err="1">
                <a:latin typeface="+mn-lt"/>
                <a:ea typeface="+mn-ea"/>
                <a:cs typeface="+mn-cs"/>
              </a:rPr>
              <a:t>tím</a:t>
            </a:r>
            <a:r>
              <a:rPr lang="en-US" sz="3600" dirty="0">
                <a:latin typeface="+mn-lt"/>
                <a:ea typeface="+mn-ea"/>
                <a:cs typeface="+mn-cs"/>
              </a:rPr>
              <a:t> </a:t>
            </a:r>
            <a:r>
              <a:rPr lang="en-US" sz="3600" dirty="0" err="1">
                <a:latin typeface="+mn-lt"/>
                <a:ea typeface="+mn-ea"/>
                <a:cs typeface="+mn-cs"/>
              </a:rPr>
              <a:t>jistí</a:t>
            </a:r>
            <a:r>
              <a:rPr lang="en-US" sz="3600" dirty="0">
                <a:latin typeface="+mn-lt"/>
                <a:ea typeface="+mn-ea"/>
                <a:cs typeface="+mn-cs"/>
              </a:rPr>
              <a:t>?</a:t>
            </a:r>
          </a:p>
        </p:txBody>
      </p:sp>
      <p:pic>
        <p:nvPicPr>
          <p:cNvPr id="8" name="Picture 1030"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49744" y="2203704"/>
            <a:ext cx="16505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5" name="Text Box 8"/>
          <p:cNvSpPr txBox="1">
            <a:spLocks noChangeArrowheads="1"/>
          </p:cNvSpPr>
          <p:nvPr/>
        </p:nvSpPr>
        <p:spPr bwMode="auto">
          <a:xfrm>
            <a:off x="408955" y="4724400"/>
            <a:ext cx="113760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cs-CZ" altLang="de-DE" sz="2400" dirty="0">
                <a:solidFill>
                  <a:srgbClr val="333333"/>
                </a:solidFill>
                <a:latin typeface="+mn-lt"/>
                <a:cs typeface="+mn-cs"/>
              </a:rPr>
              <a:t>Tento muž čte</a:t>
            </a:r>
            <a:r>
              <a:rPr lang="de-DE" altLang="de-DE" sz="2400" dirty="0">
                <a:solidFill>
                  <a:srgbClr val="333333"/>
                </a:solidFill>
                <a:latin typeface="+mn-lt"/>
                <a:cs typeface="+mn-cs"/>
              </a:rPr>
              <a:t>:</a:t>
            </a:r>
          </a:p>
          <a:p>
            <a:pPr eaLnBrk="1" hangingPunct="1">
              <a:spcBef>
                <a:spcPct val="0"/>
              </a:spcBef>
              <a:buClrTx/>
              <a:buFontTx/>
              <a:buChar char="•"/>
            </a:pPr>
            <a:r>
              <a:rPr lang="cs-CZ" altLang="de-DE" sz="2400" dirty="0">
                <a:solidFill>
                  <a:srgbClr val="333333"/>
                </a:solidFill>
                <a:latin typeface="+mn-lt"/>
                <a:cs typeface="+mn-cs"/>
              </a:rPr>
              <a:t>milostný dopis </a:t>
            </a:r>
            <a:r>
              <a:rPr lang="de-DE" altLang="de-DE" sz="2400" dirty="0">
                <a:solidFill>
                  <a:srgbClr val="333333"/>
                </a:solidFill>
                <a:latin typeface="+mn-lt"/>
                <a:cs typeface="+mn-cs"/>
              </a:rPr>
              <a:t>(</a:t>
            </a:r>
            <a:r>
              <a:rPr lang="cs-CZ" altLang="de-DE" sz="2400" dirty="0">
                <a:solidFill>
                  <a:srgbClr val="333333"/>
                </a:solidFill>
                <a:latin typeface="+mn-lt"/>
                <a:cs typeface="+mn-cs"/>
              </a:rPr>
              <a:t>na příštím obrázku se bude červenat)</a:t>
            </a:r>
            <a:endParaRPr lang="de-DE" altLang="de-DE" sz="2400" dirty="0">
              <a:solidFill>
                <a:srgbClr val="333333"/>
              </a:solidFill>
              <a:latin typeface="+mn-lt"/>
              <a:cs typeface="+mn-cs"/>
            </a:endParaRPr>
          </a:p>
          <a:p>
            <a:pPr eaLnBrk="1" hangingPunct="1">
              <a:spcBef>
                <a:spcPct val="0"/>
              </a:spcBef>
              <a:buClrTx/>
              <a:buFontTx/>
              <a:buChar char="•"/>
            </a:pPr>
            <a:r>
              <a:rPr lang="cs-CZ" altLang="de-DE" sz="2400" dirty="0">
                <a:solidFill>
                  <a:srgbClr val="333333"/>
                </a:solidFill>
                <a:latin typeface="+mn-lt"/>
                <a:cs typeface="+mn-cs"/>
              </a:rPr>
              <a:t>zajímavý článek </a:t>
            </a:r>
            <a:r>
              <a:rPr lang="de-DE" altLang="de-DE" sz="2400" dirty="0">
                <a:solidFill>
                  <a:srgbClr val="333333"/>
                </a:solidFill>
                <a:latin typeface="+mn-lt"/>
                <a:cs typeface="+mn-cs"/>
              </a:rPr>
              <a:t>(</a:t>
            </a:r>
            <a:r>
              <a:rPr lang="cs-CZ" altLang="de-DE" sz="2400" dirty="0">
                <a:solidFill>
                  <a:srgbClr val="333333"/>
                </a:solidFill>
                <a:latin typeface="+mn-lt"/>
                <a:cs typeface="+mn-cs"/>
              </a:rPr>
              <a:t>na příštím obrázku si bude dělat poznámky</a:t>
            </a:r>
            <a:r>
              <a:rPr lang="de-DE" altLang="de-DE" sz="2400" dirty="0">
                <a:solidFill>
                  <a:srgbClr val="333333"/>
                </a:solidFill>
                <a:latin typeface="+mn-lt"/>
                <a:cs typeface="+mn-cs"/>
              </a:rPr>
              <a:t>)</a:t>
            </a:r>
          </a:p>
          <a:p>
            <a:pPr eaLnBrk="1" hangingPunct="1">
              <a:spcBef>
                <a:spcPct val="0"/>
              </a:spcBef>
              <a:buClr>
                <a:srgbClr val="004992"/>
              </a:buClr>
              <a:buFontTx/>
              <a:buChar char="•"/>
            </a:pPr>
            <a:r>
              <a:rPr lang="cs-CZ" altLang="de-DE" sz="2400" dirty="0">
                <a:solidFill>
                  <a:srgbClr val="004992"/>
                </a:solidFill>
                <a:latin typeface="+mn-lt"/>
                <a:cs typeface="+mn-cs"/>
              </a:rPr>
              <a:t>výpověď z práce</a:t>
            </a:r>
            <a:r>
              <a:rPr lang="de-DE" altLang="de-DE" sz="2400" dirty="0">
                <a:solidFill>
                  <a:srgbClr val="004992"/>
                </a:solidFill>
                <a:latin typeface="+mn-lt"/>
                <a:cs typeface="+mn-cs"/>
              </a:rPr>
              <a:t> (</a:t>
            </a:r>
            <a:r>
              <a:rPr lang="cs-CZ" altLang="de-DE" sz="2400" dirty="0">
                <a:solidFill>
                  <a:srgbClr val="004992"/>
                </a:solidFill>
                <a:latin typeface="+mn-lt"/>
                <a:cs typeface="+mn-cs"/>
              </a:rPr>
              <a:t>na příštím obrázku bude mít záchvat vzteku</a:t>
            </a:r>
            <a:r>
              <a:rPr lang="de-DE" altLang="de-DE" sz="2400" dirty="0">
                <a:solidFill>
                  <a:srgbClr val="004992"/>
                </a:solidFill>
                <a:latin typeface="+mn-lt"/>
                <a:cs typeface="+mn-cs"/>
              </a:rPr>
              <a:t>)</a:t>
            </a:r>
          </a:p>
          <a:p>
            <a:pPr eaLnBrk="1" hangingPunct="1">
              <a:spcBef>
                <a:spcPct val="0"/>
              </a:spcBef>
              <a:buClrTx/>
              <a:buFontTx/>
              <a:buChar char="•"/>
            </a:pPr>
            <a:r>
              <a:rPr lang="cs-CZ" altLang="de-DE" sz="2400" dirty="0">
                <a:solidFill>
                  <a:srgbClr val="333333"/>
                </a:solidFill>
                <a:latin typeface="+mn-lt"/>
                <a:cs typeface="+mn-cs"/>
              </a:rPr>
              <a:t>vtipy </a:t>
            </a:r>
            <a:r>
              <a:rPr lang="de-DE" altLang="de-DE" sz="2400" dirty="0">
                <a:solidFill>
                  <a:srgbClr val="333333"/>
                </a:solidFill>
                <a:latin typeface="+mn-lt"/>
                <a:cs typeface="+mn-cs"/>
              </a:rPr>
              <a:t>(</a:t>
            </a:r>
            <a:r>
              <a:rPr lang="cs-CZ" altLang="de-DE" sz="2400" dirty="0">
                <a:solidFill>
                  <a:srgbClr val="333333"/>
                </a:solidFill>
                <a:latin typeface="+mn-lt"/>
                <a:cs typeface="+mn-cs"/>
              </a:rPr>
              <a:t>na příštím obrázku se bude smát</a:t>
            </a:r>
            <a:r>
              <a:rPr lang="de-DE" altLang="de-DE" sz="2400" dirty="0">
                <a:solidFill>
                  <a:srgbClr val="333333"/>
                </a:solidFill>
                <a:latin typeface="+mn-lt"/>
                <a:cs typeface="+mn-cs"/>
              </a:rPr>
              <a:t>)</a:t>
            </a:r>
          </a:p>
        </p:txBody>
      </p:sp>
      <p:pic>
        <p:nvPicPr>
          <p:cNvPr id="11" name="Picture 8"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86593"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descr="13x18 sich schwarz ärgern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50344"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descr="13x18 sich schwarz ärgern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14096"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43C703FA-C9AB-45EE-AF22-9CB4913E7E18}" type="slidenum">
              <a:rPr lang="de-DE" altLang="de-DE" smtClean="0"/>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První poučení!</a:t>
            </a:r>
            <a:endParaRPr lang="en-US" sz="3600"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67C61CD3-BF62-47DC-ACD8-14A8D8D33A4E}" type="slidenum">
              <a:rPr lang="de-DE" altLang="de-DE" smtClean="0"/>
              <a:pPr/>
              <a:t>51</a:t>
            </a:fld>
            <a:endParaRPr lang="de-DE" altLang="de-DE"/>
          </a:p>
        </p:txBody>
      </p:sp>
      <p:sp>
        <p:nvSpPr>
          <p:cNvPr id="7" name="Content Placeholder 6"/>
          <p:cNvSpPr>
            <a:spLocks noGrp="1"/>
          </p:cNvSpPr>
          <p:nvPr>
            <p:ph idx="1"/>
          </p:nvPr>
        </p:nvSpPr>
        <p:spPr/>
        <p:txBody>
          <a:bodyPr/>
          <a:lstStyle/>
          <a:p>
            <a:pPr marL="342900" indent="-342900" defTabSz="914400" fontAlgn="base">
              <a:buClr>
                <a:srgbClr val="333333"/>
              </a:buClr>
              <a:buFont typeface="WingDings"/>
              <a:buChar char=""/>
            </a:pPr>
            <a:r>
              <a:rPr lang="cs-CZ" altLang="de-DE" sz="2400" dirty="0">
                <a:solidFill>
                  <a:srgbClr val="333333"/>
                </a:solidFill>
              </a:rPr>
              <a:t>Výrazy ve tváři a gesta nejsou vždycky zcela jasná</a:t>
            </a:r>
            <a:r>
              <a:rPr lang="en-US" altLang="de-DE" sz="2400" dirty="0">
                <a:solidFill>
                  <a:srgbClr val="333333"/>
                </a:solidFill>
              </a:rPr>
              <a:t>!</a:t>
            </a:r>
            <a:endParaRPr lang="en-US" sz="24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První poučení!</a:t>
            </a:r>
            <a:endParaRPr lang="en-US" sz="3600"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67C61CD3-BF62-47DC-ACD8-14A8D8D33A4E}" type="slidenum">
              <a:rPr lang="de-DE" altLang="de-DE" smtClean="0"/>
              <a:pPr/>
              <a:t>52</a:t>
            </a:fld>
            <a:endParaRPr lang="de-DE" altLang="de-DE"/>
          </a:p>
        </p:txBody>
      </p:sp>
      <p:sp>
        <p:nvSpPr>
          <p:cNvPr id="7" name="Content Placeholder 6"/>
          <p:cNvSpPr>
            <a:spLocks noGrp="1"/>
          </p:cNvSpPr>
          <p:nvPr>
            <p:ph idx="1"/>
          </p:nvPr>
        </p:nvSpPr>
        <p:spPr/>
        <p:txBody>
          <a:bodyPr/>
          <a:lstStyle/>
          <a:p>
            <a:pPr marL="342900" indent="-342900" defTabSz="914400" fontAlgn="base">
              <a:buClr>
                <a:srgbClr val="333333"/>
              </a:buClr>
              <a:buFont typeface="WingDings"/>
              <a:buChar char=""/>
            </a:pPr>
            <a:r>
              <a:rPr lang="cs-CZ" altLang="de-DE" sz="2400" dirty="0">
                <a:solidFill>
                  <a:srgbClr val="333333"/>
                </a:solidFill>
              </a:rPr>
              <a:t>Výrazy ve tváři a gesta nejsou vždycky zcela jasná</a:t>
            </a:r>
            <a:r>
              <a:rPr lang="en-US" altLang="de-DE" sz="2400" dirty="0">
                <a:solidFill>
                  <a:srgbClr val="333333"/>
                </a:solidFill>
              </a:rPr>
              <a:t>!</a:t>
            </a:r>
          </a:p>
          <a:p>
            <a:pPr marL="342900" indent="-342900" defTabSz="914400" fontAlgn="base">
              <a:buClr>
                <a:srgbClr val="333333"/>
              </a:buClr>
              <a:buFont typeface="WingDings"/>
              <a:buChar char=""/>
            </a:pPr>
            <a:r>
              <a:rPr lang="cs-CZ" altLang="de-DE" sz="2400" dirty="0">
                <a:solidFill>
                  <a:srgbClr val="333333"/>
                </a:solidFill>
              </a:rPr>
              <a:t>Mnozí lidé neukazují ve tváři své emoce, buď pro svou povahu nebo následkem nemoci</a:t>
            </a:r>
            <a:r>
              <a:rPr lang="en-US" altLang="de-DE" sz="2400" dirty="0">
                <a:solidFill>
                  <a:srgbClr val="333333"/>
                </a:solidFill>
              </a:rPr>
              <a:t> (</a:t>
            </a:r>
            <a:r>
              <a:rPr lang="cs-CZ" altLang="de-DE" sz="2400" dirty="0">
                <a:solidFill>
                  <a:srgbClr val="333333"/>
                </a:solidFill>
              </a:rPr>
              <a:t>např.</a:t>
            </a:r>
            <a:r>
              <a:rPr lang="en-US" altLang="de-DE" sz="2400" dirty="0">
                <a:solidFill>
                  <a:srgbClr val="333333"/>
                </a:solidFill>
              </a:rPr>
              <a:t> Parkinson</a:t>
            </a:r>
            <a:r>
              <a:rPr lang="cs-CZ" altLang="de-DE" sz="2400" dirty="0">
                <a:solidFill>
                  <a:srgbClr val="333333"/>
                </a:solidFill>
              </a:rPr>
              <a:t>ova</a:t>
            </a:r>
            <a:r>
              <a:rPr lang="en-US" altLang="de-DE" sz="2400" dirty="0">
                <a:solidFill>
                  <a:srgbClr val="333333"/>
                </a:solidFill>
              </a:rPr>
              <a:t> </a:t>
            </a:r>
            <a:r>
              <a:rPr lang="cs-CZ" altLang="de-DE" sz="2400" dirty="0">
                <a:solidFill>
                  <a:srgbClr val="333333"/>
                </a:solidFill>
              </a:rPr>
              <a:t>choroba</a:t>
            </a:r>
            <a:r>
              <a:rPr lang="en-US" altLang="de-DE" sz="2400" dirty="0">
                <a:solidFill>
                  <a:srgbClr val="333333"/>
                </a:solidFill>
              </a:rPr>
              <a:t>), </a:t>
            </a:r>
            <a:r>
              <a:rPr lang="cs-CZ" altLang="de-DE" sz="2400" dirty="0">
                <a:solidFill>
                  <a:srgbClr val="333333"/>
                </a:solidFill>
              </a:rPr>
              <a:t>takže je těžké odhadnout jejich vnitřní </a:t>
            </a:r>
            <a:r>
              <a:rPr lang="cs-CZ" altLang="de-DE" sz="2400">
                <a:solidFill>
                  <a:srgbClr val="333333"/>
                </a:solidFill>
              </a:rPr>
              <a:t>pocity</a:t>
            </a:r>
            <a:r>
              <a:rPr lang="en-US" altLang="de-DE" sz="2400">
                <a:solidFill>
                  <a:srgbClr val="333333"/>
                </a:solidFill>
              </a:rPr>
              <a:t>.</a:t>
            </a:r>
            <a:endParaRPr lang="en-US" sz="2400" dirty="0"/>
          </a:p>
        </p:txBody>
      </p:sp>
    </p:spTree>
    <p:extLst>
      <p:ext uri="{BB962C8B-B14F-4D97-AF65-F5344CB8AC3E}">
        <p14:creationId xmlns:p14="http://schemas.microsoft.com/office/powerpoint/2010/main" val="385100396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První poučení!</a:t>
            </a:r>
            <a:endParaRPr lang="en-US" sz="3600"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67C61CD3-BF62-47DC-ACD8-14A8D8D33A4E}" type="slidenum">
              <a:rPr lang="de-DE" altLang="de-DE" smtClean="0"/>
              <a:pPr/>
              <a:t>53</a:t>
            </a:fld>
            <a:endParaRPr lang="de-DE" altLang="de-DE"/>
          </a:p>
        </p:txBody>
      </p:sp>
      <p:sp>
        <p:nvSpPr>
          <p:cNvPr id="7" name="Content Placeholder 6"/>
          <p:cNvSpPr>
            <a:spLocks noGrp="1"/>
          </p:cNvSpPr>
          <p:nvPr>
            <p:ph idx="1"/>
          </p:nvPr>
        </p:nvSpPr>
        <p:spPr/>
        <p:txBody>
          <a:bodyPr/>
          <a:lstStyle/>
          <a:p>
            <a:pPr marL="342900" indent="-342900" defTabSz="914400" fontAlgn="base">
              <a:buClr>
                <a:srgbClr val="333333"/>
              </a:buClr>
              <a:buFont typeface="WingDings"/>
              <a:buChar char=""/>
            </a:pPr>
            <a:r>
              <a:rPr lang="cs-CZ" altLang="de-DE" sz="2400" dirty="0">
                <a:solidFill>
                  <a:srgbClr val="333333"/>
                </a:solidFill>
              </a:rPr>
              <a:t>Výrazy ve tváři a gesta nejsou vždycky zcela jasná</a:t>
            </a:r>
            <a:r>
              <a:rPr lang="en-US" altLang="de-DE" sz="2400" dirty="0">
                <a:solidFill>
                  <a:srgbClr val="333333"/>
                </a:solidFill>
              </a:rPr>
              <a:t>!</a:t>
            </a:r>
          </a:p>
          <a:p>
            <a:pPr marL="342900" indent="-342900" defTabSz="914400" fontAlgn="base">
              <a:buClr>
                <a:srgbClr val="333333"/>
              </a:buClr>
              <a:buFont typeface="WingDings"/>
              <a:buChar char=""/>
            </a:pPr>
            <a:r>
              <a:rPr lang="cs-CZ" altLang="de-DE" sz="2400" dirty="0">
                <a:solidFill>
                  <a:srgbClr val="333333"/>
                </a:solidFill>
              </a:rPr>
              <a:t>Mnozí lidé neukazují ve tváři své emoce, buď pro svou povahu nebo následkem nemoci</a:t>
            </a:r>
            <a:r>
              <a:rPr lang="en-US" altLang="de-DE" sz="2400" dirty="0">
                <a:solidFill>
                  <a:srgbClr val="333333"/>
                </a:solidFill>
              </a:rPr>
              <a:t> (</a:t>
            </a:r>
            <a:r>
              <a:rPr lang="cs-CZ" altLang="de-DE" sz="2400" dirty="0">
                <a:solidFill>
                  <a:srgbClr val="333333"/>
                </a:solidFill>
              </a:rPr>
              <a:t>např.</a:t>
            </a:r>
            <a:r>
              <a:rPr lang="en-US" altLang="de-DE" sz="2400" dirty="0">
                <a:solidFill>
                  <a:srgbClr val="333333"/>
                </a:solidFill>
              </a:rPr>
              <a:t> Parkinson</a:t>
            </a:r>
            <a:r>
              <a:rPr lang="cs-CZ" altLang="de-DE" sz="2400" dirty="0">
                <a:solidFill>
                  <a:srgbClr val="333333"/>
                </a:solidFill>
              </a:rPr>
              <a:t>ova</a:t>
            </a:r>
            <a:r>
              <a:rPr lang="en-US" altLang="de-DE" sz="2400" dirty="0">
                <a:solidFill>
                  <a:srgbClr val="333333"/>
                </a:solidFill>
              </a:rPr>
              <a:t> </a:t>
            </a:r>
            <a:r>
              <a:rPr lang="cs-CZ" altLang="de-DE" sz="2400" dirty="0">
                <a:solidFill>
                  <a:srgbClr val="333333"/>
                </a:solidFill>
              </a:rPr>
              <a:t>choroba</a:t>
            </a:r>
            <a:r>
              <a:rPr lang="en-US" altLang="de-DE" sz="2400" dirty="0">
                <a:solidFill>
                  <a:srgbClr val="333333"/>
                </a:solidFill>
              </a:rPr>
              <a:t>), </a:t>
            </a:r>
            <a:r>
              <a:rPr lang="cs-CZ" altLang="de-DE" sz="2400" dirty="0">
                <a:solidFill>
                  <a:srgbClr val="333333"/>
                </a:solidFill>
              </a:rPr>
              <a:t>takže je těžké odhadnout jejich vnitřní pocity</a:t>
            </a:r>
            <a:r>
              <a:rPr lang="en-US" altLang="de-DE" sz="2400" dirty="0">
                <a:solidFill>
                  <a:srgbClr val="333333"/>
                </a:solidFill>
              </a:rPr>
              <a:t>.</a:t>
            </a:r>
          </a:p>
          <a:p>
            <a:pPr marL="342900" indent="-342900" defTabSz="914400" fontAlgn="base">
              <a:buClr>
                <a:srgbClr val="333333"/>
              </a:buClr>
              <a:buFont typeface="WingDings"/>
              <a:buChar char=""/>
            </a:pPr>
            <a:r>
              <a:rPr lang="cs-CZ" altLang="de-DE" sz="2400" dirty="0">
                <a:solidFill>
                  <a:srgbClr val="333333"/>
                </a:solidFill>
              </a:rPr>
              <a:t>Než interpretujeme výraz ve tváři a gesta druhých lidí, je třeba vzít v úvahu další dostupné informace </a:t>
            </a:r>
            <a:r>
              <a:rPr lang="en-US" altLang="de-DE" sz="2400" dirty="0">
                <a:solidFill>
                  <a:srgbClr val="333333"/>
                </a:solidFill>
              </a:rPr>
              <a:t>(</a:t>
            </a:r>
            <a:r>
              <a:rPr lang="cs-CZ" altLang="de-DE" sz="2400" dirty="0">
                <a:solidFill>
                  <a:srgbClr val="333333"/>
                </a:solidFill>
              </a:rPr>
              <a:t>situace</a:t>
            </a:r>
            <a:r>
              <a:rPr lang="en-US" altLang="de-DE" sz="2400" dirty="0">
                <a:solidFill>
                  <a:srgbClr val="333333"/>
                </a:solidFill>
              </a:rPr>
              <a:t>, </a:t>
            </a:r>
            <a:r>
              <a:rPr lang="cs-CZ" altLang="de-DE" sz="2400" dirty="0">
                <a:solidFill>
                  <a:srgbClr val="333333"/>
                </a:solidFill>
              </a:rPr>
              <a:t>co o tomto člověku již víme,</a:t>
            </a:r>
            <a:r>
              <a:rPr lang="en-US" altLang="de-DE" sz="2400" dirty="0">
                <a:solidFill>
                  <a:srgbClr val="333333"/>
                </a:solidFill>
              </a:rPr>
              <a:t> </a:t>
            </a:r>
            <a:r>
              <a:rPr lang="cs-CZ" altLang="de-DE" sz="2400" dirty="0">
                <a:solidFill>
                  <a:srgbClr val="333333"/>
                </a:solidFill>
              </a:rPr>
              <a:t>případně se jej můžeme přímo zeptat</a:t>
            </a:r>
            <a:r>
              <a:rPr lang="en-US" altLang="de-DE" sz="2400" dirty="0">
                <a:solidFill>
                  <a:srgbClr val="333333"/>
                </a:solidFill>
              </a:rPr>
              <a:t>)</a:t>
            </a:r>
            <a:r>
              <a:rPr lang="cs-CZ" altLang="de-DE" sz="2400" dirty="0">
                <a:solidFill>
                  <a:srgbClr val="333333"/>
                </a:solidFill>
              </a:rPr>
              <a:t>.</a:t>
            </a:r>
            <a:endParaRPr lang="en-US" sz="2400" dirty="0"/>
          </a:p>
        </p:txBody>
      </p:sp>
    </p:spTree>
    <p:extLst>
      <p:ext uri="{BB962C8B-B14F-4D97-AF65-F5344CB8AC3E}">
        <p14:creationId xmlns:p14="http://schemas.microsoft.com/office/powerpoint/2010/main" val="97908964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Cvičení 3</a:t>
            </a:r>
            <a:endParaRPr lang="en-US" sz="3600"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67C61CD3-BF62-47DC-ACD8-14A8D8D33A4E}" type="slidenum">
              <a:rPr lang="de-DE" altLang="de-DE" smtClean="0"/>
              <a:pPr/>
              <a:t>54</a:t>
            </a:fld>
            <a:endParaRPr lang="de-DE" altLang="de-DE"/>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pPr>
            <a:r>
              <a:rPr lang="cs-CZ" altLang="de-DE" sz="2400" dirty="0">
                <a:solidFill>
                  <a:srgbClr val="333333"/>
                </a:solidFill>
              </a:rPr>
              <a:t>Ukážeme vám sérii obrázků</a:t>
            </a:r>
            <a:r>
              <a:rPr lang="de-DE"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Obrázky číslo </a:t>
            </a:r>
            <a:r>
              <a:rPr lang="en-US" altLang="de-DE" sz="2400" dirty="0">
                <a:solidFill>
                  <a:srgbClr val="333333"/>
                </a:solidFill>
              </a:rPr>
              <a:t>1</a:t>
            </a:r>
            <a:r>
              <a:rPr lang="cs-CZ" altLang="de-DE" sz="2400" dirty="0">
                <a:solidFill>
                  <a:srgbClr val="333333"/>
                </a:solidFill>
              </a:rPr>
              <a:t> až </a:t>
            </a:r>
            <a:r>
              <a:rPr lang="en-US" altLang="de-DE" sz="2400" dirty="0">
                <a:solidFill>
                  <a:srgbClr val="333333"/>
                </a:solidFill>
              </a:rPr>
              <a:t>3 </a:t>
            </a:r>
            <a:r>
              <a:rPr lang="cs-CZ" altLang="de-DE" sz="2400" dirty="0">
                <a:solidFill>
                  <a:srgbClr val="333333"/>
                </a:solidFill>
              </a:rPr>
              <a:t>vám ukážeme v opačném pořadí</a:t>
            </a:r>
            <a:r>
              <a:rPr lang="en-US" altLang="de-DE" sz="2400" dirty="0">
                <a:solidFill>
                  <a:srgbClr val="333333"/>
                </a:solidFill>
              </a:rPr>
              <a:t>,</a:t>
            </a:r>
            <a:r>
              <a:rPr lang="cs-CZ" altLang="de-DE" sz="2400" dirty="0">
                <a:solidFill>
                  <a:srgbClr val="333333"/>
                </a:solidFill>
              </a:rPr>
              <a:t> to znamená, že vám nejdřív ukážeme obrázek číslo </a:t>
            </a:r>
            <a:r>
              <a:rPr lang="en-US" altLang="de-DE" sz="2400" dirty="0">
                <a:solidFill>
                  <a:srgbClr val="333333"/>
                </a:solidFill>
              </a:rPr>
              <a:t>3.</a:t>
            </a:r>
          </a:p>
          <a:p>
            <a:pPr marL="342900" lvl="0" indent="-342900" defTabSz="914400" fontAlgn="base">
              <a:buClr>
                <a:srgbClr val="333333"/>
              </a:buClr>
              <a:buFont typeface="WingDings"/>
              <a:buChar char=""/>
            </a:pPr>
            <a:r>
              <a:rPr lang="cs-CZ" altLang="de-DE" sz="2400" dirty="0">
                <a:solidFill>
                  <a:srgbClr val="333333"/>
                </a:solidFill>
              </a:rPr>
              <a:t>Pokaždé, když vám ukážeme další obrázek, zeptáme se vás, který ze tří nabízených obrázků číslo 4 logicky dokončuje děj</a:t>
            </a:r>
            <a:r>
              <a:rPr lang="en-US" altLang="de-DE" sz="2400" dirty="0">
                <a:solidFill>
                  <a:srgbClr val="333333"/>
                </a:solidFill>
              </a:rPr>
              <a:t>.</a:t>
            </a:r>
            <a:endParaRPr lang="de-DE" altLang="de-DE" sz="2400" dirty="0">
              <a:solidFill>
                <a:srgbClr val="333333"/>
              </a:solidFill>
            </a:endParaRPr>
          </a:p>
          <a:p>
            <a:pPr lvl="0" defTabSz="914400" fontAlgn="base">
              <a:buClr>
                <a:srgbClr val="006699"/>
              </a:buClr>
            </a:pPr>
            <a:endParaRPr lang="en-US" sz="24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tento muž hodlá udělat?</a:t>
            </a:r>
            <a:endParaRPr lang="en-US" sz="3600">
              <a:latin typeface="+mn-lt"/>
              <a:ea typeface="+mn-ea"/>
              <a:cs typeface="+mn-cs"/>
            </a:endParaRPr>
          </a:p>
        </p:txBody>
      </p:sp>
      <p:pic>
        <p:nvPicPr>
          <p:cNvPr id="14"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18" name="Caption_11366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1366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4b?</a:t>
            </a:r>
          </a:p>
        </p:txBody>
      </p:sp>
      <p:sp>
        <p:nvSpPr>
          <p:cNvPr id="20" name="Caption_11366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1366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55</a:t>
            </a:fld>
            <a:endParaRPr lang="de-DE" altLang="de-DE"/>
          </a:p>
        </p:txBody>
      </p:sp>
      <p:sp>
        <p:nvSpPr>
          <p:cNvPr id="26"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tento muž hodlá udělat?</a:t>
            </a:r>
            <a:endParaRPr lang="en-US" sz="3600">
              <a:latin typeface="+mn-lt"/>
              <a:ea typeface="+mn-ea"/>
              <a:cs typeface="+mn-cs"/>
            </a:endParaRPr>
          </a:p>
        </p:txBody>
      </p:sp>
      <p:pic>
        <p:nvPicPr>
          <p:cNvPr id="16"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9"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0"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15725"/>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1571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1571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1571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1571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56</a:t>
            </a:fld>
            <a:endParaRPr lang="de-DE" altLang="de-DE"/>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tento muž hodlá udělat?</a:t>
            </a:r>
            <a:endParaRPr lang="en-US" sz="3600">
              <a:latin typeface="+mn-lt"/>
              <a:ea typeface="+mn-ea"/>
              <a:cs typeface="+mn-cs"/>
            </a:endParaRPr>
          </a:p>
        </p:txBody>
      </p:sp>
      <p:pic>
        <p:nvPicPr>
          <p:cNvPr id="18"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2"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15" descr="0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1777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1777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1776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1776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1776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1776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57</a:t>
            </a:fld>
            <a:endParaRPr lang="de-DE" altLang="de-DE"/>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Správná odpověď je 4c!</a:t>
            </a:r>
          </a:p>
        </p:txBody>
      </p:sp>
      <p:pic>
        <p:nvPicPr>
          <p:cNvPr id="13" name="Picture 9"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3" descr="0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5" descr="0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7" descr="0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19817"/>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4c</a:t>
            </a:r>
          </a:p>
        </p:txBody>
      </p:sp>
      <p:sp>
        <p:nvSpPr>
          <p:cNvPr id="18" name="Caption_1198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9" name="Caption_11981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1981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má tato žena v úmyslu?</a:t>
            </a:r>
          </a:p>
        </p:txBody>
      </p:sp>
      <p:pic>
        <p:nvPicPr>
          <p:cNvPr id="14" name="Picture 11" descr="02-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10" descr="02-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9"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8"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2186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2186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2186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218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59</a:t>
            </a:fld>
            <a:endParaRPr lang="de-DE" altLang="de-DE"/>
          </a:p>
        </p:txBody>
      </p:sp>
      <p:sp>
        <p:nvSpPr>
          <p:cNvPr id="25"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pravděpodobnost následujících možností:</a:t>
            </a:r>
            <a:endParaRPr lang="en-US" altLang="de-DE" sz="2000" i="1" dirty="0">
              <a:solidFill>
                <a:srgbClr val="333333"/>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má tato žena v úmyslu?</a:t>
            </a:r>
          </a:p>
        </p:txBody>
      </p:sp>
      <p:pic>
        <p:nvPicPr>
          <p:cNvPr id="16"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11" descr="02-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10" descr="0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9" descr="02-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8" descr="02-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23916"/>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2391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2391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2391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2391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60</a:t>
            </a:fld>
            <a:endParaRPr lang="de-DE" altLang="de-DE"/>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pravděpodobnost následujících možností:</a:t>
            </a:r>
            <a:endParaRPr lang="en-US" altLang="de-DE" sz="2000" i="1" dirty="0">
              <a:solidFill>
                <a:srgbClr val="333333"/>
              </a:solidFill>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má tato žena v úmyslu?</a:t>
            </a:r>
          </a:p>
        </p:txBody>
      </p:sp>
      <p:pic>
        <p:nvPicPr>
          <p:cNvPr id="18"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14"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0" name="Picture 11" descr="02-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10" descr="0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9" descr="02-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8" descr="02-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2596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259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2596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2596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2596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2595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61</a:t>
            </a:fld>
            <a:endParaRPr lang="de-DE" altLang="de-DE"/>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pravděpodobnost následujících možností:</a:t>
            </a:r>
            <a:endParaRPr lang="en-US" altLang="de-DE" sz="2000" i="1" dirty="0">
              <a:solidFill>
                <a:srgbClr val="333333"/>
              </a:solidFill>
              <a:latin typeface="Calibri 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Správná odpověď je 4a!</a:t>
            </a:r>
          </a:p>
        </p:txBody>
      </p:sp>
      <p:pic>
        <p:nvPicPr>
          <p:cNvPr id="13" name="Picture 8"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4" name="Picture 9"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6"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2800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2800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28006"/>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0" name="Caption_12800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chce tento muž udělat?</a:t>
            </a:r>
            <a:endParaRPr lang="en-US" sz="3600">
              <a:latin typeface="+mn-lt"/>
              <a:ea typeface="+mn-ea"/>
              <a:cs typeface="+mn-cs"/>
            </a:endParaRPr>
          </a:p>
        </p:txBody>
      </p:sp>
      <p:pic>
        <p:nvPicPr>
          <p:cNvPr id="14"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7"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3005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3005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30058"/>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3005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63</a:t>
            </a:fld>
            <a:endParaRPr lang="de-DE" altLang="de-DE"/>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pravděpodobnost následujících možností:</a:t>
            </a:r>
            <a:endParaRPr lang="en-US" altLang="de-DE" sz="2000" i="1" dirty="0">
              <a:solidFill>
                <a:srgbClr val="333333"/>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chce tento muž udělat?</a:t>
            </a:r>
            <a:endParaRPr lang="en-US" sz="3600">
              <a:latin typeface="+mn-lt"/>
              <a:ea typeface="+mn-ea"/>
              <a:cs typeface="+mn-cs"/>
            </a:endParaRPr>
          </a:p>
        </p:txBody>
      </p:sp>
      <p:pic>
        <p:nvPicPr>
          <p:cNvPr id="16"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9"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12"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3210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321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3210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3210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3210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64</a:t>
            </a:fld>
            <a:endParaRPr lang="de-DE" altLang="de-DE"/>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chce tento muž udělat?</a:t>
            </a:r>
            <a:endParaRPr lang="en-US" sz="3600">
              <a:latin typeface="+mn-lt"/>
              <a:ea typeface="+mn-ea"/>
              <a:cs typeface="+mn-cs"/>
            </a:endParaRPr>
          </a:p>
        </p:txBody>
      </p:sp>
      <p:pic>
        <p:nvPicPr>
          <p:cNvPr id="18"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1"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21"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14" descr="0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3415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3415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3415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3415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34155"/>
          <p:cNvSpPr txBox="1">
            <a:spLocks noChangeAspect="1"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3415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65</a:t>
            </a:fld>
            <a:endParaRPr lang="de-DE" altLang="de-DE"/>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Správná odpověď je 4c!</a:t>
            </a:r>
          </a:p>
        </p:txBody>
      </p:sp>
      <p:pic>
        <p:nvPicPr>
          <p:cNvPr id="13" name="Picture 10" descr="03-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4" descr="0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5" descr="0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7" descr="03-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36202"/>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8" name="Caption_13619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9" name="Caption_13619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3619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66</a:t>
            </a:fld>
            <a:endParaRPr lang="de-DE" alt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chce tato žena udělat?</a:t>
            </a:r>
            <a:endParaRPr lang="en-US" sz="3600">
              <a:latin typeface="+mn-lt"/>
              <a:ea typeface="+mn-ea"/>
              <a:cs typeface="+mn-cs"/>
            </a:endParaRPr>
          </a:p>
        </p:txBody>
      </p:sp>
      <p:pic>
        <p:nvPicPr>
          <p:cNvPr id="14" name="Picture 4"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2"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5"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18" name="Caption_1382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3824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3824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3824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67</a:t>
            </a:fld>
            <a:endParaRPr lang="de-DE" altLang="de-DE"/>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chce tato žena udělat?</a:t>
            </a:r>
            <a:endParaRPr lang="en-US" sz="3600">
              <a:latin typeface="+mn-lt"/>
              <a:ea typeface="+mn-ea"/>
              <a:cs typeface="+mn-cs"/>
            </a:endParaRPr>
          </a:p>
        </p:txBody>
      </p:sp>
      <p:pic>
        <p:nvPicPr>
          <p:cNvPr id="16" name="Picture 5"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9" name="Picture 6"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0" name="Picture 2"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4029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4029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4029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4029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4029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68</a:t>
            </a:fld>
            <a:endParaRPr lang="de-DE" altLang="de-DE"/>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chce tato žena udělat?</a:t>
            </a:r>
            <a:endParaRPr lang="en-US" sz="3600">
              <a:latin typeface="+mn-lt"/>
              <a:ea typeface="+mn-ea"/>
              <a:cs typeface="+mn-cs"/>
            </a:endParaRPr>
          </a:p>
        </p:txBody>
      </p:sp>
      <p:pic>
        <p:nvPicPr>
          <p:cNvPr id="18" name="Picture 6"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7"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2" name="Picture 3"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6-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4233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4233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4234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423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4234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4234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69</a:t>
            </a:fld>
            <a:endParaRPr lang="de-DE" altLang="de-DE"/>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Správná odpověď je 4a!</a:t>
            </a:r>
          </a:p>
        </p:txBody>
      </p:sp>
      <p:pic>
        <p:nvPicPr>
          <p:cNvPr id="13" name="Picture 4" descr="06-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13" descr="06-a"/>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5100568" y="4957064"/>
            <a:ext cx="1960384" cy="1371600"/>
          </a:xfrm>
          <a:prstGeom prst="rect">
            <a:avLst/>
          </a:prstGeom>
          <a:noFill/>
          <a:ln>
            <a:solidFill>
              <a:schemeClr val="tx1"/>
            </a:solidFill>
            <a:miter lim="800000"/>
            <a:headEnd/>
            <a:tailEnd/>
          </a:ln>
        </p:spPr>
      </p:pic>
      <p:pic>
        <p:nvPicPr>
          <p:cNvPr id="15" name="Picture 3" descr="0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2" descr="0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4438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4438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44394"/>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0" name="Caption_14438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70</a:t>
            </a:fld>
            <a:endParaRPr lang="de-DE"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má tato žena v úmyslu?</a:t>
            </a:r>
          </a:p>
        </p:txBody>
      </p:sp>
      <p:pic>
        <p:nvPicPr>
          <p:cNvPr id="14" name="Picture 4"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4643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4643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4643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4643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71</a:t>
            </a:fld>
            <a:endParaRPr lang="de-DE" altLang="de-DE"/>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má tato žena v úmyslu?</a:t>
            </a:r>
          </a:p>
        </p:txBody>
      </p:sp>
      <p:pic>
        <p:nvPicPr>
          <p:cNvPr id="16" name="Picture 5"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6"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4848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4848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3" name="Caption_14848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4" name="Caption_14848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5" name="Caption_14848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72</a:t>
            </a:fld>
            <a:endParaRPr lang="de-DE" altLang="de-DE"/>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má tato žena v úmyslu?</a:t>
            </a:r>
          </a:p>
        </p:txBody>
      </p:sp>
      <p:pic>
        <p:nvPicPr>
          <p:cNvPr id="18" name="Picture 6"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7"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8-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5053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5053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5053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7" name="Caption_15053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4c?</a:t>
            </a:r>
          </a:p>
        </p:txBody>
      </p:sp>
      <p:sp>
        <p:nvSpPr>
          <p:cNvPr id="28" name="Caption_15053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9" name="Caption_15053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73</a:t>
            </a:fld>
            <a:endParaRPr lang="de-DE" altLang="de-DE"/>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Správná odpověď je 4b!</a:t>
            </a:r>
          </a:p>
        </p:txBody>
      </p:sp>
      <p:pic>
        <p:nvPicPr>
          <p:cNvPr id="13" name="Picture 4" descr="0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0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08-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3" descr="08-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52579"/>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74</a:t>
            </a:fld>
            <a:endParaRPr lang="de-DE" altLang="de-DE"/>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chce tato žena udělat?</a:t>
            </a:r>
            <a:endParaRPr lang="en-US" sz="3600">
              <a:latin typeface="+mn-lt"/>
              <a:ea typeface="+mn-ea"/>
              <a:cs typeface="+mn-cs"/>
            </a:endParaRPr>
          </a:p>
        </p:txBody>
      </p:sp>
      <p:pic>
        <p:nvPicPr>
          <p:cNvPr id="14"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5462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75</a:t>
            </a:fld>
            <a:endParaRPr lang="de-DE" altLang="de-DE"/>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chce tato žena udělat?</a:t>
            </a:r>
            <a:endParaRPr lang="en-US" sz="3600">
              <a:latin typeface="+mn-lt"/>
              <a:ea typeface="+mn-ea"/>
              <a:cs typeface="+mn-cs"/>
            </a:endParaRPr>
          </a:p>
        </p:txBody>
      </p:sp>
      <p:pic>
        <p:nvPicPr>
          <p:cNvPr id="16"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5667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5667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3" name="Caption_15667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4" name="Caption_15667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5" name="Caption_15667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76</a:t>
            </a:fld>
            <a:endParaRPr lang="de-DE" altLang="de-DE"/>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chce tato žena udělat?</a:t>
            </a:r>
            <a:endParaRPr lang="en-US" sz="3600">
              <a:latin typeface="+mn-lt"/>
              <a:ea typeface="+mn-ea"/>
              <a:cs typeface="+mn-cs"/>
            </a:endParaRPr>
          </a:p>
        </p:txBody>
      </p:sp>
      <p:pic>
        <p:nvPicPr>
          <p:cNvPr id="18"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9-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5872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1</a:t>
            </a:r>
          </a:p>
        </p:txBody>
      </p:sp>
      <p:sp>
        <p:nvSpPr>
          <p:cNvPr id="28" name="Caption_15872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5872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77</a:t>
            </a:fld>
            <a:endParaRPr lang="de-DE" altLang="de-DE"/>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Správná odpověď je 4b!</a:t>
            </a:r>
          </a:p>
        </p:txBody>
      </p:sp>
      <p:pic>
        <p:nvPicPr>
          <p:cNvPr id="13" name="Picture 4" descr="0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0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09-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09-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3</a:t>
            </a:r>
          </a:p>
        </p:txBody>
      </p:sp>
      <p:sp>
        <p:nvSpPr>
          <p:cNvPr id="20" name="Caption_160773"/>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78</a:t>
            </a:fld>
            <a:endParaRPr lang="de-DE" altLang="de-DE"/>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má tento chlapec v úmyslu?</a:t>
            </a:r>
          </a:p>
        </p:txBody>
      </p:sp>
      <p:pic>
        <p:nvPicPr>
          <p:cNvPr id="14" name="Picture 6"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5" descr="10-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 descr="10-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6282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628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628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628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79</a:t>
            </a:fld>
            <a:endParaRPr lang="de-DE" altLang="de-DE"/>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má tento chlapec v úmyslu?</a:t>
            </a:r>
          </a:p>
        </p:txBody>
      </p:sp>
      <p:pic>
        <p:nvPicPr>
          <p:cNvPr id="17"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7"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6"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2" name="Caption_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6487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6487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80</a:t>
            </a:fld>
            <a:endParaRPr lang="de-DE" altLang="de-DE"/>
          </a:p>
        </p:txBody>
      </p:sp>
      <p:sp>
        <p:nvSpPr>
          <p:cNvPr id="29"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má tento chlapec v úmyslu?</a:t>
            </a:r>
          </a:p>
        </p:txBody>
      </p:sp>
      <p:pic>
        <p:nvPicPr>
          <p:cNvPr id="18"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8"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7"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6" descr="10-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6691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6691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6692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81</a:t>
            </a:fld>
            <a:endParaRPr lang="de-DE" altLang="de-DE"/>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Správná odpověď je 4a!</a:t>
            </a:r>
          </a:p>
        </p:txBody>
      </p:sp>
      <p:pic>
        <p:nvPicPr>
          <p:cNvPr id="13" name="Picture 8"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7" descr="1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6" descr="1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68963"/>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82</a:t>
            </a:fld>
            <a:endParaRPr lang="de-DE" altLang="de-DE"/>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tento muž hodlá udělat?</a:t>
            </a:r>
            <a:endParaRPr lang="en-US" sz="3600">
              <a:latin typeface="+mn-lt"/>
              <a:ea typeface="+mn-ea"/>
              <a:cs typeface="+mn-cs"/>
            </a:endParaRPr>
          </a:p>
        </p:txBody>
      </p:sp>
      <p:pic>
        <p:nvPicPr>
          <p:cNvPr id="14"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7101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7101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7101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7101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83</a:t>
            </a:fld>
            <a:endParaRPr lang="de-DE" altLang="de-DE"/>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tento muž hodlá udělat?</a:t>
            </a:r>
            <a:endParaRPr lang="en-US" sz="3600">
              <a:latin typeface="+mn-lt"/>
              <a:ea typeface="+mn-ea"/>
              <a:cs typeface="+mn-cs"/>
            </a:endParaRPr>
          </a:p>
        </p:txBody>
      </p:sp>
      <p:pic>
        <p:nvPicPr>
          <p:cNvPr id="16"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7305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73059"/>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84</a:t>
            </a:fld>
            <a:endParaRPr lang="de-DE" altLang="de-DE"/>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Co tento muž hodlá udělat?</a:t>
            </a:r>
            <a:endParaRPr lang="en-US" sz="3600">
              <a:latin typeface="+mn-lt"/>
              <a:ea typeface="+mn-ea"/>
              <a:cs typeface="+mn-cs"/>
            </a:endParaRPr>
          </a:p>
        </p:txBody>
      </p:sp>
      <p:pic>
        <p:nvPicPr>
          <p:cNvPr id="18"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7510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7510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7510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85</a:t>
            </a:fld>
            <a:endParaRPr lang="de-DE" altLang="de-DE"/>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Správná odpověď je 4b!</a:t>
            </a:r>
          </a:p>
        </p:txBody>
      </p:sp>
      <p:pic>
        <p:nvPicPr>
          <p:cNvPr id="13" name="Picture 4" descr="1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77157"/>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86</a:t>
            </a:fld>
            <a:endParaRPr lang="de-DE" altLang="de-DE"/>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má tato žena v úmyslu?</a:t>
            </a:r>
          </a:p>
        </p:txBody>
      </p:sp>
      <p:pic>
        <p:nvPicPr>
          <p:cNvPr id="14"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7920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792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7920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7920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87</a:t>
            </a:fld>
            <a:endParaRPr lang="de-DE" altLang="de-DE"/>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má tato žena v úmyslu?</a:t>
            </a:r>
          </a:p>
        </p:txBody>
      </p:sp>
      <p:pic>
        <p:nvPicPr>
          <p:cNvPr id="16"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8125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8125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88</a:t>
            </a:fld>
            <a:endParaRPr lang="de-DE" altLang="de-DE"/>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má tato žena v úmyslu?</a:t>
            </a:r>
          </a:p>
        </p:txBody>
      </p:sp>
      <p:pic>
        <p:nvPicPr>
          <p:cNvPr id="18"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8329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8329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8330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89</a:t>
            </a:fld>
            <a:endParaRPr lang="de-DE" altLang="de-DE"/>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Správná odpověď je 4a!</a:t>
            </a:r>
          </a:p>
        </p:txBody>
      </p:sp>
      <p:pic>
        <p:nvPicPr>
          <p:cNvPr id="13" name="Picture 4" descr="1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85349"/>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90</a:t>
            </a:fld>
            <a:endParaRPr lang="de-DE" altLang="de-DE"/>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Co má tento muž v úmyslu?</a:t>
            </a:r>
            <a:endParaRPr lang="en-US" sz="3600">
              <a:latin typeface="+mn-lt"/>
              <a:ea typeface="+mn-ea"/>
              <a:cs typeface="+mn-cs"/>
            </a:endParaRPr>
          </a:p>
        </p:txBody>
      </p:sp>
      <p:pic>
        <p:nvPicPr>
          <p:cNvPr id="14"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8739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8739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8739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8739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91</a:t>
            </a:fld>
            <a:endParaRPr lang="de-DE" altLang="de-DE"/>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Co má tento muž v úmyslu?</a:t>
            </a:r>
            <a:endParaRPr lang="en-US" sz="3600">
              <a:latin typeface="+mn-lt"/>
              <a:ea typeface="+mn-ea"/>
              <a:cs typeface="+mn-cs"/>
            </a:endParaRPr>
          </a:p>
        </p:txBody>
      </p:sp>
      <p:pic>
        <p:nvPicPr>
          <p:cNvPr id="16"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8944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8944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92</a:t>
            </a:fld>
            <a:endParaRPr lang="de-DE" altLang="de-DE"/>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Co má tento muž v úmyslu?</a:t>
            </a:r>
            <a:endParaRPr lang="en-US" sz="3600">
              <a:latin typeface="+mn-lt"/>
              <a:ea typeface="+mn-ea"/>
              <a:cs typeface="+mn-cs"/>
            </a:endParaRPr>
          </a:p>
        </p:txBody>
      </p:sp>
      <p:pic>
        <p:nvPicPr>
          <p:cNvPr id="18"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5-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9149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9149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9149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93</a:t>
            </a:fld>
            <a:endParaRPr lang="de-DE" altLang="de-DE"/>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Jak bude tento příběh pokračovat?</a:t>
            </a:r>
          </a:p>
          <a:p>
            <a:pPr algn="ctr" eaLnBrk="1" hangingPunct="1">
              <a:spcBef>
                <a:spcPts val="1200"/>
              </a:spcBef>
              <a:spcAft>
                <a:spcPts val="0"/>
              </a:spcAft>
              <a:buClrTx/>
              <a:buNone/>
            </a:pPr>
            <a:r>
              <a:rPr lang="en-US" altLang="de-DE" sz="2000">
                <a:solidFill>
                  <a:srgbClr val="333333"/>
                </a:solidFill>
                <a:latin typeface="Calibri Light"/>
              </a:rPr>
              <a:t>Prosím prodiskutujte, která z následujících možností je nejpravděpodobnější:</a:t>
            </a:r>
            <a:endParaRPr lang="en-US" altLang="de-DE" sz="2000" i="1" dirty="0">
              <a:solidFill>
                <a:srgbClr val="333333"/>
              </a:solidFill>
              <a:latin typeface="Calibri Light"/>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Správná odpověď je 4b!</a:t>
            </a:r>
          </a:p>
        </p:txBody>
      </p:sp>
      <p:pic>
        <p:nvPicPr>
          <p:cNvPr id="13" name="Picture 4" descr="15-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5-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5-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5-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93541"/>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29ED59AB-100E-4E98-8C04-C2C4B6CB6B10}" type="slidenum">
              <a:rPr lang="de-DE" altLang="de-DE" smtClean="0"/>
              <a:pPr/>
              <a:t>94</a:t>
            </a:fld>
            <a:endParaRPr lang="de-DE" altLang="de-DE"/>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Shrnutí</a:t>
            </a:r>
            <a:endParaRPr lang="en-US" sz="3600"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67C61CD3-BF62-47DC-ACD8-14A8D8D33A4E}" type="slidenum">
              <a:rPr lang="de-DE" altLang="de-DE" smtClean="0"/>
              <a:pPr/>
              <a:t>95</a:t>
            </a:fld>
            <a:endParaRPr lang="de-DE" altLang="de-DE"/>
          </a:p>
        </p:txBody>
      </p:sp>
      <p:sp>
        <p:nvSpPr>
          <p:cNvPr id="7" name="Content Placeholder 6"/>
          <p:cNvSpPr>
            <a:spLocks noGrp="1"/>
          </p:cNvSpPr>
          <p:nvPr>
            <p:ph idx="1"/>
          </p:nvPr>
        </p:nvSpPr>
        <p:spPr/>
        <p:txBody>
          <a:bodyPr/>
          <a:lstStyle/>
          <a:p>
            <a:pPr marL="342900" indent="-342900" defTabSz="914400" fontAlgn="base">
              <a:buClr>
                <a:srgbClr val="333333"/>
              </a:buClr>
              <a:buFont typeface="WingDings"/>
              <a:buChar char=""/>
            </a:pPr>
            <a:r>
              <a:rPr lang="cs-CZ" altLang="de-DE" sz="2400" dirty="0">
                <a:solidFill>
                  <a:srgbClr val="333333"/>
                </a:solidFill>
              </a:rPr>
              <a:t>K určitým oprávněným závěrům ohledně jiné osoby můžete dojít pouze tehdy, pokud tuto osobu dobře znáte nebo pokud jste měli možnost pozorovat ji v různých situacích</a:t>
            </a:r>
            <a:r>
              <a:rPr lang="en-GB" altLang="de-DE" sz="2400" dirty="0">
                <a:solidFill>
                  <a:srgbClr val="333333"/>
                </a:solidFill>
              </a:rPr>
              <a:t>.</a:t>
            </a:r>
            <a:endParaRPr lang="en-US" sz="2400"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Shrnutí</a:t>
            </a:r>
            <a:endParaRPr lang="en-US" sz="3600"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67C61CD3-BF62-47DC-ACD8-14A8D8D33A4E}" type="slidenum">
              <a:rPr lang="de-DE" altLang="de-DE" smtClean="0"/>
              <a:pPr/>
              <a:t>96</a:t>
            </a:fld>
            <a:endParaRPr lang="de-DE" altLang="de-DE"/>
          </a:p>
        </p:txBody>
      </p:sp>
      <p:sp>
        <p:nvSpPr>
          <p:cNvPr id="7" name="Content Placeholder 6"/>
          <p:cNvSpPr>
            <a:spLocks noGrp="1"/>
          </p:cNvSpPr>
          <p:nvPr>
            <p:ph idx="1"/>
          </p:nvPr>
        </p:nvSpPr>
        <p:spPr/>
        <p:txBody>
          <a:bodyPr/>
          <a:lstStyle/>
          <a:p>
            <a:pPr marL="342900" indent="-342900" defTabSz="914400" fontAlgn="base">
              <a:buClr>
                <a:srgbClr val="333333"/>
              </a:buClr>
              <a:buFont typeface="WingDings"/>
              <a:buChar char=""/>
            </a:pPr>
            <a:r>
              <a:rPr lang="cs-CZ" altLang="de-DE" sz="2400" dirty="0">
                <a:solidFill>
                  <a:srgbClr val="333333"/>
                </a:solidFill>
              </a:rPr>
              <a:t>K určitým oprávněným závěrům ohledně jiné osoby můžete dojít pouze tehdy, pokud tuto osobu dobře znáte nebo pokud jste měli možnost pozorovat ji v různých situacích</a:t>
            </a:r>
            <a:r>
              <a:rPr lang="en-GB" altLang="de-DE" sz="2400" dirty="0">
                <a:solidFill>
                  <a:srgbClr val="333333"/>
                </a:solidFill>
              </a:rPr>
              <a:t>.</a:t>
            </a:r>
            <a:endParaRPr lang="de-DE" altLang="de-DE" sz="2400" dirty="0">
              <a:solidFill>
                <a:srgbClr val="333333"/>
              </a:solidFill>
            </a:endParaRPr>
          </a:p>
          <a:p>
            <a:pPr marL="342900" indent="-342900" defTabSz="914400" fontAlgn="base">
              <a:buClr>
                <a:srgbClr val="333333"/>
              </a:buClr>
              <a:buFont typeface="WingDings"/>
              <a:buChar char=""/>
            </a:pPr>
            <a:r>
              <a:rPr lang="cs-CZ" altLang="de-DE" sz="2400" dirty="0">
                <a:solidFill>
                  <a:srgbClr val="333333"/>
                </a:solidFill>
              </a:rPr>
              <a:t>Při hodnocení složitých situací (jako byly ty, které jsme vám právě ukázali) je velmi důležité vzít v úvahu všechny dostupné </a:t>
            </a:r>
            <a:r>
              <a:rPr lang="cs-CZ" altLang="de-DE" sz="2400">
                <a:solidFill>
                  <a:srgbClr val="333333"/>
                </a:solidFill>
              </a:rPr>
              <a:t>informace.</a:t>
            </a:r>
            <a:endParaRPr lang="en-US" sz="2400" dirty="0"/>
          </a:p>
        </p:txBody>
      </p:sp>
    </p:spTree>
    <p:extLst>
      <p:ext uri="{BB962C8B-B14F-4D97-AF65-F5344CB8AC3E}">
        <p14:creationId xmlns:p14="http://schemas.microsoft.com/office/powerpoint/2010/main" val="346296700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Shrnutí</a:t>
            </a:r>
            <a:endParaRPr lang="en-US" sz="3600"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67C61CD3-BF62-47DC-ACD8-14A8D8D33A4E}" type="slidenum">
              <a:rPr lang="de-DE" altLang="de-DE" smtClean="0"/>
              <a:pPr/>
              <a:t>97</a:t>
            </a:fld>
            <a:endParaRPr lang="de-DE" altLang="de-DE"/>
          </a:p>
        </p:txBody>
      </p:sp>
      <p:sp>
        <p:nvSpPr>
          <p:cNvPr id="7" name="Content Placeholder 6"/>
          <p:cNvSpPr>
            <a:spLocks noGrp="1"/>
          </p:cNvSpPr>
          <p:nvPr>
            <p:ph idx="1"/>
          </p:nvPr>
        </p:nvSpPr>
        <p:spPr/>
        <p:txBody>
          <a:bodyPr/>
          <a:lstStyle/>
          <a:p>
            <a:pPr marL="342900" indent="-342900" defTabSz="914400" fontAlgn="base">
              <a:buClr>
                <a:srgbClr val="333333"/>
              </a:buClr>
              <a:buFont typeface="WingDings"/>
              <a:buChar char=""/>
            </a:pPr>
            <a:r>
              <a:rPr lang="cs-CZ" altLang="de-DE" sz="2400" dirty="0">
                <a:solidFill>
                  <a:srgbClr val="333333"/>
                </a:solidFill>
              </a:rPr>
              <a:t>K určitým oprávněným závěrům ohledně jiné osoby můžete dojít pouze tehdy, pokud tuto osobu dobře znáte nebo pokud jste měli možnost pozorovat ji v různých situacích</a:t>
            </a:r>
            <a:r>
              <a:rPr lang="en-GB" altLang="de-DE" sz="2400" dirty="0">
                <a:solidFill>
                  <a:srgbClr val="333333"/>
                </a:solidFill>
              </a:rPr>
              <a:t>.</a:t>
            </a:r>
            <a:endParaRPr lang="de-DE" altLang="de-DE" sz="2400" dirty="0">
              <a:solidFill>
                <a:srgbClr val="333333"/>
              </a:solidFill>
            </a:endParaRPr>
          </a:p>
          <a:p>
            <a:pPr marL="342900" indent="-342900" defTabSz="914400" fontAlgn="base">
              <a:buClr>
                <a:srgbClr val="333333"/>
              </a:buClr>
              <a:buFont typeface="WingDings"/>
              <a:buChar char=""/>
            </a:pPr>
            <a:r>
              <a:rPr lang="cs-CZ" altLang="de-DE" sz="2400" dirty="0">
                <a:solidFill>
                  <a:srgbClr val="333333"/>
                </a:solidFill>
              </a:rPr>
              <a:t>Při hodnocení složitých situací (jako byly ty, které jsme vám právě ukázali) je velmi důležité vzít v úvahu všechny dostupné informace.</a:t>
            </a:r>
          </a:p>
          <a:p>
            <a:pPr marL="342900" indent="-342900" defTabSz="914400" fontAlgn="base">
              <a:buClr>
                <a:srgbClr val="333333"/>
              </a:buClr>
              <a:buFont typeface="WingDings"/>
              <a:buChar char=""/>
            </a:pPr>
            <a:r>
              <a:rPr lang="cs-CZ" altLang="de-DE" sz="2400" dirty="0">
                <a:solidFill>
                  <a:srgbClr val="333333"/>
                </a:solidFill>
              </a:rPr>
              <a:t>Čím více informací vezmete v úvahu, tím větší je pravděpodobnost, že dospějete ke správnému závěru</a:t>
            </a:r>
            <a:r>
              <a:rPr lang="en-US" altLang="de-DE" sz="2400" dirty="0">
                <a:solidFill>
                  <a:srgbClr val="333333"/>
                </a:solidFill>
              </a:rPr>
              <a:t>.</a:t>
            </a:r>
            <a:endParaRPr lang="en-US" sz="2400" dirty="0"/>
          </a:p>
        </p:txBody>
      </p:sp>
    </p:spTree>
    <p:extLst>
      <p:ext uri="{BB962C8B-B14F-4D97-AF65-F5344CB8AC3E}">
        <p14:creationId xmlns:p14="http://schemas.microsoft.com/office/powerpoint/2010/main" val="161398677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Cvičení 4</a:t>
            </a:r>
            <a:endParaRPr lang="en-US" sz="3600"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Metakognitivní trénink 4 – Jak Se Vcítit Do Druhého...I</a:t>
            </a:r>
          </a:p>
        </p:txBody>
      </p:sp>
      <p:sp>
        <p:nvSpPr>
          <p:cNvPr id="6" name="Slide Number Placeholder 5"/>
          <p:cNvSpPr>
            <a:spLocks noGrp="1"/>
          </p:cNvSpPr>
          <p:nvPr>
            <p:ph type="sldNum" sz="quarter" idx="12"/>
          </p:nvPr>
        </p:nvSpPr>
        <p:spPr/>
        <p:txBody>
          <a:bodyPr/>
          <a:lstStyle/>
          <a:p>
            <a:fld id="{67C61CD3-BF62-47DC-ACD8-14A8D8D33A4E}" type="slidenum">
              <a:rPr lang="de-DE" altLang="de-DE" smtClean="0"/>
              <a:pPr/>
              <a:t>98</a:t>
            </a:fld>
            <a:endParaRPr lang="de-DE" altLang="de-DE"/>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pPr>
            <a:r>
              <a:rPr lang="cs-CZ" altLang="de-DE" sz="2400" dirty="0">
                <a:solidFill>
                  <a:srgbClr val="333333"/>
                </a:solidFill>
              </a:rPr>
              <a:t>Ukážeme vám sérii obrázků, které popisují určitý příběh.</a:t>
            </a:r>
            <a:endParaRPr lang="en-US"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Spolu s obrázky vám nabídneme tři možná zakončení příběhu</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Vašim úkolem je určit, která z nabízených možností je nejpravděpodobnějším zakončením příběhu.</a:t>
            </a:r>
            <a:endParaRPr lang="en-US" sz="2400" dirty="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7" name="Rectangle 3"/>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Co mají ti chlapci za lubem?</a:t>
            </a:r>
            <a:endParaRPr lang="de-DE" altLang="de-DE" sz="3600">
              <a:latin typeface="+mn-lt"/>
              <a:ea typeface="+mn-ea"/>
              <a:cs typeface="+mn-cs"/>
            </a:endParaRPr>
          </a:p>
        </p:txBody>
      </p:sp>
      <p:sp>
        <p:nvSpPr>
          <p:cNvPr id="103428"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Pozvat druhého chlapce, aby si s nimi zahrál fotbal</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Vyvést druhému chlapci nepěkný kousek</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Získat autogram od slavného fotbalového hráče</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8"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2121131" y="2203704"/>
            <a:ext cx="2249979" cy="1828800"/>
          </a:xfrm>
          <a:prstGeom prst="rect">
            <a:avLst/>
          </a:prstGeom>
          <a:noFill/>
        </p:spPr>
      </p:pic>
      <p:sp>
        <p:nvSpPr>
          <p:cNvPr id="4" name="Footer Placeholder 3"/>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29ED59AB-100E-4E98-8C04-C2C4B6CB6B10}" type="slidenum">
              <a:rPr lang="de-DE" altLang="de-DE" smtClean="0"/>
              <a:pPr/>
              <a:t>99</a:t>
            </a:fld>
            <a:endParaRPr lang="de-DE" altLang="de-DE"/>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2" name="Rectangle 4"/>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Co mají ti chlapci za lubem?</a:t>
            </a:r>
            <a:endParaRPr lang="de-DE" altLang="de-DE" sz="3600">
              <a:latin typeface="+mn-lt"/>
              <a:ea typeface="+mn-ea"/>
              <a:cs typeface="+mn-cs"/>
            </a:endParaRPr>
          </a:p>
        </p:txBody>
      </p:sp>
      <p:sp>
        <p:nvSpPr>
          <p:cNvPr id="104453"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Pozvat druhého chlapce, aby si s nimi zahrál fotbal</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Vyvést druhému chlapci nepěkný kousek</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Získat autogram od slavného fotbalového hráče</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10"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1" name="Picture 3" descr="Geschichte 3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
        <p:nvSpPr>
          <p:cNvPr id="4" name="Footer Placeholder 3"/>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29ED59AB-100E-4E98-8C04-C2C4B6CB6B10}" type="slidenum">
              <a:rPr lang="de-DE" altLang="de-DE" smtClean="0"/>
              <a:pPr/>
              <a:t>100</a:t>
            </a:fld>
            <a:endParaRPr lang="de-DE" altLang="de-DE"/>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7" name="Rectangle 5"/>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Co mají ti chlapci za lubem?</a:t>
            </a:r>
            <a:endParaRPr lang="de-DE" altLang="de-DE" sz="3600">
              <a:latin typeface="+mn-lt"/>
              <a:ea typeface="+mn-ea"/>
              <a:cs typeface="+mn-cs"/>
            </a:endParaRPr>
          </a:p>
        </p:txBody>
      </p:sp>
      <p:sp>
        <p:nvSpPr>
          <p:cNvPr id="105478" name="Rectangle 8"/>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Pozvat druhého chlapce, aby si s nimi zahrál fotbal</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Vyvést druhému chlapci nepěkný kousek</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Získat autogram od slavného fotbalového hráče</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12"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3" name="Picture 4"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2065713" y="4329684"/>
            <a:ext cx="2360815" cy="1828800"/>
          </a:xfrm>
          <a:prstGeom prst="rect">
            <a:avLst/>
          </a:prstGeom>
          <a:noFill/>
        </p:spPr>
      </p:pic>
      <p:pic>
        <p:nvPicPr>
          <p:cNvPr id="14" name="Picture 3"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
        <p:nvSpPr>
          <p:cNvPr id="4" name="Footer Placeholder 3"/>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29ED59AB-100E-4E98-8C04-C2C4B6CB6B10}" type="slidenum">
              <a:rPr lang="de-DE" altLang="de-DE" smtClean="0"/>
              <a:pPr/>
              <a:t>101</a:t>
            </a:fld>
            <a:endParaRPr lang="de-DE" altLang="de-DE"/>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502" name="Rectangle 7"/>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Co mají ti chlapci za lubem?</a:t>
            </a:r>
            <a:endParaRPr lang="de-DE" altLang="de-DE" sz="3600">
              <a:latin typeface="+mn-lt"/>
              <a:ea typeface="+mn-ea"/>
              <a:cs typeface="+mn-cs"/>
            </a:endParaRPr>
          </a:p>
        </p:txBody>
      </p:sp>
      <p:sp>
        <p:nvSpPr>
          <p:cNvPr id="106503"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Pozvat druhého chlapce, aby si s nimi zahrál fotbal</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Vyvést druhému chlapci nepěkný kousek</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Získat autogram od slavného fotbalového hráče</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14" name="Picture 5"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schichte 3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6" name="Picture 4" descr="Geschichte 3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656705" y="4329684"/>
            <a:ext cx="2360815" cy="1828800"/>
          </a:xfrm>
          <a:prstGeom prst="rect">
            <a:avLst/>
          </a:prstGeom>
          <a:noFill/>
        </p:spPr>
      </p:pic>
      <p:pic>
        <p:nvPicPr>
          <p:cNvPr id="17" name="Picture 3" descr="Geschichte 3b"/>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
        <p:nvSpPr>
          <p:cNvPr id="4" name="Footer Placeholder 3"/>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29ED59AB-100E-4E98-8C04-C2C4B6CB6B10}" type="slidenum">
              <a:rPr lang="de-DE" altLang="de-DE" smtClean="0"/>
              <a:pPr/>
              <a:t>102</a:t>
            </a:fld>
            <a:endParaRPr lang="de-DE" altLang="de-DE"/>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6" name="Rectangle 6"/>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Co mají ti chlapci za lubem?</a:t>
            </a:r>
            <a:endParaRPr lang="de-DE" altLang="de-DE" sz="3600">
              <a:latin typeface="+mn-lt"/>
              <a:ea typeface="+mn-ea"/>
              <a:cs typeface="+mn-cs"/>
            </a:endParaRPr>
          </a:p>
        </p:txBody>
      </p:sp>
      <p:sp>
        <p:nvSpPr>
          <p:cNvPr id="107527"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Pozvat druhého chlapce, aby si s nimi zahrál fotbal</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004992"/>
              </a:buClr>
              <a:buFont typeface="WingDings"/>
              <a:buAutoNum type="alphaUcPeriod"/>
            </a:pPr>
            <a:r>
              <a:rPr lang="cs-CZ" altLang="de-DE" sz="2400" dirty="0">
                <a:solidFill>
                  <a:srgbClr val="004992"/>
                </a:solidFill>
                <a:latin typeface="+mn-lt"/>
                <a:cs typeface="+mn-cs"/>
              </a:rPr>
              <a:t>Vyvést druhému chlapci nepěkný kousek</a:t>
            </a:r>
            <a:r>
              <a:rPr lang="en-CA" altLang="de-DE" sz="2400" dirty="0">
                <a:solidFill>
                  <a:srgbClr val="004992"/>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Získat autogram od slavného fotbalového hráče</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14" name="Picture 7"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6705" y="4329684"/>
            <a:ext cx="236081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5"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527069"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Geschichte 3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sp>
        <p:nvSpPr>
          <p:cNvPr id="4" name="Footer Placeholder 3"/>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29ED59AB-100E-4E98-8C04-C2C4B6CB6B10}" type="slidenum">
              <a:rPr lang="de-DE" altLang="de-DE" smtClean="0"/>
              <a:pPr/>
              <a:t>103</a:t>
            </a:fld>
            <a:endParaRPr lang="de-DE" altLang="de-DE"/>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7" name="Rectangle 3"/>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Co ti muži dělají?</a:t>
            </a:r>
            <a:endParaRPr lang="de-DE" altLang="de-DE" sz="3600">
              <a:latin typeface="+mn-lt"/>
              <a:ea typeface="+mn-ea"/>
              <a:cs typeface="+mn-cs"/>
            </a:endParaRPr>
          </a:p>
        </p:txBody>
      </p:sp>
      <p:sp>
        <p:nvSpPr>
          <p:cNvPr id="108548" name="Rectangle 5"/>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Ti muži tančí při měsíčku</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Ti muži se snaží uprchnout</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Ti muži se rozcvičují</a:t>
            </a:r>
            <a:r>
              <a:rPr lang="en-US" altLang="de-DE" sz="2400" dirty="0">
                <a:solidFill>
                  <a:srgbClr val="333333"/>
                </a:solidFill>
                <a:latin typeface="+mn-lt"/>
                <a:cs typeface="+mn-cs"/>
              </a:rPr>
              <a:t>.</a:t>
            </a:r>
          </a:p>
        </p:txBody>
      </p:sp>
      <p:pic>
        <p:nvPicPr>
          <p:cNvPr id="8"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6940"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29ED59AB-100E-4E98-8C04-C2C4B6CB6B10}" type="slidenum">
              <a:rPr lang="de-DE" altLang="de-DE" smtClean="0"/>
              <a:pPr/>
              <a:t>104</a:t>
            </a:fld>
            <a:endParaRPr lang="de-DE" altLang="de-DE"/>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2" name="Rectangle 4"/>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Co ti muži dělají?</a:t>
            </a:r>
            <a:endParaRPr lang="de-DE" altLang="de-DE" sz="3600">
              <a:latin typeface="+mn-lt"/>
              <a:ea typeface="+mn-ea"/>
              <a:cs typeface="+mn-cs"/>
            </a:endParaRPr>
          </a:p>
        </p:txBody>
      </p:sp>
      <p:sp>
        <p:nvSpPr>
          <p:cNvPr id="109574" name="Rectangle 8"/>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Ti muži tančí při měsíčku</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Ti muži se snaží uprchnout</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Ti muži se rozcvičují</a:t>
            </a:r>
            <a:r>
              <a:rPr lang="en-US" altLang="de-DE" sz="2400" dirty="0">
                <a:solidFill>
                  <a:srgbClr val="333333"/>
                </a:solidFill>
                <a:latin typeface="+mn-lt"/>
                <a:cs typeface="+mn-cs"/>
              </a:rPr>
              <a:t>.</a:t>
            </a:r>
          </a:p>
        </p:txBody>
      </p:sp>
      <p:pic>
        <p:nvPicPr>
          <p:cNvPr id="10"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4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29ED59AB-100E-4E98-8C04-C2C4B6CB6B10}" type="slidenum">
              <a:rPr lang="de-DE" altLang="de-DE" smtClean="0"/>
              <a:pPr/>
              <a:t>105</a:t>
            </a:fld>
            <a:endParaRPr lang="de-DE" altLang="de-DE"/>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6" name="Rectangle 4"/>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Co ti muži dělají?</a:t>
            </a:r>
            <a:endParaRPr lang="de-DE" altLang="de-DE" sz="3600">
              <a:latin typeface="+mn-lt"/>
              <a:ea typeface="+mn-ea"/>
              <a:cs typeface="+mn-cs"/>
            </a:endParaRPr>
          </a:p>
        </p:txBody>
      </p:sp>
      <p:sp>
        <p:nvSpPr>
          <p:cNvPr id="110598" name="Rectangle 11"/>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Ti muži tančí při měsíčku</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Ti muži se snaží uprchnout</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Ti muži se rozcvičují</a:t>
            </a:r>
            <a:r>
              <a:rPr lang="en-US" altLang="de-DE" sz="2400" dirty="0">
                <a:solidFill>
                  <a:srgbClr val="333333"/>
                </a:solidFill>
                <a:latin typeface="+mn-lt"/>
                <a:cs typeface="+mn-cs"/>
              </a:rPr>
              <a:t>.</a:t>
            </a:r>
          </a:p>
        </p:txBody>
      </p:sp>
      <p:pic>
        <p:nvPicPr>
          <p:cNvPr id="12"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06940"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4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29ED59AB-100E-4E98-8C04-C2C4B6CB6B10}" type="slidenum">
              <a:rPr lang="de-DE" altLang="de-DE" smtClean="0"/>
              <a:pPr/>
              <a:t>106</a:t>
            </a:fld>
            <a:endParaRPr lang="de-DE" altLang="de-DE"/>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22" name="Rectangle 6"/>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Co ti muži dělají?</a:t>
            </a:r>
            <a:endParaRPr lang="de-DE" altLang="de-DE" sz="3600">
              <a:latin typeface="+mn-lt"/>
              <a:ea typeface="+mn-ea"/>
              <a:cs typeface="+mn-cs"/>
            </a:endParaRPr>
          </a:p>
        </p:txBody>
      </p:sp>
      <p:sp>
        <p:nvSpPr>
          <p:cNvPr id="111624"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Ti muži tančí při měsíčku</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Ti muži se snaží uprchnout</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Ti muži se rozcvičují</a:t>
            </a:r>
            <a:r>
              <a:rPr lang="en-US" altLang="de-DE" sz="2400" dirty="0">
                <a:solidFill>
                  <a:srgbClr val="333333"/>
                </a:solidFill>
                <a:latin typeface="+mn-lt"/>
                <a:cs typeface="+mn-cs"/>
              </a:rPr>
              <a:t>.</a:t>
            </a:r>
          </a:p>
        </p:txBody>
      </p:sp>
      <p:pic>
        <p:nvPicPr>
          <p:cNvPr id="14"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29ED59AB-100E-4E98-8C04-C2C4B6CB6B10}" type="slidenum">
              <a:rPr lang="de-DE" altLang="de-DE" smtClean="0"/>
              <a:pPr/>
              <a:t>107</a:t>
            </a:fld>
            <a:endParaRPr lang="de-DE" altLang="de-DE"/>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6" name="Rectangle 6"/>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Co ti muži dělají?</a:t>
            </a:r>
            <a:endParaRPr lang="de-DE" altLang="de-DE" sz="3600">
              <a:latin typeface="+mn-lt"/>
              <a:ea typeface="+mn-ea"/>
              <a:cs typeface="+mn-cs"/>
            </a:endParaRPr>
          </a:p>
        </p:txBody>
      </p:sp>
      <p:sp>
        <p:nvSpPr>
          <p:cNvPr id="112648" name="Rectangle 10"/>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Ti muži tančí při měsíčku</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004992"/>
              </a:buClr>
              <a:buFont typeface="WingDings"/>
              <a:buAutoNum type="alphaUcPeriod"/>
            </a:pPr>
            <a:r>
              <a:rPr lang="cs-CZ" altLang="de-DE" sz="2400" dirty="0">
                <a:solidFill>
                  <a:srgbClr val="004992"/>
                </a:solidFill>
                <a:latin typeface="+mn-lt"/>
                <a:cs typeface="+mn-cs"/>
              </a:rPr>
              <a:t>Ti muži se snaží uprchnout</a:t>
            </a:r>
            <a:r>
              <a:rPr lang="en-US" altLang="de-DE" sz="2400" dirty="0">
                <a:solidFill>
                  <a:srgbClr val="004992"/>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Ti muži se rozcvičují</a:t>
            </a:r>
            <a:r>
              <a:rPr lang="en-US" altLang="de-DE" sz="2400" dirty="0">
                <a:solidFill>
                  <a:srgbClr val="333333"/>
                </a:solidFill>
                <a:latin typeface="+mn-lt"/>
                <a:cs typeface="+mn-cs"/>
              </a:rPr>
              <a:t>.</a:t>
            </a:r>
          </a:p>
        </p:txBody>
      </p:sp>
      <p:pic>
        <p:nvPicPr>
          <p:cNvPr id="14"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29ED59AB-100E-4E98-8C04-C2C4B6CB6B10}" type="slidenum">
              <a:rPr lang="de-DE" altLang="de-DE" smtClean="0"/>
              <a:pPr/>
              <a:t>108</a:t>
            </a:fld>
            <a:endParaRPr lang="de-DE" altLang="de-DE"/>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7" name="Rectangle 3"/>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Co ten chlapec dělá?</a:t>
            </a:r>
            <a:endParaRPr lang="de-DE" altLang="de-DE" sz="3600">
              <a:latin typeface="+mn-lt"/>
              <a:ea typeface="+mn-ea"/>
              <a:cs typeface="+mn-cs"/>
            </a:endParaRPr>
          </a:p>
        </p:txBody>
      </p:sp>
      <p:sp>
        <p:nvSpPr>
          <p:cNvPr id="113668"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Raduje se ze svého dárku k narozeninám</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Balí dárek</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Chce vystrašit svou sestru</a:t>
            </a:r>
            <a:r>
              <a:rPr lang="en-US" altLang="de-DE" sz="2400" dirty="0">
                <a:solidFill>
                  <a:srgbClr val="333333"/>
                </a:solidFill>
                <a:latin typeface="+mn-lt"/>
                <a:cs typeface="+mn-cs"/>
              </a:rPr>
              <a:t>.</a:t>
            </a:r>
          </a:p>
        </p:txBody>
      </p:sp>
      <p:pic>
        <p:nvPicPr>
          <p:cNvPr id="8"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58864"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29ED59AB-100E-4E98-8C04-C2C4B6CB6B10}" type="slidenum">
              <a:rPr lang="de-DE" altLang="de-DE" smtClean="0"/>
              <a:pPr/>
              <a:t>109</a:t>
            </a:fld>
            <a:endParaRPr lang="de-DE" altLang="de-DE"/>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2" name="Rectangle 4"/>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Co ten chlapec dělá?</a:t>
            </a:r>
            <a:endParaRPr lang="de-DE" altLang="de-DE" sz="3600">
              <a:latin typeface="+mn-lt"/>
              <a:ea typeface="+mn-ea"/>
              <a:cs typeface="+mn-cs"/>
            </a:endParaRPr>
          </a:p>
        </p:txBody>
      </p:sp>
      <p:sp>
        <p:nvSpPr>
          <p:cNvPr id="114694" name="Rectangle 8"/>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Raduje se ze svého dárku k narozeninám</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Balí dárek</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Chce vystrašit svou sestru</a:t>
            </a:r>
            <a:r>
              <a:rPr lang="en-US" altLang="de-DE" sz="2400" dirty="0">
                <a:solidFill>
                  <a:srgbClr val="333333"/>
                </a:solidFill>
                <a:latin typeface="+mn-lt"/>
                <a:cs typeface="+mn-cs"/>
              </a:rPr>
              <a:t>.</a:t>
            </a:r>
          </a:p>
        </p:txBody>
      </p:sp>
      <p:pic>
        <p:nvPicPr>
          <p:cNvPr id="10" name="Picture 3" descr="Geschichte 5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5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29ED59AB-100E-4E98-8C04-C2C4B6CB6B10}" type="slidenum">
              <a:rPr lang="de-DE" altLang="de-DE" smtClean="0"/>
              <a:pPr/>
              <a:t>110</a:t>
            </a:fld>
            <a:endParaRPr lang="de-DE" altLang="de-DE"/>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7" name="Rectangle 5"/>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Co ten chlapec dělá?</a:t>
            </a:r>
            <a:endParaRPr lang="de-DE" altLang="de-DE" sz="3600">
              <a:latin typeface="+mn-lt"/>
              <a:ea typeface="+mn-ea"/>
              <a:cs typeface="+mn-cs"/>
            </a:endParaRPr>
          </a:p>
        </p:txBody>
      </p:sp>
      <p:sp>
        <p:nvSpPr>
          <p:cNvPr id="115718" name="Rectangle 8"/>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Raduje se ze svého dárku k narozeninám</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Balí dárek</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Chce vystrašit svou sestru</a:t>
            </a:r>
            <a:r>
              <a:rPr lang="en-US" altLang="de-DE" sz="2400" dirty="0">
                <a:solidFill>
                  <a:srgbClr val="333333"/>
                </a:solidFill>
                <a:latin typeface="+mn-lt"/>
                <a:cs typeface="+mn-cs"/>
              </a:rPr>
              <a:t>.</a:t>
            </a:r>
          </a:p>
        </p:txBody>
      </p:sp>
      <p:pic>
        <p:nvPicPr>
          <p:cNvPr id="12" name="Picture 4" descr="Geschichte 5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66761" y="4329684"/>
            <a:ext cx="2758718"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5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29ED59AB-100E-4E98-8C04-C2C4B6CB6B10}" type="slidenum">
              <a:rPr lang="de-DE" altLang="de-DE" smtClean="0"/>
              <a:pPr/>
              <a:t>111</a:t>
            </a:fld>
            <a:endParaRPr lang="de-DE" altLang="de-DE"/>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42" name="Rectangle 6"/>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Co ten chlapec dělá?</a:t>
            </a:r>
            <a:endParaRPr lang="de-DE" altLang="de-DE" sz="3600">
              <a:latin typeface="+mn-lt"/>
              <a:ea typeface="+mn-ea"/>
              <a:cs typeface="+mn-cs"/>
            </a:endParaRPr>
          </a:p>
        </p:txBody>
      </p:sp>
      <p:sp>
        <p:nvSpPr>
          <p:cNvPr id="116744" name="Rectangle 10"/>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Raduje se ze svého dárku k narozeninám</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Balí dárek</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Chce vystrašit svou sestru</a:t>
            </a:r>
            <a:r>
              <a:rPr lang="en-US" altLang="de-DE" sz="2400" dirty="0">
                <a:solidFill>
                  <a:srgbClr val="333333"/>
                </a:solidFill>
                <a:latin typeface="+mn-lt"/>
                <a:cs typeface="+mn-cs"/>
              </a:rPr>
              <a:t>.</a:t>
            </a:r>
          </a:p>
        </p:txBody>
      </p:sp>
      <p:pic>
        <p:nvPicPr>
          <p:cNvPr id="14" name="Picture 5"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29ED59AB-100E-4E98-8C04-C2C4B6CB6B10}" type="slidenum">
              <a:rPr lang="de-DE" altLang="de-DE" smtClean="0"/>
              <a:pPr/>
              <a:t>112</a:t>
            </a:fld>
            <a:endParaRPr lang="de-DE" altLang="de-DE"/>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5" name="Rectangle 5"/>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Co ten chlapec dělá?</a:t>
            </a:r>
            <a:endParaRPr lang="de-DE" altLang="de-DE" sz="3600">
              <a:latin typeface="+mn-lt"/>
              <a:ea typeface="+mn-ea"/>
              <a:cs typeface="+mn-cs"/>
            </a:endParaRPr>
          </a:p>
        </p:txBody>
      </p:sp>
      <p:sp>
        <p:nvSpPr>
          <p:cNvPr id="117768" name="Rectangle 10"/>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Raduje se ze svého dárku k narozeninám</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cs-CZ" altLang="de-DE" sz="2400" dirty="0">
                <a:solidFill>
                  <a:srgbClr val="333333"/>
                </a:solidFill>
                <a:latin typeface="+mn-lt"/>
                <a:cs typeface="+mn-cs"/>
              </a:rPr>
              <a:t>Balí dárek</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004992"/>
              </a:buClr>
              <a:buFont typeface="WingDings"/>
              <a:buAutoNum type="alphaUcPeriod"/>
            </a:pPr>
            <a:r>
              <a:rPr lang="cs-CZ" altLang="de-DE" sz="2400" dirty="0">
                <a:solidFill>
                  <a:srgbClr val="004992"/>
                </a:solidFill>
                <a:latin typeface="+mn-lt"/>
                <a:cs typeface="+mn-cs"/>
              </a:rPr>
              <a:t>Chce vystrašit svou sestru</a:t>
            </a:r>
            <a:r>
              <a:rPr lang="en-US" altLang="de-DE" sz="2400" dirty="0">
                <a:solidFill>
                  <a:srgbClr val="004992"/>
                </a:solidFill>
                <a:latin typeface="+mn-lt"/>
                <a:cs typeface="+mn-cs"/>
              </a:rPr>
              <a:t>.</a:t>
            </a:r>
          </a:p>
        </p:txBody>
      </p:sp>
      <p:pic>
        <p:nvPicPr>
          <p:cNvPr id="14" name="Picture 8"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29ED59AB-100E-4E98-8C04-C2C4B6CB6B10}" type="slidenum">
              <a:rPr lang="de-DE" altLang="de-DE" smtClean="0"/>
              <a:pPr/>
              <a:t>113</a:t>
            </a:fld>
            <a:endParaRPr lang="de-DE" altLang="de-DE"/>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pl-PL" sz="3600">
                <a:solidFill>
                  <a:srgbClr val="004992"/>
                </a:solidFill>
                <a:latin typeface="+mn-lt"/>
                <a:ea typeface="+mn-ea"/>
                <a:cs typeface="+mn-cs"/>
              </a:rPr>
              <a:t>Jak to uplatnit v běžném životě</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pl-PL" sz="2400" b="1" dirty="0">
                <a:solidFill>
                  <a:srgbClr val="333333"/>
                </a:solidFill>
              </a:rPr>
              <a:t>Co bychom si měli zapamatovat:</a:t>
            </a:r>
          </a:p>
          <a:p>
            <a:pPr marL="342900" lvl="0" indent="-342900" defTabSz="914400" fontAlgn="base">
              <a:buClr>
                <a:srgbClr val="333333"/>
              </a:buClr>
              <a:buFont typeface="WingDings"/>
              <a:buChar char=""/>
            </a:pPr>
            <a:r>
              <a:rPr lang="cs-CZ" altLang="de-DE" sz="2400" dirty="0">
                <a:solidFill>
                  <a:srgbClr val="333333"/>
                </a:solidFill>
              </a:rPr>
              <a:t>K určitým oprávněným závěrům ohledně jiné osoby můžeme dojít pouze tehdy, pokud tuto osobu dobře známe nebo pokud jsme měli možnost pozorovat ji v různých situacích</a:t>
            </a:r>
            <a:r>
              <a:rPr lang="en-GB" altLang="de-DE" sz="2400" dirty="0">
                <a:solidFill>
                  <a:srgbClr val="333333"/>
                </a:solidFill>
              </a:rPr>
              <a:t>.</a:t>
            </a:r>
            <a:endParaRPr lang="en-US" sz="2400" b="1"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4 – Jak Se Vcítit Do Druhého...I</a:t>
            </a:r>
          </a:p>
        </p:txBody>
      </p:sp>
      <p:sp>
        <p:nvSpPr>
          <p:cNvPr id="7" name="Slide Number Placeholder 6"/>
          <p:cNvSpPr>
            <a:spLocks noGrp="1"/>
          </p:cNvSpPr>
          <p:nvPr>
            <p:ph type="sldNum" sz="quarter" idx="12"/>
          </p:nvPr>
        </p:nvSpPr>
        <p:spPr/>
        <p:txBody>
          <a:bodyPr/>
          <a:lstStyle/>
          <a:p>
            <a:fld id="{67C61CD3-BF62-47DC-ACD8-14A8D8D33A4E}" type="slidenum">
              <a:rPr lang="de-DE" altLang="de-DE" smtClean="0"/>
              <a:pPr/>
              <a:t>114</a:t>
            </a:fld>
            <a:endParaRPr lang="de-DE" altLang="de-DE"/>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pl-PL" sz="3600">
                <a:solidFill>
                  <a:srgbClr val="004992"/>
                </a:solidFill>
                <a:latin typeface="+mn-lt"/>
                <a:ea typeface="+mn-ea"/>
                <a:cs typeface="+mn-cs"/>
              </a:rPr>
              <a:t>Jak to uplatnit v běžném životě</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pl-PL" sz="2400" b="1" dirty="0">
                <a:solidFill>
                  <a:srgbClr val="333333"/>
                </a:solidFill>
              </a:rPr>
              <a:t>Co bychom si měli zapamatovat:</a:t>
            </a:r>
          </a:p>
          <a:p>
            <a:pPr marL="342900" lvl="0" indent="-342900" defTabSz="914400" fontAlgn="base">
              <a:buClr>
                <a:srgbClr val="333333"/>
              </a:buClr>
              <a:buFont typeface="WingDings"/>
              <a:buChar char=""/>
            </a:pPr>
            <a:r>
              <a:rPr lang="cs-CZ" altLang="de-DE" sz="2400" dirty="0">
                <a:solidFill>
                  <a:srgbClr val="333333"/>
                </a:solidFill>
              </a:rPr>
              <a:t>K určitým oprávněným závěrům ohledně jiné osoby můžeme dojít pouze tehdy, pokud tuto osobu dobře známe nebo pokud jsme měli možnost pozorovat ji v různých situacích</a:t>
            </a:r>
            <a:r>
              <a:rPr lang="en-GB" altLang="de-DE" sz="2400" dirty="0">
                <a:solidFill>
                  <a:srgbClr val="333333"/>
                </a:solidFill>
              </a:rPr>
              <a:t>.</a:t>
            </a:r>
            <a:endParaRPr lang="cs-CZ"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Výraz ve tváři a gestikulace jsou důležitými vodítky ohledně toho, jak se daný člověk cítí, ale někdy mohou být </a:t>
            </a:r>
            <a:r>
              <a:rPr lang="cs-CZ" altLang="de-DE" sz="2400">
                <a:solidFill>
                  <a:srgbClr val="333333"/>
                </a:solidFill>
              </a:rPr>
              <a:t>zavádějící</a:t>
            </a:r>
            <a:r>
              <a:rPr lang="de-DE" altLang="de-DE" sz="2400">
                <a:solidFill>
                  <a:srgbClr val="333333"/>
                </a:solidFill>
              </a:rPr>
              <a:t>.</a:t>
            </a:r>
            <a:endParaRPr lang="en-US" sz="2400" b="1"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4 – Jak Se Vcítit Do Druhého...I</a:t>
            </a:r>
          </a:p>
        </p:txBody>
      </p:sp>
      <p:sp>
        <p:nvSpPr>
          <p:cNvPr id="7" name="Slide Number Placeholder 6"/>
          <p:cNvSpPr>
            <a:spLocks noGrp="1"/>
          </p:cNvSpPr>
          <p:nvPr>
            <p:ph type="sldNum" sz="quarter" idx="12"/>
          </p:nvPr>
        </p:nvSpPr>
        <p:spPr/>
        <p:txBody>
          <a:bodyPr/>
          <a:lstStyle/>
          <a:p>
            <a:fld id="{67C61CD3-BF62-47DC-ACD8-14A8D8D33A4E}" type="slidenum">
              <a:rPr lang="de-DE" altLang="de-DE" smtClean="0"/>
              <a:pPr/>
              <a:t>115</a:t>
            </a:fld>
            <a:endParaRPr lang="de-DE" altLang="de-DE"/>
          </a:p>
        </p:txBody>
      </p:sp>
    </p:spTree>
    <p:extLst>
      <p:ext uri="{BB962C8B-B14F-4D97-AF65-F5344CB8AC3E}">
        <p14:creationId xmlns:p14="http://schemas.microsoft.com/office/powerpoint/2010/main" val="277899129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pl-PL" sz="3600">
                <a:solidFill>
                  <a:srgbClr val="004992"/>
                </a:solidFill>
                <a:latin typeface="+mn-lt"/>
                <a:ea typeface="+mn-ea"/>
                <a:cs typeface="+mn-cs"/>
              </a:rPr>
              <a:t>Jak to uplatnit v běžném životě</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pl-PL" sz="2400" b="1" dirty="0">
                <a:solidFill>
                  <a:srgbClr val="333333"/>
                </a:solidFill>
              </a:rPr>
              <a:t>Co bychom si měli zapamatovat:</a:t>
            </a:r>
          </a:p>
          <a:p>
            <a:pPr marL="342900" lvl="0" indent="-342900" defTabSz="914400" fontAlgn="base">
              <a:buClr>
                <a:srgbClr val="333333"/>
              </a:buClr>
              <a:buFont typeface="WingDings"/>
              <a:buChar char=""/>
            </a:pPr>
            <a:r>
              <a:rPr lang="cs-CZ" altLang="de-DE" sz="2400" dirty="0">
                <a:solidFill>
                  <a:srgbClr val="333333"/>
                </a:solidFill>
              </a:rPr>
              <a:t>K určitým oprávněným závěrům ohledně jiné osoby můžeme dojít pouze tehdy, pokud tuto osobu dobře známe nebo pokud jsme měli možnost pozorovat ji v různých situacích</a:t>
            </a:r>
            <a:r>
              <a:rPr lang="en-GB" altLang="de-DE" sz="2400" dirty="0">
                <a:solidFill>
                  <a:srgbClr val="333333"/>
                </a:solidFill>
              </a:rPr>
              <a:t>.</a:t>
            </a:r>
            <a:endParaRPr lang="cs-CZ"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Výraz ve tváři a gestikulace jsou důležitými vodítky ohledně toho, jak se daný člověk cítí, ale někdy mohou být zavádějící</a:t>
            </a:r>
            <a:r>
              <a:rPr lang="de-DE"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Při hodnocení složitých situací je velmi důležité vzít v úvahu všechny dostupné </a:t>
            </a:r>
            <a:r>
              <a:rPr lang="cs-CZ" altLang="de-DE" sz="2400">
                <a:solidFill>
                  <a:srgbClr val="333333"/>
                </a:solidFill>
              </a:rPr>
              <a:t>informace.</a:t>
            </a:r>
            <a:endParaRPr lang="en-US" sz="2400" b="1"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4 – Jak Se Vcítit Do Druhého...I</a:t>
            </a:r>
          </a:p>
        </p:txBody>
      </p:sp>
      <p:sp>
        <p:nvSpPr>
          <p:cNvPr id="7" name="Slide Number Placeholder 6"/>
          <p:cNvSpPr>
            <a:spLocks noGrp="1"/>
          </p:cNvSpPr>
          <p:nvPr>
            <p:ph type="sldNum" sz="quarter" idx="12"/>
          </p:nvPr>
        </p:nvSpPr>
        <p:spPr/>
        <p:txBody>
          <a:bodyPr/>
          <a:lstStyle/>
          <a:p>
            <a:fld id="{67C61CD3-BF62-47DC-ACD8-14A8D8D33A4E}" type="slidenum">
              <a:rPr lang="de-DE" altLang="de-DE" smtClean="0"/>
              <a:pPr/>
              <a:t>116</a:t>
            </a:fld>
            <a:endParaRPr lang="de-DE" altLang="de-DE"/>
          </a:p>
        </p:txBody>
      </p:sp>
    </p:spTree>
    <p:extLst>
      <p:ext uri="{BB962C8B-B14F-4D97-AF65-F5344CB8AC3E}">
        <p14:creationId xmlns:p14="http://schemas.microsoft.com/office/powerpoint/2010/main" val="336926816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pl-PL" sz="3600">
                <a:solidFill>
                  <a:srgbClr val="004992"/>
                </a:solidFill>
                <a:latin typeface="+mn-lt"/>
                <a:ea typeface="+mn-ea"/>
                <a:cs typeface="+mn-cs"/>
              </a:rPr>
              <a:t>Jak to uplatnit v běžném životě</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pl-PL" sz="2400" b="1" dirty="0">
                <a:solidFill>
                  <a:srgbClr val="333333"/>
                </a:solidFill>
              </a:rPr>
              <a:t>Co bychom si měli zapamatovat:</a:t>
            </a:r>
          </a:p>
          <a:p>
            <a:pPr marL="342900" lvl="0" indent="-342900" defTabSz="914400" fontAlgn="base">
              <a:buClr>
                <a:srgbClr val="333333"/>
              </a:buClr>
              <a:buFont typeface="WingDings"/>
              <a:buChar char=""/>
            </a:pPr>
            <a:r>
              <a:rPr lang="cs-CZ" altLang="de-DE" sz="2400" dirty="0">
                <a:solidFill>
                  <a:srgbClr val="333333"/>
                </a:solidFill>
              </a:rPr>
              <a:t>K určitým oprávněným závěrům ohledně jiné osoby můžeme dojít pouze tehdy, pokud tuto osobu dobře známe nebo pokud jsme měli možnost pozorovat ji v různých situacích</a:t>
            </a:r>
            <a:r>
              <a:rPr lang="en-GB" altLang="de-DE" sz="2400" dirty="0">
                <a:solidFill>
                  <a:srgbClr val="333333"/>
                </a:solidFill>
              </a:rPr>
              <a:t>.</a:t>
            </a:r>
            <a:endParaRPr lang="cs-CZ"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Výraz ve tváři a gestikulace jsou důležitými vodítky ohledně toho, jak se daný člověk cítí, ale někdy mohou být zavádějící</a:t>
            </a:r>
            <a:r>
              <a:rPr lang="de-DE"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Při hodnocení složitých situací je velmi důležité vzít v úvahu všechny dostupné informace.</a:t>
            </a:r>
          </a:p>
          <a:p>
            <a:pPr marL="342900" lvl="0" indent="-342900" defTabSz="914400" fontAlgn="base">
              <a:buClr>
                <a:srgbClr val="333333"/>
              </a:buClr>
              <a:buFont typeface="WingDings"/>
              <a:buChar char=""/>
            </a:pPr>
            <a:r>
              <a:rPr lang="cs-CZ" altLang="de-DE" sz="2400" dirty="0">
                <a:solidFill>
                  <a:srgbClr val="333333"/>
                </a:solidFill>
              </a:rPr>
              <a:t>Čím více informací vezmeme v úvahu, tím větší je pravděpodobnost, že dospějeme ke správnému závěru</a:t>
            </a:r>
            <a:r>
              <a:rPr lang="en-US" altLang="de-DE" sz="2400" dirty="0">
                <a:solidFill>
                  <a:srgbClr val="333333"/>
                </a:solidFill>
              </a:rPr>
              <a:t>.</a:t>
            </a:r>
            <a:endParaRPr lang="en-US" sz="2400" b="1"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4 – Jak Se Vcítit Do Druhého...I</a:t>
            </a:r>
          </a:p>
        </p:txBody>
      </p:sp>
      <p:sp>
        <p:nvSpPr>
          <p:cNvPr id="7" name="Slide Number Placeholder 6"/>
          <p:cNvSpPr>
            <a:spLocks noGrp="1"/>
          </p:cNvSpPr>
          <p:nvPr>
            <p:ph type="sldNum" sz="quarter" idx="12"/>
          </p:nvPr>
        </p:nvSpPr>
        <p:spPr/>
        <p:txBody>
          <a:bodyPr/>
          <a:lstStyle/>
          <a:p>
            <a:fld id="{67C61CD3-BF62-47DC-ACD8-14A8D8D33A4E}" type="slidenum">
              <a:rPr lang="de-DE" altLang="de-DE" smtClean="0"/>
              <a:pPr/>
              <a:t>117</a:t>
            </a:fld>
            <a:endParaRPr lang="de-DE" altLang="de-DE"/>
          </a:p>
        </p:txBody>
      </p:sp>
    </p:spTree>
    <p:extLst>
      <p:ext uri="{BB962C8B-B14F-4D97-AF65-F5344CB8AC3E}">
        <p14:creationId xmlns:p14="http://schemas.microsoft.com/office/powerpoint/2010/main" val="7602576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A jak to souvisí s psychózou?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cs-CZ" altLang="de-DE" sz="2400" dirty="0">
                <a:solidFill>
                  <a:srgbClr val="333333"/>
                </a:solidFill>
              </a:rPr>
              <a:t>Během psychózy mají lidé tendenci chybně chápat nebo přehnaně chápat výrazy ve tváři nebo jednání jiných lidí</a:t>
            </a:r>
            <a:r>
              <a:rPr lang="en-AU" altLang="de-DE" sz="24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Metakognitivní trénink 4 – Jak Se Vcítit Do Druhého...I</a:t>
            </a:r>
          </a:p>
        </p:txBody>
      </p:sp>
      <p:sp>
        <p:nvSpPr>
          <p:cNvPr id="7" name="Slide Number Placeholder 6"/>
          <p:cNvSpPr>
            <a:spLocks noGrp="1"/>
          </p:cNvSpPr>
          <p:nvPr>
            <p:ph type="sldNum" sz="quarter" idx="12"/>
          </p:nvPr>
        </p:nvSpPr>
        <p:spPr/>
        <p:txBody>
          <a:bodyPr/>
          <a:lstStyle/>
          <a:p>
            <a:fld id="{67C61CD3-BF62-47DC-ACD8-14A8D8D33A4E}" type="slidenum">
              <a:rPr lang="de-DE" altLang="de-DE" smtClean="0"/>
              <a:pPr/>
              <a:t>118</a:t>
            </a:fld>
            <a:endParaRPr lang="de-DE" altLang="de-DE"/>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A jak to souvisí s psychózou?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cs-CZ" altLang="de-DE" sz="2400" dirty="0">
                <a:solidFill>
                  <a:srgbClr val="333333"/>
                </a:solidFill>
              </a:rPr>
              <a:t>Během psychózy mají lidé tendenci chybně chápat nebo přehnaně chápat výrazy ve tváři nebo jednání jiných lidí</a:t>
            </a:r>
            <a:r>
              <a:rPr lang="en-AU" altLang="de-DE" sz="2400" dirty="0">
                <a:solidFill>
                  <a:srgbClr val="333333"/>
                </a:solidFill>
              </a:rPr>
              <a:t>.</a:t>
            </a:r>
          </a:p>
          <a:p>
            <a:pPr lvl="0" defTabSz="914400" fontAlgn="base"/>
            <a:r>
              <a:rPr lang="cs-CZ" altLang="de-DE" sz="2400" dirty="0">
                <a:solidFill>
                  <a:srgbClr val="004992"/>
                </a:solidFill>
              </a:rPr>
              <a:t>Příklad</a:t>
            </a:r>
            <a:r>
              <a:rPr lang="en-AU" altLang="de-DE" sz="2400" dirty="0">
                <a:solidFill>
                  <a:srgbClr val="004992"/>
                </a:solidFill>
              </a:rPr>
              <a:t>: </a:t>
            </a:r>
            <a:r>
              <a:rPr lang="cs-CZ" altLang="de-DE" sz="2400" dirty="0">
                <a:solidFill>
                  <a:srgbClr val="333333"/>
                </a:solidFill>
              </a:rPr>
              <a:t>Tomáš</a:t>
            </a:r>
            <a:r>
              <a:rPr lang="en-AU" altLang="de-DE" sz="2400" dirty="0">
                <a:solidFill>
                  <a:srgbClr val="333333"/>
                </a:solidFill>
              </a:rPr>
              <a:t> </a:t>
            </a:r>
            <a:r>
              <a:rPr lang="cs-CZ" altLang="de-DE" sz="2400" dirty="0">
                <a:solidFill>
                  <a:srgbClr val="333333"/>
                </a:solidFill>
              </a:rPr>
              <a:t>byl posedlý myšlenkou, že je přítelem herečky Jodie Fosterové</a:t>
            </a:r>
            <a:r>
              <a:rPr lang="en-AU" altLang="de-DE" sz="2400" dirty="0">
                <a:solidFill>
                  <a:srgbClr val="333333"/>
                </a:solidFill>
              </a:rPr>
              <a:t>. </a:t>
            </a:r>
            <a:r>
              <a:rPr lang="cs-CZ" altLang="de-DE" sz="2400" dirty="0">
                <a:solidFill>
                  <a:srgbClr val="333333"/>
                </a:solidFill>
              </a:rPr>
              <a:t>Psal jí milostné dopisy a plánoval s ní společnou budoucnost.</a:t>
            </a:r>
            <a:endParaRPr lang="en-US" altLang="de-DE" sz="2400" dirty="0">
              <a:solidFill>
                <a:srgbClr val="333333"/>
              </a:solidFill>
            </a:endParaRPr>
          </a:p>
          <a:p>
            <a:pPr lvl="0" defTabSz="914400" fontAlgn="base"/>
            <a:r>
              <a:rPr lang="cs-CZ" altLang="de-DE" sz="2400" dirty="0">
                <a:solidFill>
                  <a:srgbClr val="004992"/>
                </a:solidFill>
              </a:rPr>
              <a:t>Pozadí</a:t>
            </a:r>
            <a:r>
              <a:rPr lang="en-AU" altLang="de-DE" sz="2400" dirty="0">
                <a:solidFill>
                  <a:srgbClr val="004992"/>
                </a:solidFill>
              </a:rPr>
              <a:t>: </a:t>
            </a:r>
            <a:r>
              <a:rPr lang="cs-CZ" altLang="de-DE" sz="2400" dirty="0">
                <a:solidFill>
                  <a:srgbClr val="333333"/>
                </a:solidFill>
              </a:rPr>
              <a:t>Viděl J</a:t>
            </a:r>
            <a:r>
              <a:rPr lang="en-AU" altLang="de-DE" sz="2400" dirty="0" err="1">
                <a:solidFill>
                  <a:srgbClr val="333333"/>
                </a:solidFill>
              </a:rPr>
              <a:t>odie</a:t>
            </a:r>
            <a:r>
              <a:rPr lang="en-AU" altLang="de-DE" sz="2400" dirty="0">
                <a:solidFill>
                  <a:srgbClr val="333333"/>
                </a:solidFill>
              </a:rPr>
              <a:t> Foster</a:t>
            </a:r>
            <a:r>
              <a:rPr lang="cs-CZ" altLang="de-DE" sz="2400" dirty="0">
                <a:solidFill>
                  <a:srgbClr val="333333"/>
                </a:solidFill>
              </a:rPr>
              <a:t>ovou na premiéře filmu, ve kterém hrála</a:t>
            </a:r>
            <a:r>
              <a:rPr lang="en-AU" altLang="de-DE" sz="2400" dirty="0">
                <a:solidFill>
                  <a:srgbClr val="333333"/>
                </a:solidFill>
              </a:rPr>
              <a:t>. </a:t>
            </a:r>
            <a:r>
              <a:rPr lang="cs-CZ" altLang="de-DE" sz="2400" dirty="0">
                <a:solidFill>
                  <a:srgbClr val="333333"/>
                </a:solidFill>
              </a:rPr>
              <a:t>Mávala na publikum a s přátelským úsměvem se na něj podívala, </a:t>
            </a:r>
            <a:r>
              <a:rPr lang="cs-CZ" altLang="de-DE" sz="2400" i="1" dirty="0">
                <a:solidFill>
                  <a:srgbClr val="333333"/>
                </a:solidFill>
              </a:rPr>
              <a:t>stejně jako na všechny ostatní</a:t>
            </a:r>
            <a:r>
              <a:rPr lang="en-AU" altLang="de-DE" sz="24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Metakognitivní trénink 4 – Jak Se Vcítit Do Druhého...I</a:t>
            </a:r>
          </a:p>
        </p:txBody>
      </p:sp>
      <p:sp>
        <p:nvSpPr>
          <p:cNvPr id="7" name="Slide Number Placeholder 6"/>
          <p:cNvSpPr>
            <a:spLocks noGrp="1"/>
          </p:cNvSpPr>
          <p:nvPr>
            <p:ph type="sldNum" sz="quarter" idx="12"/>
          </p:nvPr>
        </p:nvSpPr>
        <p:spPr/>
        <p:txBody>
          <a:bodyPr/>
          <a:lstStyle/>
          <a:p>
            <a:fld id="{67C61CD3-BF62-47DC-ACD8-14A8D8D33A4E}" type="slidenum">
              <a:rPr lang="de-DE" altLang="de-DE" smtClean="0"/>
              <a:pPr/>
              <a:t>119</a:t>
            </a:fld>
            <a:endParaRPr lang="de-DE" altLang="de-DE"/>
          </a:p>
        </p:txBody>
      </p:sp>
    </p:spTree>
    <p:extLst>
      <p:ext uri="{BB962C8B-B14F-4D97-AF65-F5344CB8AC3E}">
        <p14:creationId xmlns:p14="http://schemas.microsoft.com/office/powerpoint/2010/main" val="36633110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A jak to souvisí s psychózou?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cs-CZ" altLang="de-DE" sz="2400" dirty="0">
                <a:solidFill>
                  <a:srgbClr val="333333"/>
                </a:solidFill>
              </a:rPr>
              <a:t>Během psychózy mají lidé tendenci chybně chápat nebo přehnaně chápat výrazy ve tváři nebo jednání jiných lidí</a:t>
            </a:r>
            <a:r>
              <a:rPr lang="en-AU" altLang="de-DE" sz="2400" dirty="0">
                <a:solidFill>
                  <a:srgbClr val="333333"/>
                </a:solidFill>
              </a:rPr>
              <a:t>.</a:t>
            </a:r>
          </a:p>
          <a:p>
            <a:pPr lvl="0" defTabSz="914400" fontAlgn="base"/>
            <a:r>
              <a:rPr lang="cs-CZ" altLang="de-DE" sz="2400" dirty="0">
                <a:solidFill>
                  <a:srgbClr val="004992"/>
                </a:solidFill>
              </a:rPr>
              <a:t>Příklad</a:t>
            </a:r>
            <a:r>
              <a:rPr lang="en-AU" altLang="de-DE" sz="2400" dirty="0">
                <a:solidFill>
                  <a:srgbClr val="004992"/>
                </a:solidFill>
              </a:rPr>
              <a:t>: </a:t>
            </a:r>
            <a:r>
              <a:rPr lang="cs-CZ" altLang="de-DE" sz="2400" dirty="0">
                <a:solidFill>
                  <a:srgbClr val="333333"/>
                </a:solidFill>
              </a:rPr>
              <a:t>Tomáš</a:t>
            </a:r>
            <a:r>
              <a:rPr lang="en-AU" altLang="de-DE" sz="2400" dirty="0">
                <a:solidFill>
                  <a:srgbClr val="333333"/>
                </a:solidFill>
              </a:rPr>
              <a:t> </a:t>
            </a:r>
            <a:r>
              <a:rPr lang="cs-CZ" altLang="de-DE" sz="2400" dirty="0">
                <a:solidFill>
                  <a:srgbClr val="333333"/>
                </a:solidFill>
              </a:rPr>
              <a:t>byl posedlý myšlenkou, že je přítelem herečky Jodie Fosterové</a:t>
            </a:r>
            <a:r>
              <a:rPr lang="en-AU" altLang="de-DE" sz="2400" dirty="0">
                <a:solidFill>
                  <a:srgbClr val="333333"/>
                </a:solidFill>
              </a:rPr>
              <a:t>. </a:t>
            </a:r>
            <a:r>
              <a:rPr lang="cs-CZ" altLang="de-DE" sz="2400" dirty="0">
                <a:solidFill>
                  <a:srgbClr val="333333"/>
                </a:solidFill>
              </a:rPr>
              <a:t>Psal jí milostné dopisy a plánoval s ní společnou budoucnost.</a:t>
            </a:r>
            <a:endParaRPr lang="en-US" altLang="de-DE" sz="2400" dirty="0">
              <a:solidFill>
                <a:srgbClr val="333333"/>
              </a:solidFill>
            </a:endParaRPr>
          </a:p>
          <a:p>
            <a:pPr lvl="0" defTabSz="914400" fontAlgn="base"/>
            <a:r>
              <a:rPr lang="cs-CZ" altLang="de-DE" sz="2400" dirty="0">
                <a:solidFill>
                  <a:srgbClr val="004992"/>
                </a:solidFill>
              </a:rPr>
              <a:t>Pozadí</a:t>
            </a:r>
            <a:r>
              <a:rPr lang="en-AU" altLang="de-DE" sz="2400" dirty="0">
                <a:solidFill>
                  <a:srgbClr val="004992"/>
                </a:solidFill>
              </a:rPr>
              <a:t>: </a:t>
            </a:r>
            <a:r>
              <a:rPr lang="cs-CZ" altLang="de-DE" sz="2400" dirty="0">
                <a:solidFill>
                  <a:srgbClr val="333333"/>
                </a:solidFill>
              </a:rPr>
              <a:t>Viděl J</a:t>
            </a:r>
            <a:r>
              <a:rPr lang="en-AU" altLang="de-DE" sz="2400" dirty="0" err="1">
                <a:solidFill>
                  <a:srgbClr val="333333"/>
                </a:solidFill>
              </a:rPr>
              <a:t>odie</a:t>
            </a:r>
            <a:r>
              <a:rPr lang="en-AU" altLang="de-DE" sz="2400" dirty="0">
                <a:solidFill>
                  <a:srgbClr val="333333"/>
                </a:solidFill>
              </a:rPr>
              <a:t> Foster</a:t>
            </a:r>
            <a:r>
              <a:rPr lang="cs-CZ" altLang="de-DE" sz="2400" dirty="0">
                <a:solidFill>
                  <a:srgbClr val="333333"/>
                </a:solidFill>
              </a:rPr>
              <a:t>ovou na premiéře filmu, ve kterém hrála</a:t>
            </a:r>
            <a:r>
              <a:rPr lang="en-AU" altLang="de-DE" sz="2400" dirty="0">
                <a:solidFill>
                  <a:srgbClr val="333333"/>
                </a:solidFill>
              </a:rPr>
              <a:t>. </a:t>
            </a:r>
            <a:r>
              <a:rPr lang="cs-CZ" altLang="de-DE" sz="2400" dirty="0">
                <a:solidFill>
                  <a:srgbClr val="333333"/>
                </a:solidFill>
              </a:rPr>
              <a:t>Mávala na publikum a s přátelským úsměvem se na něj podívala, </a:t>
            </a:r>
            <a:r>
              <a:rPr lang="cs-CZ" altLang="de-DE" sz="2400" i="1" dirty="0">
                <a:solidFill>
                  <a:srgbClr val="333333"/>
                </a:solidFill>
              </a:rPr>
              <a:t>stejně jako na všechny ostatní</a:t>
            </a:r>
            <a:r>
              <a:rPr lang="en-AU" altLang="de-DE" sz="2400" dirty="0">
                <a:solidFill>
                  <a:srgbClr val="333333"/>
                </a:solidFill>
              </a:rPr>
              <a:t>.</a:t>
            </a:r>
          </a:p>
          <a:p>
            <a:pPr lvl="0" defTabSz="914400" fontAlgn="base"/>
            <a:r>
              <a:rPr lang="cs-CZ" altLang="de-DE" sz="2400" dirty="0">
                <a:solidFill>
                  <a:srgbClr val="333333"/>
                </a:solidFill>
              </a:rPr>
              <a:t>Řadu věcí si vykládáme ze svého hlediska</a:t>
            </a:r>
            <a:r>
              <a:rPr lang="de-DE" altLang="de-DE" sz="2400" dirty="0">
                <a:solidFill>
                  <a:srgbClr val="333333"/>
                </a:solidFill>
              </a:rPr>
              <a:t>. </a:t>
            </a:r>
            <a:r>
              <a:rPr lang="cs-CZ" altLang="de-DE" sz="2400" dirty="0">
                <a:solidFill>
                  <a:srgbClr val="333333"/>
                </a:solidFill>
              </a:rPr>
              <a:t>Naše emoce mají vliv na to, co vnímáme, zvláště když se cítíme v ohrožení</a:t>
            </a:r>
            <a:r>
              <a:rPr lang="de-DE" altLang="de-DE" sz="2400" dirty="0">
                <a:solidFill>
                  <a:srgbClr val="333333"/>
                </a:solidFill>
              </a:rPr>
              <a:t>. </a:t>
            </a:r>
            <a:r>
              <a:rPr lang="cs-CZ" altLang="de-DE" sz="2400" dirty="0">
                <a:solidFill>
                  <a:srgbClr val="333333"/>
                </a:solidFill>
              </a:rPr>
              <a:t>Když cítíme úzkost, zdá se nám okolí nepřátelské</a:t>
            </a:r>
            <a:r>
              <a:rPr lang="de-DE" altLang="de-DE" sz="2400" dirty="0">
                <a:solidFill>
                  <a:srgbClr val="333333"/>
                </a:solidFill>
              </a:rPr>
              <a:t>. </a:t>
            </a:r>
            <a:r>
              <a:rPr lang="cs-CZ" altLang="de-DE" sz="2400" dirty="0">
                <a:solidFill>
                  <a:srgbClr val="333333"/>
                </a:solidFill>
              </a:rPr>
              <a:t>Když jsme velice šťastní, může se nám zdát, že jsme nepřemožitelní a že nás všichni milují.</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4 – Jak Se Vcítit Do Druhého...I</a:t>
            </a:r>
          </a:p>
        </p:txBody>
      </p:sp>
      <p:sp>
        <p:nvSpPr>
          <p:cNvPr id="7" name="Slide Number Placeholder 6"/>
          <p:cNvSpPr>
            <a:spLocks noGrp="1"/>
          </p:cNvSpPr>
          <p:nvPr>
            <p:ph type="sldNum" sz="quarter" idx="12"/>
          </p:nvPr>
        </p:nvSpPr>
        <p:spPr/>
        <p:txBody>
          <a:bodyPr/>
          <a:lstStyle/>
          <a:p>
            <a:fld id="{67C61CD3-BF62-47DC-ACD8-14A8D8D33A4E}" type="slidenum">
              <a:rPr lang="de-DE" altLang="de-DE" smtClean="0"/>
              <a:pPr/>
              <a:t>120</a:t>
            </a:fld>
            <a:endParaRPr lang="de-DE" altLang="de-DE"/>
          </a:p>
        </p:txBody>
      </p:sp>
    </p:spTree>
    <p:extLst>
      <p:ext uri="{BB962C8B-B14F-4D97-AF65-F5344CB8AC3E}">
        <p14:creationId xmlns:p14="http://schemas.microsoft.com/office/powerpoint/2010/main" val="98256176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Děkuji</a:t>
            </a:r>
            <a:r>
              <a:rPr lang="en-US" altLang="ko-KR" sz="3600" dirty="0">
                <a:latin typeface="+mn-lt"/>
                <a:ea typeface="+mn-ea"/>
                <a:cs typeface="+mn-cs"/>
              </a:rPr>
              <a:t> </a:t>
            </a:r>
            <a:r>
              <a:rPr lang="en-US" altLang="ko-KR" sz="3600" dirty="0" err="1">
                <a:latin typeface="+mn-lt"/>
                <a:ea typeface="+mn-ea"/>
                <a:cs typeface="+mn-cs"/>
              </a:rPr>
              <a:t>vám</a:t>
            </a:r>
            <a:r>
              <a:rPr lang="en-US" altLang="ko-KR" sz="3600" dirty="0">
                <a:latin typeface="+mn-lt"/>
                <a:ea typeface="+mn-ea"/>
                <a:cs typeface="+mn-cs"/>
              </a:rPr>
              <a:t> </a:t>
            </a:r>
            <a:r>
              <a:rPr lang="en-US" altLang="ko-KR" sz="3600" dirty="0" err="1">
                <a:latin typeface="+mn-lt"/>
                <a:ea typeface="+mn-ea"/>
                <a:cs typeface="+mn-cs"/>
              </a:rPr>
              <a:t>za</a:t>
            </a:r>
            <a:r>
              <a:rPr lang="en-US" altLang="ko-KR" sz="3600" dirty="0">
                <a:latin typeface="+mn-lt"/>
                <a:ea typeface="+mn-ea"/>
                <a:cs typeface="+mn-cs"/>
              </a:rPr>
              <a:t> </a:t>
            </a:r>
            <a:r>
              <a:rPr lang="en-US" altLang="ko-KR" sz="3600" dirty="0" err="1">
                <a:latin typeface="+mn-lt"/>
                <a:ea typeface="+mn-ea"/>
                <a:cs typeface="+mn-cs"/>
              </a:rPr>
              <a:t>pozornost</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Pro </a:t>
            </a:r>
            <a:r>
              <a:rPr lang="en-US" altLang="ko-KR" i="1" dirty="0" err="1">
                <a:solidFill>
                  <a:srgbClr val="004992"/>
                </a:solidFill>
              </a:rPr>
              <a:t>terapeuty</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Rozdejte</a:t>
            </a:r>
            <a:r>
              <a:rPr lang="en-US" altLang="ko-KR" dirty="0">
                <a:solidFill>
                  <a:srgbClr val="004992"/>
                </a:solidFill>
              </a:rPr>
              <a:t> </a:t>
            </a:r>
            <a:r>
              <a:rPr lang="en-US" altLang="ko-KR" dirty="0" err="1">
                <a:solidFill>
                  <a:srgbClr val="004992"/>
                </a:solidFill>
              </a:rPr>
              <a:t>prosím</a:t>
            </a:r>
            <a:r>
              <a:rPr lang="en-US" altLang="ko-KR" dirty="0">
                <a:solidFill>
                  <a:srgbClr val="004992"/>
                </a:solidFill>
              </a:rPr>
              <a:t> </a:t>
            </a:r>
            <a:r>
              <a:rPr lang="en-US" altLang="ko-KR" dirty="0" err="1">
                <a:solidFill>
                  <a:srgbClr val="004992"/>
                </a:solidFill>
              </a:rPr>
              <a:t>pracovní</a:t>
            </a:r>
            <a:r>
              <a:rPr lang="en-US" altLang="ko-KR" dirty="0">
                <a:solidFill>
                  <a:srgbClr val="004992"/>
                </a:solidFill>
              </a:rPr>
              <a:t> </a:t>
            </a:r>
            <a:r>
              <a:rPr lang="en-US" altLang="ko-KR" dirty="0" err="1">
                <a:solidFill>
                  <a:srgbClr val="004992"/>
                </a:solidFill>
              </a:rPr>
              <a:t>listy</a:t>
            </a:r>
            <a:r>
              <a:rPr lang="en-US" altLang="ko-KR" dirty="0">
                <a:solidFill>
                  <a:srgbClr val="004992"/>
                </a:solidFill>
              </a:rPr>
              <a:t>. </a:t>
            </a:r>
            <a:r>
              <a:rPr lang="en-US" altLang="ko-KR" dirty="0" err="1">
                <a:solidFill>
                  <a:srgbClr val="004992"/>
                </a:solidFill>
              </a:rPr>
              <a:t>Představte</a:t>
            </a:r>
            <a:r>
              <a:rPr lang="en-US" altLang="ko-KR" dirty="0">
                <a:solidFill>
                  <a:srgbClr val="004992"/>
                </a:solidFill>
              </a:rPr>
              <a:t> </a:t>
            </a:r>
            <a:r>
              <a:rPr lang="en-US" altLang="ko-KR" dirty="0" err="1">
                <a:solidFill>
                  <a:srgbClr val="004992"/>
                </a:solidFill>
              </a:rPr>
              <a:t>naši</a:t>
            </a:r>
            <a:r>
              <a:rPr lang="en-US" altLang="ko-KR" dirty="0">
                <a:solidFill>
                  <a:srgbClr val="004992"/>
                </a:solidFill>
              </a:rPr>
              <a:t> </a:t>
            </a:r>
            <a:r>
              <a:rPr lang="en-US" altLang="ko-KR" dirty="0" err="1">
                <a:solidFill>
                  <a:srgbClr val="004992"/>
                </a:solidFill>
              </a:rPr>
              <a:t>aplikaci</a:t>
            </a:r>
            <a:r>
              <a:rPr lang="en-US" altLang="ko-KR" dirty="0">
                <a:solidFill>
                  <a:srgbClr val="004992"/>
                </a:solidFill>
              </a:rPr>
              <a:t> COGITO (</a:t>
            </a:r>
            <a:r>
              <a:rPr lang="en-US" altLang="ko-KR" dirty="0" err="1">
                <a:solidFill>
                  <a:srgbClr val="004992"/>
                </a:solidFill>
              </a:rPr>
              <a:t>ke</a:t>
            </a:r>
            <a:r>
              <a:rPr lang="en-US" altLang="ko-KR" dirty="0">
                <a:solidFill>
                  <a:srgbClr val="004992"/>
                </a:solidFill>
              </a:rPr>
              <a:t> </a:t>
            </a:r>
            <a:r>
              <a:rPr lang="en-US" altLang="ko-KR" dirty="0" err="1">
                <a:solidFill>
                  <a:srgbClr val="004992"/>
                </a:solidFill>
              </a:rPr>
              <a:t>stažení</a:t>
            </a:r>
            <a:r>
              <a:rPr lang="en-US" altLang="ko-KR" dirty="0">
                <a:solidFill>
                  <a:srgbClr val="004992"/>
                </a:solidFill>
              </a:rPr>
              <a:t> </a:t>
            </a:r>
            <a:r>
              <a:rPr lang="en-US" altLang="ko-KR" dirty="0" err="1">
                <a:solidFill>
                  <a:srgbClr val="004992"/>
                </a:solidFill>
              </a:rPr>
              <a:t>zdarma</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cs typeface="+mn-cs"/>
              </a:rPr>
              <a:t>www.uke.de/mct_app</a:t>
            </a:r>
            <a:endParaRPr lang="de-DE" sz="1800" dirty="0">
              <a:solidFill>
                <a:srgbClr val="333333"/>
              </a:solidFill>
              <a:cs typeface="+mn-cs"/>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pPr>
              <a:defRPr/>
            </a:pPr>
            <a:r>
              <a:rPr lang="de-DE"/>
              <a:t>Metakognitivní trénink 4 – Jak Se Vcítit Do Druhého...I</a:t>
            </a:r>
          </a:p>
        </p:txBody>
      </p:sp>
      <p:sp>
        <p:nvSpPr>
          <p:cNvPr id="8" name="Slide Number Placeholder 7"/>
          <p:cNvSpPr>
            <a:spLocks noGrp="1"/>
          </p:cNvSpPr>
          <p:nvPr>
            <p:ph type="sldNum" sz="quarter" idx="12"/>
          </p:nvPr>
        </p:nvSpPr>
        <p:spPr/>
        <p:txBody>
          <a:bodyPr/>
          <a:lstStyle/>
          <a:p>
            <a:fld id="{67C61CD3-BF62-47DC-ACD8-14A8D8D33A4E}" type="slidenum">
              <a:rPr lang="de-DE" altLang="de-DE" smtClean="0"/>
              <a:pPr/>
              <a:t>121</a:t>
            </a:fld>
            <a:endParaRPr lang="de-DE" altLang="de-DE"/>
          </a:p>
        </p:txBody>
      </p:sp>
    </p:spTree>
    <p:extLst>
      <p:ext uri="{BB962C8B-B14F-4D97-AF65-F5344CB8AC3E}">
        <p14:creationId xmlns:p14="http://schemas.microsoft.com/office/powerpoint/2010/main" val="259075192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965022366"/>
              </p:ext>
            </p:extLst>
          </p:nvPr>
        </p:nvGraphicFramePr>
        <p:xfrm>
          <a:off x="408954" y="2011680"/>
          <a:ext cx="11375999" cy="448647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allspice 1</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Headache coming on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Woman touches her temple/Frau fasst sich an die Schläfe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saying goodbye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Two women in mourning/Zwei Frauen in Trauer)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Dr Phil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Who's the bully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Anger (Zidane at the world cup in 2006)/Wut (Zidane WM 06)</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Carol^-^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The happy couple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Happiness (marriage)/Freude (Hochzeit)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ben·millet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Day 64 Rotten potatoes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Disgust (rotten potatoes)/Ekel (vergammelte Kartoffeln)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manville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SURPRISE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Surprise (baby looks at himself in the mirror)/Überraschung (Baby sieht überrascht in d. Spiegel)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ecmorgan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http://www.flickr.com/photos/ecmorgan/3251929600</a:t>
                      </a:r>
                      <a:endParaRPr kumimoji="0" lang="de-DE" sz="36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Agony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Pain (injured soccer player)/ Schmerz (verletzter Fußballspieler)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stuandgravy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5emotions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Five different facial expressions/5 verschiedene Gesichtsausdrücke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01752">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Feastoffools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dahmer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Jeffrey Dahmer (serial killer)/Jeffrey Dahmer (Serienmörder)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madmonk</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Egyptian Actor Khaled Saleh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Khaled Saleh (actor)/Khaled Saleh (Schauspieler)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000" b="0" i="0" u="none" strike="noStrike" cap="none" normalizeH="0" baseline="0" dirty="0">
                          <a:ln>
                            <a:noFill/>
                          </a:ln>
                          <a:solidFill>
                            <a:srgbClr val="333333"/>
                          </a:solidFill>
                          <a:effectLst/>
                          <a:latin typeface="Calibri Light"/>
                          <a:cs typeface="Times New Roman" pitchFamily="18" charset="0"/>
                        </a:rPr>
                        <a:t>Aaron Beck (Psychologe)/Aaron Beck (psychologist)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11"/>
                  </a:ext>
                </a:extLst>
              </a:tr>
            </a:tbl>
          </a:graphicData>
        </a:graphic>
      </p:graphicFrame>
      <p:sp>
        <p:nvSpPr>
          <p:cNvPr id="2" name="Footer Placeholder 1"/>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43C703FA-C9AB-45EE-AF22-9CB4913E7E18}" type="slidenum">
              <a:rPr lang="de-DE" altLang="de-DE" smtClean="0"/>
              <a:pPr/>
              <a:t>122</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2603882315"/>
              </p:ext>
            </p:extLst>
          </p:nvPr>
        </p:nvGraphicFramePr>
        <p:xfrm>
          <a:off x="408954" y="2011680"/>
          <a:ext cx="11375999" cy="472444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[unknown photographer]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wikipedia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Public domain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Babe Ruth (athlete)/Babe Ruth (Sportler)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Ruth Klinge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 -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Schuhsohle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sole of a shoe/Schuhsohle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Andreanna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Thumbs up!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little girl puts her thumb up/kleines Mädchen hält den Daumen hoch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Xflickrx</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Generation Gap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Old lady and punk/Alte Dame und Punker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82296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Angry man/ Wütender Mann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Vladimir Rolov</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Das Lied der Liebe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Singing accordion player/singender Akkordeonspieler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Frédéric de Villamil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[untitled]</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Semi Marathon de Paris 2008 – Selection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Marathon runner/Marathonläufer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Klaus-Peter Hüskes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Konzentriert - mittig - ins Schwarze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Archer/Bogenschütze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Ordering beverages at the bar/Bestellung am Tresen</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2" name="Footer Placeholder 1"/>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43C703FA-C9AB-45EE-AF22-9CB4913E7E18}" type="slidenum">
              <a:rPr lang="de-DE" altLang="de-DE" smtClean="0"/>
              <a:pPr/>
              <a:t>123</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2571950866"/>
              </p:ext>
            </p:extLst>
          </p:nvPr>
        </p:nvGraphicFramePr>
        <p:xfrm>
          <a:off x="408954" y="2011680"/>
          <a:ext cx="11375999" cy="43586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RTL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Granada Productions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Lisa Fitz</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 by the management of Lisa Fitz and granada productions/PP durch das Management von Lisa Fitz sowie granada productions/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Woman is eating maggots/Frau isst Maden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Steffen Moritz</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Yannis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Woman in the pub/Frau in Kneipe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Cheerful barkeeper/Fröhlicher Barkeeper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Eberhard Kamm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Schicht am Schacht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Worker at break/Arbeiter bei der Pause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Jens Mittelsdorf</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sich schwarz ärgern2</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Rejection letter/Ablehnungsbescheid</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Yves Sarfati</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Several sequences in black and white: artist, mother, watch, matches, cake, necklace, umbrella, shoes, fireplace, tree/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Verschiedene schwarz- weiße Bildersequenzen Künstler, Mutter, Uhr, Streichholz, Kuchen, Kette, Regenschirm, Schuhe, Kamin, Baum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Martin Brüne</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 -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Several coloured sequences: trick, jailbreak, fear/Verschiedene farbige Bildersequenzen Streich, Ausbruch, Schreck</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2" name="Footer Placeholder 1"/>
          <p:cNvSpPr>
            <a:spLocks noGrp="1"/>
          </p:cNvSpPr>
          <p:nvPr>
            <p:ph type="ftr" sz="quarter" idx="11"/>
          </p:nvPr>
        </p:nvSpPr>
        <p:spPr/>
        <p:txBody>
          <a:bodyPr/>
          <a:lstStyle/>
          <a:p>
            <a:pPr>
              <a:defRPr/>
            </a:pPr>
            <a:r>
              <a:rPr lang="de-DE"/>
              <a:t>Metakognitivní trénink 4 – Jak Se Vcítit Do Druhého...I</a:t>
            </a:r>
          </a:p>
        </p:txBody>
      </p:sp>
      <p:sp>
        <p:nvSpPr>
          <p:cNvPr id="5" name="Slide Number Placeholder 4"/>
          <p:cNvSpPr>
            <a:spLocks noGrp="1"/>
          </p:cNvSpPr>
          <p:nvPr>
            <p:ph type="sldNum" sz="quarter" idx="12"/>
          </p:nvPr>
        </p:nvSpPr>
        <p:spPr/>
        <p:txBody>
          <a:bodyPr/>
          <a:lstStyle/>
          <a:p>
            <a:fld id="{43C703FA-C9AB-45EE-AF22-9CB4913E7E18}" type="slidenum">
              <a:rPr lang="de-DE" altLang="de-DE" smtClean="0"/>
              <a:pPr/>
              <a:t>124</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7196</Words>
  <Application>Microsoft Office PowerPoint</Application>
  <PresentationFormat>Benutzerdefiniert</PresentationFormat>
  <Paragraphs>1224</Paragraphs>
  <Slides>124</Slides>
  <Notes>124</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124</vt:i4>
      </vt:variant>
    </vt:vector>
  </HeadingPairs>
  <TitlesOfParts>
    <vt:vector size="132" baseType="lpstr">
      <vt:lpstr>WingDings</vt:lpstr>
      <vt:lpstr>WingDings</vt:lpstr>
      <vt:lpstr>Calibri Light</vt:lpstr>
      <vt:lpstr>Symbol</vt:lpstr>
      <vt:lpstr>Times New Roman</vt:lpstr>
      <vt:lpstr>Arial</vt:lpstr>
      <vt:lpstr>Calibri</vt:lpstr>
      <vt:lpstr>UKE_PPT-Vorlage_16zu9</vt:lpstr>
      <vt:lpstr>MKT 4 A – Jak Se Vcítit Do Druhého...I</vt:lpstr>
      <vt:lpstr>Jak se můžeme vcítit do jiného člověka...?</vt:lpstr>
      <vt:lpstr>Jak se můžeme vcítit do jiného člověka...?</vt:lpstr>
      <vt:lpstr>Jak se můžeme vcítit do jiného člověka...?</vt:lpstr>
      <vt:lpstr>Jak se můžeme vcítit do jiného člověka...?</vt:lpstr>
      <vt:lpstr>Jak se můžeme vcítit do jiného člověka...?</vt:lpstr>
      <vt:lpstr>Jak se můžeme vcítit do jiného člověka...?</vt:lpstr>
      <vt:lpstr>Jak se můžeme vcítit do jiného člověka...?</vt:lpstr>
      <vt:lpstr>Jak se můžeme vcítit do jiného člověka...?</vt:lpstr>
      <vt:lpstr>A proč se tím zabýváme?</vt:lpstr>
      <vt:lpstr>A proč se tím zabýváme?</vt:lpstr>
      <vt:lpstr>A proč se tím zabýváme?</vt:lpstr>
      <vt:lpstr>Příklady toho, jak problémy s rozpoznáváním emocí během psychózy prohlubují mylné chápání situace</vt:lpstr>
      <vt:lpstr>Cvičení 1</vt:lpstr>
      <vt:lpstr>Prosím vyjmenujte některé lidské emoce/pocity</vt:lpstr>
      <vt:lpstr>Prosím vyjmenujte některé lidské emoce/pocity</vt:lpstr>
      <vt:lpstr>Emoce/pocity Někdy je snadné pochopit, jak se někdo druhý cítí... zvláště pokud znáte okolnosti...</vt:lpstr>
      <vt:lpstr>Emoce/pocity Někdy je snadné pochopit, jak se někdo druhý cítí... zvláště pokud znáte okolnosti...</vt:lpstr>
      <vt:lpstr>PowerPoint-Präsentation</vt:lpstr>
      <vt:lpstr>PowerPoint-Präsentation</vt:lpstr>
      <vt:lpstr>Můžeme usuzovat na povahu nebo povolání druhého člověka pouze na základě toho jak vypadá?</vt:lpstr>
      <vt:lpstr>Poznali jste to?</vt:lpstr>
      <vt:lpstr>Když jste v Římě, chovejte se jako Římané! Běžná nedorozumění v hodnocení gest</vt:lpstr>
      <vt:lpstr>Když jste v Římě, chovejte se jako Římané! Běžná nedorozumění v hodnocení gest</vt:lpstr>
      <vt:lpstr>Když jste v Římě, chovejte se jako Římané! Běžná nedorozumění v hodnocení gest</vt:lpstr>
      <vt:lpstr>Když jste v Římě, chovejte se jako Římané! Běžná nedorozumění v hodnocení gest</vt:lpstr>
      <vt:lpstr>Cvičení 2</vt:lpstr>
      <vt:lpstr>Co tento člověk cítí nebo dělá? Nakolik jste si tím jistí?</vt:lpstr>
      <vt:lpstr>PowerPoint-Präsentation</vt:lpstr>
      <vt:lpstr>Co tento člověk cítí nebo dělá? Nakolik jste si tím jistí?</vt:lpstr>
      <vt:lpstr>PowerPoint-Präsentation</vt:lpstr>
      <vt:lpstr>Co tento člověk cítí nebo dělá? Nakolik jste si tím jistí?</vt:lpstr>
      <vt:lpstr>PowerPoint-Präsentation</vt:lpstr>
      <vt:lpstr>Co tento člověk cítí nebo dělá? Nakolik jste si tím jistí?</vt:lpstr>
      <vt:lpstr>PowerPoint-Präsentation</vt:lpstr>
      <vt:lpstr>Co tento člověk cítí nebo dělá? Nakolik jste si tím jistí?</vt:lpstr>
      <vt:lpstr>PowerPoint-Präsentation</vt:lpstr>
      <vt:lpstr>Volitelné: Video klipy</vt:lpstr>
      <vt:lpstr>Co tento člověk cítí nebo dělá? Nakolik jste si tím jistí?</vt:lpstr>
      <vt:lpstr>PowerPoint-Präsentation</vt:lpstr>
      <vt:lpstr>Co tento člověk cítí nebo dělá? Nakolik jste si tím jistí?</vt:lpstr>
      <vt:lpstr>PowerPoint-Präsentation</vt:lpstr>
      <vt:lpstr>Co tento člověk cítí nebo dělá? Nakolik jste si tím jistí?</vt:lpstr>
      <vt:lpstr>PowerPoint-Präsentation</vt:lpstr>
      <vt:lpstr>Co tento člověk cítí nebo dělá? Nakolik jste si tím jistí?</vt:lpstr>
      <vt:lpstr>PowerPoint-Präsentation</vt:lpstr>
      <vt:lpstr>Co tento člověk cítí nebo dělá? Nakolik jste si tím jistí?</vt:lpstr>
      <vt:lpstr>PowerPoint-Präsentation</vt:lpstr>
      <vt:lpstr>Co tento člověk cítí nebo dělá? Nakolik jste si tím jistí?</vt:lpstr>
      <vt:lpstr>PowerPoint-Präsentation</vt:lpstr>
      <vt:lpstr>První poučení!</vt:lpstr>
      <vt:lpstr>První poučení!</vt:lpstr>
      <vt:lpstr>První poučení!</vt:lpstr>
      <vt:lpstr>Cvičení 3</vt:lpstr>
      <vt:lpstr>Co tento muž hodlá udělat?</vt:lpstr>
      <vt:lpstr>Co tento muž hodlá udělat?</vt:lpstr>
      <vt:lpstr>Co tento muž hodlá udělat?</vt:lpstr>
      <vt:lpstr>Správná odpověď je 4c!</vt:lpstr>
      <vt:lpstr>Co má tato žena v úmyslu?</vt:lpstr>
      <vt:lpstr>Co má tato žena v úmyslu?</vt:lpstr>
      <vt:lpstr>Co má tato žena v úmyslu?</vt:lpstr>
      <vt:lpstr>Správná odpověď je 4a!</vt:lpstr>
      <vt:lpstr>Co chce tento muž udělat?</vt:lpstr>
      <vt:lpstr>Co chce tento muž udělat?</vt:lpstr>
      <vt:lpstr>Co chce tento muž udělat?</vt:lpstr>
      <vt:lpstr>Správná odpověď je 4c!</vt:lpstr>
      <vt:lpstr>Co chce tato žena udělat?</vt:lpstr>
      <vt:lpstr>Co chce tato žena udělat?</vt:lpstr>
      <vt:lpstr>Co chce tato žena udělat?</vt:lpstr>
      <vt:lpstr>Správná odpověď je 4a!</vt:lpstr>
      <vt:lpstr>Co má tato žena v úmyslu?</vt:lpstr>
      <vt:lpstr>Co má tato žena v úmyslu?</vt:lpstr>
      <vt:lpstr>Co má tato žena v úmyslu?</vt:lpstr>
      <vt:lpstr>Správná odpověď je 4b!</vt:lpstr>
      <vt:lpstr>Co chce tato žena udělat?</vt:lpstr>
      <vt:lpstr>Co chce tato žena udělat?</vt:lpstr>
      <vt:lpstr>Co chce tato žena udělat?</vt:lpstr>
      <vt:lpstr>Správná odpověď je 4b!</vt:lpstr>
      <vt:lpstr>Co má tento chlapec v úmyslu?</vt:lpstr>
      <vt:lpstr>Co má tento chlapec v úmyslu?</vt:lpstr>
      <vt:lpstr>Co má tento chlapec v úmyslu?</vt:lpstr>
      <vt:lpstr>Správná odpověď je 4a!</vt:lpstr>
      <vt:lpstr>Co tento muž hodlá udělat?</vt:lpstr>
      <vt:lpstr>Co tento muž hodlá udělat?</vt:lpstr>
      <vt:lpstr>Co tento muž hodlá udělat?</vt:lpstr>
      <vt:lpstr>Správná odpověď je 4b!</vt:lpstr>
      <vt:lpstr>Co má tato žena v úmyslu?</vt:lpstr>
      <vt:lpstr>Co má tato žena v úmyslu?</vt:lpstr>
      <vt:lpstr>Co má tato žena v úmyslu?</vt:lpstr>
      <vt:lpstr>Správná odpověď je 4a!</vt:lpstr>
      <vt:lpstr>Co má tento muž v úmyslu?</vt:lpstr>
      <vt:lpstr>Co má tento muž v úmyslu?</vt:lpstr>
      <vt:lpstr>Co má tento muž v úmyslu?</vt:lpstr>
      <vt:lpstr>Správná odpověď je 4b!</vt:lpstr>
      <vt:lpstr>Shrnutí</vt:lpstr>
      <vt:lpstr>Shrnutí</vt:lpstr>
      <vt:lpstr>Shrnutí</vt:lpstr>
      <vt:lpstr>Cvičení 4</vt:lpstr>
      <vt:lpstr>Co mají ti chlapci za lubem?</vt:lpstr>
      <vt:lpstr>Co mají ti chlapci za lubem?</vt:lpstr>
      <vt:lpstr>Co mají ti chlapci za lubem?</vt:lpstr>
      <vt:lpstr>Co mají ti chlapci za lubem?</vt:lpstr>
      <vt:lpstr>Co mají ti chlapci za lubem?</vt:lpstr>
      <vt:lpstr>Co ti muži dělají?</vt:lpstr>
      <vt:lpstr>Co ti muži dělají?</vt:lpstr>
      <vt:lpstr>Co ti muži dělají?</vt:lpstr>
      <vt:lpstr>Co ti muži dělají?</vt:lpstr>
      <vt:lpstr>Co ti muži dělají?</vt:lpstr>
      <vt:lpstr>Co ten chlapec dělá?</vt:lpstr>
      <vt:lpstr>Co ten chlapec dělá?</vt:lpstr>
      <vt:lpstr>Co ten chlapec dělá?</vt:lpstr>
      <vt:lpstr>Co ten chlapec dělá?</vt:lpstr>
      <vt:lpstr>Co ten chlapec dělá?</vt:lpstr>
      <vt:lpstr>Jak to uplatnit v běžném životě</vt:lpstr>
      <vt:lpstr>Jak to uplatnit v běžném životě</vt:lpstr>
      <vt:lpstr>Jak to uplatnit v běžném životě</vt:lpstr>
      <vt:lpstr>Jak to uplatnit v běžném životě</vt:lpstr>
      <vt:lpstr>A jak to souvisí s psychózou?</vt:lpstr>
      <vt:lpstr>A jak to souvisí s psychózou?</vt:lpstr>
      <vt:lpstr>A jak to souvisí s psychózou?</vt:lpstr>
      <vt:lpstr>Děkuji vám za pozornost!</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Nee Le</cp:lastModifiedBy>
  <cp:revision>398</cp:revision>
  <dcterms:created xsi:type="dcterms:W3CDTF">2004-07-26T08:39:44Z</dcterms:created>
  <dcterms:modified xsi:type="dcterms:W3CDTF">2025-01-09T16:03:42Z</dcterms:modified>
</cp:coreProperties>
</file>