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138"/>
  </p:notesMasterIdLst>
  <p:handoutMasterIdLst>
    <p:handoutMasterId r:id="rId139"/>
  </p:handoutMasterIdLst>
  <p:sldIdLst>
    <p:sldId id="981" r:id="rId2"/>
    <p:sldId id="876" r:id="rId3"/>
    <p:sldId id="954" r:id="rId4"/>
    <p:sldId id="953" r:id="rId5"/>
    <p:sldId id="952" r:id="rId6"/>
    <p:sldId id="951" r:id="rId7"/>
    <p:sldId id="955" r:id="rId8"/>
    <p:sldId id="958" r:id="rId9"/>
    <p:sldId id="957" r:id="rId10"/>
    <p:sldId id="861" r:id="rId11"/>
    <p:sldId id="960" r:id="rId12"/>
    <p:sldId id="959" r:id="rId13"/>
    <p:sldId id="802" r:id="rId14"/>
    <p:sldId id="803" r:id="rId15"/>
    <p:sldId id="804" r:id="rId16"/>
    <p:sldId id="805" r:id="rId17"/>
    <p:sldId id="893" r:id="rId18"/>
    <p:sldId id="877" r:id="rId19"/>
    <p:sldId id="892" r:id="rId20"/>
    <p:sldId id="881" r:id="rId21"/>
    <p:sldId id="961" r:id="rId22"/>
    <p:sldId id="860" r:id="rId23"/>
    <p:sldId id="884" r:id="rId24"/>
    <p:sldId id="963" r:id="rId25"/>
    <p:sldId id="962" r:id="rId26"/>
    <p:sldId id="885" r:id="rId27"/>
    <p:sldId id="696" r:id="rId28"/>
    <p:sldId id="697" r:id="rId29"/>
    <p:sldId id="698" r:id="rId30"/>
    <p:sldId id="699" r:id="rId31"/>
    <p:sldId id="700" r:id="rId32"/>
    <p:sldId id="701" r:id="rId33"/>
    <p:sldId id="702" r:id="rId34"/>
    <p:sldId id="703" r:id="rId35"/>
    <p:sldId id="982" r:id="rId36"/>
    <p:sldId id="711" r:id="rId37"/>
    <p:sldId id="704" r:id="rId38"/>
    <p:sldId id="705" r:id="rId39"/>
    <p:sldId id="706" r:id="rId40"/>
    <p:sldId id="707" r:id="rId41"/>
    <p:sldId id="708" r:id="rId42"/>
    <p:sldId id="709" r:id="rId43"/>
    <p:sldId id="710" r:id="rId44"/>
    <p:sldId id="983" r:id="rId45"/>
    <p:sldId id="712" r:id="rId46"/>
    <p:sldId id="713" r:id="rId47"/>
    <p:sldId id="714" r:id="rId48"/>
    <p:sldId id="715" r:id="rId49"/>
    <p:sldId id="716" r:id="rId50"/>
    <p:sldId id="717" r:id="rId51"/>
    <p:sldId id="718" r:id="rId52"/>
    <p:sldId id="719" r:id="rId53"/>
    <p:sldId id="720" r:id="rId54"/>
    <p:sldId id="984" r:id="rId55"/>
    <p:sldId id="817" r:id="rId56"/>
    <p:sldId id="818" r:id="rId57"/>
    <p:sldId id="819" r:id="rId58"/>
    <p:sldId id="820" r:id="rId59"/>
    <p:sldId id="821" r:id="rId60"/>
    <p:sldId id="822" r:id="rId61"/>
    <p:sldId id="823" r:id="rId62"/>
    <p:sldId id="824" r:id="rId63"/>
    <p:sldId id="825" r:id="rId64"/>
    <p:sldId id="985" r:id="rId65"/>
    <p:sldId id="964" r:id="rId66"/>
    <p:sldId id="667" r:id="rId67"/>
    <p:sldId id="833" r:id="rId68"/>
    <p:sldId id="834" r:id="rId69"/>
    <p:sldId id="835" r:id="rId70"/>
    <p:sldId id="836" r:id="rId71"/>
    <p:sldId id="837" r:id="rId72"/>
    <p:sldId id="838" r:id="rId73"/>
    <p:sldId id="839" r:id="rId74"/>
    <p:sldId id="840" r:id="rId75"/>
    <p:sldId id="986" r:id="rId76"/>
    <p:sldId id="801" r:id="rId77"/>
    <p:sldId id="793" r:id="rId78"/>
    <p:sldId id="794" r:id="rId79"/>
    <p:sldId id="795" r:id="rId80"/>
    <p:sldId id="796" r:id="rId81"/>
    <p:sldId id="797" r:id="rId82"/>
    <p:sldId id="798" r:id="rId83"/>
    <p:sldId id="799" r:id="rId84"/>
    <p:sldId id="800" r:id="rId85"/>
    <p:sldId id="791" r:id="rId86"/>
    <p:sldId id="987" r:id="rId87"/>
    <p:sldId id="988" r:id="rId88"/>
    <p:sldId id="989" r:id="rId89"/>
    <p:sldId id="990" r:id="rId90"/>
    <p:sldId id="991" r:id="rId91"/>
    <p:sldId id="992" r:id="rId92"/>
    <p:sldId id="993" r:id="rId93"/>
    <p:sldId id="994" r:id="rId94"/>
    <p:sldId id="826" r:id="rId95"/>
    <p:sldId id="827" r:id="rId96"/>
    <p:sldId id="828" r:id="rId97"/>
    <p:sldId id="829" r:id="rId98"/>
    <p:sldId id="830" r:id="rId99"/>
    <p:sldId id="831" r:id="rId100"/>
    <p:sldId id="832" r:id="rId101"/>
    <p:sldId id="995" r:id="rId102"/>
    <p:sldId id="556" r:id="rId103"/>
    <p:sldId id="761" r:id="rId104"/>
    <p:sldId id="762" r:id="rId105"/>
    <p:sldId id="763" r:id="rId106"/>
    <p:sldId id="887" r:id="rId107"/>
    <p:sldId id="965" r:id="rId108"/>
    <p:sldId id="766" r:id="rId109"/>
    <p:sldId id="767" r:id="rId110"/>
    <p:sldId id="768" r:id="rId111"/>
    <p:sldId id="769" r:id="rId112"/>
    <p:sldId id="770" r:id="rId113"/>
    <p:sldId id="771" r:id="rId114"/>
    <p:sldId id="852" r:id="rId115"/>
    <p:sldId id="853" r:id="rId116"/>
    <p:sldId id="854" r:id="rId117"/>
    <p:sldId id="855" r:id="rId118"/>
    <p:sldId id="943" r:id="rId119"/>
    <p:sldId id="969" r:id="rId120"/>
    <p:sldId id="968" r:id="rId121"/>
    <p:sldId id="967" r:id="rId122"/>
    <p:sldId id="966" r:id="rId123"/>
    <p:sldId id="859" r:id="rId124"/>
    <p:sldId id="971" r:id="rId125"/>
    <p:sldId id="970" r:id="rId126"/>
    <p:sldId id="950" r:id="rId127"/>
    <p:sldId id="923" r:id="rId128"/>
    <p:sldId id="972" r:id="rId129"/>
    <p:sldId id="973" r:id="rId130"/>
    <p:sldId id="974" r:id="rId131"/>
    <p:sldId id="975" r:id="rId132"/>
    <p:sldId id="976" r:id="rId133"/>
    <p:sldId id="977" r:id="rId134"/>
    <p:sldId id="978" r:id="rId135"/>
    <p:sldId id="979" r:id="rId136"/>
    <p:sldId id="980" r:id="rId137"/>
  </p:sldIdLst>
  <p:sldSz cx="12195175" cy="6858000"/>
  <p:notesSz cx="7099300" cy="10234613"/>
  <p:defaultTextStyle>
    <a:defPPr>
      <a:defRPr lang="de-DE"/>
    </a:defPPr>
    <a:lvl1pPr algn="l" rtl="0" fontAlgn="base">
      <a:spcBef>
        <a:spcPct val="0"/>
      </a:spcBef>
      <a:spcAft>
        <a:spcPct val="0"/>
      </a:spcAft>
      <a:defRPr lang="en-US" sz="4000" kern="1200">
        <a:solidFill>
          <a:schemeClr val="tx1"/>
        </a:solidFill>
        <a:latin typeface="+mn-lt"/>
        <a:ea typeface="+mn-ea"/>
        <a:cs typeface="+mn-cs"/>
      </a:defRPr>
    </a:lvl1pPr>
    <a:lvl2pPr marL="457200" algn="l" rtl="0" fontAlgn="base">
      <a:spcBef>
        <a:spcPct val="0"/>
      </a:spcBef>
      <a:spcAft>
        <a:spcPct val="0"/>
      </a:spcAft>
      <a:defRPr lang="en-US" sz="4000" kern="1200">
        <a:solidFill>
          <a:schemeClr val="tx1"/>
        </a:solidFill>
        <a:latin typeface="+mn-lt"/>
        <a:ea typeface="+mn-ea"/>
        <a:cs typeface="+mn-cs"/>
      </a:defRPr>
    </a:lvl2pPr>
    <a:lvl3pPr marL="914400" algn="l" rtl="0" fontAlgn="base">
      <a:spcBef>
        <a:spcPct val="0"/>
      </a:spcBef>
      <a:spcAft>
        <a:spcPct val="0"/>
      </a:spcAft>
      <a:defRPr lang="en-US" sz="4000" kern="1200">
        <a:solidFill>
          <a:schemeClr val="tx1"/>
        </a:solidFill>
        <a:latin typeface="+mn-lt"/>
        <a:ea typeface="+mn-ea"/>
        <a:cs typeface="+mn-cs"/>
      </a:defRPr>
    </a:lvl3pPr>
    <a:lvl4pPr marL="1371600" algn="l" rtl="0" fontAlgn="base">
      <a:spcBef>
        <a:spcPct val="0"/>
      </a:spcBef>
      <a:spcAft>
        <a:spcPct val="0"/>
      </a:spcAft>
      <a:defRPr lang="en-US" sz="4000" kern="1200">
        <a:solidFill>
          <a:schemeClr val="tx1"/>
        </a:solidFill>
        <a:latin typeface="+mn-lt"/>
        <a:ea typeface="+mn-ea"/>
        <a:cs typeface="+mn-cs"/>
      </a:defRPr>
    </a:lvl4pPr>
    <a:lvl5pPr marL="1828800" algn="l" rtl="0" fontAlgn="base">
      <a:spcBef>
        <a:spcPct val="0"/>
      </a:spcBef>
      <a:spcAft>
        <a:spcPct val="0"/>
      </a:spcAft>
      <a:defRPr lang="en-US" sz="4000" kern="1200">
        <a:solidFill>
          <a:schemeClr val="tx1"/>
        </a:solidFill>
        <a:latin typeface="+mn-lt"/>
        <a:ea typeface="+mn-ea"/>
        <a:cs typeface="+mn-cs"/>
      </a:defRPr>
    </a:lvl5pPr>
    <a:lvl6pPr marL="2286000" algn="l" defTabSz="914400" rtl="0" eaLnBrk="1" latinLnBrk="0" hangingPunct="1">
      <a:defRPr sz="4000" kern="1200">
        <a:solidFill>
          <a:schemeClr val="tx1"/>
        </a:solidFill>
        <a:latin typeface="Times New Roman" panose="02020603050405020304" pitchFamily="18" charset="0"/>
        <a:ea typeface="+mn-ea"/>
        <a:cs typeface="+mn-cs"/>
      </a:defRPr>
    </a:lvl6pPr>
    <a:lvl7pPr marL="2743200" algn="l" defTabSz="914400" rtl="0" eaLnBrk="1" latinLnBrk="0" hangingPunct="1">
      <a:defRPr sz="4000" kern="1200">
        <a:solidFill>
          <a:schemeClr val="tx1"/>
        </a:solidFill>
        <a:latin typeface="Times New Roman" panose="02020603050405020304" pitchFamily="18" charset="0"/>
        <a:ea typeface="+mn-ea"/>
        <a:cs typeface="+mn-cs"/>
      </a:defRPr>
    </a:lvl7pPr>
    <a:lvl8pPr marL="3200400" algn="l" defTabSz="914400" rtl="0" eaLnBrk="1" latinLnBrk="0" hangingPunct="1">
      <a:defRPr sz="4000" kern="1200">
        <a:solidFill>
          <a:schemeClr val="tx1"/>
        </a:solidFill>
        <a:latin typeface="Times New Roman" panose="02020603050405020304" pitchFamily="18" charset="0"/>
        <a:ea typeface="+mn-ea"/>
        <a:cs typeface="+mn-cs"/>
      </a:defRPr>
    </a:lvl8pPr>
    <a:lvl9pPr marL="3657600" algn="l" defTabSz="914400" rtl="0" eaLnBrk="1" latinLnBrk="0" hangingPunct="1">
      <a:defRPr sz="4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ECFF"/>
    <a:srgbClr val="8DC6FF"/>
    <a:srgbClr val="3399FF"/>
    <a:srgbClr val="66CCFF"/>
    <a:srgbClr val="00FF00"/>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25" autoAdjust="0"/>
    <p:restoredTop sz="94665" autoAdjust="0"/>
  </p:normalViewPr>
  <p:slideViewPr>
    <p:cSldViewPr snapToGrid="0">
      <p:cViewPr varScale="1">
        <p:scale>
          <a:sx n="110" d="100"/>
          <a:sy n="110" d="100"/>
        </p:scale>
        <p:origin x="912" y="114"/>
      </p:cViewPr>
      <p:guideLst>
        <p:guide orient="horz" pos="799"/>
        <p:guide pos="240"/>
        <p:guide pos="320"/>
      </p:guideLst>
    </p:cSldViewPr>
  </p:slideViewPr>
  <p:outlineViewPr>
    <p:cViewPr>
      <p:scale>
        <a:sx n="33" d="100"/>
        <a:sy n="33" d="100"/>
      </p:scale>
      <p:origin x="0" y="15576"/>
    </p:cViewPr>
    <p:sldLst>
      <p:sld r:id="rId1" collapse="1"/>
    </p:sldLst>
  </p:outlineViewPr>
  <p:notesTextViewPr>
    <p:cViewPr>
      <p:scale>
        <a:sx n="100" d="100"/>
        <a:sy n="100" d="100"/>
      </p:scale>
      <p:origin x="0" y="0"/>
    </p:cViewPr>
  </p:notesTextViewPr>
  <p:sorterViewPr>
    <p:cViewPr>
      <p:scale>
        <a:sx n="50" d="100"/>
        <a:sy n="50" d="100"/>
      </p:scale>
      <p:origin x="0" y="3768"/>
    </p:cViewPr>
  </p:sorterViewPr>
  <p:notesViewPr>
    <p:cSldViewPr snapToGrid="0">
      <p:cViewPr varScale="1">
        <p:scale>
          <a:sx n="78" d="100"/>
          <a:sy n="78" d="100"/>
        </p:scale>
        <p:origin x="-2046" y="-84"/>
      </p:cViewPr>
      <p:guideLst>
        <p:guide orient="horz" pos="3223"/>
        <p:guide pos="2236"/>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03D87CDC-283D-4283-8F8D-3C7F01266F41}" type="slidenum">
              <a:rPr lang="en-GB" altLang="de-DE"/>
              <a:pPr/>
              <a:t>‹#›</a:t>
            </a:fld>
            <a:endParaRPr lang="en-GB" altLang="de-DE"/>
          </a:p>
        </p:txBody>
      </p:sp>
    </p:spTree>
    <p:extLst>
      <p:ext uri="{BB962C8B-B14F-4D97-AF65-F5344CB8AC3E}">
        <p14:creationId xmlns:p14="http://schemas.microsoft.com/office/powerpoint/2010/main" val="305750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a:defRPr sz="1300"/>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a:defRPr sz="1300"/>
            </a:lvl1pPr>
          </a:lstStyle>
          <a:p>
            <a:pPr>
              <a:defRPr/>
            </a:pPr>
            <a:endParaRPr lang="de-DE"/>
          </a:p>
        </p:txBody>
      </p:sp>
      <p:sp>
        <p:nvSpPr>
          <p:cNvPr id="129028"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a:defRPr sz="1300"/>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a:defRPr sz="1300"/>
            </a:lvl1pPr>
          </a:lstStyle>
          <a:p>
            <a:fld id="{B8D7F5BA-0B60-4529-B07A-FD73CC1A9CCD}" type="slidenum">
              <a:rPr lang="de-DE" altLang="de-DE"/>
              <a:pPr/>
              <a:t>‹#›</a:t>
            </a:fld>
            <a:endParaRPr lang="de-DE" altLang="de-DE"/>
          </a:p>
        </p:txBody>
      </p:sp>
    </p:spTree>
    <p:extLst>
      <p:ext uri="{BB962C8B-B14F-4D97-AF65-F5344CB8AC3E}">
        <p14:creationId xmlns:p14="http://schemas.microsoft.com/office/powerpoint/2010/main" val="514653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2</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3</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4</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5</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F89B18-5E75-4672-8C5D-E6A079373390}" type="slidenum">
              <a:rPr lang="de-DE" altLang="de-DE" sz="1300"/>
              <a:pPr eaLnBrk="1" hangingPunct="1">
                <a:spcBef>
                  <a:spcPct val="0"/>
                </a:spcBef>
              </a:pPr>
              <a:t>6</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277078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7</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8</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550EF5E-8C55-43E3-AF30-10A9020EB78C}" type="slidenum">
              <a:rPr lang="de-DE" altLang="de-DE" sz="1300"/>
              <a:pPr algn="r" eaLnBrk="1" hangingPunct="1">
                <a:spcBef>
                  <a:spcPct val="0"/>
                </a:spcBef>
              </a:pPr>
              <a:t>9</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43434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10</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11</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9B62F57-E3D4-4AAB-AEED-E4F40F38FD4B}" type="slidenum">
              <a:rPr lang="de-DE" altLang="de-DE" sz="1300"/>
              <a:pPr eaLnBrk="1" hangingPunct="1">
                <a:spcBef>
                  <a:spcPct val="0"/>
                </a:spcBef>
              </a:pPr>
              <a:t>12</a:t>
            </a:fld>
            <a:endParaRPr lang="de-DE" altLang="de-DE" sz="1300"/>
          </a:p>
        </p:txBody>
      </p:sp>
      <p:sp>
        <p:nvSpPr>
          <p:cNvPr id="141315" name="Rectangle 2"/>
          <p:cNvSpPr>
            <a:spLocks noGrp="1" noRot="1" noChangeAspect="1" noChangeArrowheads="1" noTextEdit="1"/>
          </p:cNvSpPr>
          <p:nvPr>
            <p:ph type="sldImg"/>
          </p:nvPr>
        </p:nvSpPr>
        <p:spPr>
          <a:xfrm>
            <a:off x="139700" y="768350"/>
            <a:ext cx="6821488"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9130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D9D090-8174-4940-90DC-6875582D6792}" type="slidenum">
              <a:rPr lang="de-DE" altLang="de-DE" sz="1300"/>
              <a:pPr eaLnBrk="1" hangingPunct="1">
                <a:spcBef>
                  <a:spcPct val="0"/>
                </a:spcBef>
              </a:pPr>
              <a:t>13</a:t>
            </a:fld>
            <a:endParaRPr lang="de-DE" altLang="de-DE" sz="13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295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D3E203A-306F-481F-89F0-B083B391B66C}" type="slidenum">
              <a:rPr lang="de-DE" altLang="de-DE" sz="1300"/>
              <a:pPr eaLnBrk="1" hangingPunct="1">
                <a:spcBef>
                  <a:spcPct val="0"/>
                </a:spcBef>
              </a:pPr>
              <a:t>14</a:t>
            </a:fld>
            <a:endParaRPr lang="de-DE" altLang="de-DE" sz="13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25348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0B5A714-E12E-4DC8-A956-DB2FDD03AA19}" type="slidenum">
              <a:rPr lang="de-DE" altLang="de-DE" sz="1300"/>
              <a:pPr eaLnBrk="1" hangingPunct="1">
                <a:spcBef>
                  <a:spcPct val="0"/>
                </a:spcBef>
              </a:pPr>
              <a:t>15</a:t>
            </a:fld>
            <a:endParaRPr lang="de-DE" altLang="de-DE" sz="13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40219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DBEB4F9-3DF1-4364-A217-CE46AC44DAE6}" type="slidenum">
              <a:rPr lang="de-DE" altLang="de-DE" sz="1300"/>
              <a:pPr eaLnBrk="1" hangingPunct="1">
                <a:spcBef>
                  <a:spcPct val="0"/>
                </a:spcBef>
              </a:pPr>
              <a:t>16</a:t>
            </a:fld>
            <a:endParaRPr lang="de-DE" altLang="de-DE" sz="13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0003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eaLnBrk="0" hangingPunct="0">
              <a:spcBef>
                <a:spcPct val="30000"/>
              </a:spcBef>
              <a:defRPr sz="1200">
                <a:solidFill>
                  <a:schemeClr val="tx1"/>
                </a:solidFill>
                <a:latin typeface="Times New Roman" panose="02020603050405020304" pitchFamily="18" charset="0"/>
              </a:defRPr>
            </a:lvl1pPr>
            <a:lvl2pPr marL="742950" indent="-285750" defTabSz="989013" eaLnBrk="0" hangingPunct="0">
              <a:spcBef>
                <a:spcPct val="30000"/>
              </a:spcBef>
              <a:defRPr sz="1200">
                <a:solidFill>
                  <a:schemeClr val="tx1"/>
                </a:solidFill>
                <a:latin typeface="Times New Roman" panose="02020603050405020304" pitchFamily="18" charset="0"/>
              </a:defRPr>
            </a:lvl2pPr>
            <a:lvl3pPr marL="1143000" indent="-228600" defTabSz="989013" eaLnBrk="0" hangingPunct="0">
              <a:spcBef>
                <a:spcPct val="30000"/>
              </a:spcBef>
              <a:defRPr sz="1200">
                <a:solidFill>
                  <a:schemeClr val="tx1"/>
                </a:solidFill>
                <a:latin typeface="Times New Roman" panose="02020603050405020304" pitchFamily="18" charset="0"/>
              </a:defRPr>
            </a:lvl3pPr>
            <a:lvl4pPr marL="1600200" indent="-228600" defTabSz="989013" eaLnBrk="0" hangingPunct="0">
              <a:spcBef>
                <a:spcPct val="30000"/>
              </a:spcBef>
              <a:defRPr sz="1200">
                <a:solidFill>
                  <a:schemeClr val="tx1"/>
                </a:solidFill>
                <a:latin typeface="Times New Roman" panose="02020603050405020304" pitchFamily="18" charset="0"/>
              </a:defRPr>
            </a:lvl4pPr>
            <a:lvl5pPr marL="2057400" indent="-228600" defTabSz="989013" eaLnBrk="0" hangingPunct="0">
              <a:spcBef>
                <a:spcPct val="30000"/>
              </a:spcBef>
              <a:defRPr sz="1200">
                <a:solidFill>
                  <a:schemeClr val="tx1"/>
                </a:solidFill>
                <a:latin typeface="Times New Roman" panose="02020603050405020304" pitchFamily="18" charset="0"/>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517AE20-4EF8-44CE-BAE5-41F1A2E27009}" type="slidenum">
              <a:rPr lang="de-DE" altLang="de-DE" sz="1300"/>
              <a:pPr algn="r" eaLnBrk="1" hangingPunct="1">
                <a:spcBef>
                  <a:spcPct val="0"/>
                </a:spcBef>
              </a:pPr>
              <a:t>17</a:t>
            </a:fld>
            <a:endParaRPr lang="de-DE" altLang="de-DE" sz="13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lstStyle/>
          <a:p>
            <a:pPr eaLnBrk="1" hangingPunct="1"/>
            <a:endParaRPr lang="en-US" altLang="de-DE"/>
          </a:p>
        </p:txBody>
      </p:sp>
    </p:spTree>
    <p:extLst>
      <p:ext uri="{BB962C8B-B14F-4D97-AF65-F5344CB8AC3E}">
        <p14:creationId xmlns:p14="http://schemas.microsoft.com/office/powerpoint/2010/main" val="3304006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9EA781-0880-48F8-AC52-9B23D3970460}" type="slidenum">
              <a:rPr lang="de-DE" altLang="de-DE" sz="1300"/>
              <a:pPr eaLnBrk="1" hangingPunct="1">
                <a:spcBef>
                  <a:spcPct val="0"/>
                </a:spcBef>
              </a:pPr>
              <a:t>18</a:t>
            </a:fld>
            <a:endParaRPr lang="de-DE" altLang="de-DE" sz="13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58872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A0B04DD-A02B-4747-BDB8-4744FEAC471C}" type="slidenum">
              <a:rPr lang="de-DE" altLang="de-DE" sz="1300"/>
              <a:pPr eaLnBrk="1" hangingPunct="1">
                <a:spcBef>
                  <a:spcPct val="0"/>
                </a:spcBef>
              </a:pPr>
              <a:t>19</a:t>
            </a:fld>
            <a:endParaRPr lang="de-DE" altLang="de-DE" sz="13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p>
        </p:txBody>
      </p:sp>
    </p:spTree>
    <p:extLst>
      <p:ext uri="{BB962C8B-B14F-4D97-AF65-F5344CB8AC3E}">
        <p14:creationId xmlns:p14="http://schemas.microsoft.com/office/powerpoint/2010/main" val="2410792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AA101-D5A9-4032-BF97-A8030BA7204D}" type="slidenum">
              <a:rPr lang="de-DE" altLang="de-DE" sz="1300"/>
              <a:pPr eaLnBrk="1" hangingPunct="1">
                <a:spcBef>
                  <a:spcPct val="0"/>
                </a:spcBef>
              </a:pPr>
              <a:t>20</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3556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9AA101-D5A9-4032-BF97-A8030BA7204D}" type="slidenum">
              <a:rPr lang="de-DE" altLang="de-DE" sz="1300"/>
              <a:pPr eaLnBrk="1" hangingPunct="1">
                <a:spcBef>
                  <a:spcPct val="0"/>
                </a:spcBef>
              </a:pPr>
              <a:t>21</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23556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A760586-4515-4639-8001-DDB1BC3BD2BF}" type="slidenum">
              <a:rPr lang="de-DE" altLang="de-DE" sz="1300"/>
              <a:pPr eaLnBrk="1" hangingPunct="1">
                <a:spcBef>
                  <a:spcPct val="0"/>
                </a:spcBef>
              </a:pPr>
              <a:t>22</a:t>
            </a:fld>
            <a:endParaRPr lang="de-DE" altLang="de-DE" sz="1300"/>
          </a:p>
        </p:txBody>
      </p:sp>
      <p:sp>
        <p:nvSpPr>
          <p:cNvPr id="151555" name="Rectangle 2"/>
          <p:cNvSpPr>
            <a:spLocks noGrp="1" noRot="1" noChangeAspect="1" noChangeArrowheads="1" noTextEdit="1"/>
          </p:cNvSpPr>
          <p:nvPr>
            <p:ph type="sldImg"/>
          </p:nvPr>
        </p:nvSpPr>
        <p:spPr>
          <a:xfrm>
            <a:off x="139700" y="768350"/>
            <a:ext cx="6821488"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00486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23</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24</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AD5A49C-B7B6-4475-8ADD-5AF31E5CC05B}" type="slidenum">
              <a:rPr lang="de-DE" altLang="de-DE" sz="1300"/>
              <a:pPr eaLnBrk="1" hangingPunct="1">
                <a:spcBef>
                  <a:spcPct val="0"/>
                </a:spcBef>
              </a:pPr>
              <a:t>25</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78468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9FC75E-A458-4EDF-8345-EBBAE330D2C3}" type="slidenum">
              <a:rPr lang="de-DE" altLang="de-DE" sz="1300"/>
              <a:pPr eaLnBrk="1" hangingPunct="1">
                <a:spcBef>
                  <a:spcPct val="0"/>
                </a:spcBef>
              </a:pPr>
              <a:t>26</a:t>
            </a:fld>
            <a:endParaRPr lang="de-DE" altLang="de-DE" sz="1300"/>
          </a:p>
        </p:txBody>
      </p:sp>
      <p:sp>
        <p:nvSpPr>
          <p:cNvPr id="155651" name="Rectangle 2"/>
          <p:cNvSpPr>
            <a:spLocks noGrp="1" noRot="1" noChangeAspect="1" noChangeArrowheads="1" noTextEdit="1"/>
          </p:cNvSpPr>
          <p:nvPr>
            <p:ph type="sldImg"/>
          </p:nvPr>
        </p:nvSpPr>
        <p:spPr>
          <a:xfrm>
            <a:off x="139700" y="768350"/>
            <a:ext cx="6821488"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4536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D344D54-0418-40DB-8FC5-7C5B18E6BAF0}" type="slidenum">
              <a:rPr lang="de-DE" altLang="de-DE" sz="1300"/>
              <a:pPr eaLnBrk="1" hangingPunct="1">
                <a:spcBef>
                  <a:spcPct val="0"/>
                </a:spcBef>
              </a:pPr>
              <a:t>27</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61158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B28C2AE-CB96-4EB1-96C7-082C6856CA4C}" type="slidenum">
              <a:rPr lang="de-DE" altLang="de-DE" sz="1300"/>
              <a:pPr eaLnBrk="1" hangingPunct="1">
                <a:spcBef>
                  <a:spcPct val="0"/>
                </a:spcBef>
              </a:pPr>
              <a:t>28</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1529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DC4711D-8CE7-419D-A638-30E6CA45CA91}" type="slidenum">
              <a:rPr lang="de-DE" altLang="de-DE" sz="1300"/>
              <a:pPr eaLnBrk="1" hangingPunct="1">
                <a:spcBef>
                  <a:spcPct val="0"/>
                </a:spcBef>
              </a:pPr>
              <a:t>29</a:t>
            </a:fld>
            <a:endParaRPr lang="de-DE" altLang="de-DE" sz="1300"/>
          </a:p>
        </p:txBody>
      </p:sp>
      <p:sp>
        <p:nvSpPr>
          <p:cNvPr id="158723" name="Rectangle 2"/>
          <p:cNvSpPr>
            <a:spLocks noGrp="1" noRot="1" noChangeAspect="1" noChangeArrowheads="1" noTextEdit="1"/>
          </p:cNvSpPr>
          <p:nvPr>
            <p:ph type="sldImg"/>
          </p:nvPr>
        </p:nvSpPr>
        <p:spPr>
          <a:xfrm>
            <a:off x="139700" y="768350"/>
            <a:ext cx="6821488"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840644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FC03905-B3EF-4CC4-8203-8331AA0BD0EA}" type="slidenum">
              <a:rPr lang="de-DE" altLang="de-DE" sz="1300"/>
              <a:pPr eaLnBrk="1" hangingPunct="1">
                <a:spcBef>
                  <a:spcPct val="0"/>
                </a:spcBef>
              </a:pPr>
              <a:t>30</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94383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5E5E58D-52A7-409D-A6E8-DA878D4DB89D}" type="slidenum">
              <a:rPr lang="de-DE" altLang="de-DE" sz="1300"/>
              <a:pPr eaLnBrk="1" hangingPunct="1">
                <a:spcBef>
                  <a:spcPct val="0"/>
                </a:spcBef>
              </a:pPr>
              <a:t>31</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4689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852C172-B810-44F9-BFF4-B03433C16A3A}" type="slidenum">
              <a:rPr lang="de-DE" altLang="de-DE" sz="1300"/>
              <a:pPr eaLnBrk="1" hangingPunct="1">
                <a:spcBef>
                  <a:spcPct val="0"/>
                </a:spcBef>
              </a:pPr>
              <a:t>32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975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2D7D8D-DB69-44BA-B7D8-F261A056DB2A}" type="slidenum">
              <a:rPr lang="de-DE" altLang="de-DE" sz="1300"/>
              <a:pPr eaLnBrk="1" hangingPunct="1">
                <a:spcBef>
                  <a:spcPct val="0"/>
                </a:spcBef>
              </a:pPr>
              <a:t>33</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3779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9EBCE3-0AF1-435D-B724-A447931DB8B7}" type="slidenum">
              <a:rPr lang="de-DE" altLang="de-DE" sz="1300"/>
              <a:pPr eaLnBrk="1" hangingPunct="1">
                <a:spcBef>
                  <a:spcPct val="0"/>
                </a:spcBef>
              </a:pPr>
              <a:t>34</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72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59EBCE3-0AF1-435D-B724-A447931DB8B7}" type="slidenum">
              <a:rPr lang="de-DE" altLang="de-DE" sz="1300"/>
              <a:pPr eaLnBrk="1" hangingPunct="1">
                <a:spcBef>
                  <a:spcPct val="0"/>
                </a:spcBef>
              </a:pPr>
              <a:t>35</a:t>
            </a:fld>
            <a:endParaRPr lang="de-DE" altLang="de-DE" sz="1300"/>
          </a:p>
        </p:txBody>
      </p:sp>
      <p:sp>
        <p:nvSpPr>
          <p:cNvPr id="163843" name="Rectangle 2"/>
          <p:cNvSpPr>
            <a:spLocks noGrp="1" noRot="1" noChangeAspect="1" noChangeArrowheads="1" noTextEdit="1"/>
          </p:cNvSpPr>
          <p:nvPr>
            <p:ph type="sldImg"/>
          </p:nvPr>
        </p:nvSpPr>
        <p:spPr>
          <a:xfrm>
            <a:off x="139700" y="768350"/>
            <a:ext cx="6821488"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723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F3CE6D4-B126-42FE-BBDA-A27F87BF3A61}" type="slidenum">
              <a:rPr lang="de-DE" altLang="de-DE" sz="1300"/>
              <a:pPr eaLnBrk="1" hangingPunct="1">
                <a:spcBef>
                  <a:spcPct val="0"/>
                </a:spcBef>
              </a:pPr>
              <a:t>36</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932276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E81F9F-9A11-425C-AB95-C5DAD15471FD}" type="slidenum">
              <a:rPr lang="de-DE" altLang="de-DE" sz="1300"/>
              <a:pPr eaLnBrk="1" hangingPunct="1">
                <a:spcBef>
                  <a:spcPct val="0"/>
                </a:spcBef>
              </a:pPr>
              <a:t>37</a:t>
            </a:fld>
            <a:endParaRPr lang="de-DE" altLang="de-DE" sz="1300"/>
          </a:p>
        </p:txBody>
      </p:sp>
      <p:sp>
        <p:nvSpPr>
          <p:cNvPr id="165891" name="Rectangle 2"/>
          <p:cNvSpPr>
            <a:spLocks noGrp="1" noRot="1" noChangeAspect="1" noChangeArrowheads="1" noTextEdit="1"/>
          </p:cNvSpPr>
          <p:nvPr>
            <p:ph type="sldImg"/>
          </p:nvPr>
        </p:nvSpPr>
        <p:spPr>
          <a:xfrm>
            <a:off x="139700" y="768350"/>
            <a:ext cx="6821488"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737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487D98-A8AD-467B-AE35-35DBCBC3DB02}" type="slidenum">
              <a:rPr lang="de-DE" altLang="de-DE" sz="1300"/>
              <a:pPr eaLnBrk="1" hangingPunct="1">
                <a:spcBef>
                  <a:spcPct val="0"/>
                </a:spcBef>
              </a:pPr>
              <a:t>38</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3566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A6719C4-2AFB-4A37-94AB-623646B05186}" type="slidenum">
              <a:rPr lang="de-DE" altLang="de-DE" sz="1300"/>
              <a:pPr eaLnBrk="1" hangingPunct="1">
                <a:spcBef>
                  <a:spcPct val="0"/>
                </a:spcBef>
              </a:pPr>
              <a:t>39</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77352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0016477-9DF4-474C-99B8-BC188A8FB605}" type="slidenum">
              <a:rPr lang="de-DE" altLang="de-DE" sz="1300"/>
              <a:pPr eaLnBrk="1" hangingPunct="1">
                <a:spcBef>
                  <a:spcPct val="0"/>
                </a:spcBef>
              </a:pPr>
              <a:t>40</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80851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F60CF85-800F-4000-AD76-A3AE4900F01B}" type="slidenum">
              <a:rPr lang="de-DE" altLang="de-DE" sz="1300"/>
              <a:pPr eaLnBrk="1" hangingPunct="1">
                <a:spcBef>
                  <a:spcPct val="0"/>
                </a:spcBef>
              </a:pPr>
              <a:t>41</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7022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AEB5CDF-3E94-4771-8A45-0C69B47956C9}" type="slidenum">
              <a:rPr lang="de-DE" altLang="de-DE" sz="1300"/>
              <a:pPr eaLnBrk="1" hangingPunct="1">
                <a:spcBef>
                  <a:spcPct val="0"/>
                </a:spcBef>
              </a:pPr>
              <a:t>42</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6417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339E82-AACD-4691-919D-7CA9B71BF389}" type="slidenum">
              <a:rPr lang="de-DE" altLang="de-DE" sz="1300"/>
              <a:pPr eaLnBrk="1" hangingPunct="1">
                <a:spcBef>
                  <a:spcPct val="0"/>
                </a:spcBef>
              </a:pPr>
              <a:t>43</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86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1339E82-AACD-4691-919D-7CA9B71BF389}" type="slidenum">
              <a:rPr lang="de-DE" altLang="de-DE" sz="1300"/>
              <a:pPr eaLnBrk="1" hangingPunct="1">
                <a:spcBef>
                  <a:spcPct val="0"/>
                </a:spcBef>
              </a:pPr>
              <a:t>44</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36865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2A2DF24-6542-4954-B7A3-D64017E59B33}" type="slidenum">
              <a:rPr lang="de-DE" altLang="de-DE" sz="1300"/>
              <a:pPr eaLnBrk="1" hangingPunct="1">
                <a:spcBef>
                  <a:spcPct val="0"/>
                </a:spcBef>
              </a:pPr>
              <a:t>45</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337175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022F1-733C-4566-949E-178453B0D215}" type="slidenum">
              <a:rPr lang="de-DE" altLang="de-DE" sz="1300"/>
              <a:pPr eaLnBrk="1" hangingPunct="1">
                <a:spcBef>
                  <a:spcPct val="0"/>
                </a:spcBef>
              </a:pPr>
              <a:t>46</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4795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57A0AC1-2D54-48FA-8ED1-F217B280C109}" type="slidenum">
              <a:rPr lang="de-DE" altLang="de-DE" sz="1300"/>
              <a:pPr eaLnBrk="1" hangingPunct="1">
                <a:spcBef>
                  <a:spcPct val="0"/>
                </a:spcBef>
              </a:pPr>
              <a:t>47</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79297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5640F64-B6F3-481C-A078-9DDD883BA7ED}" type="slidenum">
              <a:rPr lang="de-DE" altLang="de-DE" sz="1300"/>
              <a:pPr eaLnBrk="1" hangingPunct="1">
                <a:spcBef>
                  <a:spcPct val="0"/>
                </a:spcBef>
              </a:pPr>
              <a:t>48</a:t>
            </a:fld>
            <a:endParaRPr lang="de-DE" altLang="de-DE" sz="1300"/>
          </a:p>
        </p:txBody>
      </p:sp>
      <p:sp>
        <p:nvSpPr>
          <p:cNvPr id="176131" name="Rectangle 2"/>
          <p:cNvSpPr>
            <a:spLocks noGrp="1" noRot="1" noChangeAspect="1" noChangeArrowheads="1" noTextEdit="1"/>
          </p:cNvSpPr>
          <p:nvPr>
            <p:ph type="sldImg"/>
          </p:nvPr>
        </p:nvSpPr>
        <p:spPr>
          <a:xfrm>
            <a:off x="139700" y="768350"/>
            <a:ext cx="6821488" cy="3836988"/>
          </a:xfrm>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690181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31B98E4-D7FB-42A0-AD64-018BF722D6CF}" type="slidenum">
              <a:rPr lang="de-DE" altLang="de-DE" sz="1300"/>
              <a:pPr eaLnBrk="1" hangingPunct="1">
                <a:spcBef>
                  <a:spcPct val="0"/>
                </a:spcBef>
              </a:pPr>
              <a:t>49</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6617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962326-FB37-4B5E-A3D6-D9CFE9F4E9B6}" type="slidenum">
              <a:rPr lang="de-DE" altLang="de-DE" sz="1300"/>
              <a:pPr eaLnBrk="1" hangingPunct="1">
                <a:spcBef>
                  <a:spcPct val="0"/>
                </a:spcBef>
              </a:pPr>
              <a:t>50</a:t>
            </a:fld>
            <a:endParaRPr lang="de-DE" altLang="de-DE" sz="1300"/>
          </a:p>
        </p:txBody>
      </p:sp>
      <p:sp>
        <p:nvSpPr>
          <p:cNvPr id="178179" name="Rectangle 2"/>
          <p:cNvSpPr>
            <a:spLocks noGrp="1" noRot="1" noChangeAspect="1" noChangeArrowheads="1" noTextEdit="1"/>
          </p:cNvSpPr>
          <p:nvPr>
            <p:ph type="sldImg"/>
          </p:nvPr>
        </p:nvSpPr>
        <p:spPr>
          <a:xfrm>
            <a:off x="139700" y="768350"/>
            <a:ext cx="6821488"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409292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D6069F1-F891-41B8-8F32-36ABDA77D1E8}" type="slidenum">
              <a:rPr lang="de-DE" altLang="de-DE" sz="1300"/>
              <a:pPr eaLnBrk="1" hangingPunct="1">
                <a:spcBef>
                  <a:spcPct val="0"/>
                </a:spcBef>
              </a:pPr>
              <a:t>51</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35544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4E56B9-C079-4620-B8DD-1E4C43E6F543}" type="slidenum">
              <a:rPr lang="de-DE" altLang="de-DE" sz="1300"/>
              <a:pPr eaLnBrk="1" hangingPunct="1">
                <a:spcBef>
                  <a:spcPct val="0"/>
                </a:spcBef>
              </a:pPr>
              <a:t>52</a:t>
            </a:fld>
            <a:endParaRPr lang="de-DE" altLang="de-DE" sz="1300"/>
          </a:p>
        </p:txBody>
      </p:sp>
      <p:sp>
        <p:nvSpPr>
          <p:cNvPr id="180227" name="Rectangle 2"/>
          <p:cNvSpPr>
            <a:spLocks noGrp="1" noRot="1" noChangeAspect="1" noChangeArrowheads="1" noTextEdit="1"/>
          </p:cNvSpPr>
          <p:nvPr>
            <p:ph type="sldImg"/>
          </p:nvPr>
        </p:nvSpPr>
        <p:spPr>
          <a:xfrm>
            <a:off x="139700" y="768350"/>
            <a:ext cx="6821488"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63110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63510-03FA-484E-850F-825426F7EF04}" type="slidenum">
              <a:rPr lang="de-DE" altLang="de-DE" sz="1300"/>
              <a:pPr eaLnBrk="1" hangingPunct="1">
                <a:spcBef>
                  <a:spcPct val="0"/>
                </a:spcBef>
              </a:pPr>
              <a:t>53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8082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2563510-03FA-484E-850F-825426F7EF04}" type="slidenum">
              <a:rPr lang="de-DE" altLang="de-DE" sz="1300"/>
              <a:pPr eaLnBrk="1" hangingPunct="1">
                <a:spcBef>
                  <a:spcPct val="0"/>
                </a:spcBef>
              </a:pPr>
              <a:t>54</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488082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19FB736-3CBA-49BC-9B43-DD1032AF9BF3}" type="slidenum">
              <a:rPr lang="de-DE" altLang="de-DE" sz="1300"/>
              <a:pPr eaLnBrk="1" hangingPunct="1">
                <a:spcBef>
                  <a:spcPct val="0"/>
                </a:spcBef>
              </a:pPr>
              <a:t>55</a:t>
            </a:fld>
            <a:endParaRPr lang="de-DE" altLang="de-DE" sz="1300"/>
          </a:p>
        </p:txBody>
      </p:sp>
      <p:sp>
        <p:nvSpPr>
          <p:cNvPr id="182275" name="Rectangle 2"/>
          <p:cNvSpPr>
            <a:spLocks noGrp="1" noRot="1" noChangeAspect="1" noChangeArrowheads="1" noTextEdit="1"/>
          </p:cNvSpPr>
          <p:nvPr>
            <p:ph type="sldImg"/>
          </p:nvPr>
        </p:nvSpPr>
        <p:spPr>
          <a:xfrm>
            <a:off x="139700" y="768350"/>
            <a:ext cx="6821488"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636345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3C915C0-9CE9-427D-86FB-95746022D934}" type="slidenum">
              <a:rPr lang="de-DE" altLang="de-DE" sz="1300"/>
              <a:pPr eaLnBrk="1" hangingPunct="1">
                <a:spcBef>
                  <a:spcPct val="0"/>
                </a:spcBef>
              </a:pPr>
              <a:t>56</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210929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433707C-CD16-40C3-B72D-10C00492673F}" type="slidenum">
              <a:rPr lang="de-DE" altLang="de-DE" sz="1300"/>
              <a:pPr eaLnBrk="1" hangingPunct="1">
                <a:spcBef>
                  <a:spcPct val="0"/>
                </a:spcBef>
              </a:pPr>
              <a:t>57</a:t>
            </a:fld>
            <a:endParaRPr lang="de-DE" altLang="de-DE" sz="1300"/>
          </a:p>
        </p:txBody>
      </p:sp>
      <p:sp>
        <p:nvSpPr>
          <p:cNvPr id="184323" name="Rectangle 2"/>
          <p:cNvSpPr>
            <a:spLocks noGrp="1" noRot="1" noChangeAspect="1" noChangeArrowheads="1" noTextEdit="1"/>
          </p:cNvSpPr>
          <p:nvPr>
            <p:ph type="sldImg"/>
          </p:nvPr>
        </p:nvSpPr>
        <p:spPr>
          <a:xfrm>
            <a:off x="139700" y="768350"/>
            <a:ext cx="6821488"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8891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410EC5-42F2-458A-8950-8060CBAE7DCC}" type="slidenum">
              <a:rPr lang="de-DE" altLang="de-DE" sz="1300"/>
              <a:pPr eaLnBrk="1" hangingPunct="1">
                <a:spcBef>
                  <a:spcPct val="0"/>
                </a:spcBef>
              </a:pPr>
              <a:t>58</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607127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C8B7B3-7479-4AF4-B220-24D71AC989A5}" type="slidenum">
              <a:rPr lang="de-DE" altLang="de-DE" sz="1300"/>
              <a:pPr eaLnBrk="1" hangingPunct="1">
                <a:spcBef>
                  <a:spcPct val="0"/>
                </a:spcBef>
              </a:pPr>
              <a:t>59</a:t>
            </a:fld>
            <a:endParaRPr lang="de-DE" altLang="de-DE" sz="1300"/>
          </a:p>
        </p:txBody>
      </p:sp>
      <p:sp>
        <p:nvSpPr>
          <p:cNvPr id="186371" name="Rectangle 2"/>
          <p:cNvSpPr>
            <a:spLocks noGrp="1" noRot="1" noChangeAspect="1" noChangeArrowheads="1" noTextEdit="1"/>
          </p:cNvSpPr>
          <p:nvPr>
            <p:ph type="sldImg"/>
          </p:nvPr>
        </p:nvSpPr>
        <p:spPr>
          <a:xfrm>
            <a:off x="139700" y="768350"/>
            <a:ext cx="6821488"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4305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4062442-95D0-4D09-93E5-97A8A20349AC}" type="slidenum">
              <a:rPr lang="de-DE" altLang="de-DE" sz="1300"/>
              <a:pPr eaLnBrk="1" hangingPunct="1">
                <a:spcBef>
                  <a:spcPct val="0"/>
                </a:spcBef>
              </a:pPr>
              <a:t>60</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998484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1C0454B-5590-4981-81A3-724CED8CBC66}" type="slidenum">
              <a:rPr lang="de-DE" altLang="de-DE" sz="1300"/>
              <a:pPr eaLnBrk="1" hangingPunct="1">
                <a:spcBef>
                  <a:spcPct val="0"/>
                </a:spcBef>
              </a:pPr>
              <a:t>61</a:t>
            </a:fld>
            <a:endParaRPr lang="de-DE" altLang="de-DE" sz="1300"/>
          </a:p>
        </p:txBody>
      </p:sp>
      <p:sp>
        <p:nvSpPr>
          <p:cNvPr id="188419" name="Rectangle 2"/>
          <p:cNvSpPr>
            <a:spLocks noGrp="1" noRot="1" noChangeAspect="1" noChangeArrowheads="1" noTextEdit="1"/>
          </p:cNvSpPr>
          <p:nvPr>
            <p:ph type="sldImg"/>
          </p:nvPr>
        </p:nvSpPr>
        <p:spPr>
          <a:xfrm>
            <a:off x="139700" y="768350"/>
            <a:ext cx="6821488"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58477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17D0EE-E585-438C-B622-9325FAE5E13F}" type="slidenum">
              <a:rPr lang="de-DE" altLang="de-DE" sz="1300"/>
              <a:pPr eaLnBrk="1" hangingPunct="1">
                <a:spcBef>
                  <a:spcPct val="0"/>
                </a:spcBef>
              </a:pPr>
              <a:t>62</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144293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F754F-DD40-4664-9227-4BCA4AC990CA}" type="slidenum">
              <a:rPr lang="de-DE" altLang="de-DE" sz="1300"/>
              <a:pPr eaLnBrk="1" hangingPunct="1">
                <a:spcBef>
                  <a:spcPct val="0"/>
                </a:spcBef>
              </a:pPr>
              <a:t>63</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3517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09F754F-DD40-4664-9227-4BCA4AC990CA}" type="slidenum">
              <a:rPr lang="de-DE" altLang="de-DE" sz="1300"/>
              <a:pPr eaLnBrk="1" hangingPunct="1">
                <a:spcBef>
                  <a:spcPct val="0"/>
                </a:spcBef>
              </a:pPr>
              <a:t>64</a:t>
            </a:fld>
            <a:endParaRPr lang="de-DE" altLang="de-DE" sz="1300"/>
          </a:p>
        </p:txBody>
      </p:sp>
      <p:sp>
        <p:nvSpPr>
          <p:cNvPr id="190467" name="Rectangle 2"/>
          <p:cNvSpPr>
            <a:spLocks noGrp="1" noRot="1" noChangeAspect="1" noChangeArrowheads="1" noTextEdit="1"/>
          </p:cNvSpPr>
          <p:nvPr>
            <p:ph type="sldImg"/>
          </p:nvPr>
        </p:nvSpPr>
        <p:spPr>
          <a:xfrm>
            <a:off x="139700" y="768350"/>
            <a:ext cx="6821488"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883517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65</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7AE915-60DB-4F05-B532-337F1D8594DC}" type="slidenum">
              <a:rPr lang="de-DE" altLang="de-DE" sz="1300"/>
              <a:pPr eaLnBrk="1" hangingPunct="1">
                <a:spcBef>
                  <a:spcPct val="0"/>
                </a:spcBef>
              </a:pPr>
              <a:t>66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741313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67C7FD7-30A3-4AEE-A407-6E936AC5CDEB}" type="slidenum">
              <a:rPr lang="de-DE" altLang="de-DE" sz="1300"/>
              <a:pPr eaLnBrk="1" hangingPunct="1">
                <a:spcBef>
                  <a:spcPct val="0"/>
                </a:spcBef>
              </a:pPr>
              <a:t>67</a:t>
            </a:fld>
            <a:endParaRPr lang="de-DE" altLang="de-DE" sz="1300"/>
          </a:p>
        </p:txBody>
      </p:sp>
      <p:sp>
        <p:nvSpPr>
          <p:cNvPr id="192515" name="Rectangle 2"/>
          <p:cNvSpPr>
            <a:spLocks noGrp="1" noRot="1" noChangeAspect="1" noChangeArrowheads="1" noTextEdit="1"/>
          </p:cNvSpPr>
          <p:nvPr>
            <p:ph type="sldImg"/>
          </p:nvPr>
        </p:nvSpPr>
        <p:spPr>
          <a:xfrm>
            <a:off x="139700" y="768350"/>
            <a:ext cx="6821488"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97718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4BBE33-6438-4EF7-BC02-2A472BEAD47C}" type="slidenum">
              <a:rPr lang="de-DE" altLang="de-DE" sz="1300"/>
              <a:pPr eaLnBrk="1" hangingPunct="1">
                <a:spcBef>
                  <a:spcPct val="0"/>
                </a:spcBef>
              </a:pPr>
              <a:t>68</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74532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A5F74DF-3B02-472E-B41F-EBBF1106344D}" type="slidenum">
              <a:rPr lang="de-DE" altLang="de-DE" sz="1300"/>
              <a:pPr eaLnBrk="1" hangingPunct="1">
                <a:spcBef>
                  <a:spcPct val="0"/>
                </a:spcBef>
              </a:pPr>
              <a:t>69</a:t>
            </a:fld>
            <a:endParaRPr lang="de-DE" altLang="de-DE" sz="1300"/>
          </a:p>
        </p:txBody>
      </p:sp>
      <p:sp>
        <p:nvSpPr>
          <p:cNvPr id="194563" name="Rectangle 2"/>
          <p:cNvSpPr>
            <a:spLocks noGrp="1" noRot="1" noChangeAspect="1" noChangeArrowheads="1" noTextEdit="1"/>
          </p:cNvSpPr>
          <p:nvPr>
            <p:ph type="sldImg"/>
          </p:nvPr>
        </p:nvSpPr>
        <p:spPr>
          <a:xfrm>
            <a:off x="139700" y="768350"/>
            <a:ext cx="6821488"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78457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9CCD51-36DA-4E84-9906-87EB394DC825}" type="slidenum">
              <a:rPr lang="de-DE" altLang="de-DE" sz="1300"/>
              <a:pPr eaLnBrk="1" hangingPunct="1">
                <a:spcBef>
                  <a:spcPct val="0"/>
                </a:spcBef>
              </a:pPr>
              <a:t>70</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40331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FCE258-A759-4A4E-8BBF-23C0A5A470BD}" type="slidenum">
              <a:rPr lang="de-DE" altLang="de-DE" sz="1300"/>
              <a:pPr eaLnBrk="1" hangingPunct="1">
                <a:spcBef>
                  <a:spcPct val="0"/>
                </a:spcBef>
              </a:pPr>
              <a:t>71</a:t>
            </a:fld>
            <a:endParaRPr lang="de-DE" altLang="de-DE" sz="1300"/>
          </a:p>
        </p:txBody>
      </p:sp>
      <p:sp>
        <p:nvSpPr>
          <p:cNvPr id="196611" name="Rectangle 2"/>
          <p:cNvSpPr>
            <a:spLocks noGrp="1" noRot="1" noChangeAspect="1" noChangeArrowheads="1" noTextEdit="1"/>
          </p:cNvSpPr>
          <p:nvPr>
            <p:ph type="sldImg"/>
          </p:nvPr>
        </p:nvSpPr>
        <p:spPr>
          <a:xfrm>
            <a:off x="139700" y="768350"/>
            <a:ext cx="6821488"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280475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7AE43FD-16A9-40D0-B9DF-794920176E8F}" type="slidenum">
              <a:rPr lang="de-DE" altLang="de-DE" sz="1300"/>
              <a:pPr eaLnBrk="1" hangingPunct="1">
                <a:spcBef>
                  <a:spcPct val="0"/>
                </a:spcBef>
              </a:pPr>
              <a:t>72</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3574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C0C08DC-4DCD-4D9E-A14F-309B005F3032}" type="slidenum">
              <a:rPr lang="de-DE" altLang="de-DE" sz="1300"/>
              <a:pPr eaLnBrk="1" hangingPunct="1">
                <a:spcBef>
                  <a:spcPct val="0"/>
                </a:spcBef>
              </a:pPr>
              <a:t>73</a:t>
            </a:fld>
            <a:endParaRPr lang="de-DE" altLang="de-DE" sz="1300"/>
          </a:p>
        </p:txBody>
      </p:sp>
      <p:sp>
        <p:nvSpPr>
          <p:cNvPr id="198659" name="Rectangle 2"/>
          <p:cNvSpPr>
            <a:spLocks noGrp="1" noRot="1" noChangeAspect="1" noChangeArrowheads="1" noTextEdit="1"/>
          </p:cNvSpPr>
          <p:nvPr>
            <p:ph type="sldImg"/>
          </p:nvPr>
        </p:nvSpPr>
        <p:spPr>
          <a:xfrm>
            <a:off x="139700" y="768350"/>
            <a:ext cx="6821488"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75465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13C6FF-5CCF-4769-8D0B-3D8787387986}" type="slidenum">
              <a:rPr lang="de-DE" altLang="de-DE" sz="1300"/>
              <a:pPr eaLnBrk="1" hangingPunct="1">
                <a:spcBef>
                  <a:spcPct val="0"/>
                </a:spcBef>
              </a:pPr>
              <a:t>74</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071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113C6FF-5CCF-4769-8D0B-3D8787387986}" type="slidenum">
              <a:rPr lang="de-DE" altLang="de-DE" sz="1300"/>
              <a:pPr eaLnBrk="1" hangingPunct="1">
                <a:spcBef>
                  <a:spcPct val="0"/>
                </a:spcBef>
              </a:pPr>
              <a:t>75</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80712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582704-1242-4C1D-A3B6-2501712D1646}" type="slidenum">
              <a:rPr lang="de-DE" altLang="de-DE" sz="1300"/>
              <a:pPr eaLnBrk="1" hangingPunct="1">
                <a:spcBef>
                  <a:spcPct val="0"/>
                </a:spcBef>
              </a:pPr>
              <a:t>76</a:t>
            </a:fld>
            <a:endParaRPr lang="de-DE" altLang="de-DE" sz="1300"/>
          </a:p>
        </p:txBody>
      </p:sp>
      <p:sp>
        <p:nvSpPr>
          <p:cNvPr id="200707" name="Rectangle 2"/>
          <p:cNvSpPr>
            <a:spLocks noGrp="1" noRot="1" noChangeAspect="1" noChangeArrowheads="1" noTextEdit="1"/>
          </p:cNvSpPr>
          <p:nvPr>
            <p:ph type="sldImg"/>
          </p:nvPr>
        </p:nvSpPr>
        <p:spPr>
          <a:xfrm>
            <a:off x="139700" y="768350"/>
            <a:ext cx="6821488"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85926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CCF1086-6992-4CD6-B486-B3316581E0B0}" type="slidenum">
              <a:rPr lang="de-DE" altLang="de-DE" sz="1300"/>
              <a:pPr eaLnBrk="1" hangingPunct="1">
                <a:spcBef>
                  <a:spcPct val="0"/>
                </a:spcBef>
              </a:pPr>
              <a:t>77</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068328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61F356-3F19-41F6-80A5-8851D50FF5C4}" type="slidenum">
              <a:rPr lang="de-DE" altLang="de-DE" sz="1300"/>
              <a:pPr eaLnBrk="1" hangingPunct="1">
                <a:spcBef>
                  <a:spcPct val="0"/>
                </a:spcBef>
              </a:pPr>
              <a:t>78</a:t>
            </a:fld>
            <a:endParaRPr lang="de-DE" altLang="de-DE" sz="1300"/>
          </a:p>
        </p:txBody>
      </p:sp>
      <p:sp>
        <p:nvSpPr>
          <p:cNvPr id="202755" name="Rectangle 1026"/>
          <p:cNvSpPr>
            <a:spLocks noGrp="1" noRot="1" noChangeAspect="1" noChangeArrowheads="1" noTextEdit="1"/>
          </p:cNvSpPr>
          <p:nvPr>
            <p:ph type="sldImg"/>
          </p:nvPr>
        </p:nvSpPr>
        <p:spPr>
          <a:xfrm>
            <a:off x="139700" y="768350"/>
            <a:ext cx="6821488" cy="3836988"/>
          </a:xfrm>
          <a:ln/>
        </p:spPr>
      </p:sp>
      <p:sp>
        <p:nvSpPr>
          <p:cNvPr id="2027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217885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07894-B9FC-46EC-BA5C-05670F9D74E9}" type="slidenum">
              <a:rPr lang="de-DE" altLang="de-DE" sz="1300"/>
              <a:pPr eaLnBrk="1" hangingPunct="1">
                <a:spcBef>
                  <a:spcPct val="0"/>
                </a:spcBef>
              </a:pPr>
              <a:t>79</a:t>
            </a:fld>
            <a:endParaRPr lang="de-DE" altLang="de-DE" sz="1300"/>
          </a:p>
        </p:txBody>
      </p:sp>
      <p:sp>
        <p:nvSpPr>
          <p:cNvPr id="203779" name="Rectangle 1026"/>
          <p:cNvSpPr>
            <a:spLocks noGrp="1" noRot="1" noChangeAspect="1" noChangeArrowheads="1" noTextEdit="1"/>
          </p:cNvSpPr>
          <p:nvPr>
            <p:ph type="sldImg"/>
          </p:nvPr>
        </p:nvSpPr>
        <p:spPr>
          <a:xfrm>
            <a:off x="139700" y="768350"/>
            <a:ext cx="6821488" cy="3836988"/>
          </a:xfrm>
          <a:ln/>
        </p:spPr>
      </p:sp>
      <p:sp>
        <p:nvSpPr>
          <p:cNvPr id="203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01660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C49CEF-52EB-40B3-AEC6-4A9D13EBE142}" type="slidenum">
              <a:rPr lang="de-DE" altLang="de-DE" sz="1300"/>
              <a:pPr eaLnBrk="1" hangingPunct="1">
                <a:spcBef>
                  <a:spcPct val="0"/>
                </a:spcBef>
              </a:pPr>
              <a:t>80</a:t>
            </a:fld>
            <a:endParaRPr lang="de-DE" altLang="de-DE" sz="1300"/>
          </a:p>
        </p:txBody>
      </p:sp>
      <p:sp>
        <p:nvSpPr>
          <p:cNvPr id="204803" name="Rectangle 1026"/>
          <p:cNvSpPr>
            <a:spLocks noGrp="1" noRot="1" noChangeAspect="1" noChangeArrowheads="1" noTextEdit="1"/>
          </p:cNvSpPr>
          <p:nvPr>
            <p:ph type="sldImg"/>
          </p:nvPr>
        </p:nvSpPr>
        <p:spPr>
          <a:xfrm>
            <a:off x="139700" y="768350"/>
            <a:ext cx="6821488" cy="3836988"/>
          </a:xfrm>
          <a:ln/>
        </p:spPr>
      </p:sp>
      <p:sp>
        <p:nvSpPr>
          <p:cNvPr id="204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56475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D0976-693C-4318-8770-7345D77AB853}" type="slidenum">
              <a:rPr lang="de-DE" altLang="de-DE" sz="1300"/>
              <a:pPr eaLnBrk="1" hangingPunct="1">
                <a:spcBef>
                  <a:spcPct val="0"/>
                </a:spcBef>
              </a:pPr>
              <a:t>81</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93525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D8728C-7662-4BB8-BBC9-78CF50F1D83B}" type="slidenum">
              <a:rPr lang="de-DE" altLang="de-DE" sz="1300"/>
              <a:pPr eaLnBrk="1" hangingPunct="1">
                <a:spcBef>
                  <a:spcPct val="0"/>
                </a:spcBef>
              </a:pPr>
              <a:t>82</a:t>
            </a:fld>
            <a:endParaRPr lang="de-DE" altLang="de-DE" sz="1300"/>
          </a:p>
        </p:txBody>
      </p:sp>
      <p:sp>
        <p:nvSpPr>
          <p:cNvPr id="206851" name="Rectangle 2"/>
          <p:cNvSpPr>
            <a:spLocks noGrp="1" noRot="1" noChangeAspect="1" noChangeArrowheads="1" noTextEdit="1"/>
          </p:cNvSpPr>
          <p:nvPr>
            <p:ph type="sldImg"/>
          </p:nvPr>
        </p:nvSpPr>
        <p:spPr>
          <a:xfrm>
            <a:off x="139700" y="768350"/>
            <a:ext cx="6821488"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788621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BE8E21-6284-4891-864A-6EF359473A34}" type="slidenum">
              <a:rPr lang="de-DE" altLang="de-DE" sz="1300"/>
              <a:pPr eaLnBrk="1" hangingPunct="1">
                <a:spcBef>
                  <a:spcPct val="0"/>
                </a:spcBef>
              </a:pPr>
              <a:t>83</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56894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658176-7C8A-44D0-9163-3A1AB2F8BA33}" type="slidenum">
              <a:rPr lang="de-DE" altLang="de-DE" sz="1300"/>
              <a:pPr eaLnBrk="1" hangingPunct="1">
                <a:spcBef>
                  <a:spcPct val="0"/>
                </a:spcBef>
              </a:pPr>
              <a:t>84</a:t>
            </a:fld>
            <a:endParaRPr lang="de-DE" altLang="de-DE" sz="1300"/>
          </a:p>
        </p:txBody>
      </p:sp>
      <p:sp>
        <p:nvSpPr>
          <p:cNvPr id="208899" name="Rectangle 2"/>
          <p:cNvSpPr>
            <a:spLocks noGrp="1" noRot="1" noChangeAspect="1" noChangeArrowheads="1" noTextEdit="1"/>
          </p:cNvSpPr>
          <p:nvPr>
            <p:ph type="sldImg"/>
          </p:nvPr>
        </p:nvSpPr>
        <p:spPr>
          <a:xfrm>
            <a:off x="139700" y="768350"/>
            <a:ext cx="6821488"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276706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77B8E1-3E71-4C82-8B46-B70888EE89F4}" type="slidenum">
              <a:rPr lang="de-DE" altLang="de-DE" sz="1300"/>
              <a:pPr eaLnBrk="1" hangingPunct="1">
                <a:spcBef>
                  <a:spcPct val="0"/>
                </a:spcBef>
              </a:pPr>
              <a:t>85</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47731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FDA58-DA61-B2FD-D9CC-21D2817F5C62}"/>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2BD38FB5-1609-A30C-A7AC-28FA5670B0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61F356-3F19-41F6-80A5-8851D50FF5C4}" type="slidenum">
              <a:rPr lang="de-DE" altLang="de-DE" sz="1300"/>
              <a:pPr eaLnBrk="1" hangingPunct="1">
                <a:spcBef>
                  <a:spcPct val="0"/>
                </a:spcBef>
              </a:pPr>
              <a:t>86</a:t>
            </a:fld>
            <a:endParaRPr lang="de-DE" altLang="de-DE" sz="1300"/>
          </a:p>
        </p:txBody>
      </p:sp>
      <p:sp>
        <p:nvSpPr>
          <p:cNvPr id="202755" name="Rectangle 1026">
            <a:extLst>
              <a:ext uri="{FF2B5EF4-FFF2-40B4-BE49-F238E27FC236}">
                <a16:creationId xmlns:a16="http://schemas.microsoft.com/office/drawing/2014/main" id="{BBC86EA3-BF2F-786A-867D-4271434FBD7C}"/>
              </a:ext>
            </a:extLst>
          </p:cNvPr>
          <p:cNvSpPr>
            <a:spLocks noGrp="1" noRot="1" noChangeAspect="1" noChangeArrowheads="1" noTextEdit="1"/>
          </p:cNvSpPr>
          <p:nvPr>
            <p:ph type="sldImg"/>
          </p:nvPr>
        </p:nvSpPr>
        <p:spPr>
          <a:xfrm>
            <a:off x="139700" y="768350"/>
            <a:ext cx="6821488" cy="3836988"/>
          </a:xfrm>
          <a:ln/>
        </p:spPr>
      </p:sp>
      <p:sp>
        <p:nvSpPr>
          <p:cNvPr id="202756" name="Rectangle 1027">
            <a:extLst>
              <a:ext uri="{FF2B5EF4-FFF2-40B4-BE49-F238E27FC236}">
                <a16:creationId xmlns:a16="http://schemas.microsoft.com/office/drawing/2014/main" id="{54F3F69A-9C40-E903-A785-A8348F2133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20133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F12DB-7511-9DE1-4BA3-56200918236D}"/>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53EB4879-EFF5-55AD-97F0-85ED5D1F4F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007894-B9FC-46EC-BA5C-05670F9D74E9}" type="slidenum">
              <a:rPr lang="de-DE" altLang="de-DE" sz="1300"/>
              <a:pPr eaLnBrk="1" hangingPunct="1">
                <a:spcBef>
                  <a:spcPct val="0"/>
                </a:spcBef>
              </a:pPr>
              <a:t>87</a:t>
            </a:fld>
            <a:endParaRPr lang="de-DE" altLang="de-DE" sz="1300"/>
          </a:p>
        </p:txBody>
      </p:sp>
      <p:sp>
        <p:nvSpPr>
          <p:cNvPr id="203779" name="Rectangle 1026">
            <a:extLst>
              <a:ext uri="{FF2B5EF4-FFF2-40B4-BE49-F238E27FC236}">
                <a16:creationId xmlns:a16="http://schemas.microsoft.com/office/drawing/2014/main" id="{B8799455-05DE-9AA8-7972-312D64C220CB}"/>
              </a:ext>
            </a:extLst>
          </p:cNvPr>
          <p:cNvSpPr>
            <a:spLocks noGrp="1" noRot="1" noChangeAspect="1" noChangeArrowheads="1" noTextEdit="1"/>
          </p:cNvSpPr>
          <p:nvPr>
            <p:ph type="sldImg"/>
          </p:nvPr>
        </p:nvSpPr>
        <p:spPr>
          <a:xfrm>
            <a:off x="139700" y="768350"/>
            <a:ext cx="6821488" cy="3836988"/>
          </a:xfrm>
          <a:ln/>
        </p:spPr>
      </p:sp>
      <p:sp>
        <p:nvSpPr>
          <p:cNvPr id="203780" name="Rectangle 1027">
            <a:extLst>
              <a:ext uri="{FF2B5EF4-FFF2-40B4-BE49-F238E27FC236}">
                <a16:creationId xmlns:a16="http://schemas.microsoft.com/office/drawing/2014/main" id="{A3707FE8-385E-B1A2-EF06-94F90C0358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9202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07764-F0B3-03A9-25E4-A6CAA8B40ED1}"/>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4A075CCD-B94C-ECCC-F64B-2EB20A1D03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C49CEF-52EB-40B3-AEC6-4A9D13EBE142}" type="slidenum">
              <a:rPr lang="de-DE" altLang="de-DE" sz="1300"/>
              <a:pPr eaLnBrk="1" hangingPunct="1">
                <a:spcBef>
                  <a:spcPct val="0"/>
                </a:spcBef>
              </a:pPr>
              <a:t>88</a:t>
            </a:fld>
            <a:endParaRPr lang="de-DE" altLang="de-DE" sz="1300"/>
          </a:p>
        </p:txBody>
      </p:sp>
      <p:sp>
        <p:nvSpPr>
          <p:cNvPr id="204803" name="Rectangle 1026">
            <a:extLst>
              <a:ext uri="{FF2B5EF4-FFF2-40B4-BE49-F238E27FC236}">
                <a16:creationId xmlns:a16="http://schemas.microsoft.com/office/drawing/2014/main" id="{A18FDD89-084A-2E81-F4E0-C08BC028AB2B}"/>
              </a:ext>
            </a:extLst>
          </p:cNvPr>
          <p:cNvSpPr>
            <a:spLocks noGrp="1" noRot="1" noChangeAspect="1" noChangeArrowheads="1" noTextEdit="1"/>
          </p:cNvSpPr>
          <p:nvPr>
            <p:ph type="sldImg"/>
          </p:nvPr>
        </p:nvSpPr>
        <p:spPr>
          <a:xfrm>
            <a:off x="139700" y="768350"/>
            <a:ext cx="6821488" cy="3836988"/>
          </a:xfrm>
          <a:ln/>
        </p:spPr>
      </p:sp>
      <p:sp>
        <p:nvSpPr>
          <p:cNvPr id="204804" name="Rectangle 1027">
            <a:extLst>
              <a:ext uri="{FF2B5EF4-FFF2-40B4-BE49-F238E27FC236}">
                <a16:creationId xmlns:a16="http://schemas.microsoft.com/office/drawing/2014/main" id="{DBC279C0-F889-1317-E3C7-DFC0B1AFB7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488534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D7391-C63C-0504-7B9C-9E2069DC5A41}"/>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8E39925D-97C2-895C-4E66-1B83D4D85F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02D0976-693C-4318-8770-7345D77AB853}" type="slidenum">
              <a:rPr lang="de-DE" altLang="de-DE" sz="1300"/>
              <a:pPr eaLnBrk="1" hangingPunct="1">
                <a:spcBef>
                  <a:spcPct val="0"/>
                </a:spcBef>
              </a:pPr>
              <a:t>89</a:t>
            </a:fld>
            <a:endParaRPr lang="de-DE" altLang="de-DE" sz="1300"/>
          </a:p>
        </p:txBody>
      </p:sp>
      <p:sp>
        <p:nvSpPr>
          <p:cNvPr id="205827" name="Rectangle 2">
            <a:extLst>
              <a:ext uri="{FF2B5EF4-FFF2-40B4-BE49-F238E27FC236}">
                <a16:creationId xmlns:a16="http://schemas.microsoft.com/office/drawing/2014/main" id="{B5C31A4D-980B-C26B-F6B6-919A7C4795E3}"/>
              </a:ext>
            </a:extLst>
          </p:cNvPr>
          <p:cNvSpPr>
            <a:spLocks noGrp="1" noRot="1" noChangeAspect="1" noChangeArrowheads="1" noTextEdit="1"/>
          </p:cNvSpPr>
          <p:nvPr>
            <p:ph type="sldImg"/>
          </p:nvPr>
        </p:nvSpPr>
        <p:spPr>
          <a:xfrm>
            <a:off x="139700" y="768350"/>
            <a:ext cx="6821488" cy="3836988"/>
          </a:xfrm>
          <a:ln/>
        </p:spPr>
      </p:sp>
      <p:sp>
        <p:nvSpPr>
          <p:cNvPr id="205828" name="Rectangle 3">
            <a:extLst>
              <a:ext uri="{FF2B5EF4-FFF2-40B4-BE49-F238E27FC236}">
                <a16:creationId xmlns:a16="http://schemas.microsoft.com/office/drawing/2014/main" id="{76C9C874-4ABD-2C4A-321F-539BBD5B4F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88890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EAC78-F65E-824D-D609-B562AFEC5C14}"/>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8010C3F4-687C-BCCC-5425-0A4FB39DAD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8D8728C-7662-4BB8-BBC9-78CF50F1D83B}" type="slidenum">
              <a:rPr lang="de-DE" altLang="de-DE" sz="1300"/>
              <a:pPr eaLnBrk="1" hangingPunct="1">
                <a:spcBef>
                  <a:spcPct val="0"/>
                </a:spcBef>
              </a:pPr>
              <a:t>90</a:t>
            </a:fld>
            <a:endParaRPr lang="de-DE" altLang="de-DE" sz="1300"/>
          </a:p>
        </p:txBody>
      </p:sp>
      <p:sp>
        <p:nvSpPr>
          <p:cNvPr id="206851" name="Rectangle 2">
            <a:extLst>
              <a:ext uri="{FF2B5EF4-FFF2-40B4-BE49-F238E27FC236}">
                <a16:creationId xmlns:a16="http://schemas.microsoft.com/office/drawing/2014/main" id="{89FD0208-841D-C52A-82F5-B6736EAFB7B1}"/>
              </a:ext>
            </a:extLst>
          </p:cNvPr>
          <p:cNvSpPr>
            <a:spLocks noGrp="1" noRot="1" noChangeAspect="1" noChangeArrowheads="1" noTextEdit="1"/>
          </p:cNvSpPr>
          <p:nvPr>
            <p:ph type="sldImg"/>
          </p:nvPr>
        </p:nvSpPr>
        <p:spPr>
          <a:xfrm>
            <a:off x="139700" y="768350"/>
            <a:ext cx="6821488" cy="3836988"/>
          </a:xfrm>
          <a:ln/>
        </p:spPr>
      </p:sp>
      <p:sp>
        <p:nvSpPr>
          <p:cNvPr id="206852" name="Rectangle 3">
            <a:extLst>
              <a:ext uri="{FF2B5EF4-FFF2-40B4-BE49-F238E27FC236}">
                <a16:creationId xmlns:a16="http://schemas.microsoft.com/office/drawing/2014/main" id="{90A0657E-A59A-F230-699C-C6DA502F7F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0163433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A9DF2-3A2B-3603-A261-9D07FC74038B}"/>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1F2396B2-5C18-C060-886F-B462F37D03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FBE8E21-6284-4891-864A-6EF359473A34}" type="slidenum">
              <a:rPr lang="de-DE" altLang="de-DE" sz="1300"/>
              <a:pPr eaLnBrk="1" hangingPunct="1">
                <a:spcBef>
                  <a:spcPct val="0"/>
                </a:spcBef>
              </a:pPr>
              <a:t>91</a:t>
            </a:fld>
            <a:endParaRPr lang="de-DE" altLang="de-DE" sz="1300"/>
          </a:p>
        </p:txBody>
      </p:sp>
      <p:sp>
        <p:nvSpPr>
          <p:cNvPr id="207875" name="Rectangle 2">
            <a:extLst>
              <a:ext uri="{FF2B5EF4-FFF2-40B4-BE49-F238E27FC236}">
                <a16:creationId xmlns:a16="http://schemas.microsoft.com/office/drawing/2014/main" id="{31BF460B-4234-340B-9BBA-32B285B105C6}"/>
              </a:ext>
            </a:extLst>
          </p:cNvPr>
          <p:cNvSpPr>
            <a:spLocks noGrp="1" noRot="1" noChangeAspect="1" noChangeArrowheads="1" noTextEdit="1"/>
          </p:cNvSpPr>
          <p:nvPr>
            <p:ph type="sldImg"/>
          </p:nvPr>
        </p:nvSpPr>
        <p:spPr>
          <a:xfrm>
            <a:off x="139700" y="768350"/>
            <a:ext cx="6821488" cy="3836988"/>
          </a:xfrm>
          <a:ln/>
        </p:spPr>
      </p:sp>
      <p:sp>
        <p:nvSpPr>
          <p:cNvPr id="207876" name="Rectangle 3">
            <a:extLst>
              <a:ext uri="{FF2B5EF4-FFF2-40B4-BE49-F238E27FC236}">
                <a16:creationId xmlns:a16="http://schemas.microsoft.com/office/drawing/2014/main" id="{75B960BE-C257-B729-291F-1389347DB8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57374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FD1C-3525-BDE9-D8E5-3A545719E58A}"/>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31E3B536-0BAD-443C-12AD-F80419F1B6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B658176-7C8A-44D0-9163-3A1AB2F8BA33}" type="slidenum">
              <a:rPr lang="de-DE" altLang="de-DE" sz="1300"/>
              <a:pPr eaLnBrk="1" hangingPunct="1">
                <a:spcBef>
                  <a:spcPct val="0"/>
                </a:spcBef>
              </a:pPr>
              <a:t>92</a:t>
            </a:fld>
            <a:endParaRPr lang="de-DE" altLang="de-DE" sz="1300"/>
          </a:p>
        </p:txBody>
      </p:sp>
      <p:sp>
        <p:nvSpPr>
          <p:cNvPr id="208899" name="Rectangle 2">
            <a:extLst>
              <a:ext uri="{FF2B5EF4-FFF2-40B4-BE49-F238E27FC236}">
                <a16:creationId xmlns:a16="http://schemas.microsoft.com/office/drawing/2014/main" id="{461BB7A3-445D-28CD-AF0C-68FF11BA13E5}"/>
              </a:ext>
            </a:extLst>
          </p:cNvPr>
          <p:cNvSpPr>
            <a:spLocks noGrp="1" noRot="1" noChangeAspect="1" noChangeArrowheads="1" noTextEdit="1"/>
          </p:cNvSpPr>
          <p:nvPr>
            <p:ph type="sldImg"/>
          </p:nvPr>
        </p:nvSpPr>
        <p:spPr>
          <a:xfrm>
            <a:off x="139700" y="768350"/>
            <a:ext cx="6821488" cy="3836988"/>
          </a:xfrm>
          <a:ln/>
        </p:spPr>
      </p:sp>
      <p:sp>
        <p:nvSpPr>
          <p:cNvPr id="208900" name="Rectangle 3">
            <a:extLst>
              <a:ext uri="{FF2B5EF4-FFF2-40B4-BE49-F238E27FC236}">
                <a16:creationId xmlns:a16="http://schemas.microsoft.com/office/drawing/2014/main" id="{8F894112-0682-A095-C229-75B478C5D8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547373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693F3-994E-76E9-CCAC-DD17C2790CEF}"/>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AE5A7D73-BF3D-A36F-3228-9E5C64C452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077B8E1-3E71-4C82-8B46-B70888EE89F4}" type="slidenum">
              <a:rPr lang="de-DE" altLang="de-DE" sz="1300"/>
              <a:pPr eaLnBrk="1" hangingPunct="1">
                <a:spcBef>
                  <a:spcPct val="0"/>
                </a:spcBef>
              </a:pPr>
              <a:t>93</a:t>
            </a:fld>
            <a:endParaRPr lang="de-DE" altLang="de-DE" sz="1300"/>
          </a:p>
        </p:txBody>
      </p:sp>
      <p:sp>
        <p:nvSpPr>
          <p:cNvPr id="209923" name="Rectangle 2">
            <a:extLst>
              <a:ext uri="{FF2B5EF4-FFF2-40B4-BE49-F238E27FC236}">
                <a16:creationId xmlns:a16="http://schemas.microsoft.com/office/drawing/2014/main" id="{029D1BAE-1827-F182-515C-DB6199B0AD65}"/>
              </a:ext>
            </a:extLst>
          </p:cNvPr>
          <p:cNvSpPr>
            <a:spLocks noGrp="1" noRot="1" noChangeAspect="1" noChangeArrowheads="1" noTextEdit="1"/>
          </p:cNvSpPr>
          <p:nvPr>
            <p:ph type="sldImg"/>
          </p:nvPr>
        </p:nvSpPr>
        <p:spPr>
          <a:xfrm>
            <a:off x="139700" y="768350"/>
            <a:ext cx="6821488" cy="3836988"/>
          </a:xfrm>
          <a:ln/>
        </p:spPr>
      </p:sp>
      <p:sp>
        <p:nvSpPr>
          <p:cNvPr id="209924" name="Rectangle 3">
            <a:extLst>
              <a:ext uri="{FF2B5EF4-FFF2-40B4-BE49-F238E27FC236}">
                <a16:creationId xmlns:a16="http://schemas.microsoft.com/office/drawing/2014/main" id="{CF77969D-4291-3281-8FDE-3C22DFF2A1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710451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E2E47D1-56AA-4CAC-9396-E3960CC3028F}" type="slidenum">
              <a:rPr lang="de-DE" altLang="de-DE" sz="1300"/>
              <a:pPr eaLnBrk="1" hangingPunct="1">
                <a:spcBef>
                  <a:spcPct val="0"/>
                </a:spcBef>
              </a:pPr>
              <a:t>94</a:t>
            </a:fld>
            <a:endParaRPr lang="de-DE" altLang="de-DE" sz="1300"/>
          </a:p>
        </p:txBody>
      </p:sp>
      <p:sp>
        <p:nvSpPr>
          <p:cNvPr id="210947" name="Rectangle 2"/>
          <p:cNvSpPr>
            <a:spLocks noGrp="1" noRot="1" noChangeAspect="1" noChangeArrowheads="1" noTextEdit="1"/>
          </p:cNvSpPr>
          <p:nvPr>
            <p:ph type="sldImg"/>
          </p:nvPr>
        </p:nvSpPr>
        <p:spPr>
          <a:xfrm>
            <a:off x="139700" y="768350"/>
            <a:ext cx="6821488"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43997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5999B22-2728-4EA3-9B66-35EC7D75F060}" type="slidenum">
              <a:rPr lang="de-DE" altLang="de-DE" sz="1300"/>
              <a:pPr eaLnBrk="1" hangingPunct="1">
                <a:spcBef>
                  <a:spcPct val="0"/>
                </a:spcBef>
              </a:pPr>
              <a:t>95</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4543096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E6E9A34-BA06-4FF1-9F69-498476FCED2D}" type="slidenum">
              <a:rPr lang="de-DE" altLang="de-DE" sz="1300"/>
              <a:pPr eaLnBrk="1" hangingPunct="1">
                <a:spcBef>
                  <a:spcPct val="0"/>
                </a:spcBef>
              </a:pPr>
              <a:t>96</a:t>
            </a:fld>
            <a:endParaRPr lang="de-DE" altLang="de-DE" sz="1300"/>
          </a:p>
        </p:txBody>
      </p:sp>
      <p:sp>
        <p:nvSpPr>
          <p:cNvPr id="212995" name="Rectangle 2"/>
          <p:cNvSpPr>
            <a:spLocks noGrp="1" noRot="1" noChangeAspect="1" noChangeArrowheads="1" noTextEdit="1"/>
          </p:cNvSpPr>
          <p:nvPr>
            <p:ph type="sldImg"/>
          </p:nvPr>
        </p:nvSpPr>
        <p:spPr>
          <a:xfrm>
            <a:off x="139700" y="768350"/>
            <a:ext cx="6821488"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62583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C55C397-45A3-49CA-AA14-6B00E675E707}" type="slidenum">
              <a:rPr lang="de-DE" altLang="de-DE" sz="1300"/>
              <a:pPr eaLnBrk="1" hangingPunct="1">
                <a:spcBef>
                  <a:spcPct val="0"/>
                </a:spcBef>
              </a:pPr>
              <a:t>97</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86133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B6223D-B75E-43A2-A4F5-6A94D9B012F3}" type="slidenum">
              <a:rPr lang="de-DE" altLang="de-DE" sz="1300"/>
              <a:pPr eaLnBrk="1" hangingPunct="1">
                <a:spcBef>
                  <a:spcPct val="0"/>
                </a:spcBef>
              </a:pPr>
              <a:t>98</a:t>
            </a:fld>
            <a:endParaRPr lang="de-DE" altLang="de-DE" sz="1300"/>
          </a:p>
        </p:txBody>
      </p:sp>
      <p:sp>
        <p:nvSpPr>
          <p:cNvPr id="215043" name="Rectangle 2"/>
          <p:cNvSpPr>
            <a:spLocks noGrp="1" noRot="1" noChangeAspect="1" noChangeArrowheads="1" noTextEdit="1"/>
          </p:cNvSpPr>
          <p:nvPr>
            <p:ph type="sldImg"/>
          </p:nvPr>
        </p:nvSpPr>
        <p:spPr>
          <a:xfrm>
            <a:off x="139700" y="768350"/>
            <a:ext cx="6821488"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18054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97A7CC5-77B9-49E4-A2CE-AFEEB5A419DD}" type="slidenum">
              <a:rPr lang="de-DE" altLang="de-DE" sz="1300"/>
              <a:pPr eaLnBrk="1" hangingPunct="1">
                <a:spcBef>
                  <a:spcPct val="0"/>
                </a:spcBef>
              </a:pPr>
              <a:t>99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8438667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B7BF3C-504F-4B3A-A49E-CBE9D247B0B0}" type="slidenum">
              <a:rPr lang="de-DE" altLang="de-DE" sz="1300"/>
              <a:pPr eaLnBrk="1" hangingPunct="1">
                <a:spcBef>
                  <a:spcPct val="0"/>
                </a:spcBef>
              </a:pPr>
              <a:t>100</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74426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3B7BF3C-504F-4B3A-A49E-CBE9D247B0B0}" type="slidenum">
              <a:rPr lang="de-DE" altLang="de-DE" sz="1300"/>
              <a:pPr eaLnBrk="1" hangingPunct="1">
                <a:spcBef>
                  <a:spcPct val="0"/>
                </a:spcBef>
              </a:pPr>
              <a:t>101</a:t>
            </a:fld>
            <a:endParaRPr lang="de-DE" altLang="de-DE" sz="1300"/>
          </a:p>
        </p:txBody>
      </p:sp>
      <p:sp>
        <p:nvSpPr>
          <p:cNvPr id="217091" name="Rectangle 2"/>
          <p:cNvSpPr>
            <a:spLocks noGrp="1" noRot="1" noChangeAspect="1" noChangeArrowheads="1" noTextEdit="1"/>
          </p:cNvSpPr>
          <p:nvPr>
            <p:ph type="sldImg"/>
          </p:nvPr>
        </p:nvSpPr>
        <p:spPr>
          <a:xfrm>
            <a:off x="139700" y="768350"/>
            <a:ext cx="6821488"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6744267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814DDC9-5641-4879-9FD3-A11AFD1F5C91}" type="slidenum">
              <a:rPr lang="de-DE" altLang="de-DE" sz="1300"/>
              <a:pPr eaLnBrk="1" hangingPunct="1">
                <a:spcBef>
                  <a:spcPct val="0"/>
                </a:spcBef>
              </a:pPr>
              <a:t>102</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26805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BC8E51C-6265-48F1-BE36-AB5FA61EED61}" type="slidenum">
              <a:rPr lang="de-DE" altLang="de-DE" sz="1300"/>
              <a:pPr eaLnBrk="1" hangingPunct="1">
                <a:spcBef>
                  <a:spcPct val="0"/>
                </a:spcBef>
              </a:pPr>
              <a:t>103</a:t>
            </a:fld>
            <a:endParaRPr lang="de-DE" altLang="de-DE" sz="1300"/>
          </a:p>
        </p:txBody>
      </p:sp>
      <p:sp>
        <p:nvSpPr>
          <p:cNvPr id="219139" name="Rectangle 2"/>
          <p:cNvSpPr>
            <a:spLocks noGrp="1" noRot="1" noChangeAspect="1" noChangeArrowheads="1" noTextEdit="1"/>
          </p:cNvSpPr>
          <p:nvPr>
            <p:ph type="sldImg"/>
          </p:nvPr>
        </p:nvSpPr>
        <p:spPr>
          <a:xfrm>
            <a:off x="139700" y="768350"/>
            <a:ext cx="6821488"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91421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D7D70B-380D-454B-9566-078BC9505336}" type="slidenum">
              <a:rPr lang="de-DE" altLang="de-DE" sz="1300"/>
              <a:pPr eaLnBrk="1" hangingPunct="1">
                <a:spcBef>
                  <a:spcPct val="0"/>
                </a:spcBef>
              </a:pPr>
              <a:t>104</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158931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383107-4E01-4E44-ACC2-AA0B3095F91D}" type="slidenum">
              <a:rPr lang="de-DE" altLang="de-DE" sz="1300"/>
              <a:pPr eaLnBrk="1" hangingPunct="1">
                <a:spcBef>
                  <a:spcPct val="0"/>
                </a:spcBef>
              </a:pPr>
              <a:t>105</a:t>
            </a:fld>
            <a:endParaRPr lang="de-DE" altLang="de-DE" sz="1300"/>
          </a:p>
        </p:txBody>
      </p:sp>
      <p:sp>
        <p:nvSpPr>
          <p:cNvPr id="221187" name="Rectangle 2"/>
          <p:cNvSpPr>
            <a:spLocks noGrp="1" noRot="1" noChangeAspect="1" noChangeArrowheads="1" noTextEdit="1"/>
          </p:cNvSpPr>
          <p:nvPr>
            <p:ph type="sldImg"/>
          </p:nvPr>
        </p:nvSpPr>
        <p:spPr>
          <a:xfrm>
            <a:off x="139700" y="768350"/>
            <a:ext cx="6821488"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794523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9FDAD7-6AF8-493C-AA14-55DA7A75F8CF}" type="slidenum">
              <a:rPr lang="de-DE" altLang="de-DE" sz="1300"/>
              <a:pPr eaLnBrk="1" hangingPunct="1">
                <a:spcBef>
                  <a:spcPct val="0"/>
                </a:spcBef>
              </a:pPr>
              <a:t>106</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6630127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9FDAD7-6AF8-493C-AA14-55DA7A75F8CF}" type="slidenum">
              <a:rPr lang="de-DE" altLang="de-DE" sz="1300"/>
              <a:pPr eaLnBrk="1" hangingPunct="1">
                <a:spcBef>
                  <a:spcPct val="0"/>
                </a:spcBef>
              </a:pPr>
              <a:t>107</a:t>
            </a:fld>
            <a:endParaRPr lang="de-DE" altLang="de-DE" sz="1300"/>
          </a:p>
        </p:txBody>
      </p:sp>
      <p:sp>
        <p:nvSpPr>
          <p:cNvPr id="223235" name="Rectangle 2"/>
          <p:cNvSpPr>
            <a:spLocks noGrp="1" noRot="1" noChangeAspect="1" noChangeArrowheads="1" noTextEdit="1"/>
          </p:cNvSpPr>
          <p:nvPr>
            <p:ph type="sldImg"/>
          </p:nvPr>
        </p:nvSpPr>
        <p:spPr>
          <a:xfrm>
            <a:off x="139700" y="768350"/>
            <a:ext cx="6821488"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56" tIns="47428" rIns="94856" bIns="47428"/>
          <a:lstStyle/>
          <a:p>
            <a:pPr eaLnBrk="1" hangingPunct="1"/>
            <a:endParaRPr lang="en-US" altLang="de-DE"/>
          </a:p>
        </p:txBody>
      </p:sp>
    </p:spTree>
    <p:extLst>
      <p:ext uri="{BB962C8B-B14F-4D97-AF65-F5344CB8AC3E}">
        <p14:creationId xmlns:p14="http://schemas.microsoft.com/office/powerpoint/2010/main" val="26630127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DC531A0-D27B-47EE-B153-B6A7D5B5F73C}" type="slidenum">
              <a:rPr lang="de-DE" altLang="de-DE" sz="1300"/>
              <a:pPr eaLnBrk="1" hangingPunct="1">
                <a:spcBef>
                  <a:spcPct val="0"/>
                </a:spcBef>
              </a:pPr>
              <a:t>108</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573084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FBDB4B-9D6D-42D0-AAD3-DAB0BD25D6AB}" type="slidenum">
              <a:rPr lang="de-DE" altLang="de-DE" sz="1300"/>
              <a:pPr eaLnBrk="1" hangingPunct="1">
                <a:spcBef>
                  <a:spcPct val="0"/>
                </a:spcBef>
              </a:pPr>
              <a:t>109</a:t>
            </a:fld>
            <a:endParaRPr lang="de-DE" altLang="de-DE" sz="1300"/>
          </a:p>
        </p:txBody>
      </p:sp>
      <p:sp>
        <p:nvSpPr>
          <p:cNvPr id="227331" name="Rectangle 2"/>
          <p:cNvSpPr>
            <a:spLocks noGrp="1" noRot="1" noChangeAspect="1" noChangeArrowheads="1" noTextEdit="1"/>
          </p:cNvSpPr>
          <p:nvPr>
            <p:ph type="sldImg"/>
          </p:nvPr>
        </p:nvSpPr>
        <p:spPr>
          <a:xfrm>
            <a:off x="139700" y="768350"/>
            <a:ext cx="6821488"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5842368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E576276-F6B4-49D2-BE6A-DCD2EFB8DBEF}" type="slidenum">
              <a:rPr lang="de-DE" altLang="de-DE" sz="1300"/>
              <a:pPr eaLnBrk="1" hangingPunct="1">
                <a:spcBef>
                  <a:spcPct val="0"/>
                </a:spcBef>
              </a:pPr>
              <a:t>110</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64330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18586D4-9F7E-46F3-B406-76DFD78C9895}" type="slidenum">
              <a:rPr lang="de-DE" altLang="de-DE" sz="1300"/>
              <a:pPr eaLnBrk="1" hangingPunct="1">
                <a:spcBef>
                  <a:spcPct val="0"/>
                </a:spcBef>
              </a:pPr>
              <a:t>111</a:t>
            </a:fld>
            <a:endParaRPr lang="de-DE" altLang="de-DE" sz="1300"/>
          </a:p>
        </p:txBody>
      </p:sp>
      <p:sp>
        <p:nvSpPr>
          <p:cNvPr id="229379" name="Rectangle 2"/>
          <p:cNvSpPr>
            <a:spLocks noGrp="1" noRot="1" noChangeAspect="1" noChangeArrowheads="1" noTextEdit="1"/>
          </p:cNvSpPr>
          <p:nvPr>
            <p:ph type="sldImg"/>
          </p:nvPr>
        </p:nvSpPr>
        <p:spPr>
          <a:xfrm>
            <a:off x="139700" y="768350"/>
            <a:ext cx="6821488"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618999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A11C6B7-50D2-4587-B34A-282671CBD2A7}" type="slidenum">
              <a:rPr lang="de-DE" altLang="de-DE" sz="1300"/>
              <a:pPr eaLnBrk="1" hangingPunct="1">
                <a:spcBef>
                  <a:spcPct val="0"/>
                </a:spcBef>
              </a:pPr>
              <a:t>112</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4845065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5BEE76-EA4B-426F-AEF2-117E34924D87}" type="slidenum">
              <a:rPr lang="de-DE" altLang="de-DE" sz="1300"/>
              <a:pPr eaLnBrk="1" hangingPunct="1">
                <a:spcBef>
                  <a:spcPct val="0"/>
                </a:spcBef>
              </a:pPr>
              <a:t>113</a:t>
            </a:fld>
            <a:endParaRPr lang="de-DE" altLang="de-DE" sz="1300"/>
          </a:p>
        </p:txBody>
      </p:sp>
      <p:sp>
        <p:nvSpPr>
          <p:cNvPr id="231427" name="Rectangle 2"/>
          <p:cNvSpPr>
            <a:spLocks noGrp="1" noRot="1" noChangeAspect="1" noChangeArrowheads="1" noTextEdit="1"/>
          </p:cNvSpPr>
          <p:nvPr>
            <p:ph type="sldImg"/>
          </p:nvPr>
        </p:nvSpPr>
        <p:spPr>
          <a:xfrm>
            <a:off x="139700" y="768350"/>
            <a:ext cx="6821488"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8724293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FFDE075-A664-41D4-BA58-329D8F0C3730}" type="slidenum">
              <a:rPr lang="de-DE" altLang="de-DE" sz="1300"/>
              <a:pPr eaLnBrk="1" hangingPunct="1">
                <a:spcBef>
                  <a:spcPct val="0"/>
                </a:spcBef>
              </a:pPr>
              <a:t>114</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5837792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80C94B8-8E29-4331-A536-7C03F4515F7D}" type="slidenum">
              <a:rPr lang="de-DE" altLang="de-DE" sz="1300"/>
              <a:pPr eaLnBrk="1" hangingPunct="1">
                <a:spcBef>
                  <a:spcPct val="0"/>
                </a:spcBef>
              </a:pPr>
              <a:t>115</a:t>
            </a:fld>
            <a:endParaRPr lang="de-DE" altLang="de-DE" sz="1300"/>
          </a:p>
        </p:txBody>
      </p:sp>
      <p:sp>
        <p:nvSpPr>
          <p:cNvPr id="233475" name="Rectangle 2"/>
          <p:cNvSpPr>
            <a:spLocks noGrp="1" noRot="1" noChangeAspect="1" noChangeArrowheads="1" noTextEdit="1"/>
          </p:cNvSpPr>
          <p:nvPr>
            <p:ph type="sldImg"/>
          </p:nvPr>
        </p:nvSpPr>
        <p:spPr>
          <a:xfrm>
            <a:off x="139700" y="768350"/>
            <a:ext cx="6821488"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570040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D6B7E23-2AFF-4E89-BAD7-6596C890544A}" type="slidenum">
              <a:rPr lang="de-DE" altLang="de-DE" sz="1300"/>
              <a:pPr eaLnBrk="1" hangingPunct="1">
                <a:spcBef>
                  <a:spcPct val="0"/>
                </a:spcBef>
              </a:pPr>
              <a:t>116</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1188363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8E6560F-C59A-49A2-BA46-FF3C1405E862}" type="slidenum">
              <a:rPr lang="de-DE" altLang="de-DE" sz="1300"/>
              <a:pPr eaLnBrk="1" hangingPunct="1">
                <a:spcBef>
                  <a:spcPct val="0"/>
                </a:spcBef>
              </a:pPr>
              <a:t>117</a:t>
            </a:fld>
            <a:endParaRPr lang="de-DE" altLang="de-DE" sz="1300"/>
          </a:p>
        </p:txBody>
      </p:sp>
      <p:sp>
        <p:nvSpPr>
          <p:cNvPr id="235523" name="Rectangle 2"/>
          <p:cNvSpPr>
            <a:spLocks noGrp="1" noRot="1" noChangeAspect="1" noChangeArrowheads="1" noTextEdit="1"/>
          </p:cNvSpPr>
          <p:nvPr>
            <p:ph type="sldImg"/>
          </p:nvPr>
        </p:nvSpPr>
        <p:spPr>
          <a:xfrm>
            <a:off x="139700" y="768350"/>
            <a:ext cx="6821488"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86894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118</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119</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120</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121</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C9A5B4C-66D5-4990-8995-D74F9FE2FD61}" type="slidenum">
              <a:rPr lang="de-DE" altLang="de-DE" sz="1300"/>
              <a:pPr eaLnBrk="1" hangingPunct="1">
                <a:spcBef>
                  <a:spcPct val="0"/>
                </a:spcBef>
              </a:pPr>
              <a:t>122</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993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123</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124</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1F329E-91F3-4EBF-AE41-B5886DA90121}" type="slidenum">
              <a:rPr lang="de-DE" altLang="de-DE" sz="1300"/>
              <a:pPr eaLnBrk="1" hangingPunct="1">
                <a:spcBef>
                  <a:spcPct val="0"/>
                </a:spcBef>
              </a:pPr>
              <a:t>125</a:t>
            </a:fld>
            <a:endParaRPr lang="de-DE" altLang="de-DE" sz="1300"/>
          </a:p>
        </p:txBody>
      </p:sp>
      <p:sp>
        <p:nvSpPr>
          <p:cNvPr id="243715" name="Rectangle 2"/>
          <p:cNvSpPr>
            <a:spLocks noGrp="1" noRot="1" noChangeAspect="1" noChangeArrowheads="1" noTextEdit="1"/>
          </p:cNvSpPr>
          <p:nvPr>
            <p:ph type="sldImg"/>
          </p:nvPr>
        </p:nvSpPr>
        <p:spPr>
          <a:xfrm>
            <a:off x="139700" y="768350"/>
            <a:ext cx="6821488"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636280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126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eaLnBrk="0" hangingPunct="0">
              <a:spcBef>
                <a:spcPct val="30000"/>
              </a:spcBef>
              <a:defRPr sz="1200">
                <a:solidFill>
                  <a:schemeClr val="tx1"/>
                </a:solidFill>
                <a:latin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6AD0973-BDB7-492F-BE20-47FEECD634B0}" type="slidenum">
              <a:rPr lang="de-DE" altLang="de-DE" sz="1300"/>
              <a:pPr algn="r" eaLnBrk="1" hangingPunct="1">
                <a:spcBef>
                  <a:spcPct val="0"/>
                </a:spcBef>
              </a:pPr>
              <a:t>127</a:t>
            </a:fld>
            <a:endParaRPr lang="de-DE"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2827311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B0B5C58-999C-4AC7-8010-D6952A0CA6DB}" type="slidenum">
              <a:rPr lang="de-DE" altLang="de-DE" sz="1300"/>
              <a:pPr eaLnBrk="1" hangingPunct="1">
                <a:spcBef>
                  <a:spcPct val="0"/>
                </a:spcBef>
              </a:pPr>
              <a:t>128</a:t>
            </a:fld>
            <a:endParaRPr lang="de-DE" altLang="de-DE" sz="1300"/>
          </a:p>
        </p:txBody>
      </p:sp>
      <p:sp>
        <p:nvSpPr>
          <p:cNvPr id="291843" name="Rectangle 2"/>
          <p:cNvSpPr>
            <a:spLocks noGrp="1" noRot="1" noChangeAspect="1" noChangeArrowheads="1" noTextEdit="1"/>
          </p:cNvSpPr>
          <p:nvPr>
            <p:ph type="sldImg"/>
          </p:nvPr>
        </p:nvSpPr>
        <p:spPr>
          <a:xfrm>
            <a:off x="138113" y="768350"/>
            <a:ext cx="6824662"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554560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EAE9CB8-3ED4-4C95-9A78-2370CE5828A3}" type="slidenum">
              <a:rPr lang="de-DE" altLang="de-DE" sz="1300"/>
              <a:pPr eaLnBrk="1" hangingPunct="1">
                <a:spcBef>
                  <a:spcPct val="0"/>
                </a:spcBef>
              </a:pPr>
              <a:t>129</a:t>
            </a:fld>
            <a:endParaRPr lang="de-DE" altLang="de-DE" sz="1300"/>
          </a:p>
        </p:txBody>
      </p:sp>
      <p:sp>
        <p:nvSpPr>
          <p:cNvPr id="292867" name="Rectangle 2"/>
          <p:cNvSpPr>
            <a:spLocks noGrp="1" noRot="1" noChangeAspect="1" noChangeArrowheads="1" noTextEdit="1"/>
          </p:cNvSpPr>
          <p:nvPr>
            <p:ph type="sldImg"/>
          </p:nvPr>
        </p:nvSpPr>
        <p:spPr>
          <a:xfrm>
            <a:off x="138113" y="768350"/>
            <a:ext cx="6824662" cy="3836988"/>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740573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BC75F0B-5018-4A96-9C00-BFA13220761E}" type="slidenum">
              <a:rPr lang="de-DE" altLang="de-DE" sz="1300"/>
              <a:pPr eaLnBrk="1" hangingPunct="1">
                <a:spcBef>
                  <a:spcPct val="0"/>
                </a:spcBef>
              </a:pPr>
              <a:t>130</a:t>
            </a:fld>
            <a:endParaRPr lang="de-DE" altLang="de-DE" sz="1300"/>
          </a:p>
        </p:txBody>
      </p:sp>
      <p:sp>
        <p:nvSpPr>
          <p:cNvPr id="293891" name="Rectangle 2"/>
          <p:cNvSpPr>
            <a:spLocks noGrp="1" noRot="1" noChangeAspect="1" noChangeArrowheads="1" noTextEdit="1"/>
          </p:cNvSpPr>
          <p:nvPr>
            <p:ph type="sldImg"/>
          </p:nvPr>
        </p:nvSpPr>
        <p:spPr>
          <a:xfrm>
            <a:off x="138113" y="768350"/>
            <a:ext cx="6824662"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027438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17FB5F-4DE9-4717-86A8-98AE6479BA91}" type="slidenum">
              <a:rPr lang="de-DE" altLang="de-DE" sz="1300"/>
              <a:pPr eaLnBrk="1" hangingPunct="1">
                <a:spcBef>
                  <a:spcPct val="0"/>
                </a:spcBef>
              </a:pPr>
              <a:t>131</a:t>
            </a:fld>
            <a:endParaRPr lang="de-DE" altLang="de-DE" sz="1300"/>
          </a:p>
        </p:txBody>
      </p:sp>
      <p:sp>
        <p:nvSpPr>
          <p:cNvPr id="294915" name="Rectangle 2"/>
          <p:cNvSpPr>
            <a:spLocks noGrp="1" noRot="1" noChangeAspect="1" noChangeArrowheads="1" noTextEdit="1"/>
          </p:cNvSpPr>
          <p:nvPr>
            <p:ph type="sldImg"/>
          </p:nvPr>
        </p:nvSpPr>
        <p:spPr>
          <a:xfrm>
            <a:off x="138113" y="768350"/>
            <a:ext cx="6824662" cy="3836988"/>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4598340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2B987FC-B073-4C5E-B9AC-1BC565825602}" type="slidenum">
              <a:rPr lang="de-DE" altLang="de-DE" sz="1300"/>
              <a:pPr eaLnBrk="1" hangingPunct="1">
                <a:spcBef>
                  <a:spcPct val="0"/>
                </a:spcBef>
              </a:pPr>
              <a:t>132</a:t>
            </a:fld>
            <a:endParaRPr lang="de-DE" altLang="de-DE" sz="1300"/>
          </a:p>
        </p:txBody>
      </p:sp>
      <p:sp>
        <p:nvSpPr>
          <p:cNvPr id="295939" name="Rectangle 2"/>
          <p:cNvSpPr>
            <a:spLocks noGrp="1" noRot="1" noChangeAspect="1" noChangeArrowheads="1" noTextEdit="1"/>
          </p:cNvSpPr>
          <p:nvPr>
            <p:ph type="sldImg"/>
          </p:nvPr>
        </p:nvSpPr>
        <p:spPr>
          <a:xfrm>
            <a:off x="138113" y="768350"/>
            <a:ext cx="6824662" cy="3836988"/>
          </a:xfrm>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08129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0624D3E-972A-4120-AD1A-B7DD43C3C830}" type="slidenum">
              <a:rPr lang="de-DE" altLang="de-DE" sz="1300"/>
              <a:pPr eaLnBrk="1" hangingPunct="1">
                <a:spcBef>
                  <a:spcPct val="0"/>
                </a:spcBef>
              </a:pPr>
              <a:t>133</a:t>
            </a:fld>
            <a:endParaRPr lang="de-DE" altLang="de-DE" sz="1300"/>
          </a:p>
        </p:txBody>
      </p:sp>
      <p:sp>
        <p:nvSpPr>
          <p:cNvPr id="296963" name="Rectangle 2"/>
          <p:cNvSpPr>
            <a:spLocks noGrp="1" noRot="1" noChangeAspect="1" noChangeArrowheads="1" noTextEdit="1"/>
          </p:cNvSpPr>
          <p:nvPr>
            <p:ph type="sldImg"/>
          </p:nvPr>
        </p:nvSpPr>
        <p:spPr>
          <a:xfrm>
            <a:off x="138113" y="768350"/>
            <a:ext cx="6824662"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2085364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defRPr>
            </a:lvl1pPr>
            <a:lvl2pPr marL="770736" indent="-296437" defTabSz="989771" eaLnBrk="0" hangingPunct="0">
              <a:spcBef>
                <a:spcPct val="30000"/>
              </a:spcBef>
              <a:defRPr sz="1200">
                <a:solidFill>
                  <a:schemeClr val="tx1"/>
                </a:solidFill>
                <a:latin typeface="Times New Roman" panose="02020603050405020304" pitchFamily="18" charset="0"/>
              </a:defRPr>
            </a:lvl2pPr>
            <a:lvl3pPr marL="1185748" indent="-237150" defTabSz="989771" eaLnBrk="0" hangingPunct="0">
              <a:spcBef>
                <a:spcPct val="30000"/>
              </a:spcBef>
              <a:defRPr sz="1200">
                <a:solidFill>
                  <a:schemeClr val="tx1"/>
                </a:solidFill>
                <a:latin typeface="Times New Roman" panose="02020603050405020304" pitchFamily="18" charset="0"/>
              </a:defRPr>
            </a:lvl3pPr>
            <a:lvl4pPr marL="1660047" indent="-237150" defTabSz="989771" eaLnBrk="0" hangingPunct="0">
              <a:spcBef>
                <a:spcPct val="30000"/>
              </a:spcBef>
              <a:defRPr sz="1200">
                <a:solidFill>
                  <a:schemeClr val="tx1"/>
                </a:solidFill>
                <a:latin typeface="Times New Roman" panose="02020603050405020304" pitchFamily="18" charset="0"/>
              </a:defRPr>
            </a:lvl4pPr>
            <a:lvl5pPr marL="2134347" indent="-237150" defTabSz="989771" eaLnBrk="0" hangingPunct="0">
              <a:spcBef>
                <a:spcPct val="30000"/>
              </a:spcBef>
              <a:defRPr sz="1200">
                <a:solidFill>
                  <a:schemeClr val="tx1"/>
                </a:solidFill>
                <a:latin typeface="Times New Roman" panose="02020603050405020304" pitchFamily="18" charset="0"/>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8A59133-2F62-4359-B261-D6498939BAB5}" type="slidenum">
              <a:rPr lang="de-DE" altLang="de-DE" sz="1300"/>
              <a:pPr eaLnBrk="1" hangingPunct="1">
                <a:spcBef>
                  <a:spcPct val="0"/>
                </a:spcBef>
              </a:pPr>
              <a:t>134</a:t>
            </a:fld>
            <a:endParaRPr lang="de-DE" altLang="de-DE" sz="1300"/>
          </a:p>
        </p:txBody>
      </p:sp>
      <p:sp>
        <p:nvSpPr>
          <p:cNvPr id="297987" name="Rectangle 2"/>
          <p:cNvSpPr>
            <a:spLocks noGrp="1" noRot="1" noChangeAspect="1" noChangeArrowheads="1" noTextEdit="1"/>
          </p:cNvSpPr>
          <p:nvPr>
            <p:ph type="sldImg"/>
          </p:nvPr>
        </p:nvSpPr>
        <p:spPr>
          <a:xfrm>
            <a:off x="138113" y="768350"/>
            <a:ext cx="6824662"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3937610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135</a:t>
            </a:fld>
            <a:endParaRPr lang="de-DE" altLang="de-DE"/>
          </a:p>
        </p:txBody>
      </p:sp>
    </p:spTree>
    <p:extLst>
      <p:ext uri="{BB962C8B-B14F-4D97-AF65-F5344CB8AC3E}">
        <p14:creationId xmlns:p14="http://schemas.microsoft.com/office/powerpoint/2010/main" val="15623113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875F2-84EB-468A-97A1-96C8D1922EF2}" type="slidenum">
              <a:rPr lang="de-DE" altLang="de-DE" smtClean="0"/>
              <a:pPr/>
              <a:t>136</a:t>
            </a:fld>
            <a:endParaRPr lang="de-DE" altLang="de-DE"/>
          </a:p>
        </p:txBody>
      </p:sp>
    </p:spTree>
    <p:extLst>
      <p:ext uri="{BB962C8B-B14F-4D97-AF65-F5344CB8AC3E}">
        <p14:creationId xmlns:p14="http://schemas.microsoft.com/office/powerpoint/2010/main" val="37053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9AEE5B9A-D2ED-4014-B9BD-C40ADAC12BA7}"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2 – Unáhlené Závěry I</a:t>
            </a:r>
          </a:p>
        </p:txBody>
      </p:sp>
      <p:sp>
        <p:nvSpPr>
          <p:cNvPr id="6" name="Slide Number Placeholder 5"/>
          <p:cNvSpPr>
            <a:spLocks noGrp="1"/>
          </p:cNvSpPr>
          <p:nvPr>
            <p:ph type="sldNum" sz="quarter" idx="12"/>
          </p:nvPr>
        </p:nvSpPr>
        <p:spPr bwMode="gray"/>
        <p:txBody>
          <a:bodyPr>
            <a:noAutofit/>
          </a:bodyPr>
          <a:lstStyle>
            <a:lvl1pPr>
              <a:defRPr b="0"/>
            </a:lvl1pPr>
          </a:lstStyle>
          <a:p>
            <a:fld id="{96CDC19A-1805-4F25-9F8E-F2FEA525415E}"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5A548F75-7131-4133-820D-57BDCDAEA6EB}"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9AEE5B9A-D2ED-4014-B9BD-C40ADAC12BA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7" name="Slide Number Placeholder 6"/>
          <p:cNvSpPr>
            <a:spLocks noGrp="1"/>
          </p:cNvSpPr>
          <p:nvPr>
            <p:ph type="sldNum" sz="quarter" idx="12"/>
          </p:nvPr>
        </p:nvSpPr>
        <p:spPr bwMode="gray"/>
        <p:txBody>
          <a:bodyPr/>
          <a:lstStyle>
            <a:lvl1pPr>
              <a:defRPr b="0"/>
            </a:lvl1pPr>
          </a:lstStyle>
          <a:p>
            <a:fld id="{9AEE5B9A-D2ED-4014-B9BD-C40ADAC12BA7}"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5" name="Slide Number Placeholder 4"/>
          <p:cNvSpPr>
            <a:spLocks noGrp="1"/>
          </p:cNvSpPr>
          <p:nvPr>
            <p:ph type="sldNum" sz="quarter" idx="12"/>
          </p:nvPr>
        </p:nvSpPr>
        <p:spPr bwMode="gray"/>
        <p:txBody>
          <a:bodyPr/>
          <a:lstStyle>
            <a:lvl1pPr>
              <a:defRPr b="0"/>
            </a:lvl1pPr>
          </a:lstStyle>
          <a:p>
            <a:fld id="{73CD6450-F7EE-4744-8BD6-D96220F5780A}"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2 – Unáhlené Závěry I</a:t>
            </a:r>
          </a:p>
        </p:txBody>
      </p:sp>
      <p:sp>
        <p:nvSpPr>
          <p:cNvPr id="4" name="Slide Number Placeholder 3"/>
          <p:cNvSpPr>
            <a:spLocks noGrp="1"/>
          </p:cNvSpPr>
          <p:nvPr>
            <p:ph type="sldNum" sz="quarter" idx="12"/>
          </p:nvPr>
        </p:nvSpPr>
        <p:spPr bwMode="gray"/>
        <p:txBody>
          <a:bodyPr/>
          <a:lstStyle>
            <a:lvl1pPr>
              <a:defRPr b="0"/>
            </a:lvl1pPr>
          </a:lstStyle>
          <a:p>
            <a:fld id="{A6D41379-AF3B-4792-9D06-92F2993A68D6}"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2 – Unáhlené Závěry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AEE5B9A-D2ED-4014-B9BD-C40ADAC12BA7}"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8.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1.xml"/><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a:t>
            </a:r>
            <a:r>
              <a:rPr lang="en-US" altLang="ja-JP">
                <a:latin typeface="+mn-lt"/>
                <a:ea typeface="+mn-ea"/>
                <a:cs typeface="+mn-cs"/>
              </a:rPr>
              <a:t>2 B </a:t>
            </a:r>
            <a:r>
              <a:rPr lang="en-US" altLang="ja-JP" dirty="0">
                <a:latin typeface="+mn-lt"/>
                <a:ea typeface="+mn-ea"/>
                <a:cs typeface="+mn-cs"/>
              </a:rPr>
              <a:t>– </a:t>
            </a:r>
            <a:r>
              <a:rPr lang="en-US" altLang="ko-KR" dirty="0" err="1">
                <a:latin typeface="+mn-lt"/>
                <a:ea typeface="+mn-ea"/>
                <a:cs typeface="+mn-cs"/>
              </a:rPr>
              <a:t>Unáhlené</a:t>
            </a:r>
            <a:r>
              <a:rPr lang="en-US" altLang="ko-KR" dirty="0">
                <a:latin typeface="+mn-lt"/>
                <a:ea typeface="+mn-ea"/>
                <a:cs typeface="+mn-cs"/>
              </a:rPr>
              <a:t> </a:t>
            </a:r>
            <a:r>
              <a:rPr lang="en-US" altLang="ko-KR" dirty="0" err="1">
                <a:latin typeface="+mn-lt"/>
                <a:ea typeface="+mn-ea"/>
                <a:cs typeface="+mn-cs"/>
              </a:rPr>
              <a:t>Závěry</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t>
            </a:r>
            <a:r>
              <a:rPr lang="pt-BR" sz="1600" dirty="0" err="1">
                <a:solidFill>
                  <a:srgbClr val="004992"/>
                </a:solidFill>
              </a:rPr>
              <a:t>Mozny</a:t>
            </a:r>
            <a:r>
              <a:rPr lang="pt-BR" sz="1600" dirty="0">
                <a:solidFill>
                  <a:srgbClr val="004992"/>
                </a:solidFill>
              </a:rPr>
              <a:t> </a:t>
            </a:r>
            <a:r>
              <a:rPr lang="nl-NL" sz="1600">
                <a:solidFill>
                  <a:srgbClr val="004992"/>
                </a:solidFill>
              </a:rPr>
              <a:t>(12|23)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63453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err="1">
                <a:solidFill>
                  <a:srgbClr val="333333"/>
                </a:solidFill>
              </a:rPr>
              <a:t>správný</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3</a:t>
            </a:fld>
            <a:endParaRPr lang="de-DE" altLang="de-DE"/>
          </a:p>
        </p:txBody>
      </p:sp>
    </p:spTree>
    <p:extLst>
      <p:ext uri="{BB962C8B-B14F-4D97-AF65-F5344CB8AC3E}">
        <p14:creationId xmlns:p14="http://schemas.microsoft.com/office/powerpoint/2010/main" val="252191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err="1">
                <a:solidFill>
                  <a:srgbClr val="333333"/>
                </a:solidFill>
              </a:rPr>
              <a:t>mezi</a:t>
            </a:r>
            <a:r>
              <a:rPr lang="en-US"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4</a:t>
            </a:fld>
            <a:endParaRPr lang="de-DE" altLang="de-DE"/>
          </a:p>
        </p:txBody>
      </p:sp>
    </p:spTree>
    <p:extLst>
      <p:ext uri="{BB962C8B-B14F-4D97-AF65-F5344CB8AC3E}">
        <p14:creationId xmlns:p14="http://schemas.microsoft.com/office/powerpoint/2010/main" val="2217359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dirty="0" err="1">
                <a:solidFill>
                  <a:srgbClr val="333333"/>
                </a:solidFill>
              </a:rPr>
              <a:t>mezi</a:t>
            </a:r>
            <a:r>
              <a:rPr lang="en-US" sz="2400" dirty="0">
                <a:solidFill>
                  <a:srgbClr val="333333"/>
                </a:solidFill>
              </a:rPr>
              <a:t>:</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unáhleným</a:t>
            </a:r>
            <a:r>
              <a:rPr lang="en-US" sz="2400" dirty="0">
                <a:solidFill>
                  <a:srgbClr val="333333"/>
                </a:solidFill>
              </a:rPr>
              <a:t> </a:t>
            </a:r>
            <a:r>
              <a:rPr lang="en-US" sz="2400" dirty="0" err="1">
                <a:solidFill>
                  <a:srgbClr val="333333"/>
                </a:solidFill>
              </a:rPr>
              <a:t>rozhodnutím</a:t>
            </a:r>
            <a:r>
              <a:rPr lang="en-US" sz="2400" dirty="0">
                <a:solidFill>
                  <a:srgbClr val="333333"/>
                </a:solidFill>
              </a:rPr>
              <a:t> (</a:t>
            </a:r>
            <a:r>
              <a:rPr lang="en-US" sz="2400" dirty="0" err="1">
                <a:solidFill>
                  <a:srgbClr val="004992"/>
                </a:solidFill>
              </a:rPr>
              <a:t>riziko</a:t>
            </a:r>
            <a:r>
              <a:rPr lang="en-US" sz="2400" dirty="0">
                <a:solidFill>
                  <a:srgbClr val="004992"/>
                </a:solidFill>
              </a:rPr>
              <a:t>: </a:t>
            </a:r>
            <a:r>
              <a:rPr lang="en-US" sz="2400" dirty="0" err="1">
                <a:solidFill>
                  <a:srgbClr val="333333"/>
                </a:solidFill>
              </a:rPr>
              <a:t>chybné</a:t>
            </a:r>
            <a:r>
              <a:rPr lang="en-US" sz="2400" dirty="0">
                <a:solidFill>
                  <a:srgbClr val="333333"/>
                </a:solidFill>
              </a:rPr>
              <a:t> </a:t>
            </a:r>
            <a:r>
              <a:rPr lang="en-US" sz="2400" dirty="0" err="1">
                <a:solidFill>
                  <a:srgbClr val="333333"/>
                </a:solidFill>
              </a:rPr>
              <a:t>rozhodnutí</a:t>
            </a:r>
            <a:r>
              <a:rPr lang="en-US" sz="2400" dirty="0">
                <a:solidFill>
                  <a:srgbClr val="333333"/>
                </a:solidFill>
              </a:rPr>
              <a:t>)</a:t>
            </a:r>
            <a:br>
              <a:rPr lang="en-US" sz="2400" dirty="0">
                <a:solidFill>
                  <a:srgbClr val="333333"/>
                </a:solidFill>
              </a:rPr>
            </a:br>
            <a:r>
              <a:rPr lang="en-US" sz="2400" i="1" dirty="0">
                <a:solidFill>
                  <a:srgbClr val="333333"/>
                </a:solidFill>
              </a:rPr>
              <a:t>a</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5</a:t>
            </a:fld>
            <a:endParaRPr lang="de-DE" altLang="de-DE"/>
          </a:p>
        </p:txBody>
      </p:sp>
    </p:spTree>
    <p:extLst>
      <p:ext uri="{BB962C8B-B14F-4D97-AF65-F5344CB8AC3E}">
        <p14:creationId xmlns:p14="http://schemas.microsoft.com/office/powerpoint/2010/main" val="1300666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Unáhlené závěry</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333333"/>
              </a:buClr>
              <a:buFont typeface="WingDings"/>
              <a:buChar char=""/>
            </a:pPr>
            <a:r>
              <a:rPr lang="en-US" sz="2400" dirty="0" err="1">
                <a:solidFill>
                  <a:srgbClr val="333333"/>
                </a:solidFill>
              </a:rPr>
              <a:t>Mnohdy</a:t>
            </a:r>
            <a:r>
              <a:rPr lang="en-US" sz="2400" dirty="0">
                <a:solidFill>
                  <a:srgbClr val="333333"/>
                </a:solidFill>
              </a:rPr>
              <a:t> </a:t>
            </a:r>
            <a:r>
              <a:rPr lang="en-US" sz="2400" dirty="0" err="1">
                <a:solidFill>
                  <a:srgbClr val="333333"/>
                </a:solidFill>
              </a:rPr>
              <a:t>musíme</a:t>
            </a:r>
            <a:r>
              <a:rPr lang="en-US" sz="2400" dirty="0">
                <a:solidFill>
                  <a:srgbClr val="333333"/>
                </a:solidFill>
              </a:rPr>
              <a:t> </a:t>
            </a:r>
            <a:r>
              <a:rPr lang="en-US" sz="2400" dirty="0" err="1">
                <a:solidFill>
                  <a:srgbClr val="333333"/>
                </a:solidFill>
              </a:rPr>
              <a:t>činit</a:t>
            </a:r>
            <a:r>
              <a:rPr lang="en-US" sz="2400" dirty="0">
                <a:solidFill>
                  <a:srgbClr val="333333"/>
                </a:solidFill>
              </a:rPr>
              <a:t> </a:t>
            </a:r>
            <a:r>
              <a:rPr lang="en-US" sz="2400" dirty="0" err="1">
                <a:solidFill>
                  <a:srgbClr val="333333"/>
                </a:solidFill>
              </a:rPr>
              <a:t>určité</a:t>
            </a:r>
            <a:r>
              <a:rPr lang="en-US" sz="2400" dirty="0">
                <a:solidFill>
                  <a:srgbClr val="333333"/>
                </a:solidFill>
              </a:rPr>
              <a:t> </a:t>
            </a:r>
            <a:r>
              <a:rPr lang="en-US" sz="2400" dirty="0" err="1">
                <a:solidFill>
                  <a:srgbClr val="333333"/>
                </a:solidFill>
              </a:rPr>
              <a:t>závěry</a:t>
            </a:r>
            <a:r>
              <a:rPr lang="en-US" sz="2400" dirty="0">
                <a:solidFill>
                  <a:srgbClr val="333333"/>
                </a:solidFill>
              </a:rPr>
              <a:t> </a:t>
            </a:r>
            <a:r>
              <a:rPr lang="en-US" sz="2400" dirty="0" err="1">
                <a:solidFill>
                  <a:srgbClr val="333333"/>
                </a:solidFill>
              </a:rPr>
              <a:t>na</a:t>
            </a:r>
            <a:r>
              <a:rPr lang="en-US" sz="2400" dirty="0">
                <a:solidFill>
                  <a:srgbClr val="333333"/>
                </a:solidFill>
              </a:rPr>
              <a:t> </a:t>
            </a:r>
            <a:r>
              <a:rPr lang="en-US" sz="2400" dirty="0" err="1">
                <a:solidFill>
                  <a:srgbClr val="333333"/>
                </a:solidFill>
              </a:rPr>
              <a:t>základě</a:t>
            </a:r>
            <a:r>
              <a:rPr lang="en-US" sz="2400" dirty="0">
                <a:solidFill>
                  <a:srgbClr val="333333"/>
                </a:solidFill>
              </a:rPr>
              <a:t> </a:t>
            </a:r>
            <a:r>
              <a:rPr lang="en-US" sz="2400" dirty="0" err="1">
                <a:solidFill>
                  <a:srgbClr val="333333"/>
                </a:solidFill>
              </a:rPr>
              <a:t>velmi</a:t>
            </a:r>
            <a:r>
              <a:rPr lang="en-US" sz="2400" dirty="0">
                <a:solidFill>
                  <a:srgbClr val="333333"/>
                </a:solidFill>
              </a:rPr>
              <a:t> </a:t>
            </a:r>
            <a:r>
              <a:rPr lang="en-US" sz="2400" dirty="0" err="1">
                <a:solidFill>
                  <a:srgbClr val="333333"/>
                </a:solidFill>
              </a:rPr>
              <a:t>složitých</a:t>
            </a:r>
            <a:r>
              <a:rPr lang="en-US" sz="2400" dirty="0">
                <a:solidFill>
                  <a:srgbClr val="333333"/>
                </a:solidFill>
              </a:rPr>
              <a:t> </a:t>
            </a:r>
            <a:r>
              <a:rPr lang="en-US" sz="2400" dirty="0" err="1">
                <a:solidFill>
                  <a:srgbClr val="333333"/>
                </a:solidFill>
              </a:rPr>
              <a:t>informací</a:t>
            </a:r>
            <a:r>
              <a:rPr lang="en-US" sz="2400" dirty="0">
                <a:solidFill>
                  <a:srgbClr val="333333"/>
                </a:solidFill>
              </a:rPr>
              <a:t> z </a:t>
            </a:r>
            <a:r>
              <a:rPr lang="en-US" sz="2400" dirty="0" err="1">
                <a:solidFill>
                  <a:srgbClr val="333333"/>
                </a:solidFill>
              </a:rPr>
              <a:t>okolního</a:t>
            </a:r>
            <a:r>
              <a:rPr lang="en-US" sz="2400" dirty="0">
                <a:solidFill>
                  <a:srgbClr val="333333"/>
                </a:solidFill>
              </a:rPr>
              <a:t> </a:t>
            </a:r>
            <a:r>
              <a:rPr lang="en-US" sz="2400" dirty="0" err="1">
                <a:solidFill>
                  <a:srgbClr val="333333"/>
                </a:solidFill>
              </a:rPr>
              <a:t>prostředí</a:t>
            </a:r>
            <a:r>
              <a:rPr lang="en-US" sz="2400" dirty="0">
                <a:solidFill>
                  <a:srgbClr val="333333"/>
                </a:solidFill>
              </a:rPr>
              <a:t>.</a:t>
            </a:r>
          </a:p>
          <a:p>
            <a:pPr marL="342900" lvl="0" indent="-342900" defTabSz="914377">
              <a:buClr>
                <a:srgbClr val="333333"/>
              </a:buClr>
              <a:buFont typeface="WingDings"/>
              <a:buChar char=""/>
            </a:pPr>
            <a:r>
              <a:rPr lang="en-US" sz="2400" dirty="0">
                <a:solidFill>
                  <a:srgbClr val="333333"/>
                </a:solidFill>
              </a:rPr>
              <a:t>Proto </a:t>
            </a:r>
            <a:r>
              <a:rPr lang="en-US" sz="2400" dirty="0" err="1">
                <a:solidFill>
                  <a:srgbClr val="333333"/>
                </a:solidFill>
              </a:rPr>
              <a:t>někdy</a:t>
            </a:r>
            <a:r>
              <a:rPr lang="en-US" sz="2400" dirty="0">
                <a:solidFill>
                  <a:srgbClr val="333333"/>
                </a:solidFill>
              </a:rPr>
              <a:t> </a:t>
            </a:r>
            <a:r>
              <a:rPr lang="en-US" sz="2400" dirty="0" err="1">
                <a:solidFill>
                  <a:srgbClr val="333333"/>
                </a:solidFill>
              </a:rPr>
              <a:t>dospějeme</a:t>
            </a:r>
            <a:r>
              <a:rPr lang="en-US" sz="2400" dirty="0">
                <a:solidFill>
                  <a:srgbClr val="333333"/>
                </a:solidFill>
              </a:rPr>
              <a:t> k </a:t>
            </a:r>
            <a:r>
              <a:rPr lang="en-US" sz="2400" dirty="0" err="1">
                <a:solidFill>
                  <a:srgbClr val="333333"/>
                </a:solidFill>
              </a:rPr>
              <a:t>určitému</a:t>
            </a:r>
            <a:r>
              <a:rPr lang="en-US" sz="2400" dirty="0">
                <a:solidFill>
                  <a:srgbClr val="333333"/>
                </a:solidFill>
              </a:rPr>
              <a:t> </a:t>
            </a:r>
            <a:r>
              <a:rPr lang="en-US" sz="2400" dirty="0" err="1">
                <a:solidFill>
                  <a:srgbClr val="333333"/>
                </a:solidFill>
              </a:rPr>
              <a:t>závěru</a:t>
            </a:r>
            <a:r>
              <a:rPr lang="en-US" sz="2400" dirty="0">
                <a:solidFill>
                  <a:srgbClr val="333333"/>
                </a:solidFill>
              </a:rPr>
              <a:t>, </a:t>
            </a:r>
            <a:r>
              <a:rPr lang="en-US" sz="2400" dirty="0" err="1">
                <a:solidFill>
                  <a:srgbClr val="333333"/>
                </a:solidFill>
              </a:rPr>
              <a:t>i</a:t>
            </a:r>
            <a:r>
              <a:rPr lang="en-US" sz="2400" dirty="0">
                <a:solidFill>
                  <a:srgbClr val="333333"/>
                </a:solidFill>
              </a:rPr>
              <a:t> </a:t>
            </a:r>
            <a:r>
              <a:rPr lang="en-US" sz="2400" dirty="0" err="1">
                <a:solidFill>
                  <a:srgbClr val="333333"/>
                </a:solidFill>
              </a:rPr>
              <a:t>když</a:t>
            </a:r>
            <a:r>
              <a:rPr lang="en-US" sz="2400" dirty="0">
                <a:solidFill>
                  <a:srgbClr val="333333"/>
                </a:solidFill>
              </a:rPr>
              <a:t> </a:t>
            </a:r>
            <a:r>
              <a:rPr lang="en-US" sz="2400" dirty="0" err="1">
                <a:solidFill>
                  <a:srgbClr val="333333"/>
                </a:solidFill>
              </a:rPr>
              <a:t>nemáme</a:t>
            </a:r>
            <a:r>
              <a:rPr lang="en-US" sz="2400" dirty="0">
                <a:solidFill>
                  <a:srgbClr val="333333"/>
                </a:solidFill>
              </a:rPr>
              <a:t> 100% </a:t>
            </a:r>
            <a:r>
              <a:rPr lang="en-US" sz="2400" dirty="0" err="1">
                <a:solidFill>
                  <a:srgbClr val="333333"/>
                </a:solidFill>
              </a:rPr>
              <a:t>jistotu</a:t>
            </a:r>
            <a:r>
              <a:rPr lang="en-US" sz="2400" dirty="0">
                <a:solidFill>
                  <a:srgbClr val="333333"/>
                </a:solidFill>
              </a:rPr>
              <a:t>, </a:t>
            </a:r>
            <a:r>
              <a:rPr lang="en-US" sz="2400" dirty="0" err="1">
                <a:solidFill>
                  <a:srgbClr val="333333"/>
                </a:solidFill>
              </a:rPr>
              <a:t>že</a:t>
            </a:r>
            <a:r>
              <a:rPr lang="en-US" sz="2400" dirty="0">
                <a:solidFill>
                  <a:srgbClr val="333333"/>
                </a:solidFill>
              </a:rPr>
              <a:t> je </a:t>
            </a:r>
            <a:r>
              <a:rPr lang="en-US" sz="2400" dirty="0" err="1">
                <a:solidFill>
                  <a:srgbClr val="333333"/>
                </a:solidFill>
              </a:rPr>
              <a:t>správný</a:t>
            </a:r>
            <a:r>
              <a:rPr lang="en-US" sz="2400" dirty="0">
                <a:solidFill>
                  <a:srgbClr val="333333"/>
                </a:solidFill>
              </a:rPr>
              <a:t>.</a:t>
            </a:r>
          </a:p>
          <a:p>
            <a:pPr marL="342900" lvl="0" indent="-342900" defTabSz="914377">
              <a:buClr>
                <a:srgbClr val="333333"/>
              </a:buClr>
              <a:buFont typeface="WingDings"/>
              <a:buChar char=""/>
            </a:pPr>
            <a:r>
              <a:rPr lang="en-US" sz="2400" dirty="0" err="1">
                <a:solidFill>
                  <a:srgbClr val="333333"/>
                </a:solidFill>
              </a:rPr>
              <a:t>Měli</a:t>
            </a:r>
            <a:r>
              <a:rPr lang="en-US" sz="2400" dirty="0">
                <a:solidFill>
                  <a:srgbClr val="333333"/>
                </a:solidFill>
              </a:rPr>
              <a:t> </a:t>
            </a:r>
            <a:r>
              <a:rPr lang="en-US" sz="2400" dirty="0" err="1">
                <a:solidFill>
                  <a:srgbClr val="333333"/>
                </a:solidFill>
              </a:rPr>
              <a:t>bychom</a:t>
            </a:r>
            <a:r>
              <a:rPr lang="en-US" sz="2400" dirty="0">
                <a:solidFill>
                  <a:srgbClr val="333333"/>
                </a:solidFill>
              </a:rPr>
              <a:t> </a:t>
            </a:r>
            <a:r>
              <a:rPr lang="en-US" sz="2400" dirty="0" err="1">
                <a:solidFill>
                  <a:srgbClr val="333333"/>
                </a:solidFill>
              </a:rPr>
              <a:t>hledat</a:t>
            </a:r>
            <a:r>
              <a:rPr lang="en-US" sz="2400" dirty="0">
                <a:solidFill>
                  <a:srgbClr val="333333"/>
                </a:solidFill>
              </a:rPr>
              <a:t> </a:t>
            </a:r>
            <a:r>
              <a:rPr lang="en-US" sz="2400" dirty="0" err="1">
                <a:solidFill>
                  <a:srgbClr val="333333"/>
                </a:solidFill>
              </a:rPr>
              <a:t>zlatou</a:t>
            </a:r>
            <a:r>
              <a:rPr lang="en-US" sz="2400" dirty="0">
                <a:solidFill>
                  <a:srgbClr val="333333"/>
                </a:solidFill>
              </a:rPr>
              <a:t> </a:t>
            </a:r>
            <a:r>
              <a:rPr lang="en-US" sz="2400" dirty="0" err="1">
                <a:solidFill>
                  <a:srgbClr val="333333"/>
                </a:solidFill>
              </a:rPr>
              <a:t>střední</a:t>
            </a:r>
            <a:r>
              <a:rPr lang="en-US" sz="2400" dirty="0">
                <a:solidFill>
                  <a:srgbClr val="333333"/>
                </a:solidFill>
              </a:rPr>
              <a:t> </a:t>
            </a:r>
            <a:r>
              <a:rPr lang="en-US" sz="2400" dirty="0" err="1">
                <a:solidFill>
                  <a:srgbClr val="333333"/>
                </a:solidFill>
              </a:rPr>
              <a:t>cestu</a:t>
            </a:r>
            <a:r>
              <a:rPr lang="en-US" sz="2400" dirty="0">
                <a:solidFill>
                  <a:srgbClr val="333333"/>
                </a:solidFill>
              </a:rPr>
              <a:t> </a:t>
            </a:r>
            <a:r>
              <a:rPr lang="en-US" sz="2400" dirty="0" err="1">
                <a:solidFill>
                  <a:srgbClr val="333333"/>
                </a:solidFill>
              </a:rPr>
              <a:t>mezi</a:t>
            </a:r>
            <a:r>
              <a:rPr lang="en-US" sz="2400" dirty="0">
                <a:solidFill>
                  <a:srgbClr val="333333"/>
                </a:solidFill>
              </a:rPr>
              <a:t>:</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unáhleným</a:t>
            </a:r>
            <a:r>
              <a:rPr lang="en-US" sz="2400" dirty="0">
                <a:solidFill>
                  <a:srgbClr val="333333"/>
                </a:solidFill>
              </a:rPr>
              <a:t> </a:t>
            </a:r>
            <a:r>
              <a:rPr lang="en-US" sz="2400" dirty="0" err="1">
                <a:solidFill>
                  <a:srgbClr val="333333"/>
                </a:solidFill>
              </a:rPr>
              <a:t>rozhodnutím</a:t>
            </a:r>
            <a:r>
              <a:rPr lang="en-US" sz="2400" dirty="0">
                <a:solidFill>
                  <a:srgbClr val="333333"/>
                </a:solidFill>
              </a:rPr>
              <a:t> (</a:t>
            </a:r>
            <a:r>
              <a:rPr lang="en-US" sz="2400" dirty="0" err="1">
                <a:solidFill>
                  <a:srgbClr val="004992"/>
                </a:solidFill>
              </a:rPr>
              <a:t>riziko</a:t>
            </a:r>
            <a:r>
              <a:rPr lang="en-US" sz="2400" dirty="0">
                <a:solidFill>
                  <a:srgbClr val="004992"/>
                </a:solidFill>
              </a:rPr>
              <a:t>: </a:t>
            </a:r>
            <a:r>
              <a:rPr lang="en-US" sz="2400" dirty="0" err="1">
                <a:solidFill>
                  <a:srgbClr val="333333"/>
                </a:solidFill>
              </a:rPr>
              <a:t>chybné</a:t>
            </a:r>
            <a:r>
              <a:rPr lang="en-US" sz="2400" dirty="0">
                <a:solidFill>
                  <a:srgbClr val="333333"/>
                </a:solidFill>
              </a:rPr>
              <a:t> </a:t>
            </a:r>
            <a:r>
              <a:rPr lang="en-US" sz="2400" dirty="0" err="1">
                <a:solidFill>
                  <a:srgbClr val="333333"/>
                </a:solidFill>
              </a:rPr>
              <a:t>rozhodnutí</a:t>
            </a:r>
            <a:r>
              <a:rPr lang="en-US" sz="2400" dirty="0">
                <a:solidFill>
                  <a:srgbClr val="333333"/>
                </a:solidFill>
              </a:rPr>
              <a:t>)</a:t>
            </a:r>
            <a:br>
              <a:rPr lang="en-US" sz="2400" dirty="0">
                <a:solidFill>
                  <a:srgbClr val="333333"/>
                </a:solidFill>
              </a:rPr>
            </a:br>
            <a:r>
              <a:rPr lang="en-US" sz="2400" i="1" dirty="0">
                <a:solidFill>
                  <a:srgbClr val="333333"/>
                </a:solidFill>
              </a:rPr>
              <a:t>a</a:t>
            </a:r>
          </a:p>
          <a:p>
            <a:pPr marL="774827" lvl="3" indent="-342900" defTabSz="914377">
              <a:spcBef>
                <a:spcPts val="1999"/>
              </a:spcBef>
              <a:buClr>
                <a:srgbClr val="000000"/>
              </a:buClr>
              <a:buFont typeface="WingDings"/>
              <a:buChar char=""/>
            </a:pPr>
            <a:r>
              <a:rPr lang="en-US" sz="2400" dirty="0" err="1">
                <a:solidFill>
                  <a:srgbClr val="333333"/>
                </a:solidFill>
              </a:rPr>
              <a:t>příliš</a:t>
            </a:r>
            <a:r>
              <a:rPr lang="en-US" sz="2400" dirty="0">
                <a:solidFill>
                  <a:srgbClr val="333333"/>
                </a:solidFill>
              </a:rPr>
              <a:t> </a:t>
            </a:r>
            <a:r>
              <a:rPr lang="en-US" sz="2400" dirty="0" err="1">
                <a:solidFill>
                  <a:srgbClr val="333333"/>
                </a:solidFill>
              </a:rPr>
              <a:t>pečlivým</a:t>
            </a:r>
            <a:r>
              <a:rPr lang="en-US" sz="2400" dirty="0">
                <a:solidFill>
                  <a:srgbClr val="333333"/>
                </a:solidFill>
              </a:rPr>
              <a:t> </a:t>
            </a:r>
            <a:r>
              <a:rPr lang="en-US" sz="2400" dirty="0" err="1">
                <a:solidFill>
                  <a:srgbClr val="333333"/>
                </a:solidFill>
              </a:rPr>
              <a:t>rozhodováním</a:t>
            </a:r>
            <a:r>
              <a:rPr lang="en-US" sz="2400" dirty="0">
                <a:solidFill>
                  <a:srgbClr val="333333"/>
                </a:solidFill>
              </a:rPr>
              <a:t> (</a:t>
            </a:r>
            <a:r>
              <a:rPr lang="en-US" sz="2400" dirty="0" err="1">
                <a:solidFill>
                  <a:srgbClr val="004992"/>
                </a:solidFill>
              </a:rPr>
              <a:t>nevýhoda</a:t>
            </a:r>
            <a:r>
              <a:rPr lang="en-US" sz="2400" dirty="0">
                <a:solidFill>
                  <a:srgbClr val="004992"/>
                </a:solidFill>
              </a:rPr>
              <a:t>: </a:t>
            </a:r>
            <a:r>
              <a:rPr lang="en-US" sz="2400" dirty="0" err="1">
                <a:solidFill>
                  <a:srgbClr val="333333"/>
                </a:solidFill>
              </a:rPr>
              <a:t>trvá</a:t>
            </a:r>
            <a:r>
              <a:rPr lang="en-US" sz="2400" dirty="0">
                <a:solidFill>
                  <a:srgbClr val="333333"/>
                </a:solidFill>
              </a:rPr>
              <a:t> </a:t>
            </a:r>
            <a:r>
              <a:rPr lang="en-US" sz="2400" dirty="0" err="1">
                <a:solidFill>
                  <a:srgbClr val="333333"/>
                </a:solidFill>
              </a:rPr>
              <a:t>příliš</a:t>
            </a:r>
            <a:r>
              <a:rPr lang="en-US" sz="2400" dirty="0">
                <a:solidFill>
                  <a:srgbClr val="333333"/>
                </a:solidFill>
              </a:rPr>
              <a:t> </a:t>
            </a:r>
            <a:r>
              <a:rPr lang="en-US" sz="2400" dirty="0" err="1">
                <a:solidFill>
                  <a:srgbClr val="333333"/>
                </a:solidFill>
              </a:rPr>
              <a:t>dlouho</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6</a:t>
            </a:fld>
            <a:endParaRPr lang="de-DE" altLang="de-DE"/>
          </a:p>
        </p:txBody>
      </p:sp>
    </p:spTree>
    <p:extLst>
      <p:ext uri="{BB962C8B-B14F-4D97-AF65-F5344CB8AC3E}">
        <p14:creationId xmlns:p14="http://schemas.microsoft.com/office/powerpoint/2010/main" val="29360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3435172196"/>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7</a:t>
            </a:fld>
            <a:endParaRPr lang="de-DE" altLang="de-DE"/>
          </a:p>
        </p:txBody>
      </p:sp>
    </p:spTree>
    <p:extLst>
      <p:ext uri="{BB962C8B-B14F-4D97-AF65-F5344CB8AC3E}">
        <p14:creationId xmlns:p14="http://schemas.microsoft.com/office/powerpoint/2010/main" val="48622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2670397012"/>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Pravděpodobně</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ano</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je </a:t>
                      </a:r>
                      <a:r>
                        <a:rPr kumimoji="0" lang="en-US" sz="2400" b="0" i="0" u="none" strike="noStrike" cap="none" normalizeH="0" baseline="0" dirty="0" err="1">
                          <a:ln>
                            <a:noFill/>
                          </a:ln>
                          <a:solidFill>
                            <a:srgbClr val="333333"/>
                          </a:solidFill>
                          <a:effectLst/>
                          <a:latin typeface="+mn-lt"/>
                          <a:ea typeface="+mn-ea"/>
                          <a:cs typeface="+mn-cs"/>
                        </a:rPr>
                        <a:t>jen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málo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dálkově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ovládaný</a:t>
                      </a:r>
                      <a:r>
                        <a:rPr kumimoji="0" lang="en-US" sz="2400" b="0" i="0" u="none" strike="noStrike" cap="none" normalizeH="0" baseline="0" dirty="0">
                          <a:ln>
                            <a:noFill/>
                          </a:ln>
                          <a:solidFill>
                            <a:srgbClr val="333333"/>
                          </a:solidFill>
                          <a:effectLst/>
                          <a:latin typeface="+mn-lt"/>
                          <a:ea typeface="+mn-ea"/>
                          <a:cs typeface="+mn-cs"/>
                        </a:rPr>
                        <a:t> model </a:t>
                      </a:r>
                      <a:r>
                        <a:rPr kumimoji="0" lang="en-US" sz="2400" b="0" i="0" u="none" strike="noStrike" cap="none" normalizeH="0" baseline="0" dirty="0" err="1">
                          <a:ln>
                            <a:noFill/>
                          </a:ln>
                          <a:solidFill>
                            <a:srgbClr val="333333"/>
                          </a:solidFill>
                          <a:effectLst/>
                          <a:latin typeface="+mn-lt"/>
                          <a:ea typeface="+mn-ea"/>
                          <a:cs typeface="+mn-cs"/>
                        </a:rPr>
                        <a:t>letadla</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případné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chybné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nebylo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nijak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závažné</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dirty="0">
                          <a:ln>
                            <a:noFill/>
                          </a:ln>
                          <a:solidFill>
                            <a:srgbClr val="004992"/>
                          </a:solidFill>
                          <a:effectLst/>
                          <a:latin typeface="+mn-lt"/>
                          <a:ea typeface="+mn-ea"/>
                          <a:cs typeface="+mn-cs"/>
                        </a:rPr>
                        <a:t>???</a:t>
                      </a:r>
                      <a:endParaRPr kumimoji="0" lang="es-ES" sz="2400" b="0" i="0" u="none" strike="noStrike" cap="none" normalizeH="0" baseline="0" dirty="0">
                        <a:ln>
                          <a:noFill/>
                        </a:ln>
                        <a:solidFill>
                          <a:srgbClr val="004992"/>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8</a:t>
            </a:fld>
            <a:endParaRPr lang="de-DE" altLang="de-DE"/>
          </a:p>
        </p:txBody>
      </p:sp>
    </p:spTree>
    <p:extLst>
      <p:ext uri="{BB962C8B-B14F-4D97-AF65-F5344CB8AC3E}">
        <p14:creationId xmlns:p14="http://schemas.microsoft.com/office/powerpoint/2010/main" val="2610819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Závěry bez 100% jistoty</a:t>
            </a:r>
          </a:p>
        </p:txBody>
      </p:sp>
      <p:graphicFrame>
        <p:nvGraphicFramePr>
          <p:cNvPr id="6" name="Group 29"/>
          <p:cNvGraphicFramePr>
            <a:graphicFrameLocks noGrp="1"/>
          </p:cNvGraphicFramePr>
          <p:nvPr>
            <p:extLst>
              <p:ext uri="{D42A27DB-BD31-4B8C-83A1-F6EECF244321}">
                <p14:modId xmlns:p14="http://schemas.microsoft.com/office/powerpoint/2010/main" val="814018397"/>
              </p:ext>
            </p:extLst>
          </p:nvPr>
        </p:nvGraphicFramePr>
        <p:xfrm>
          <a:off x="408955" y="2029968"/>
          <a:ext cx="11376000" cy="4297692"/>
        </p:xfrm>
        <a:graphic>
          <a:graphicData uri="http://schemas.openxmlformats.org/drawingml/2006/table">
            <a:tbl>
              <a:tblPr>
                <a:tableStyleId>{21E4AEA4-8DFA-4A89-87EB-49C32662AFE0}</a:tableStyleId>
              </a:tblPr>
              <a:tblGrid>
                <a:gridCol w="29523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633544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dirty="0">
                          <a:ln>
                            <a:noFill/>
                          </a:ln>
                          <a:solidFill>
                            <a:srgbClr val="333333"/>
                          </a:solidFill>
                          <a:effectLst/>
                          <a:latin typeface="+mn-lt"/>
                          <a:ea typeface="+mn-ea"/>
                          <a:cs typeface="+mn-cs"/>
                        </a:rPr>
                        <a:t>Událost</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Vysvětlení</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Správné? </a:t>
                      </a: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Drobný pohybující se předmět na ranní obloze.</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Pták?</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Pravděpodobně</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ano</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je </a:t>
                      </a:r>
                      <a:r>
                        <a:rPr kumimoji="0" lang="en-US" sz="2400" b="0" i="0" u="none" strike="noStrike" cap="none" normalizeH="0" baseline="0" dirty="0" err="1">
                          <a:ln>
                            <a:noFill/>
                          </a:ln>
                          <a:solidFill>
                            <a:srgbClr val="333333"/>
                          </a:solidFill>
                          <a:effectLst/>
                          <a:latin typeface="+mn-lt"/>
                          <a:ea typeface="+mn-ea"/>
                          <a:cs typeface="+mn-cs"/>
                        </a:rPr>
                        <a:t>jen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málo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dálkově</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ovládaný</a:t>
                      </a:r>
                      <a:r>
                        <a:rPr kumimoji="0" lang="en-US" sz="2400" b="0" i="0" u="none" strike="noStrike" cap="none" normalizeH="0" baseline="0" dirty="0">
                          <a:ln>
                            <a:noFill/>
                          </a:ln>
                          <a:solidFill>
                            <a:srgbClr val="333333"/>
                          </a:solidFill>
                          <a:effectLst/>
                          <a:latin typeface="+mn-lt"/>
                          <a:ea typeface="+mn-ea"/>
                          <a:cs typeface="+mn-cs"/>
                        </a:rPr>
                        <a:t> model </a:t>
                      </a:r>
                      <a:r>
                        <a:rPr kumimoji="0" lang="en-US" sz="2400" b="0" i="0" u="none" strike="noStrike" cap="none" normalizeH="0" baseline="0" dirty="0" err="1">
                          <a:ln>
                            <a:noFill/>
                          </a:ln>
                          <a:solidFill>
                            <a:srgbClr val="333333"/>
                          </a:solidFill>
                          <a:effectLst/>
                          <a:latin typeface="+mn-lt"/>
                          <a:ea typeface="+mn-ea"/>
                          <a:cs typeface="+mn-cs"/>
                        </a:rPr>
                        <a:t>letadla</a:t>
                      </a:r>
                      <a:r>
                        <a:rPr kumimoji="0" lang="en-US" sz="2400" b="0" i="0" u="none" strike="noStrike" cap="none" normalizeH="0" baseline="0" dirty="0">
                          <a:ln>
                            <a:noFill/>
                          </a:ln>
                          <a:solidFill>
                            <a:srgbClr val="333333"/>
                          </a:solidFill>
                          <a:effectLst/>
                          <a:latin typeface="+mn-lt"/>
                          <a:ea typeface="+mn-ea"/>
                          <a:cs typeface="+mn-cs"/>
                        </a:rPr>
                        <a:t>); ale </a:t>
                      </a:r>
                      <a:r>
                        <a:rPr kumimoji="0" lang="en-US" sz="2400" b="0" i="0" u="none" strike="noStrike" cap="none" normalizeH="0" baseline="0" dirty="0" err="1">
                          <a:ln>
                            <a:noFill/>
                          </a:ln>
                          <a:solidFill>
                            <a:srgbClr val="333333"/>
                          </a:solidFill>
                          <a:effectLst/>
                          <a:latin typeface="+mn-lt"/>
                          <a:ea typeface="+mn-ea"/>
                          <a:cs typeface="+mn-cs"/>
                        </a:rPr>
                        <a:t>případné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chybné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nebylo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nijak</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závažné</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0" i="0" u="none" strike="noStrike" cap="none" normalizeH="0" baseline="0">
                          <a:ln>
                            <a:noFill/>
                          </a:ln>
                          <a:solidFill>
                            <a:srgbClr val="333333"/>
                          </a:solidFill>
                          <a:effectLst/>
                          <a:latin typeface="+mn-lt"/>
                          <a:ea typeface="+mn-ea"/>
                          <a:cs typeface="+mn-cs"/>
                        </a:rPr>
                        <a:t>Z keřů kolem vašeho domu se ozývá harašení; k sousedům se nedávno někdo vloupal.</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400" b="0" i="0" u="none" strike="noStrike" cap="none" normalizeH="0" baseline="0">
                          <a:ln>
                            <a:noFill/>
                          </a:ln>
                          <a:solidFill>
                            <a:srgbClr val="333333"/>
                          </a:solidFill>
                          <a:effectLst/>
                          <a:latin typeface="+mn-lt"/>
                          <a:ea typeface="+mn-ea"/>
                          <a:cs typeface="+mn-cs"/>
                        </a:rPr>
                        <a:t>Lupič?</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2400" b="1" i="0" u="none" strike="noStrike" cap="none" normalizeH="0" baseline="0" dirty="0" err="1">
                          <a:ln>
                            <a:noFill/>
                          </a:ln>
                          <a:solidFill>
                            <a:srgbClr val="333333"/>
                          </a:solidFill>
                          <a:effectLst/>
                          <a:latin typeface="+mn-lt"/>
                          <a:ea typeface="+mn-ea"/>
                          <a:cs typeface="+mn-cs"/>
                        </a:rPr>
                        <a:t>Může</a:t>
                      </a:r>
                      <a:r>
                        <a:rPr kumimoji="0" lang="en-US" sz="2400" b="1" i="0" u="none" strike="noStrike" cap="none" normalizeH="0" baseline="0" dirty="0">
                          <a:ln>
                            <a:noFill/>
                          </a:ln>
                          <a:solidFill>
                            <a:srgbClr val="333333"/>
                          </a:solidFill>
                          <a:effectLst/>
                          <a:latin typeface="+mn-lt"/>
                          <a:ea typeface="+mn-ea"/>
                          <a:cs typeface="+mn-cs"/>
                        </a:rPr>
                        <a:t> </a:t>
                      </a:r>
                      <a:r>
                        <a:rPr kumimoji="0" lang="en-US" sz="2400" b="1" i="0" u="none" strike="noStrike" cap="none" normalizeH="0" baseline="0" dirty="0" err="1">
                          <a:ln>
                            <a:noFill/>
                          </a:ln>
                          <a:solidFill>
                            <a:srgbClr val="333333"/>
                          </a:solidFill>
                          <a:effectLst/>
                          <a:latin typeface="+mn-lt"/>
                          <a:ea typeface="+mn-ea"/>
                          <a:cs typeface="+mn-cs"/>
                        </a:rPr>
                        <a:t>být</a:t>
                      </a:r>
                      <a:r>
                        <a:rPr kumimoji="0" lang="en-US" sz="2400" b="1" i="0" u="none" strike="noStrike" cap="none" normalizeH="0" baseline="0" dirty="0">
                          <a:ln>
                            <a:noFill/>
                          </a:ln>
                          <a:solidFill>
                            <a:srgbClr val="333333"/>
                          </a:solidFill>
                          <a:effectLst/>
                          <a:latin typeface="+mn-lt"/>
                          <a:ea typeface="+mn-ea"/>
                          <a:cs typeface="+mn-cs"/>
                        </a:rPr>
                        <a:t> – </a:t>
                      </a:r>
                      <a:r>
                        <a:rPr kumimoji="0" lang="en-US" sz="2400" b="0" i="0" u="none" strike="noStrike" cap="none" normalizeH="0" baseline="0" dirty="0">
                          <a:ln>
                            <a:noFill/>
                          </a:ln>
                          <a:solidFill>
                            <a:srgbClr val="333333"/>
                          </a:solidFill>
                          <a:effectLst/>
                          <a:latin typeface="+mn-lt"/>
                          <a:ea typeface="+mn-ea"/>
                          <a:cs typeface="+mn-cs"/>
                        </a:rPr>
                        <a:t>ale </a:t>
                      </a:r>
                      <a:r>
                        <a:rPr kumimoji="0" lang="en-US" sz="2400" b="0" i="0" u="none" strike="noStrike" cap="none" normalizeH="0" baseline="0" dirty="0" err="1">
                          <a:ln>
                            <a:noFill/>
                          </a:ln>
                          <a:solidFill>
                            <a:srgbClr val="333333"/>
                          </a:solidFill>
                          <a:effectLst/>
                          <a:latin typeface="+mn-lt"/>
                          <a:ea typeface="+mn-ea"/>
                          <a:cs typeface="+mn-cs"/>
                        </a:rPr>
                        <a:t>existuje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mnoho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jiných</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vysvětlení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např</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kočka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prodírající</a:t>
                      </a:r>
                      <a:r>
                        <a:rPr kumimoji="0" lang="en-US" sz="2400" b="0" i="0" u="none" strike="noStrike" cap="none" normalizeH="0" baseline="0" dirty="0">
                          <a:ln>
                            <a:noFill/>
                          </a:ln>
                          <a:solidFill>
                            <a:srgbClr val="333333"/>
                          </a:solidFill>
                          <a:effectLst/>
                          <a:latin typeface="+mn-lt"/>
                          <a:ea typeface="+mn-ea"/>
                          <a:cs typeface="+mn-cs"/>
                        </a:rPr>
                        <a:t> se </a:t>
                      </a:r>
                      <a:r>
                        <a:rPr kumimoji="0" lang="en-US" sz="2400" b="0" i="0" u="none" strike="noStrike" cap="none" normalizeH="0" baseline="0" dirty="0" err="1">
                          <a:ln>
                            <a:noFill/>
                          </a:ln>
                          <a:solidFill>
                            <a:srgbClr val="333333"/>
                          </a:solidFill>
                          <a:effectLst/>
                          <a:latin typeface="+mn-lt"/>
                          <a:ea typeface="+mn-ea"/>
                          <a:cs typeface="+mn-cs"/>
                        </a:rPr>
                        <a:t>keřem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vítr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Uvědomte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určité</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jednání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třeba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hodit</a:t>
                      </a:r>
                      <a:r>
                        <a:rPr kumimoji="0" lang="en-US" sz="2400" b="0" i="0" u="none" strike="noStrike" cap="none" normalizeH="0" baseline="0" dirty="0">
                          <a:ln>
                            <a:noFill/>
                          </a:ln>
                          <a:solidFill>
                            <a:srgbClr val="333333"/>
                          </a:solidFill>
                          <a:effectLst/>
                          <a:latin typeface="+mn-lt"/>
                          <a:ea typeface="+mn-ea"/>
                          <a:cs typeface="+mn-cs"/>
                        </a:rPr>
                        <a:t> do </a:t>
                      </a:r>
                      <a:r>
                        <a:rPr kumimoji="0" lang="en-US" sz="2400" b="0" i="0" u="none" strike="noStrike" cap="none" normalizeH="0" baseline="0" dirty="0" err="1">
                          <a:ln>
                            <a:noFill/>
                          </a:ln>
                          <a:solidFill>
                            <a:srgbClr val="333333"/>
                          </a:solidFill>
                          <a:effectLst/>
                          <a:latin typeface="+mn-lt"/>
                          <a:ea typeface="+mn-ea"/>
                          <a:cs typeface="+mn-cs"/>
                        </a:rPr>
                        <a:t>keře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kámen</a:t>
                      </a:r>
                      <a:r>
                        <a:rPr kumimoji="0" lang="en-US" sz="2400" b="0" i="0" u="none" strike="noStrike" cap="none" normalizeH="0" baseline="0" dirty="0">
                          <a:ln>
                            <a:noFill/>
                          </a:ln>
                          <a:solidFill>
                            <a:srgbClr val="333333"/>
                          </a:solidFill>
                          <a:effectLst/>
                          <a:latin typeface="+mn-lt"/>
                          <a:ea typeface="+mn-ea"/>
                          <a:cs typeface="+mn-cs"/>
                        </a:rPr>
                        <a:t>, by </a:t>
                      </a:r>
                      <a:r>
                        <a:rPr kumimoji="0" lang="en-US" sz="2400" b="0" i="0" u="none" strike="noStrike" cap="none" normalizeH="0" baseline="0" dirty="0" err="1">
                          <a:ln>
                            <a:noFill/>
                          </a:ln>
                          <a:solidFill>
                            <a:srgbClr val="333333"/>
                          </a:solidFill>
                          <a:effectLst/>
                          <a:latin typeface="+mn-lt"/>
                          <a:ea typeface="+mn-ea"/>
                          <a:cs typeface="+mn-cs"/>
                        </a:rPr>
                        <a:t>mohlo</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mít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negativní</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důsledky</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např</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že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byste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zranili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sousedovu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oblíbenou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kočičku</a:t>
                      </a:r>
                      <a:r>
                        <a:rPr kumimoji="0" lang="en-US" sz="2400" b="0" i="0" u="none" strike="noStrike" cap="none" normalizeH="0" baseline="0" dirty="0">
                          <a:ln>
                            <a:noFill/>
                          </a:ln>
                          <a:solidFill>
                            <a:srgbClr val="333333"/>
                          </a:solidFill>
                          <a:effectLst/>
                          <a:latin typeface="+mn-lt"/>
                          <a:ea typeface="+mn-ea"/>
                          <a:cs typeface="+mn-cs"/>
                        </a:rPr>
                        <a:t>). </a:t>
                      </a:r>
                      <a:endParaRPr kumimoji="0" lang="es-ES" sz="2400" b="0" i="0" u="none" strike="noStrike" cap="none" normalizeH="0" baseline="0" dirty="0">
                        <a:ln>
                          <a:noFill/>
                        </a:ln>
                        <a:solidFill>
                          <a:srgbClr val="333333"/>
                        </a:solidFill>
                        <a:effectLst/>
                        <a:latin typeface="+mn-lt"/>
                        <a:ea typeface="+mn-ea"/>
                        <a:cs typeface="+mn-cs"/>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73CD6450-F7EE-4744-8BD6-D96220F5780A}" type="slidenum">
              <a:rPr lang="de-DE" altLang="de-DE" smtClean="0"/>
              <a:pPr/>
              <a:t>9</a:t>
            </a:fld>
            <a:endParaRPr lang="de-DE" altLang="de-DE"/>
          </a:p>
        </p:txBody>
      </p:sp>
    </p:spTree>
    <p:extLst>
      <p:ext uri="{BB962C8B-B14F-4D97-AF65-F5344CB8AC3E}">
        <p14:creationId xmlns:p14="http://schemas.microsoft.com/office/powerpoint/2010/main" val="3171827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266623133"/>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3722387253"/>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Čarodějnické</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procesy</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ve</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středověku</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Ženy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obviňovány</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čarodějnice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jen</a:t>
                      </a:r>
                      <a:r>
                        <a:rPr kumimoji="0" lang="en-US" sz="2000" b="0" i="0" u="none" strike="noStrike" cap="none" normalizeH="0" baseline="0" dirty="0">
                          <a:ln>
                            <a:noFill/>
                          </a:ln>
                          <a:solidFill>
                            <a:srgbClr val="333333"/>
                          </a:solidFill>
                          <a:effectLst/>
                          <a:latin typeface="+mn-lt"/>
                          <a:ea typeface="+mn-ea"/>
                          <a:cs typeface="+mn-cs"/>
                        </a:rPr>
                        <a:t> proto,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staré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měly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zrzavé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vlasy</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McCarthyho</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éra</a:t>
                      </a:r>
                      <a:r>
                        <a:rPr kumimoji="0" lang="en-US" sz="2000" b="0" i="0" u="none" strike="noStrike" cap="none" normalizeH="0" baseline="0" dirty="0">
                          <a:ln>
                            <a:noFill/>
                          </a:ln>
                          <a:solidFill>
                            <a:srgbClr val="004992"/>
                          </a:solidFill>
                          <a:effectLst/>
                          <a:latin typeface="+mn-lt"/>
                          <a:ea typeface="+mn-ea"/>
                          <a:cs typeface="+mn-cs"/>
                        </a:rPr>
                        <a:t> (USA, </a:t>
                      </a:r>
                      <a:r>
                        <a:rPr kumimoji="0" lang="en-US" sz="2000" b="0" i="0" u="none" strike="noStrike" cap="none" normalizeH="0" baseline="0" dirty="0" err="1">
                          <a:ln>
                            <a:noFill/>
                          </a:ln>
                          <a:solidFill>
                            <a:srgbClr val="004992"/>
                          </a:solidFill>
                          <a:effectLst/>
                          <a:latin typeface="+mn-lt"/>
                          <a:ea typeface="+mn-ea"/>
                          <a:cs typeface="+mn-cs"/>
                        </a:rPr>
                        <a:t>padesátá</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léta</a:t>
                      </a:r>
                      <a:r>
                        <a:rPr kumimoji="0" lang="en-US" sz="2000" b="0" i="0" u="none" strike="noStrike" cap="none" normalizeH="0" baseline="0" dirty="0">
                          <a:ln>
                            <a:noFill/>
                          </a:ln>
                          <a:solidFill>
                            <a:srgbClr val="004992"/>
                          </a:solidFill>
                          <a:effectLst/>
                          <a:latin typeface="+mn-lt"/>
                          <a:ea typeface="+mn-ea"/>
                          <a:cs typeface="+mn-cs"/>
                        </a:rPr>
                        <a:t> 20.století):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vyjadřování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liberálních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názorů</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mnoho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lidí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falešně</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obviněno</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komunisté</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4992"/>
                          </a:solidFill>
                          <a:effectLst/>
                          <a:latin typeface="+mn-lt"/>
                          <a:ea typeface="+mn-ea"/>
                          <a:cs typeface="+mn-cs"/>
                        </a:rPr>
                        <a:t>???</a:t>
                      </a:r>
                      <a:endParaRPr kumimoji="0" lang="de-DE"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11</a:t>
            </a:fld>
            <a:endParaRPr lang="de-DE" altLang="de-DE"/>
          </a:p>
        </p:txBody>
      </p:sp>
    </p:spTree>
    <p:extLst>
      <p:ext uri="{BB962C8B-B14F-4D97-AF65-F5344CB8AC3E}">
        <p14:creationId xmlns:p14="http://schemas.microsoft.com/office/powerpoint/2010/main" val="1197723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Unáhlené závěry “v praxi”</a:t>
            </a:r>
          </a:p>
        </p:txBody>
      </p:sp>
      <p:graphicFrame>
        <p:nvGraphicFramePr>
          <p:cNvPr id="9" name="Group 2"/>
          <p:cNvGraphicFramePr>
            <a:graphicFrameLocks noGrp="1"/>
          </p:cNvGraphicFramePr>
          <p:nvPr>
            <p:extLst>
              <p:ext uri="{D42A27DB-BD31-4B8C-83A1-F6EECF244321}">
                <p14:modId xmlns:p14="http://schemas.microsoft.com/office/powerpoint/2010/main" val="1482962591"/>
              </p:ext>
            </p:extLst>
          </p:nvPr>
        </p:nvGraphicFramePr>
        <p:xfrm>
          <a:off x="408955" y="2029968"/>
          <a:ext cx="11376000" cy="4572000"/>
        </p:xfrm>
        <a:graphic>
          <a:graphicData uri="http://schemas.openxmlformats.org/drawingml/2006/table">
            <a:tbl>
              <a:tblPr>
                <a:tableStyleId>{21E4AEA4-8DFA-4A89-87EB-49C32662AFE0}</a:tableStyleId>
              </a:tblPr>
              <a:tblGrid>
                <a:gridCol w="2232248">
                  <a:extLst>
                    <a:ext uri="{9D8B030D-6E8A-4147-A177-3AD203B41FA5}">
                      <a16:colId xmlns:a16="http://schemas.microsoft.com/office/drawing/2014/main" val="20000"/>
                    </a:ext>
                  </a:extLst>
                </a:gridCol>
                <a:gridCol w="9143752">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mn-lt"/>
                          <a:ea typeface="+mn-ea"/>
                          <a:cs typeface="+mn-cs"/>
                        </a:rPr>
                        <a:t>Oblast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Příklad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Historie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Čarodějnické</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procesy</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ve</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středověku</a:t>
                      </a:r>
                      <a:r>
                        <a:rPr kumimoji="0" lang="en-US" sz="20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Ženy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často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obviňovány</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čarodějnice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jen</a:t>
                      </a:r>
                      <a:r>
                        <a:rPr kumimoji="0" lang="en-US" sz="2000" b="0" i="0" u="none" strike="noStrike" cap="none" normalizeH="0" baseline="0" dirty="0">
                          <a:ln>
                            <a:noFill/>
                          </a:ln>
                          <a:solidFill>
                            <a:srgbClr val="333333"/>
                          </a:solidFill>
                          <a:effectLst/>
                          <a:latin typeface="+mn-lt"/>
                          <a:ea typeface="+mn-ea"/>
                          <a:cs typeface="+mn-cs"/>
                        </a:rPr>
                        <a:t> proto,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staré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nebo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měly</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zrzavé</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vlasy</a:t>
                      </a:r>
                      <a:r>
                        <a:rPr kumimoji="0" lang="en-US" sz="20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n-US" sz="2000" b="0" i="0" u="none" strike="noStrike" cap="none" normalizeH="0" baseline="0" dirty="0" err="1">
                          <a:ln>
                            <a:noFill/>
                          </a:ln>
                          <a:solidFill>
                            <a:srgbClr val="004992"/>
                          </a:solidFill>
                          <a:effectLst/>
                          <a:latin typeface="+mn-lt"/>
                          <a:ea typeface="+mn-ea"/>
                          <a:cs typeface="+mn-cs"/>
                        </a:rPr>
                        <a:t>McCarthyho</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éra</a:t>
                      </a:r>
                      <a:r>
                        <a:rPr kumimoji="0" lang="en-US" sz="2000" b="0" i="0" u="none" strike="noStrike" cap="none" normalizeH="0" baseline="0" dirty="0">
                          <a:ln>
                            <a:noFill/>
                          </a:ln>
                          <a:solidFill>
                            <a:srgbClr val="004992"/>
                          </a:solidFill>
                          <a:effectLst/>
                          <a:latin typeface="+mn-lt"/>
                          <a:ea typeface="+mn-ea"/>
                          <a:cs typeface="+mn-cs"/>
                        </a:rPr>
                        <a:t> (USA, </a:t>
                      </a:r>
                      <a:r>
                        <a:rPr kumimoji="0" lang="en-US" sz="2000" b="0" i="0" u="none" strike="noStrike" cap="none" normalizeH="0" baseline="0" dirty="0" err="1">
                          <a:ln>
                            <a:noFill/>
                          </a:ln>
                          <a:solidFill>
                            <a:srgbClr val="004992"/>
                          </a:solidFill>
                          <a:effectLst/>
                          <a:latin typeface="+mn-lt"/>
                          <a:ea typeface="+mn-ea"/>
                          <a:cs typeface="+mn-cs"/>
                        </a:rPr>
                        <a:t>padesátá</a:t>
                      </a:r>
                      <a:r>
                        <a:rPr kumimoji="0" lang="en-US" sz="2000" b="0" i="0" u="none" strike="noStrike" cap="none" normalizeH="0" baseline="0" dirty="0">
                          <a:ln>
                            <a:noFill/>
                          </a:ln>
                          <a:solidFill>
                            <a:srgbClr val="004992"/>
                          </a:solidFill>
                          <a:effectLst/>
                          <a:latin typeface="+mn-lt"/>
                          <a:ea typeface="+mn-ea"/>
                          <a:cs typeface="+mn-cs"/>
                        </a:rPr>
                        <a:t> </a:t>
                      </a:r>
                      <a:r>
                        <a:rPr kumimoji="0" lang="en-US" sz="2000" b="0" i="0" u="none" strike="noStrike" cap="none" normalizeH="0" baseline="0" dirty="0" err="1">
                          <a:ln>
                            <a:noFill/>
                          </a:ln>
                          <a:solidFill>
                            <a:srgbClr val="004992"/>
                          </a:solidFill>
                          <a:effectLst/>
                          <a:latin typeface="+mn-lt"/>
                          <a:ea typeface="+mn-ea"/>
                          <a:cs typeface="+mn-cs"/>
                        </a:rPr>
                        <a:t>léta</a:t>
                      </a:r>
                      <a:r>
                        <a:rPr kumimoji="0" lang="en-US" sz="2000" b="0" i="0" u="none" strike="noStrike" cap="none" normalizeH="0" baseline="0" dirty="0">
                          <a:ln>
                            <a:noFill/>
                          </a:ln>
                          <a:solidFill>
                            <a:srgbClr val="004992"/>
                          </a:solidFill>
                          <a:effectLst/>
                          <a:latin typeface="+mn-lt"/>
                          <a:ea typeface="+mn-ea"/>
                          <a:cs typeface="+mn-cs"/>
                        </a:rPr>
                        <a:t> 20.století): </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n-US" sz="2000" b="0" i="0" u="none" strike="noStrike" cap="none" normalizeH="0" baseline="0" dirty="0" err="1">
                          <a:ln>
                            <a:noFill/>
                          </a:ln>
                          <a:solidFill>
                            <a:srgbClr val="333333"/>
                          </a:solidFill>
                          <a:effectLst/>
                          <a:latin typeface="+mn-lt"/>
                          <a:ea typeface="+mn-ea"/>
                          <a:cs typeface="+mn-cs"/>
                        </a:rPr>
                        <a:t>Za</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vyjadřování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liberálních</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názorů</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bylo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mnoho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lidí</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falešně</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obviněno</a:t>
                      </a:r>
                      <a:r>
                        <a:rPr kumimoji="0" lang="en-US" sz="2000" b="0" i="0" u="none" strike="noStrike" cap="none" normalizeH="0" baseline="0" dirty="0">
                          <a:ln>
                            <a:noFill/>
                          </a:ln>
                          <a:solidFill>
                            <a:srgbClr val="333333"/>
                          </a:solidFill>
                          <a:effectLst/>
                          <a:latin typeface="+mn-lt"/>
                          <a:ea typeface="+mn-ea"/>
                          <a:cs typeface="+mn-cs"/>
                        </a:rPr>
                        <a:t> z </a:t>
                      </a:r>
                      <a:r>
                        <a:rPr kumimoji="0" lang="en-US" sz="2000" b="0" i="0" u="none" strike="noStrike" cap="none" normalizeH="0" baseline="0" dirty="0" err="1">
                          <a:ln>
                            <a:noFill/>
                          </a:ln>
                          <a:solidFill>
                            <a:srgbClr val="333333"/>
                          </a:solidFill>
                          <a:effectLst/>
                          <a:latin typeface="+mn-lt"/>
                          <a:ea typeface="+mn-ea"/>
                          <a:cs typeface="+mn-cs"/>
                        </a:rPr>
                        <a:t>toho</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že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jsou</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komunisté</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mn-lt"/>
                          <a:ea typeface="+mn-ea"/>
                          <a:cs typeface="+mn-cs"/>
                        </a:rPr>
                        <a:t>Sdělovací prostředky</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0277" y="4696544"/>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4"/>
          <p:cNvSpPr txBox="1">
            <a:spLocks noChangeArrowheads="1"/>
          </p:cNvSpPr>
          <p:nvPr/>
        </p:nvSpPr>
        <p:spPr bwMode="auto">
          <a:xfrm>
            <a:off x="4657427" y="4696544"/>
            <a:ext cx="70866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ts val="1200"/>
              </a:spcBef>
              <a:buClrTx/>
              <a:buFontTx/>
              <a:buNone/>
            </a:pPr>
            <a:r>
              <a:rPr lang="en-US" altLang="de-DE" sz="2000" dirty="0">
                <a:latin typeface="+mn-lt"/>
                <a:ea typeface="+mn-ea"/>
              </a:rPr>
              <a:t>V </a:t>
            </a:r>
            <a:r>
              <a:rPr lang="en-US" altLang="de-DE" sz="2000" dirty="0" err="1">
                <a:latin typeface="+mn-lt"/>
                <a:ea typeface="+mn-ea"/>
              </a:rPr>
              <a:t>roce</a:t>
            </a:r>
            <a:r>
              <a:rPr lang="en-US" altLang="de-DE" sz="2000" dirty="0">
                <a:latin typeface="+mn-lt"/>
                <a:ea typeface="+mn-ea"/>
              </a:rPr>
              <a:t> 1938 </a:t>
            </a:r>
            <a:r>
              <a:rPr lang="en-US" altLang="de-DE" sz="2000" dirty="0" err="1">
                <a:latin typeface="+mn-lt"/>
                <a:ea typeface="+mn-ea"/>
              </a:rPr>
              <a:t>vysílal</a:t>
            </a:r>
            <a:r>
              <a:rPr lang="en-US" altLang="de-DE" sz="2000" dirty="0">
                <a:latin typeface="+mn-lt"/>
                <a:ea typeface="+mn-ea"/>
              </a:rPr>
              <a:t> v </a:t>
            </a:r>
            <a:r>
              <a:rPr lang="en-US" altLang="de-DE" sz="2000" dirty="0" err="1">
                <a:latin typeface="+mn-lt"/>
                <a:ea typeface="+mn-ea"/>
              </a:rPr>
              <a:t>rádiu</a:t>
            </a:r>
            <a:r>
              <a:rPr lang="en-US" altLang="de-DE" sz="2000" dirty="0">
                <a:latin typeface="+mn-lt"/>
                <a:ea typeface="+mn-ea"/>
              </a:rPr>
              <a:t> Orson Welles </a:t>
            </a:r>
            <a:r>
              <a:rPr lang="en-US" altLang="de-DE" sz="2000" dirty="0" err="1">
                <a:latin typeface="+mn-lt"/>
                <a:ea typeface="+mn-ea"/>
              </a:rPr>
              <a:t>dramatizaci</a:t>
            </a:r>
            <a:r>
              <a:rPr lang="en-US" altLang="de-DE" sz="2000" dirty="0">
                <a:latin typeface="+mn-lt"/>
                <a:ea typeface="+mn-ea"/>
              </a:rPr>
              <a:t> </a:t>
            </a:r>
            <a:r>
              <a:rPr lang="en-US" altLang="de-DE" sz="2000" dirty="0" err="1">
                <a:latin typeface="+mn-lt"/>
                <a:ea typeface="+mn-ea"/>
              </a:rPr>
              <a:t>románu</a:t>
            </a:r>
            <a:r>
              <a:rPr lang="en-US" altLang="de-DE" sz="2000" dirty="0">
                <a:latin typeface="+mn-lt"/>
                <a:ea typeface="+mn-ea"/>
              </a:rPr>
              <a:t> o </a:t>
            </a:r>
            <a:r>
              <a:rPr lang="en-US" altLang="de-DE" sz="2000" dirty="0" err="1">
                <a:latin typeface="+mn-lt"/>
                <a:ea typeface="+mn-ea"/>
              </a:rPr>
              <a:t>invazi</a:t>
            </a:r>
            <a:r>
              <a:rPr lang="en-US" altLang="de-DE" sz="2000" dirty="0">
                <a:latin typeface="+mn-lt"/>
                <a:ea typeface="+mn-ea"/>
              </a:rPr>
              <a:t> </a:t>
            </a:r>
            <a:r>
              <a:rPr lang="en-US" altLang="de-DE" sz="2000" dirty="0" err="1">
                <a:latin typeface="+mn-lt"/>
                <a:ea typeface="+mn-ea"/>
              </a:rPr>
              <a:t>Marťanů</a:t>
            </a:r>
            <a:r>
              <a:rPr lang="en-US" altLang="de-DE" sz="2000" dirty="0">
                <a:latin typeface="+mn-lt"/>
                <a:ea typeface="+mn-ea"/>
              </a:rPr>
              <a:t> </a:t>
            </a:r>
            <a:r>
              <a:rPr lang="en-US" altLang="de-DE" sz="2000" dirty="0" err="1">
                <a:latin typeface="+mn-lt"/>
                <a:ea typeface="+mn-ea"/>
              </a:rPr>
              <a:t>Válka</a:t>
            </a:r>
            <a:r>
              <a:rPr lang="en-US" altLang="de-DE" sz="2000" dirty="0">
                <a:latin typeface="+mn-lt"/>
                <a:ea typeface="+mn-ea"/>
              </a:rPr>
              <a:t> </a:t>
            </a:r>
            <a:r>
              <a:rPr lang="en-US" altLang="de-DE" sz="2000" dirty="0" err="1">
                <a:latin typeface="+mn-lt"/>
                <a:ea typeface="+mn-ea"/>
              </a:rPr>
              <a:t>světů</a:t>
            </a:r>
            <a:r>
              <a:rPr lang="en-US" altLang="de-DE" sz="2000" dirty="0">
                <a:latin typeface="+mn-lt"/>
                <a:ea typeface="+mn-ea"/>
              </a:rPr>
              <a:t> </a:t>
            </a:r>
            <a:r>
              <a:rPr lang="en-US" altLang="de-DE" sz="2000" dirty="0" err="1">
                <a:latin typeface="+mn-lt"/>
                <a:ea typeface="+mn-ea"/>
              </a:rPr>
              <a:t>tak</a:t>
            </a:r>
            <a:r>
              <a:rPr lang="en-US" altLang="de-DE" sz="2000" dirty="0">
                <a:latin typeface="+mn-lt"/>
                <a:ea typeface="+mn-ea"/>
              </a:rPr>
              <a:t> </a:t>
            </a:r>
            <a:r>
              <a:rPr lang="en-US" altLang="de-DE" sz="2000" dirty="0" err="1">
                <a:latin typeface="+mn-lt"/>
                <a:ea typeface="+mn-ea"/>
              </a:rPr>
              <a:t>přesvědčivě</a:t>
            </a:r>
            <a:r>
              <a:rPr lang="en-US" altLang="de-DE" sz="2000" dirty="0">
                <a:latin typeface="+mn-lt"/>
                <a:ea typeface="+mn-ea"/>
              </a:rPr>
              <a:t>, </a:t>
            </a:r>
            <a:r>
              <a:rPr lang="en-US" altLang="de-DE" sz="2000" dirty="0" err="1">
                <a:latin typeface="+mn-lt"/>
                <a:ea typeface="+mn-ea"/>
              </a:rPr>
              <a:t>že</a:t>
            </a:r>
            <a:r>
              <a:rPr lang="en-US" altLang="de-DE" sz="2000" dirty="0">
                <a:latin typeface="+mn-lt"/>
                <a:ea typeface="+mn-ea"/>
              </a:rPr>
              <a:t> to </a:t>
            </a:r>
            <a:r>
              <a:rPr lang="en-US" altLang="de-DE" sz="2000" dirty="0" err="1">
                <a:latin typeface="+mn-lt"/>
                <a:ea typeface="+mn-ea"/>
              </a:rPr>
              <a:t>vyvolalo</a:t>
            </a:r>
            <a:r>
              <a:rPr lang="en-US" altLang="de-DE" sz="2000" dirty="0">
                <a:latin typeface="+mn-lt"/>
                <a:ea typeface="+mn-ea"/>
              </a:rPr>
              <a:t> v </a:t>
            </a:r>
            <a:r>
              <a:rPr lang="en-US" altLang="de-DE" sz="2000" dirty="0" err="1">
                <a:latin typeface="+mn-lt"/>
                <a:ea typeface="+mn-ea"/>
              </a:rPr>
              <a:t>mnoha</a:t>
            </a:r>
            <a:r>
              <a:rPr lang="en-US" altLang="de-DE" sz="2000" dirty="0">
                <a:latin typeface="+mn-lt"/>
                <a:ea typeface="+mn-ea"/>
              </a:rPr>
              <a:t> </a:t>
            </a:r>
            <a:r>
              <a:rPr lang="en-US" altLang="de-DE" sz="2000" dirty="0" err="1">
                <a:latin typeface="+mn-lt"/>
                <a:ea typeface="+mn-ea"/>
              </a:rPr>
              <a:t>městech</a:t>
            </a:r>
            <a:r>
              <a:rPr lang="en-US" altLang="de-DE" sz="2000" dirty="0">
                <a:latin typeface="+mn-lt"/>
                <a:ea typeface="+mn-ea"/>
              </a:rPr>
              <a:t> v USA </a:t>
            </a:r>
            <a:r>
              <a:rPr lang="en-US" altLang="de-DE" sz="2000" dirty="0" err="1">
                <a:latin typeface="+mn-lt"/>
                <a:ea typeface="+mn-ea"/>
              </a:rPr>
              <a:t>masovou</a:t>
            </a:r>
            <a:r>
              <a:rPr lang="en-US" altLang="de-DE" sz="2000" dirty="0">
                <a:latin typeface="+mn-lt"/>
                <a:ea typeface="+mn-ea"/>
              </a:rPr>
              <a:t> </a:t>
            </a:r>
            <a:r>
              <a:rPr lang="en-US" altLang="de-DE" sz="2000" dirty="0" err="1">
                <a:latin typeface="+mn-lt"/>
                <a:ea typeface="+mn-ea"/>
              </a:rPr>
              <a:t>paniku</a:t>
            </a:r>
            <a:r>
              <a:rPr lang="en-US" altLang="de-DE" sz="2000" dirty="0">
                <a:latin typeface="+mn-lt"/>
                <a:ea typeface="+mn-ea"/>
              </a:rPr>
              <a:t>, </a:t>
            </a:r>
            <a:r>
              <a:rPr lang="en-US" altLang="de-DE" sz="2000" dirty="0" err="1">
                <a:latin typeface="+mn-lt"/>
                <a:ea typeface="+mn-ea"/>
              </a:rPr>
              <a:t>protože</a:t>
            </a:r>
            <a:r>
              <a:rPr lang="en-US" altLang="de-DE" sz="2000" dirty="0">
                <a:latin typeface="+mn-lt"/>
                <a:ea typeface="+mn-ea"/>
              </a:rPr>
              <a:t> </a:t>
            </a:r>
            <a:r>
              <a:rPr lang="en-US" altLang="de-DE" sz="2000" dirty="0" err="1">
                <a:latin typeface="+mn-lt"/>
                <a:ea typeface="+mn-ea"/>
              </a:rPr>
              <a:t>mnoho</a:t>
            </a:r>
            <a:r>
              <a:rPr lang="en-US" altLang="de-DE" sz="2000" dirty="0">
                <a:latin typeface="+mn-lt"/>
                <a:ea typeface="+mn-ea"/>
              </a:rPr>
              <a:t> </a:t>
            </a:r>
            <a:r>
              <a:rPr lang="en-US" altLang="de-DE" sz="2000" dirty="0" err="1">
                <a:latin typeface="+mn-lt"/>
                <a:ea typeface="+mn-ea"/>
              </a:rPr>
              <a:t>posluchačů</a:t>
            </a:r>
            <a:r>
              <a:rPr lang="en-US" altLang="de-DE" sz="2000" dirty="0">
                <a:latin typeface="+mn-lt"/>
                <a:ea typeface="+mn-ea"/>
              </a:rPr>
              <a:t> </a:t>
            </a:r>
            <a:r>
              <a:rPr lang="en-US" altLang="de-DE" sz="2000" dirty="0" err="1">
                <a:latin typeface="+mn-lt"/>
                <a:ea typeface="+mn-ea"/>
              </a:rPr>
              <a:t>uvěřilo</a:t>
            </a:r>
            <a:r>
              <a:rPr lang="en-US" altLang="de-DE" sz="2000" dirty="0">
                <a:latin typeface="+mn-lt"/>
                <a:ea typeface="+mn-ea"/>
              </a:rPr>
              <a:t>, </a:t>
            </a:r>
            <a:r>
              <a:rPr lang="en-US" altLang="de-DE" sz="2000" dirty="0" err="1">
                <a:latin typeface="+mn-lt"/>
                <a:ea typeface="+mn-ea"/>
              </a:rPr>
              <a:t>že</a:t>
            </a:r>
            <a:r>
              <a:rPr lang="en-US" altLang="de-DE" sz="2000" dirty="0">
                <a:latin typeface="+mn-lt"/>
                <a:ea typeface="+mn-ea"/>
              </a:rPr>
              <a:t> </a:t>
            </a:r>
            <a:r>
              <a:rPr lang="en-US" altLang="de-DE" sz="2000" dirty="0" err="1">
                <a:latin typeface="+mn-lt"/>
                <a:ea typeface="+mn-ea"/>
              </a:rPr>
              <a:t>Země</a:t>
            </a:r>
            <a:r>
              <a:rPr lang="en-US" altLang="de-DE" sz="2000" dirty="0">
                <a:latin typeface="+mn-lt"/>
                <a:ea typeface="+mn-ea"/>
              </a:rPr>
              <a:t> </a:t>
            </a:r>
            <a:r>
              <a:rPr lang="en-US" altLang="de-DE" sz="2000" dirty="0" err="1">
                <a:latin typeface="+mn-lt"/>
                <a:ea typeface="+mn-ea"/>
              </a:rPr>
              <a:t>byla</a:t>
            </a:r>
            <a:r>
              <a:rPr lang="en-US" altLang="de-DE" sz="2000" dirty="0">
                <a:latin typeface="+mn-lt"/>
                <a:ea typeface="+mn-ea"/>
              </a:rPr>
              <a:t> </a:t>
            </a:r>
            <a:r>
              <a:rPr lang="en-US" altLang="de-DE" sz="2000" dirty="0" err="1">
                <a:latin typeface="+mn-lt"/>
                <a:ea typeface="+mn-ea"/>
              </a:rPr>
              <a:t>skutečně</a:t>
            </a:r>
            <a:r>
              <a:rPr lang="en-US" altLang="de-DE" sz="2000" dirty="0">
                <a:latin typeface="+mn-lt"/>
                <a:ea typeface="+mn-ea"/>
              </a:rPr>
              <a:t> </a:t>
            </a:r>
            <a:r>
              <a:rPr lang="en-US" altLang="de-DE" sz="2000" dirty="0" err="1">
                <a:latin typeface="+mn-lt"/>
                <a:ea typeface="+mn-ea"/>
              </a:rPr>
              <a:t>napadena</a:t>
            </a:r>
            <a:r>
              <a:rPr lang="en-US" altLang="de-DE" sz="2000" dirty="0">
                <a:latin typeface="+mn-lt"/>
                <a:ea typeface="+mn-ea"/>
              </a:rPr>
              <a:t> </a:t>
            </a:r>
            <a:r>
              <a:rPr lang="en-US" altLang="de-DE" sz="2000" dirty="0" err="1">
                <a:latin typeface="+mn-lt"/>
                <a:ea typeface="+mn-ea"/>
              </a:rPr>
              <a:t>mimozemšťany</a:t>
            </a:r>
            <a:r>
              <a:rPr lang="en-US" altLang="de-DE" sz="2000" dirty="0">
                <a:latin typeface="+mn-lt"/>
                <a:ea typeface="+mn-ea"/>
              </a:rPr>
              <a:t>.</a:t>
            </a:r>
          </a:p>
          <a:p>
            <a:pPr eaLnBrk="1" hangingPunct="1">
              <a:spcBef>
                <a:spcPts val="1200"/>
              </a:spcBef>
              <a:buClrTx/>
              <a:buFontTx/>
              <a:buNone/>
            </a:pPr>
            <a:r>
              <a:rPr lang="en-US" altLang="de-DE" sz="2000" dirty="0" err="1">
                <a:solidFill>
                  <a:srgbClr val="004992"/>
                </a:solidFill>
                <a:latin typeface="+mn-lt"/>
                <a:ea typeface="+mn-ea"/>
              </a:rPr>
              <a:t>Chybný</a:t>
            </a:r>
            <a:r>
              <a:rPr lang="en-US" altLang="de-DE" sz="2000" dirty="0">
                <a:solidFill>
                  <a:srgbClr val="004992"/>
                </a:solidFill>
                <a:latin typeface="+mn-lt"/>
                <a:ea typeface="+mn-ea"/>
              </a:rPr>
              <a:t> </a:t>
            </a:r>
            <a:r>
              <a:rPr lang="en-US" altLang="de-DE" sz="2000" dirty="0" err="1">
                <a:solidFill>
                  <a:srgbClr val="004992"/>
                </a:solidFill>
                <a:latin typeface="+mn-lt"/>
                <a:ea typeface="+mn-ea"/>
              </a:rPr>
              <a:t>předpoklad</a:t>
            </a:r>
            <a:r>
              <a:rPr lang="en-US" altLang="de-DE" sz="2000" dirty="0">
                <a:solidFill>
                  <a:srgbClr val="004992"/>
                </a:solidFill>
                <a:latin typeface="+mn-lt"/>
                <a:ea typeface="+mn-ea"/>
              </a:rPr>
              <a:t>: </a:t>
            </a:r>
            <a:r>
              <a:rPr lang="en-US" altLang="de-DE" sz="2000" dirty="0" err="1">
                <a:latin typeface="+mn-lt"/>
                <a:ea typeface="+mn-ea"/>
              </a:rPr>
              <a:t>Když</a:t>
            </a:r>
            <a:r>
              <a:rPr lang="en-US" altLang="de-DE" sz="2000" dirty="0">
                <a:latin typeface="+mn-lt"/>
                <a:ea typeface="+mn-ea"/>
              </a:rPr>
              <a:t> </a:t>
            </a:r>
            <a:r>
              <a:rPr lang="en-US" altLang="de-DE" sz="2000" dirty="0" err="1">
                <a:latin typeface="+mn-lt"/>
                <a:ea typeface="+mn-ea"/>
              </a:rPr>
              <a:t>něco</a:t>
            </a:r>
            <a:r>
              <a:rPr lang="en-US" altLang="de-DE" sz="2000" dirty="0">
                <a:latin typeface="+mn-lt"/>
                <a:ea typeface="+mn-ea"/>
              </a:rPr>
              <a:t> </a:t>
            </a:r>
            <a:r>
              <a:rPr lang="en-US" altLang="de-DE" sz="2000" dirty="0" err="1">
                <a:latin typeface="+mn-lt"/>
                <a:ea typeface="+mn-ea"/>
              </a:rPr>
              <a:t>říkají</a:t>
            </a:r>
            <a:r>
              <a:rPr lang="en-US" altLang="de-DE" sz="2000" dirty="0">
                <a:latin typeface="+mn-lt"/>
                <a:ea typeface="+mn-ea"/>
              </a:rPr>
              <a:t> v </a:t>
            </a:r>
            <a:r>
              <a:rPr lang="en-US" altLang="de-DE" sz="2000" dirty="0" err="1">
                <a:latin typeface="+mn-lt"/>
                <a:ea typeface="+mn-ea"/>
              </a:rPr>
              <a:t>rádiu</a:t>
            </a:r>
            <a:r>
              <a:rPr lang="en-US" altLang="de-DE" sz="2000" dirty="0">
                <a:latin typeface="+mn-lt"/>
                <a:ea typeface="+mn-ea"/>
              </a:rPr>
              <a:t>, </a:t>
            </a:r>
            <a:r>
              <a:rPr lang="en-US" altLang="de-DE" sz="2000" dirty="0" err="1">
                <a:latin typeface="+mn-lt"/>
                <a:ea typeface="+mn-ea"/>
              </a:rPr>
              <a:t>tak</a:t>
            </a:r>
            <a:r>
              <a:rPr lang="en-US" altLang="de-DE" sz="2000" dirty="0">
                <a:latin typeface="+mn-lt"/>
                <a:ea typeface="+mn-ea"/>
              </a:rPr>
              <a:t> to </a:t>
            </a:r>
            <a:r>
              <a:rPr lang="en-US" altLang="de-DE" sz="2000" dirty="0" err="1">
                <a:latin typeface="+mn-lt"/>
                <a:ea typeface="+mn-ea"/>
              </a:rPr>
              <a:t>musí</a:t>
            </a:r>
            <a:r>
              <a:rPr lang="en-US" altLang="de-DE" sz="2000" dirty="0">
                <a:latin typeface="+mn-lt"/>
                <a:ea typeface="+mn-ea"/>
              </a:rPr>
              <a:t> </a:t>
            </a:r>
            <a:r>
              <a:rPr lang="en-US" altLang="de-DE" sz="2000" dirty="0" err="1">
                <a:latin typeface="+mn-lt"/>
                <a:ea typeface="+mn-ea"/>
              </a:rPr>
              <a:t>být</a:t>
            </a:r>
            <a:r>
              <a:rPr lang="en-US" altLang="de-DE" sz="2000" dirty="0">
                <a:latin typeface="+mn-lt"/>
                <a:ea typeface="+mn-ea"/>
              </a:rPr>
              <a:t> </a:t>
            </a:r>
            <a:r>
              <a:rPr lang="en-US" altLang="de-DE" sz="2000" dirty="0" err="1">
                <a:latin typeface="+mn-lt"/>
                <a:ea typeface="+mn-ea"/>
              </a:rPr>
              <a:t>pravda</a:t>
            </a:r>
            <a:r>
              <a:rPr lang="en-US" altLang="de-DE" sz="2000" dirty="0">
                <a:latin typeface="+mn-lt"/>
                <a:ea typeface="+mn-ea"/>
              </a:rPr>
              <a:t>!</a:t>
            </a:r>
            <a:endParaRPr lang="de-DE" altLang="de-DE" sz="2000" dirty="0">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12</a:t>
            </a:fld>
            <a:endParaRPr lang="de-DE" altLang="de-DE"/>
          </a:p>
        </p:txBody>
      </p:sp>
    </p:spTree>
    <p:extLst>
      <p:ext uri="{BB962C8B-B14F-4D97-AF65-F5344CB8AC3E}">
        <p14:creationId xmlns:p14="http://schemas.microsoft.com/office/powerpoint/2010/main" val="152155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hteck 1"/>
          <p:cNvSpPr>
            <a:spLocks noChangeArrowheads="1"/>
          </p:cNvSpPr>
          <p:nvPr/>
        </p:nvSpPr>
        <p:spPr bwMode="auto">
          <a:xfrm>
            <a:off x="408955" y="6309320"/>
            <a:ext cx="1137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r" eaLnBrk="1" hangingPunct="1">
              <a:spcBef>
                <a:spcPct val="0"/>
              </a:spcBef>
              <a:buClrTx/>
              <a:buFontTx/>
              <a:buNone/>
            </a:pPr>
            <a:r>
              <a:rPr lang="de-DE" altLang="de-DE" sz="1600" dirty="0">
                <a:solidFill>
                  <a:srgbClr val="333333"/>
                </a:solidFill>
                <a:latin typeface="+mn-lt"/>
              </a:rPr>
              <a:t>(</a:t>
            </a:r>
            <a:r>
              <a:rPr lang="cs-CZ" altLang="de-DE" sz="1600" dirty="0">
                <a:solidFill>
                  <a:srgbClr val="333333"/>
                </a:solidFill>
                <a:latin typeface="+mn-lt"/>
              </a:rPr>
              <a:t>alternativní cvičení je uvedeno na konci prezentace</a:t>
            </a:r>
            <a:r>
              <a:rPr lang="de-DE" altLang="de-DE" sz="1600" dirty="0">
                <a:solidFill>
                  <a:srgbClr val="333333"/>
                </a:solidFill>
                <a:latin typeface="+mn-lt"/>
              </a:rPr>
              <a:t>)</a:t>
            </a:r>
            <a:endParaRPr lang="en-US" altLang="de-DE" sz="1600" dirty="0">
              <a:solidFill>
                <a:srgbClr val="333333"/>
              </a:solidFill>
              <a:latin typeface="+mn-lt"/>
            </a:endParaRPr>
          </a:p>
        </p:txBody>
      </p:sp>
      <p:sp>
        <p:nvSpPr>
          <p:cNvPr id="2" name="Title 1"/>
          <p:cNvSpPr>
            <a:spLocks noGrp="1"/>
          </p:cNvSpPr>
          <p:nvPr>
            <p:ph type="title"/>
          </p:nvPr>
        </p:nvSpPr>
        <p:spPr/>
        <p:txBody>
          <a:bodyPr/>
          <a:lstStyle/>
          <a:p>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a:t>
            </a:r>
            <a:r>
              <a:rPr lang="en-US" sz="3600" dirty="0">
                <a:solidFill>
                  <a:srgbClr val="004992"/>
                </a:solidFill>
                <a:latin typeface="+mn-lt"/>
                <a:ea typeface="+mn-ea"/>
                <a:cs typeface="+mn-cs"/>
              </a:rPr>
              <a:t> </a:t>
            </a:r>
            <a:r>
              <a:rPr lang="en-US" sz="3600" err="1">
                <a:solidFill>
                  <a:srgbClr val="004992"/>
                </a:solidFill>
                <a:latin typeface="+mn-lt"/>
                <a:ea typeface="+mn-ea"/>
                <a:cs typeface="+mn-cs"/>
              </a:rPr>
              <a:t>bankovce</a:t>
            </a:r>
            <a:r>
              <a:rPr lang="en-US" sz="3600">
                <a:solidFill>
                  <a:srgbClr val="004992"/>
                </a:solidFill>
                <a:latin typeface="+mn-lt"/>
                <a:ea typeface="+mn-ea"/>
                <a:cs typeface="+mn-cs"/>
              </a:rPr>
              <a:t> “jeden dolar” </a:t>
            </a:r>
            <a:r>
              <a:rPr lang="en-US" sz="3600" dirty="0" err="1">
                <a:solidFill>
                  <a:srgbClr val="004992"/>
                </a:solidFill>
                <a:latin typeface="+mn-lt"/>
                <a:ea typeface="+mn-ea"/>
                <a:cs typeface="+mn-cs"/>
              </a:rPr>
              <a:t>nějaká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skrytá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vodítka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která</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dokazují</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že</a:t>
            </a:r>
            <a:r>
              <a:rPr lang="en-US" sz="3600" dirty="0">
                <a:solidFill>
                  <a:srgbClr val="004992"/>
                </a:solidFill>
                <a:latin typeface="+mn-lt"/>
                <a:ea typeface="+mn-ea"/>
                <a:cs typeface="+mn-cs"/>
              </a:rPr>
              <a:t> USA </a:t>
            </a:r>
            <a:r>
              <a:rPr lang="en-US" sz="3600" dirty="0" err="1">
                <a:solidFill>
                  <a:srgbClr val="004992"/>
                </a:solidFill>
                <a:latin typeface="+mn-lt"/>
                <a:ea typeface="+mn-ea"/>
                <a:cs typeface="+mn-cs"/>
              </a:rPr>
              <a:t>jsou</a:t>
            </a:r>
            <a:r>
              <a:rPr lang="en-US" sz="3600" dirty="0">
                <a:solidFill>
                  <a:srgbClr val="004992"/>
                </a:solidFill>
                <a:latin typeface="+mn-lt"/>
                <a:ea typeface="+mn-ea"/>
                <a:cs typeface="+mn-cs"/>
              </a:rPr>
              <a:t> pod </a:t>
            </a:r>
            <a:r>
              <a:rPr lang="en-US" sz="3600" dirty="0" err="1">
                <a:solidFill>
                  <a:srgbClr val="004992"/>
                </a:solidFill>
                <a:latin typeface="+mn-lt"/>
                <a:ea typeface="+mn-ea"/>
                <a:cs typeface="+mn-cs"/>
              </a:rPr>
              <a:t>nadvládou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tajných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společenství</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Jsou na bankovce 1 dolar nějaká skrytá vodítka, která dokazují, že USA jsou pod nadvládou tajných společenství?</a:t>
            </a:r>
          </a:p>
        </p:txBody>
      </p:sp>
      <p:graphicFrame>
        <p:nvGraphicFramePr>
          <p:cNvPr id="16" name="Group 38"/>
          <p:cNvGraphicFramePr>
            <a:graphicFrameLocks noGrp="1"/>
          </p:cNvGraphicFramePr>
          <p:nvPr>
            <p:extLst>
              <p:ext uri="{D42A27DB-BD31-4B8C-83A1-F6EECF244321}">
                <p14:modId xmlns:p14="http://schemas.microsoft.com/office/powerpoint/2010/main" val="190765181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Pro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“Důkazy”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1: Na zadní straně bankovky jsou různé symboly vyobrazeny každý třináctkrát (např. pruhy na emblému, olivové lístky, šípy). 13 je někdy považováno za satanovo číslo.</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2: Někteří lidé tvrdí, že na bankovce ve skutečnosti není zobrazen George Washington, ale Adam Weishaupt, zakladatel tajné společnosti.</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3: Vpravo nahoře je malá sovička, kterou někteří považují za symbol Satana.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4: Pyramida na zadní straně bankovky může představovat symbol svobodných zednářů.</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7045"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1381"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aption_37"/>
          <p:cNvSpPr>
            <a:spLocks noChangeShapeType="1"/>
          </p:cNvSpPr>
          <p:nvPr/>
        </p:nvSpPr>
        <p:spPr bwMode="auto">
          <a:xfrm>
            <a:off x="8746270"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2" name="Caption_36"/>
          <p:cNvSpPr>
            <a:spLocks noChangeArrowheads="1"/>
          </p:cNvSpPr>
          <p:nvPr/>
        </p:nvSpPr>
        <p:spPr bwMode="auto">
          <a:xfrm>
            <a:off x="7867533"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3" name="Caption_29"/>
          <p:cNvSpPr txBox="1">
            <a:spLocks noChangeArrowheads="1"/>
          </p:cNvSpPr>
          <p:nvPr/>
        </p:nvSpPr>
        <p:spPr bwMode="auto">
          <a:xfrm>
            <a:off x="7474246" y="4728607"/>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4"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5"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6"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14</a:t>
            </a:fld>
            <a:endParaRPr lang="de-DE" altLang="de-DE"/>
          </a:p>
        </p:txBody>
      </p:sp>
      <p:sp>
        <p:nvSpPr>
          <p:cNvPr id="3" name="Textfeld 2">
            <a:extLst>
              <a:ext uri="{FF2B5EF4-FFF2-40B4-BE49-F238E27FC236}">
                <a16:creationId xmlns:a16="http://schemas.microsoft.com/office/drawing/2014/main" id="{B534A03C-7413-44DA-9E39-5F4E2A0A9B54}"/>
              </a:ext>
            </a:extLst>
          </p:cNvPr>
          <p:cNvSpPr txBox="1"/>
          <p:nvPr/>
        </p:nvSpPr>
        <p:spPr bwMode="gray">
          <a:xfrm>
            <a:off x="8689875" y="4761148"/>
            <a:ext cx="215977" cy="453908"/>
          </a:xfrm>
          <a:prstGeom prst="rect">
            <a:avLst/>
          </a:prstGeom>
          <a:solidFill>
            <a:schemeClr val="bg1"/>
          </a:solidFill>
        </p:spPr>
        <p:txBody>
          <a:bodyPr wrap="square" lIns="0" tIns="0" rIns="0" bIns="0" rtlCol="0">
            <a:noAutofit/>
          </a:bodyPr>
          <a:lstStyle/>
          <a:p>
            <a:pPr marL="216000" indent="-216000">
              <a:lnSpc>
                <a:spcPct val="105000"/>
              </a:lnSpc>
              <a:buFont typeface="Arial" panose="020B0604020202020204" pitchFamily="34" charset="0"/>
              <a:buChar char="•"/>
            </a:pPr>
            <a:endParaRPr lang="de-DE" dirty="0" err="1">
              <a:latin typeface="+mj-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Jsou na bankovce 1 dolar nějaká skrytá vodítka, která dokazují, že USA jsou pod nadvládou tajných společenství?</a:t>
            </a:r>
          </a:p>
        </p:txBody>
      </p:sp>
      <p:graphicFrame>
        <p:nvGraphicFramePr>
          <p:cNvPr id="16" name="Group 38"/>
          <p:cNvGraphicFramePr>
            <a:graphicFrameLocks noGrp="1"/>
          </p:cNvGraphicFramePr>
          <p:nvPr>
            <p:extLst>
              <p:ext uri="{D42A27DB-BD31-4B8C-83A1-F6EECF244321}">
                <p14:modId xmlns:p14="http://schemas.microsoft.com/office/powerpoint/2010/main" val="3729270756"/>
              </p:ext>
            </p:extLst>
          </p:nvPr>
        </p:nvGraphicFramePr>
        <p:xfrm>
          <a:off x="408955" y="2743200"/>
          <a:ext cx="11338560" cy="3977640"/>
        </p:xfrm>
        <a:graphic>
          <a:graphicData uri="http://schemas.openxmlformats.org/drawingml/2006/table">
            <a:tbl>
              <a:tblPr>
                <a:tableStyleId>{21E4AEA4-8DFA-4A89-87EB-49C32662AFE0}</a:tableStyleId>
              </a:tblPr>
              <a:tblGrid>
                <a:gridCol w="649224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Proti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“Důkazy”</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1188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1: V době svého založení tvořilo USA 13 států, proto číslo13!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2: V rozporu s povídačkami si nejsou Adam Weishaupt a George Washington vůbec podobní!</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3: Sova nemá žádný jednoznačný symbolický význam, někdy představuje zlomyslnost, ale často je ztělesněním moudrosti (např. sovu jako svůj symbol používají mnohá nakladatelství – pečeť Národní ligy amerických spisovatelek).</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sz="1800" b="0" i="0" u="none" strike="noStrike" cap="none" normalizeH="0" baseline="0">
                          <a:ln>
                            <a:noFill/>
                          </a:ln>
                          <a:solidFill>
                            <a:srgbClr val="333333"/>
                          </a:solidFill>
                          <a:effectLst/>
                          <a:latin typeface="+mn-lt"/>
                          <a:ea typeface="+mn-ea"/>
                          <a:cs typeface="+mn-cs"/>
                        </a:rPr>
                        <a:t>Bod 4: Tento trojúhelník představuje vševidoucí Boží oko v křesťanském náboženství (obrázek (detail) ukazuje část okna v katolickém kostele).</a:t>
                      </a: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7"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6872" y="3501008"/>
            <a:ext cx="1018903" cy="142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68652" y="5203616"/>
            <a:ext cx="1287887"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YC - Metropolitan Museum of Art - Gilbert Stuart's George Washington - wallyg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6822"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2814"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bking - flickr - National League of American Pen Women - cclicen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5966" y="5203616"/>
            <a:ext cx="137387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29"/>
          <p:cNvSpPr txBox="1">
            <a:spLocks noChangeArrowheads="1"/>
          </p:cNvSpPr>
          <p:nvPr/>
        </p:nvSpPr>
        <p:spPr bwMode="auto">
          <a:xfrm>
            <a:off x="7442814"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1</a:t>
            </a:r>
          </a:p>
        </p:txBody>
      </p:sp>
      <p:sp>
        <p:nvSpPr>
          <p:cNvPr id="23" name="Caption_26"/>
          <p:cNvSpPr txBox="1">
            <a:spLocks noChangeArrowheads="1"/>
          </p:cNvSpPr>
          <p:nvPr/>
        </p:nvSpPr>
        <p:spPr bwMode="auto">
          <a:xfrm>
            <a:off x="10136822"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2</a:t>
            </a:r>
          </a:p>
        </p:txBody>
      </p:sp>
      <p:sp>
        <p:nvSpPr>
          <p:cNvPr id="24" name="Caption_28"/>
          <p:cNvSpPr txBox="1">
            <a:spLocks noChangeArrowheads="1"/>
          </p:cNvSpPr>
          <p:nvPr/>
        </p:nvSpPr>
        <p:spPr bwMode="auto">
          <a:xfrm>
            <a:off x="7411381"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3</a:t>
            </a:r>
          </a:p>
        </p:txBody>
      </p:sp>
      <p:sp>
        <p:nvSpPr>
          <p:cNvPr id="25" name="Caption_27"/>
          <p:cNvSpPr txBox="1">
            <a:spLocks noChangeArrowheads="1"/>
          </p:cNvSpPr>
          <p:nvPr/>
        </p:nvSpPr>
        <p:spPr bwMode="auto">
          <a:xfrm>
            <a:off x="10087045"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mn-lt"/>
              </a:rPr>
              <a:t>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cs-CZ" altLang="de-DE" sz="2000">
                <a:solidFill>
                  <a:srgbClr val="333333"/>
                </a:solidFill>
              </a:rPr>
              <a:t>Jsou na bankovce “jeden dolar”</a:t>
            </a:r>
            <a:r>
              <a:rPr lang="de-DE" altLang="de-DE" sz="2000">
                <a:solidFill>
                  <a:srgbClr val="333333"/>
                </a:solidFill>
              </a:rPr>
              <a:t> </a:t>
            </a:r>
            <a:r>
              <a:rPr lang="cs-CZ" altLang="de-DE" sz="2000" dirty="0">
                <a:solidFill>
                  <a:srgbClr val="333333"/>
                </a:solidFill>
              </a:rPr>
              <a:t>nějaká skrytá vodítka, která</a:t>
            </a:r>
            <a:r>
              <a:rPr lang="de-DE" altLang="de-DE" sz="2000" dirty="0">
                <a:solidFill>
                  <a:srgbClr val="333333"/>
                </a:solidFill>
              </a:rPr>
              <a:t> </a:t>
            </a:r>
            <a:r>
              <a:rPr lang="cs-CZ" altLang="de-DE" sz="2000" dirty="0">
                <a:solidFill>
                  <a:srgbClr val="333333"/>
                </a:solidFill>
              </a:rPr>
              <a:t>dokazují, že </a:t>
            </a:r>
            <a:r>
              <a:rPr lang="de-DE" altLang="de-DE" sz="2000" dirty="0">
                <a:solidFill>
                  <a:srgbClr val="333333"/>
                </a:solidFill>
              </a:rPr>
              <a:t>USA </a:t>
            </a:r>
            <a:r>
              <a:rPr lang="cs-CZ" altLang="de-DE" sz="2000" dirty="0">
                <a:solidFill>
                  <a:srgbClr val="333333"/>
                </a:solidFill>
              </a:rPr>
              <a:t>jsou pod nadvládou tajných společenství</a:t>
            </a:r>
            <a:r>
              <a:rPr lang="de-DE" altLang="de-DE" sz="2000" dirty="0">
                <a:solidFill>
                  <a:srgbClr val="333333"/>
                </a:solidFill>
              </a:rPr>
              <a:t>?</a:t>
            </a:r>
            <a:endParaRPr lang="en-US" sz="2000"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aption_14"/>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dirty="0">
                <a:solidFill>
                  <a:srgbClr val="FF0000"/>
                </a:solidFill>
                <a:latin typeface="+mn-lt"/>
                <a:ea typeface="+mn-ea"/>
              </a:rPr>
              <a:t>NE!</a:t>
            </a:r>
          </a:p>
        </p:txBody>
      </p:sp>
      <p:sp>
        <p:nvSpPr>
          <p:cNvPr id="6" name="Title 5"/>
          <p:cNvSpPr>
            <a:spLocks noGrp="1"/>
          </p:cNvSpPr>
          <p:nvPr>
            <p:ph type="title"/>
          </p:nvPr>
        </p:nvSpPr>
        <p:spPr/>
        <p:txBody>
          <a:bodyPr/>
          <a:lstStyle/>
          <a:p>
            <a:r>
              <a:rPr lang="en-US" sz="3600" dirty="0" err="1">
                <a:solidFill>
                  <a:srgbClr val="004992"/>
                </a:solidFill>
                <a:latin typeface="+mn-lt"/>
                <a:ea typeface="+mn-ea"/>
                <a:cs typeface="+mn-cs"/>
              </a:rPr>
              <a:t>Unáhlené</a:t>
            </a:r>
            <a:r>
              <a:rPr lang="en-US" sz="3600" dirty="0">
                <a:solidFill>
                  <a:srgbClr val="004992"/>
                </a:solidFill>
                <a:latin typeface="+mn-lt"/>
                <a:ea typeface="+mn-ea"/>
                <a:cs typeface="+mn-cs"/>
              </a:rPr>
              <a:t> </a:t>
            </a:r>
            <a:r>
              <a:rPr lang="en-US" sz="3600" err="1">
                <a:solidFill>
                  <a:srgbClr val="004992"/>
                </a:solidFill>
                <a:latin typeface="+mn-lt"/>
                <a:ea typeface="+mn-ea"/>
                <a:cs typeface="+mn-cs"/>
              </a:rPr>
              <a:t>závěry</a:t>
            </a:r>
            <a:r>
              <a:rPr lang="en-US" sz="3600">
                <a:solidFill>
                  <a:srgbClr val="004992"/>
                </a:solidFill>
                <a:latin typeface="+mn-lt"/>
                <a:ea typeface="+mn-ea"/>
                <a:cs typeface="+mn-cs"/>
              </a:rPr>
              <a:t> “v praxi”</a:t>
            </a:r>
            <a:br>
              <a:rPr lang="en-US" sz="3600" dirty="0">
                <a:solidFill>
                  <a:srgbClr val="004992"/>
                </a:solidFill>
                <a:latin typeface="+mn-lt"/>
                <a:ea typeface="+mn-ea"/>
                <a:cs typeface="+mn-cs"/>
              </a:rPr>
            </a:br>
            <a:r>
              <a:rPr lang="en-US" dirty="0">
                <a:solidFill>
                  <a:srgbClr val="004992"/>
                </a:solidFill>
                <a:latin typeface="+mn-lt"/>
                <a:ea typeface="+mn-ea"/>
                <a:cs typeface="+mn-cs"/>
              </a:rPr>
              <a:t>- </a:t>
            </a:r>
            <a:r>
              <a:rPr lang="en-US" dirty="0" err="1">
                <a:solidFill>
                  <a:srgbClr val="004992"/>
                </a:solidFill>
                <a:latin typeface="+mn-lt"/>
                <a:ea typeface="+mn-ea"/>
                <a:cs typeface="+mn-cs"/>
              </a:rPr>
              <a:t>Nepravdivé</a:t>
            </a:r>
            <a:r>
              <a:rPr lang="en-US" dirty="0">
                <a:solidFill>
                  <a:srgbClr val="004992"/>
                </a:solidFill>
                <a:latin typeface="+mn-lt"/>
                <a:ea typeface="+mn-ea"/>
                <a:cs typeface="+mn-cs"/>
              </a:rPr>
              <a:t> </a:t>
            </a:r>
            <a:r>
              <a:rPr lang="en-US" dirty="0" err="1">
                <a:solidFill>
                  <a:srgbClr val="004992"/>
                </a:solidFill>
                <a:latin typeface="+mn-lt"/>
                <a:ea typeface="+mn-ea"/>
                <a:cs typeface="+mn-cs"/>
              </a:rPr>
              <a:t>historky</a:t>
            </a:r>
            <a:r>
              <a:rPr lang="en-US" dirty="0">
                <a:solidFill>
                  <a:srgbClr val="004992"/>
                </a:solidFill>
                <a:latin typeface="+mn-lt"/>
                <a:ea typeface="+mn-ea"/>
                <a:cs typeface="+mn-cs"/>
              </a:rPr>
              <a:t> -</a:t>
            </a: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lvl="0" defTabSz="914400" fontAlgn="base">
              <a:buClr>
                <a:srgbClr val="004992"/>
              </a:buClr>
            </a:pP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cs-CZ" altLang="de-DE" sz="2000">
                <a:solidFill>
                  <a:srgbClr val="333333"/>
                </a:solidFill>
              </a:rPr>
              <a:t>Často jsou mnohem více vzrušující než skutečnost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Jsou založeny na tvrzeních, která se těžko ověřují nebo dokazují</a:t>
            </a:r>
            <a:r>
              <a:rPr lang="en-US" altLang="de-DE" sz="2000" dirty="0">
                <a:solidFill>
                  <a:srgbClr val="333333"/>
                </a:solidFill>
              </a:rPr>
              <a:t> (</a:t>
            </a:r>
            <a:r>
              <a:rPr lang="cs-CZ" altLang="de-DE" sz="2000" dirty="0">
                <a:solidFill>
                  <a:srgbClr val="333333"/>
                </a:solidFill>
              </a:rPr>
              <a:t>např. že </a:t>
            </a:r>
            <a:r>
              <a:rPr lang="en-US" altLang="de-DE" sz="2000" dirty="0">
                <a:solidFill>
                  <a:srgbClr val="333333"/>
                </a:solidFill>
              </a:rPr>
              <a:t>Washington </a:t>
            </a:r>
            <a:r>
              <a:rPr lang="cs-CZ" altLang="de-DE" sz="2000" dirty="0">
                <a:solidFill>
                  <a:srgbClr val="333333"/>
                </a:solidFill>
              </a:rPr>
              <a:t>vypadá podobně jako </a:t>
            </a:r>
            <a:r>
              <a:rPr lang="en-US" altLang="de-DE" sz="2000" dirty="0" err="1">
                <a:solidFill>
                  <a:srgbClr val="333333"/>
                </a:solidFill>
              </a:rPr>
              <a:t>Weishaupt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Zamlčují jiná možná vysvětlení </a:t>
            </a:r>
            <a:r>
              <a:rPr lang="en-US" altLang="de-DE" sz="2000" dirty="0">
                <a:solidFill>
                  <a:srgbClr val="333333"/>
                </a:solidFill>
              </a:rPr>
              <a:t>(</a:t>
            </a:r>
            <a:r>
              <a:rPr lang="cs-CZ" altLang="de-DE" sz="2000" dirty="0">
                <a:solidFill>
                  <a:srgbClr val="333333"/>
                </a:solidFill>
              </a:rPr>
              <a:t>např. že opakované použití </a:t>
            </a:r>
            <a:r>
              <a:rPr lang="en-US" altLang="de-DE" sz="2000" dirty="0">
                <a:solidFill>
                  <a:srgbClr val="333333"/>
                </a:solidFill>
              </a:rPr>
              <a:t>13 </a:t>
            </a:r>
            <a:r>
              <a:rPr lang="cs-CZ" altLang="de-DE" sz="2000" dirty="0">
                <a:solidFill>
                  <a:srgbClr val="333333"/>
                </a:solidFill>
              </a:rPr>
              <a:t>symbolů se vztahuje k zakladatelským </a:t>
            </a:r>
            <a:r>
              <a:rPr lang="en-US" altLang="de-DE" sz="2000" dirty="0">
                <a:solidFill>
                  <a:srgbClr val="333333"/>
                </a:solidFill>
              </a:rPr>
              <a:t>13</a:t>
            </a:r>
            <a:r>
              <a:rPr lang="cs-CZ" altLang="de-DE" sz="2000" dirty="0">
                <a:solidFill>
                  <a:srgbClr val="333333"/>
                </a:solidFill>
              </a:rPr>
              <a:t> státům</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Historky se někdy opírají o fakta vytržená z kontextu</a:t>
            </a:r>
            <a:r>
              <a:rPr lang="en-US" altLang="de-DE" sz="2000" dirty="0">
                <a:solidFill>
                  <a:srgbClr val="333333"/>
                </a:solidFill>
              </a:rPr>
              <a:t>. </a:t>
            </a:r>
            <a:r>
              <a:rPr lang="cs-CZ" altLang="de-DE" sz="2000" dirty="0">
                <a:solidFill>
                  <a:srgbClr val="333333"/>
                </a:solidFill>
              </a:rPr>
              <a:t>Význam těchto drobností je také silně přeháněn</a:t>
            </a:r>
            <a:r>
              <a:rPr lang="en-US" altLang="de-DE" sz="2000" dirty="0">
                <a:solidFill>
                  <a:srgbClr val="333333"/>
                </a:solidFill>
              </a:rPr>
              <a:t> (Washington </a:t>
            </a:r>
            <a:r>
              <a:rPr lang="cs-CZ" altLang="de-DE" sz="2000" dirty="0">
                <a:solidFill>
                  <a:srgbClr val="333333"/>
                </a:solidFill>
              </a:rPr>
              <a:t>byl svobodný zednář, ale to neznamená, že </a:t>
            </a:r>
            <a:r>
              <a:rPr lang="en-US" altLang="de-DE" sz="2000" dirty="0">
                <a:solidFill>
                  <a:srgbClr val="333333"/>
                </a:solidFill>
              </a:rPr>
              <a:t>USA </a:t>
            </a:r>
            <a:r>
              <a:rPr lang="cs-CZ" altLang="de-DE" sz="2000" dirty="0">
                <a:solidFill>
                  <a:srgbClr val="333333"/>
                </a:solidFill>
              </a:rPr>
              <a:t>byly nebo stále jsou pod nadvládou svobodných zednářů</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Svobodní zednáři a jiné tajné spolky mohou budit podezření právě tím, že jednají tajně</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Ale</a:t>
            </a:r>
            <a:r>
              <a:rPr lang="en-US" altLang="de-DE" sz="2000" dirty="0">
                <a:solidFill>
                  <a:srgbClr val="333333"/>
                </a:solidFill>
              </a:rPr>
              <a:t>: </a:t>
            </a:r>
            <a:r>
              <a:rPr lang="cs-CZ" altLang="de-DE" sz="2000" dirty="0">
                <a:solidFill>
                  <a:srgbClr val="333333"/>
                </a:solidFill>
              </a:rPr>
              <a:t>Navzdory populárnímu přesvědčení svobodní zednáři nevzývají ďábla, </a:t>
            </a:r>
            <a:r>
              <a:rPr lang="cs-CZ" altLang="de-DE" sz="2000">
                <a:solidFill>
                  <a:srgbClr val="333333"/>
                </a:solidFill>
              </a:rPr>
              <a:t>ale “vyšší bytost”</a:t>
            </a:r>
            <a:r>
              <a:rPr lang="en-US" altLang="de-DE" sz="2000">
                <a:solidFill>
                  <a:srgbClr val="333333"/>
                </a:solidFill>
              </a:rPr>
              <a:t> </a:t>
            </a:r>
            <a:r>
              <a:rPr lang="en-US" altLang="de-DE" sz="2000" dirty="0">
                <a:solidFill>
                  <a:srgbClr val="333333"/>
                </a:solidFill>
              </a:rPr>
              <a:t>(</a:t>
            </a:r>
            <a:r>
              <a:rPr lang="cs-CZ" altLang="de-DE" sz="2000" dirty="0">
                <a:solidFill>
                  <a:srgbClr val="333333"/>
                </a:solidFill>
              </a:rPr>
              <a:t>např. Boha, </a:t>
            </a:r>
            <a:r>
              <a:rPr lang="en-US" altLang="de-DE" sz="2000" dirty="0">
                <a:solidFill>
                  <a:srgbClr val="333333"/>
                </a:solidFill>
              </a:rPr>
              <a:t>Allah</a:t>
            </a:r>
            <a:r>
              <a:rPr lang="cs-CZ" altLang="de-DE" sz="2000" dirty="0">
                <a:solidFill>
                  <a:srgbClr val="333333"/>
                </a:solidFill>
              </a:rPr>
              <a:t>a</a:t>
            </a:r>
            <a:r>
              <a:rPr lang="en-US" altLang="de-DE" sz="2000" dirty="0">
                <a:solidFill>
                  <a:srgbClr val="333333"/>
                </a:solidFill>
              </a:rPr>
              <a:t>…). </a:t>
            </a:r>
            <a:r>
              <a:rPr lang="cs-CZ" altLang="de-DE" sz="2000" dirty="0">
                <a:solidFill>
                  <a:srgbClr val="333333"/>
                </a:solidFill>
              </a:rPr>
              <a:t>Zastávají liberální názory, ale nejsou </a:t>
            </a:r>
            <a:r>
              <a:rPr lang="cs-CZ" altLang="de-DE" sz="2000">
                <a:solidFill>
                  <a:srgbClr val="333333"/>
                </a:solidFill>
              </a:rPr>
              <a:t>to “revolucionáři”</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Jak tyto nepravdivé historky a jiné konspirační teorie vznikají?</a:t>
            </a: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cs-CZ" altLang="de-DE" sz="2000">
                <a:solidFill>
                  <a:srgbClr val="333333"/>
                </a:solidFill>
              </a:rPr>
              <a:t>Existuje řada příkladů z historie, že příslušníci menšiny nebo postižení jedinci byli falešně obviněni, že způsobili náhodné katastrofické události. </a:t>
            </a:r>
            <a:r>
              <a:rPr lang="cs-CZ" altLang="de-DE" sz="2000" dirty="0">
                <a:solidFill>
                  <a:srgbClr val="333333"/>
                </a:solidFill>
              </a:rPr>
              <a:t>Například ve středověku byly za špatnou úrodu často obviňovány čarodějnice nebo náboženské menšiny</a:t>
            </a:r>
            <a:r>
              <a:rPr lang="de-DE"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Tato jednoduchá vysvětlení zmírňovala u lidí napětí a strach a poskytovala jim falešnou iluzi, že mají věci pod kontrolou.</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en-US" sz="2400" dirty="0" err="1">
                <a:solidFill>
                  <a:srgbClr val="333333"/>
                </a:solidFill>
              </a:rPr>
              <a:t>Výzkumné</a:t>
            </a:r>
            <a:r>
              <a:rPr lang="en-US" sz="2400" dirty="0">
                <a:solidFill>
                  <a:srgbClr val="333333"/>
                </a:solidFill>
              </a:rPr>
              <a:t> </a:t>
            </a:r>
            <a:r>
              <a:rPr lang="en-US" sz="2400" dirty="0" err="1">
                <a:solidFill>
                  <a:srgbClr val="333333"/>
                </a:solidFill>
              </a:rPr>
              <a:t>studie</a:t>
            </a:r>
            <a:r>
              <a:rPr lang="en-US" sz="2400" dirty="0">
                <a:solidFill>
                  <a:srgbClr val="333333"/>
                </a:solidFill>
              </a:rPr>
              <a:t> </a:t>
            </a:r>
            <a:r>
              <a:rPr lang="en-US" sz="2400" dirty="0" err="1">
                <a:solidFill>
                  <a:srgbClr val="333333"/>
                </a:solidFill>
              </a:rPr>
              <a:t>prokázaly</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333333"/>
                </a:solidFill>
              </a:rPr>
              <a:t>mnozí</a:t>
            </a:r>
            <a:r>
              <a:rPr lang="en-US" sz="2400" dirty="0">
                <a:solidFill>
                  <a:srgbClr val="333333"/>
                </a:solidFill>
              </a:rPr>
              <a:t> </a:t>
            </a:r>
            <a:r>
              <a:rPr lang="en-US" sz="2400" dirty="0" err="1">
                <a:solidFill>
                  <a:srgbClr val="333333"/>
                </a:solidFill>
              </a:rPr>
              <a:t>lidé</a:t>
            </a:r>
            <a:r>
              <a:rPr lang="en-US" sz="2400" dirty="0">
                <a:solidFill>
                  <a:srgbClr val="333333"/>
                </a:solidFill>
              </a:rPr>
              <a:t>, </a:t>
            </a:r>
            <a:r>
              <a:rPr lang="en-US" sz="2400" dirty="0" err="1">
                <a:solidFill>
                  <a:srgbClr val="333333"/>
                </a:solidFill>
              </a:rPr>
              <a:t>kteří</a:t>
            </a:r>
            <a:r>
              <a:rPr lang="en-US" sz="2400" dirty="0">
                <a:solidFill>
                  <a:srgbClr val="333333"/>
                </a:solidFill>
              </a:rPr>
              <a:t> </a:t>
            </a:r>
            <a:r>
              <a:rPr lang="en-US" sz="2400" dirty="0" err="1">
                <a:solidFill>
                  <a:srgbClr val="333333"/>
                </a:solidFill>
              </a:rPr>
              <a:t>trpí</a:t>
            </a:r>
            <a:r>
              <a:rPr lang="en-US" sz="2400" dirty="0">
                <a:solidFill>
                  <a:srgbClr val="333333"/>
                </a:solidFill>
              </a:rPr>
              <a:t> </a:t>
            </a:r>
            <a:r>
              <a:rPr lang="en-US" sz="2400" dirty="0" err="1">
                <a:solidFill>
                  <a:srgbClr val="333333"/>
                </a:solidFill>
              </a:rPr>
              <a:t>psychózou</a:t>
            </a:r>
            <a:r>
              <a:rPr lang="en-US" sz="2400" dirty="0">
                <a:solidFill>
                  <a:srgbClr val="333333"/>
                </a:solidFill>
              </a:rPr>
              <a:t> (ale ne </a:t>
            </a:r>
            <a:r>
              <a:rPr lang="en-US" sz="2400" dirty="0" err="1">
                <a:solidFill>
                  <a:srgbClr val="333333"/>
                </a:solidFill>
              </a:rPr>
              <a:t>všichni</a:t>
            </a:r>
            <a:r>
              <a:rPr lang="en-US" sz="2400" dirty="0">
                <a:solidFill>
                  <a:srgbClr val="333333"/>
                </a:solidFill>
              </a:rPr>
              <a:t>!), </a:t>
            </a:r>
            <a:r>
              <a:rPr lang="en-US" sz="2400" dirty="0">
                <a:solidFill>
                  <a:srgbClr val="004992"/>
                </a:solidFill>
              </a:rPr>
              <a:t>se </a:t>
            </a:r>
            <a:r>
              <a:rPr lang="en-US" sz="2400" dirty="0" err="1">
                <a:solidFill>
                  <a:srgbClr val="004992"/>
                </a:solidFill>
              </a:rPr>
              <a:t>ukvapeně</a:t>
            </a:r>
            <a:r>
              <a:rPr lang="en-US" sz="2400" dirty="0">
                <a:solidFill>
                  <a:srgbClr val="004992"/>
                </a:solidFill>
              </a:rPr>
              <a:t> </a:t>
            </a:r>
            <a:r>
              <a:rPr lang="en-US" sz="2400" dirty="0" err="1">
                <a:solidFill>
                  <a:srgbClr val="004992"/>
                </a:solidFill>
              </a:rPr>
              <a:t>rozhodují</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základě</a:t>
            </a:r>
            <a:r>
              <a:rPr lang="en-US" sz="2400" dirty="0">
                <a:solidFill>
                  <a:srgbClr val="004992"/>
                </a:solidFill>
              </a:rPr>
              <a:t> </a:t>
            </a:r>
            <a:r>
              <a:rPr lang="en-US" sz="2400" dirty="0" err="1">
                <a:solidFill>
                  <a:srgbClr val="004992"/>
                </a:solidFill>
              </a:rPr>
              <a:t>nedostatečných</a:t>
            </a:r>
            <a:r>
              <a:rPr lang="en-US" sz="2400" dirty="0">
                <a:solidFill>
                  <a:srgbClr val="004992"/>
                </a:solidFill>
              </a:rPr>
              <a:t> </a:t>
            </a:r>
            <a:r>
              <a:rPr lang="en-US" sz="2400" err="1">
                <a:solidFill>
                  <a:srgbClr val="004992"/>
                </a:solidFill>
              </a:rPr>
              <a:t>informací</a:t>
            </a:r>
            <a:r>
              <a:rPr lang="en-US" sz="2400">
                <a:solidFill>
                  <a:srgbClr val="333333"/>
                </a:solidFill>
              </a:rPr>
              <a:t>.</a:t>
            </a:r>
            <a:endParaRPr lang="en-US" sz="2400" dirty="0">
              <a:solidFill>
                <a:srgbClr val="333333"/>
              </a:solidFill>
            </a:endParaRPr>
          </a:p>
        </p:txBody>
      </p:sp>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t-BR" sz="3600">
                <a:solidFill>
                  <a:srgbClr val="004992"/>
                </a:solidFill>
                <a:latin typeface="+mn-lt"/>
                <a:ea typeface="+mn-ea"/>
                <a:cs typeface="+mn-cs"/>
              </a:rPr>
              <a:t>A proč se tím zabýváme?</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377">
              <a:buClr>
                <a:srgbClr val="000000"/>
              </a:buClr>
              <a:buFont typeface="WingDings"/>
              <a:buChar char=""/>
            </a:pPr>
            <a:r>
              <a:rPr lang="en-US" sz="2400" dirty="0" err="1">
                <a:solidFill>
                  <a:srgbClr val="333333"/>
                </a:solidFill>
              </a:rPr>
              <a:t>Výzkumné</a:t>
            </a:r>
            <a:r>
              <a:rPr lang="en-US" sz="2400" dirty="0">
                <a:solidFill>
                  <a:srgbClr val="333333"/>
                </a:solidFill>
              </a:rPr>
              <a:t> </a:t>
            </a:r>
            <a:r>
              <a:rPr lang="en-US" sz="2400" dirty="0" err="1">
                <a:solidFill>
                  <a:srgbClr val="333333"/>
                </a:solidFill>
              </a:rPr>
              <a:t>studie</a:t>
            </a:r>
            <a:r>
              <a:rPr lang="en-US" sz="2400" dirty="0">
                <a:solidFill>
                  <a:srgbClr val="333333"/>
                </a:solidFill>
              </a:rPr>
              <a:t> </a:t>
            </a:r>
            <a:r>
              <a:rPr lang="en-US" sz="2400" dirty="0" err="1">
                <a:solidFill>
                  <a:srgbClr val="333333"/>
                </a:solidFill>
              </a:rPr>
              <a:t>prokázaly</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333333"/>
                </a:solidFill>
              </a:rPr>
              <a:t>mnozí</a:t>
            </a:r>
            <a:r>
              <a:rPr lang="en-US" sz="2400" dirty="0">
                <a:solidFill>
                  <a:srgbClr val="333333"/>
                </a:solidFill>
              </a:rPr>
              <a:t> </a:t>
            </a:r>
            <a:r>
              <a:rPr lang="en-US" sz="2400" dirty="0" err="1">
                <a:solidFill>
                  <a:srgbClr val="333333"/>
                </a:solidFill>
              </a:rPr>
              <a:t>lidé</a:t>
            </a:r>
            <a:r>
              <a:rPr lang="en-US" sz="2400" dirty="0">
                <a:solidFill>
                  <a:srgbClr val="333333"/>
                </a:solidFill>
              </a:rPr>
              <a:t>, </a:t>
            </a:r>
            <a:r>
              <a:rPr lang="en-US" sz="2400" dirty="0" err="1">
                <a:solidFill>
                  <a:srgbClr val="333333"/>
                </a:solidFill>
              </a:rPr>
              <a:t>kteří</a:t>
            </a:r>
            <a:r>
              <a:rPr lang="en-US" sz="2400" dirty="0">
                <a:solidFill>
                  <a:srgbClr val="333333"/>
                </a:solidFill>
              </a:rPr>
              <a:t> </a:t>
            </a:r>
            <a:r>
              <a:rPr lang="en-US" sz="2400" dirty="0" err="1">
                <a:solidFill>
                  <a:srgbClr val="333333"/>
                </a:solidFill>
              </a:rPr>
              <a:t>trpí</a:t>
            </a:r>
            <a:r>
              <a:rPr lang="en-US" sz="2400" dirty="0">
                <a:solidFill>
                  <a:srgbClr val="333333"/>
                </a:solidFill>
              </a:rPr>
              <a:t> </a:t>
            </a:r>
            <a:r>
              <a:rPr lang="en-US" sz="2400" dirty="0" err="1">
                <a:solidFill>
                  <a:srgbClr val="333333"/>
                </a:solidFill>
              </a:rPr>
              <a:t>psychózou</a:t>
            </a:r>
            <a:r>
              <a:rPr lang="en-US" sz="2400" dirty="0">
                <a:solidFill>
                  <a:srgbClr val="333333"/>
                </a:solidFill>
              </a:rPr>
              <a:t> (ale ne </a:t>
            </a:r>
            <a:r>
              <a:rPr lang="en-US" sz="2400" dirty="0" err="1">
                <a:solidFill>
                  <a:srgbClr val="333333"/>
                </a:solidFill>
              </a:rPr>
              <a:t>všichni</a:t>
            </a:r>
            <a:r>
              <a:rPr lang="en-US" sz="2400" dirty="0">
                <a:solidFill>
                  <a:srgbClr val="333333"/>
                </a:solidFill>
              </a:rPr>
              <a:t>!), </a:t>
            </a:r>
            <a:r>
              <a:rPr lang="en-US" sz="2400" dirty="0">
                <a:solidFill>
                  <a:srgbClr val="004992"/>
                </a:solidFill>
              </a:rPr>
              <a:t>se </a:t>
            </a:r>
            <a:r>
              <a:rPr lang="en-US" sz="2400" dirty="0" err="1">
                <a:solidFill>
                  <a:srgbClr val="004992"/>
                </a:solidFill>
              </a:rPr>
              <a:t>ukvapeně</a:t>
            </a:r>
            <a:r>
              <a:rPr lang="en-US" sz="2400" dirty="0">
                <a:solidFill>
                  <a:srgbClr val="004992"/>
                </a:solidFill>
              </a:rPr>
              <a:t> </a:t>
            </a:r>
            <a:r>
              <a:rPr lang="en-US" sz="2400" dirty="0" err="1">
                <a:solidFill>
                  <a:srgbClr val="004992"/>
                </a:solidFill>
              </a:rPr>
              <a:t>rozhodují</a:t>
            </a:r>
            <a:r>
              <a:rPr lang="en-US" sz="2400" dirty="0">
                <a:solidFill>
                  <a:srgbClr val="004992"/>
                </a:solidFill>
              </a:rPr>
              <a:t> </a:t>
            </a:r>
            <a:r>
              <a:rPr lang="en-US" sz="2400" dirty="0" err="1">
                <a:solidFill>
                  <a:srgbClr val="004992"/>
                </a:solidFill>
              </a:rPr>
              <a:t>na</a:t>
            </a:r>
            <a:r>
              <a:rPr lang="en-US" sz="2400" dirty="0">
                <a:solidFill>
                  <a:srgbClr val="004992"/>
                </a:solidFill>
              </a:rPr>
              <a:t> </a:t>
            </a:r>
            <a:r>
              <a:rPr lang="en-US" sz="2400" dirty="0" err="1">
                <a:solidFill>
                  <a:srgbClr val="004992"/>
                </a:solidFill>
              </a:rPr>
              <a:t>základě</a:t>
            </a:r>
            <a:r>
              <a:rPr lang="en-US" sz="2400" dirty="0">
                <a:solidFill>
                  <a:srgbClr val="004992"/>
                </a:solidFill>
              </a:rPr>
              <a:t> </a:t>
            </a:r>
            <a:r>
              <a:rPr lang="en-US" sz="2400" dirty="0" err="1">
                <a:solidFill>
                  <a:srgbClr val="004992"/>
                </a:solidFill>
              </a:rPr>
              <a:t>nedostatečných</a:t>
            </a:r>
            <a:r>
              <a:rPr lang="en-US" sz="2400" dirty="0">
                <a:solidFill>
                  <a:srgbClr val="004992"/>
                </a:solidFill>
              </a:rPr>
              <a:t> </a:t>
            </a:r>
            <a:r>
              <a:rPr lang="en-US" sz="2400" dirty="0" err="1">
                <a:solidFill>
                  <a:srgbClr val="004992"/>
                </a:solidFill>
              </a:rPr>
              <a:t>informací</a:t>
            </a:r>
            <a:r>
              <a:rPr lang="en-US" sz="2400" dirty="0">
                <a:solidFill>
                  <a:srgbClr val="333333"/>
                </a:solidFill>
              </a:rPr>
              <a:t>.</a:t>
            </a:r>
          </a:p>
          <a:p>
            <a:pPr marL="342900" lvl="0" indent="-342900" defTabSz="914377">
              <a:buClr>
                <a:srgbClr val="000000"/>
              </a:buClr>
              <a:buFont typeface="WingDings"/>
              <a:buChar char=""/>
            </a:pPr>
            <a:r>
              <a:rPr lang="en-US" sz="2400" dirty="0" err="1">
                <a:solidFill>
                  <a:srgbClr val="333333"/>
                </a:solidFill>
              </a:rPr>
              <a:t>Tento</a:t>
            </a:r>
            <a:r>
              <a:rPr lang="en-US" sz="2400" dirty="0">
                <a:solidFill>
                  <a:srgbClr val="333333"/>
                </a:solidFill>
              </a:rPr>
              <a:t> </a:t>
            </a:r>
            <a:r>
              <a:rPr lang="en-US" sz="2400" dirty="0" err="1">
                <a:solidFill>
                  <a:srgbClr val="333333"/>
                </a:solidFill>
              </a:rPr>
              <a:t>styl</a:t>
            </a:r>
            <a:r>
              <a:rPr lang="en-US" sz="2400" dirty="0">
                <a:solidFill>
                  <a:srgbClr val="333333"/>
                </a:solidFill>
              </a:rPr>
              <a:t> </a:t>
            </a:r>
            <a:r>
              <a:rPr lang="en-US" sz="2400" dirty="0" err="1">
                <a:solidFill>
                  <a:srgbClr val="333333"/>
                </a:solidFill>
              </a:rPr>
              <a:t>rozhodování</a:t>
            </a:r>
            <a:r>
              <a:rPr lang="en-US" sz="2400" dirty="0">
                <a:solidFill>
                  <a:srgbClr val="333333"/>
                </a:solidFill>
              </a:rPr>
              <a:t> </a:t>
            </a:r>
            <a:r>
              <a:rPr lang="en-US" sz="2400" dirty="0" err="1">
                <a:solidFill>
                  <a:srgbClr val="333333"/>
                </a:solidFill>
              </a:rPr>
              <a:t>může</a:t>
            </a:r>
            <a:r>
              <a:rPr lang="en-US" sz="2400" dirty="0">
                <a:solidFill>
                  <a:srgbClr val="333333"/>
                </a:solidFill>
              </a:rPr>
              <a:t> </a:t>
            </a:r>
            <a:r>
              <a:rPr lang="en-US" sz="2400" dirty="0" err="1">
                <a:solidFill>
                  <a:srgbClr val="333333"/>
                </a:solidFill>
              </a:rPr>
              <a:t>snadno</a:t>
            </a:r>
            <a:r>
              <a:rPr lang="en-US" sz="2400" dirty="0">
                <a:solidFill>
                  <a:srgbClr val="333333"/>
                </a:solidFill>
              </a:rPr>
              <a:t> </a:t>
            </a:r>
            <a:r>
              <a:rPr lang="en-US" sz="2400" dirty="0" err="1">
                <a:solidFill>
                  <a:srgbClr val="333333"/>
                </a:solidFill>
              </a:rPr>
              <a:t>vést</a:t>
            </a:r>
            <a:r>
              <a:rPr lang="en-US" sz="2400" dirty="0">
                <a:solidFill>
                  <a:srgbClr val="333333"/>
                </a:solidFill>
              </a:rPr>
              <a:t> k </a:t>
            </a:r>
            <a:r>
              <a:rPr lang="en-US" sz="2400" dirty="0" err="1">
                <a:solidFill>
                  <a:srgbClr val="333333"/>
                </a:solidFill>
              </a:rPr>
              <a:t>omylům</a:t>
            </a:r>
            <a:r>
              <a:rPr lang="en-US" sz="2400" dirty="0">
                <a:solidFill>
                  <a:srgbClr val="333333"/>
                </a:solidFill>
              </a:rPr>
              <a:t>. Proto je </a:t>
            </a:r>
            <a:r>
              <a:rPr lang="en-US" sz="2400" dirty="0" err="1">
                <a:solidFill>
                  <a:srgbClr val="333333"/>
                </a:solidFill>
              </a:rPr>
              <a:t>lepší</a:t>
            </a:r>
            <a:r>
              <a:rPr lang="en-US" sz="2400" dirty="0">
                <a:solidFill>
                  <a:srgbClr val="333333"/>
                </a:solidFill>
              </a:rPr>
              <a:t> </a:t>
            </a:r>
            <a:r>
              <a:rPr lang="en-US" sz="2400" dirty="0" err="1">
                <a:solidFill>
                  <a:srgbClr val="333333"/>
                </a:solidFill>
              </a:rPr>
              <a:t>rozhodovat</a:t>
            </a:r>
            <a:r>
              <a:rPr lang="en-US" sz="2400" dirty="0">
                <a:solidFill>
                  <a:srgbClr val="333333"/>
                </a:solidFill>
              </a:rPr>
              <a:t> se </a:t>
            </a:r>
            <a:r>
              <a:rPr lang="en-US" sz="2400" dirty="0" err="1">
                <a:solidFill>
                  <a:srgbClr val="333333"/>
                </a:solidFill>
              </a:rPr>
              <a:t>tak</a:t>
            </a:r>
            <a:r>
              <a:rPr lang="en-US" sz="2400" dirty="0">
                <a:solidFill>
                  <a:srgbClr val="333333"/>
                </a:solidFill>
              </a:rPr>
              <a:t>, </a:t>
            </a:r>
            <a:r>
              <a:rPr lang="en-US" sz="2400" dirty="0" err="1">
                <a:solidFill>
                  <a:srgbClr val="333333"/>
                </a:solidFill>
              </a:rPr>
              <a:t>že</a:t>
            </a:r>
            <a:r>
              <a:rPr lang="en-US" sz="2400" dirty="0">
                <a:solidFill>
                  <a:srgbClr val="333333"/>
                </a:solidFill>
              </a:rPr>
              <a:t> </a:t>
            </a:r>
            <a:r>
              <a:rPr lang="en-US" sz="2400" dirty="0" err="1">
                <a:solidFill>
                  <a:srgbClr val="004992"/>
                </a:solidFill>
              </a:rPr>
              <a:t>vezmeme</a:t>
            </a:r>
            <a:r>
              <a:rPr lang="en-US" sz="2400" dirty="0">
                <a:solidFill>
                  <a:srgbClr val="004992"/>
                </a:solidFill>
              </a:rPr>
              <a:t> v </a:t>
            </a:r>
            <a:r>
              <a:rPr lang="en-US" sz="2400" dirty="0" err="1">
                <a:solidFill>
                  <a:srgbClr val="004992"/>
                </a:solidFill>
              </a:rPr>
              <a:t>úvahu</a:t>
            </a:r>
            <a:r>
              <a:rPr lang="en-US" sz="2400" dirty="0">
                <a:solidFill>
                  <a:srgbClr val="004992"/>
                </a:solidFill>
              </a:rPr>
              <a:t> </a:t>
            </a:r>
            <a:r>
              <a:rPr lang="en-US" sz="2400" dirty="0" err="1">
                <a:solidFill>
                  <a:srgbClr val="004992"/>
                </a:solidFill>
              </a:rPr>
              <a:t>všechny</a:t>
            </a:r>
            <a:r>
              <a:rPr lang="en-US" sz="2400" dirty="0">
                <a:solidFill>
                  <a:srgbClr val="004992"/>
                </a:solidFill>
              </a:rPr>
              <a:t> </a:t>
            </a:r>
            <a:r>
              <a:rPr lang="en-US" sz="2400" dirty="0" err="1">
                <a:solidFill>
                  <a:srgbClr val="004992"/>
                </a:solidFill>
              </a:rPr>
              <a:t>dostupné</a:t>
            </a:r>
            <a:r>
              <a:rPr lang="en-US" sz="2400" dirty="0">
                <a:solidFill>
                  <a:srgbClr val="004992"/>
                </a:solidFill>
              </a:rPr>
              <a:t> </a:t>
            </a:r>
            <a:r>
              <a:rPr lang="en-US" sz="2400" dirty="0" err="1">
                <a:solidFill>
                  <a:srgbClr val="004992"/>
                </a:solidFill>
              </a:rPr>
              <a:t>informace</a:t>
            </a:r>
            <a:r>
              <a:rPr lang="en-US" sz="2400" dirty="0">
                <a:solidFill>
                  <a:srgbClr val="333333"/>
                </a:solidFill>
              </a:rPr>
              <a:t>.</a:t>
            </a: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21</a:t>
            </a:fld>
            <a:endParaRPr lang="de-DE" altLang="de-DE"/>
          </a:p>
        </p:txBody>
      </p:sp>
    </p:spTree>
    <p:extLst>
      <p:ext uri="{BB962C8B-B14F-4D97-AF65-F5344CB8AC3E}">
        <p14:creationId xmlns:p14="http://schemas.microsoft.com/office/powerpoint/2010/main" val="3007704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Příklady toho, jak při psychóze jednostranná vysvětlení vedou k chybnému chápání událostí</a:t>
            </a:r>
          </a:p>
        </p:txBody>
      </p:sp>
      <p:sp>
        <p:nvSpPr>
          <p:cNvPr id="23577" name="Rechteck 1"/>
          <p:cNvSpPr>
            <a:spLocks noChangeArrowheads="1"/>
          </p:cNvSpPr>
          <p:nvPr/>
        </p:nvSpPr>
        <p:spPr bwMode="auto">
          <a:xfrm>
            <a:off x="408955" y="594928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algn="ctr" eaLnBrk="1" hangingPunct="1">
              <a:spcBef>
                <a:spcPct val="0"/>
              </a:spcBef>
              <a:buClrTx/>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539288126"/>
              </p:ext>
            </p:extLst>
          </p:nvPr>
        </p:nvGraphicFramePr>
        <p:xfrm>
          <a:off x="408954" y="2267033"/>
          <a:ext cx="11376000" cy="3474720"/>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Událost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Vysvětlení během psychózy</a:t>
                      </a:r>
                      <a:endParaRPr kumimoji="0" lang="de-DE" sz="1800" b="0" i="0" u="none" strike="noStrike" cap="none" normalizeH="0" baseline="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mn-lt"/>
                          <a:ea typeface="+mn-ea"/>
                          <a:cs typeface="+mn-cs"/>
                        </a:rPr>
                        <a:t>Jiná možná vysvětlení</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Po první noci v nemocnici vás bolí celé tělo.</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mn-lt"/>
                          <a:ea typeface="+mn-ea"/>
                          <a:cs typeface="+mn-cs"/>
                        </a:rPr>
                        <a:t>Během noci mě někdo omámil a odstranil mi z břicha všechny orgány; během spánku mě nějaký jiný pacient zbil; jsem pod vlivem kouzla vúdú.</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Nepohodlná postel, napětí; když člověk poprvé spí v novém prostředí je běžné, že spí hůře; mohu mít uskříplý nerv.</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Po ambulantním ošetření na chirurgii vám lékař předepsal injekce Heparinu.</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pl-PL" sz="1800" b="0" i="0" u="none" strike="noStrike" cap="none" normalizeH="0" baseline="0">
                          <a:ln>
                            <a:noFill/>
                          </a:ln>
                          <a:solidFill>
                            <a:srgbClr val="333333"/>
                          </a:solidFill>
                          <a:effectLst/>
                          <a:latin typeface="+mn-lt"/>
                          <a:ea typeface="+mn-ea"/>
                          <a:cs typeface="+mn-cs"/>
                        </a:rPr>
                        <a:t>Doktor mě chce zavraždit injekcemi s jedem.</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1800" b="0" i="0" u="none" strike="noStrike" cap="none" normalizeH="0" baseline="0">
                          <a:ln>
                            <a:noFill/>
                          </a:ln>
                          <a:solidFill>
                            <a:srgbClr val="333333"/>
                          </a:solidFill>
                          <a:effectLst/>
                          <a:latin typeface="+mn-lt"/>
                          <a:ea typeface="+mn-ea"/>
                          <a:cs typeface="+mn-cs"/>
                        </a:rPr>
                        <a:t>Jde o běžnou věc, cílem je předejít vzniku trombózy.</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Cestou na návštěvu jste musel třikrát zastavit na červenou.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333333"/>
                          </a:solidFill>
                          <a:effectLst/>
                          <a:latin typeface="+mn-lt"/>
                          <a:ea typeface="+mn-ea"/>
                          <a:cs typeface="+mn-cs"/>
                        </a:rPr>
                        <a:t>To je důkaz, že mě někdo sleduje satelitem a chce mi zabránit, abych navštívil přítele.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dirty="0" err="1">
                          <a:ln>
                            <a:noFill/>
                          </a:ln>
                          <a:solidFill>
                            <a:srgbClr val="333333"/>
                          </a:solidFill>
                          <a:effectLst/>
                          <a:latin typeface="+mn-lt"/>
                          <a:ea typeface="+mn-ea"/>
                          <a:cs typeface="+mn-cs"/>
                        </a:rPr>
                        <a:t>Jde</a:t>
                      </a:r>
                      <a:r>
                        <a:rPr kumimoji="0" lang="en-US" sz="1800" b="0" i="0" u="none" strike="noStrike" cap="none" normalizeH="0" baseline="0" dirty="0">
                          <a:ln>
                            <a:noFill/>
                          </a:ln>
                          <a:solidFill>
                            <a:srgbClr val="333333"/>
                          </a:solidFill>
                          <a:effectLst/>
                          <a:latin typeface="+mn-lt"/>
                          <a:ea typeface="+mn-ea"/>
                          <a:cs typeface="+mn-cs"/>
                        </a:rPr>
                        <a:t> o </a:t>
                      </a:r>
                      <a:r>
                        <a:rPr kumimoji="0" lang="en-US" sz="1800" b="0" i="0" u="none" strike="noStrike" cap="none" normalizeH="0" baseline="0" dirty="0" err="1">
                          <a:ln>
                            <a:noFill/>
                          </a:ln>
                          <a:solidFill>
                            <a:srgbClr val="333333"/>
                          </a:solidFill>
                          <a:effectLst/>
                          <a:latin typeface="+mn-lt"/>
                          <a:ea typeface="+mn-ea"/>
                          <a:cs typeface="+mn-cs"/>
                        </a:rPr>
                        <a:t>náhodu</a:t>
                      </a:r>
                      <a:r>
                        <a:rPr kumimoji="0" lang="en-US" sz="1800" b="0" i="0" u="none" strike="noStrike" cap="none" normalizeH="0" baseline="0" dirty="0">
                          <a:ln>
                            <a:noFill/>
                          </a:ln>
                          <a:solidFill>
                            <a:srgbClr val="333333"/>
                          </a:solidFill>
                          <a:effectLst/>
                          <a:latin typeface="+mn-lt"/>
                          <a:ea typeface="+mn-ea"/>
                          <a:cs typeface="+mn-cs"/>
                        </a:rPr>
                        <a:t> – </a:t>
                      </a:r>
                      <a:r>
                        <a:rPr kumimoji="0" lang="en-US" sz="1800" b="0" i="0" u="none" strike="noStrike" cap="none" normalizeH="0" baseline="0" dirty="0" err="1">
                          <a:ln>
                            <a:noFill/>
                          </a:ln>
                          <a:solidFill>
                            <a:srgbClr val="333333"/>
                          </a:solidFill>
                          <a:effectLst/>
                          <a:latin typeface="+mn-lt"/>
                          <a:ea typeface="+mn-ea"/>
                          <a:cs typeface="+mn-cs"/>
                        </a:rPr>
                        <a:t>když</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člověk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spěchá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více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všímá</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toho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že</a:t>
                      </a:r>
                      <a:r>
                        <a:rPr kumimoji="0" lang="en-US" sz="1800" b="0" i="0" u="none" strike="noStrike" cap="none" normalizeH="0" baseline="0" dirty="0">
                          <a:ln>
                            <a:noFill/>
                          </a:ln>
                          <a:solidFill>
                            <a:srgbClr val="333333"/>
                          </a:solidFill>
                          <a:effectLst/>
                          <a:latin typeface="+mn-lt"/>
                          <a:ea typeface="+mn-ea"/>
                          <a:cs typeface="+mn-cs"/>
                        </a:rPr>
                        <a:t> mu </a:t>
                      </a:r>
                      <a:r>
                        <a:rPr kumimoji="0" lang="en-US" sz="1800" b="0" i="0" u="none" strike="noStrike" cap="none" normalizeH="0" baseline="0" dirty="0" err="1">
                          <a:ln>
                            <a:noFill/>
                          </a:ln>
                          <a:solidFill>
                            <a:srgbClr val="333333"/>
                          </a:solidFill>
                          <a:effectLst/>
                          <a:latin typeface="+mn-lt"/>
                          <a:ea typeface="+mn-ea"/>
                          <a:cs typeface="+mn-cs"/>
                        </a:rPr>
                        <a:t>svítí</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červená</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10" marB="45710"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lvl="0" indent="-342900" defTabSz="914400" fontAlgn="base">
              <a:buClr>
                <a:srgbClr val="333333"/>
              </a:buClr>
              <a:buFont typeface="WingDings"/>
              <a:buChar char=""/>
              <a:defRPr/>
            </a:pPr>
            <a:r>
              <a:rPr lang="cs-CZ" sz="2400" dirty="0">
                <a:solidFill>
                  <a:srgbClr val="333333"/>
                </a:solidFill>
              </a:rPr>
              <a:t>Snažte se nerozhodovat příliš ukvapeně, ale ani příliš </a:t>
            </a:r>
            <a:r>
              <a:rPr lang="cs-CZ" sz="2400">
                <a:solidFill>
                  <a:srgbClr val="333333"/>
                </a:solidFill>
              </a:rPr>
              <a:t>pomalu.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24</a:t>
            </a:fld>
            <a:endParaRPr lang="de-DE" altLang="de-DE"/>
          </a:p>
        </p:txBody>
      </p:sp>
    </p:spTree>
    <p:extLst>
      <p:ext uri="{BB962C8B-B14F-4D97-AF65-F5344CB8AC3E}">
        <p14:creationId xmlns:p14="http://schemas.microsoft.com/office/powerpoint/2010/main" val="4034981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(1)</a:t>
            </a:r>
          </a:p>
        </p:txBody>
      </p:sp>
      <p:sp>
        <p:nvSpPr>
          <p:cNvPr id="5" name="Content Placeholder 4"/>
          <p:cNvSpPr>
            <a:spLocks noGrp="1"/>
          </p:cNvSpPr>
          <p:nvPr>
            <p:ph idx="1"/>
          </p:nvPr>
        </p:nvSpPr>
        <p:spPr/>
        <p:txBody>
          <a:bodyPr/>
          <a:lstStyle/>
          <a:p>
            <a:pPr lvl="0" defTabSz="914400" fontAlgn="base">
              <a:buClr>
                <a:srgbClr val="006699"/>
              </a:buClr>
              <a:defRPr/>
            </a:pPr>
            <a:r>
              <a:rPr lang="cs-CZ" sz="2400" dirty="0">
                <a:solidFill>
                  <a:srgbClr val="333333"/>
                </a:solidFill>
              </a:rPr>
              <a:t>Na následujících snímcích uvidíte různé obrázky. Nejdříve ale uvidíte jen kousek obrázku</a:t>
            </a:r>
            <a:r>
              <a:rPr lang="en-US" sz="2400" dirty="0">
                <a:solidFill>
                  <a:srgbClr val="333333"/>
                </a:solidFill>
              </a:rPr>
              <a:t>. </a:t>
            </a:r>
            <a:r>
              <a:rPr lang="cs-CZ" sz="2400" dirty="0">
                <a:solidFill>
                  <a:srgbClr val="333333"/>
                </a:solidFill>
              </a:rPr>
              <a:t>Pak se přidá další kousek.</a:t>
            </a:r>
            <a:r>
              <a:rPr lang="en-US" sz="2400" dirty="0">
                <a:solidFill>
                  <a:srgbClr val="333333"/>
                </a:solidFill>
              </a:rPr>
              <a:t> </a:t>
            </a:r>
            <a:r>
              <a:rPr lang="cs-CZ" sz="2400" dirty="0">
                <a:solidFill>
                  <a:srgbClr val="333333"/>
                </a:solidFill>
              </a:rPr>
              <a:t>A to tak dlouho, až se ukáže celý obrázek</a:t>
            </a:r>
            <a:r>
              <a:rPr lang="en-US" sz="2400" dirty="0">
                <a:solidFill>
                  <a:srgbClr val="333333"/>
                </a:solidFill>
              </a:rPr>
              <a:t>.</a:t>
            </a:r>
          </a:p>
          <a:p>
            <a:pPr marL="342900" lvl="0" indent="-342900" defTabSz="914400" fontAlgn="base">
              <a:buClr>
                <a:srgbClr val="333333"/>
              </a:buClr>
              <a:buFont typeface="WingDings"/>
              <a:buChar char=""/>
              <a:defRPr/>
            </a:pPr>
            <a:r>
              <a:rPr lang="cs-CZ" sz="2400" dirty="0">
                <a:solidFill>
                  <a:srgbClr val="333333"/>
                </a:solidFill>
              </a:rPr>
              <a:t>Vašim úkolem je určit, co je na obrázku</a:t>
            </a:r>
            <a:r>
              <a:rPr lang="en-US" sz="2400" dirty="0">
                <a:solidFill>
                  <a:srgbClr val="333333"/>
                </a:solidFill>
              </a:rPr>
              <a:t>.</a:t>
            </a:r>
            <a:endParaRPr lang="cs-CZ" sz="2400" dirty="0">
              <a:solidFill>
                <a:srgbClr val="333333"/>
              </a:solidFill>
            </a:endParaRPr>
          </a:p>
          <a:p>
            <a:pPr marL="342900" lvl="0" indent="-342900" defTabSz="914400" fontAlgn="base">
              <a:buClr>
                <a:srgbClr val="333333"/>
              </a:buClr>
              <a:buFont typeface="WingDings"/>
              <a:buChar char=""/>
              <a:defRPr/>
            </a:pPr>
            <a:r>
              <a:rPr lang="cs-CZ" sz="2400" dirty="0">
                <a:solidFill>
                  <a:srgbClr val="333333"/>
                </a:solidFill>
              </a:rPr>
              <a:t>Snažte se nerozhodovat příliš ukvapeně, ale ani příliš pomalu.</a:t>
            </a:r>
          </a:p>
          <a:p>
            <a:pPr marL="342900" lvl="0" indent="-342900" defTabSz="914400" fontAlgn="base">
              <a:buClr>
                <a:srgbClr val="333333"/>
              </a:buClr>
              <a:buFont typeface="WingDings"/>
              <a:buChar char=""/>
              <a:defRPr/>
            </a:pPr>
            <a:r>
              <a:rPr lang="cs-CZ" sz="2400" dirty="0">
                <a:solidFill>
                  <a:srgbClr val="333333"/>
                </a:solidFill>
              </a:rPr>
              <a:t>Proberte ve skupině, na základě čeho jste došli k určitému závěru – pro a proti.</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25</a:t>
            </a:fld>
            <a:endParaRPr lang="de-DE" altLang="de-DE"/>
          </a:p>
        </p:txBody>
      </p:sp>
    </p:spTree>
    <p:extLst>
      <p:ext uri="{BB962C8B-B14F-4D97-AF65-F5344CB8AC3E}">
        <p14:creationId xmlns:p14="http://schemas.microsoft.com/office/powerpoint/2010/main" val="3659860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1</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Nabídneme vám několik možných vysvětlení, co je na obrázku</a:t>
            </a:r>
            <a:r>
              <a:rPr lang="de-DE" altLang="de-DE" sz="2400" dirty="0">
                <a:solidFill>
                  <a:srgbClr val="333333"/>
                </a:solidFill>
              </a:rPr>
              <a:t>.</a:t>
            </a:r>
          </a:p>
          <a:p>
            <a:pPr lvl="0" defTabSz="914400" fontAlgn="base"/>
            <a:r>
              <a:rPr lang="cs-CZ" altLang="ko-KR" sz="2400" dirty="0">
                <a:solidFill>
                  <a:srgbClr val="333333"/>
                </a:solidFill>
              </a:rPr>
              <a:t>Prosím, proberte ve skupině jak pravděpodobná vám připadá každá z možností a jestli už se cítíte dost jistí, abyste dospěli k rozhodnutí.</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7">
            <a:extLst>
              <a:ext uri="{FF2B5EF4-FFF2-40B4-BE49-F238E27FC236}">
                <a16:creationId xmlns:a16="http://schemas.microsoft.com/office/drawing/2014/main" id="{7ED64F92-5C43-4848-F6B7-36D1BDCB8E72}"/>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1"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8">
            <a:extLst>
              <a:ext uri="{FF2B5EF4-FFF2-40B4-BE49-F238E27FC236}">
                <a16:creationId xmlns:a16="http://schemas.microsoft.com/office/drawing/2014/main" id="{A871B6E3-E88B-2E29-3FED-216E6B128EC6}"/>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9">
            <a:extLst>
              <a:ext uri="{FF2B5EF4-FFF2-40B4-BE49-F238E27FC236}">
                <a16:creationId xmlns:a16="http://schemas.microsoft.com/office/drawing/2014/main" id="{0F08D762-B0AC-4D2B-3AB9-CA2CC5E256D3}"/>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0">
            <a:extLst>
              <a:ext uri="{FF2B5EF4-FFF2-40B4-BE49-F238E27FC236}">
                <a16:creationId xmlns:a16="http://schemas.microsoft.com/office/drawing/2014/main" id="{8EFDD4FC-5E3B-4CC9-AA67-DBB89EB7D0F0}"/>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1">
            <a:extLst>
              <a:ext uri="{FF2B5EF4-FFF2-40B4-BE49-F238E27FC236}">
                <a16:creationId xmlns:a16="http://schemas.microsoft.com/office/drawing/2014/main" id="{38732D03-12D6-5929-15A7-05EE5EB85BD6}"/>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2">
            <a:extLst>
              <a:ext uri="{FF2B5EF4-FFF2-40B4-BE49-F238E27FC236}">
                <a16:creationId xmlns:a16="http://schemas.microsoft.com/office/drawing/2014/main" id="{0788807A-6814-4F5C-9F84-3EDB3D22CDB9}"/>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3">
            <a:extLst>
              <a:ext uri="{FF2B5EF4-FFF2-40B4-BE49-F238E27FC236}">
                <a16:creationId xmlns:a16="http://schemas.microsoft.com/office/drawing/2014/main" id="{5ED440DE-9B11-DBDD-9C43-343696423DDA}"/>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4">
            <a:extLst>
              <a:ext uri="{FF2B5EF4-FFF2-40B4-BE49-F238E27FC236}">
                <a16:creationId xmlns:a16="http://schemas.microsoft.com/office/drawing/2014/main" id="{0A536455-E6A3-A115-A04D-10AE9A43C36B}"/>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5">
            <a:extLst>
              <a:ext uri="{FF2B5EF4-FFF2-40B4-BE49-F238E27FC236}">
                <a16:creationId xmlns:a16="http://schemas.microsoft.com/office/drawing/2014/main" id="{ECD7BF02-6D22-FFAE-2953-A45A3932DA67}"/>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3"/>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most</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vor</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koleje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stožár na vlajku</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hromada dřeva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malířský štětec</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35</a:t>
            </a:fld>
            <a:endParaRPr lang="de-DE" altLang="de-DE"/>
          </a:p>
        </p:txBody>
      </p:sp>
    </p:spTree>
    <p:extLst>
      <p:ext uri="{BB962C8B-B14F-4D97-AF65-F5344CB8AC3E}">
        <p14:creationId xmlns:p14="http://schemas.microsoft.com/office/powerpoint/2010/main" val="2859245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2</a:t>
            </a:r>
          </a:p>
        </p:txBody>
      </p:sp>
      <p:sp>
        <p:nvSpPr>
          <p:cNvPr id="5" name="Content Placeholder 4"/>
          <p:cNvSpPr>
            <a:spLocks noGrp="1"/>
          </p:cNvSpPr>
          <p:nvPr>
            <p:ph idx="1"/>
          </p:nvPr>
        </p:nvSpPr>
        <p:spPr/>
        <p:txBody>
          <a:bodyPr/>
          <a:lstStyle/>
          <a:p>
            <a:pPr lvl="0" defTabSz="914400" fontAlgn="base"/>
            <a:r>
              <a:rPr lang="cs-CZ" altLang="de-DE" sz="2400">
                <a:solidFill>
                  <a:srgbClr val="333333"/>
                </a:solidFill>
              </a:rPr>
              <a:t>Tentokrát vám nenabídneme žádné možnosti.</a:t>
            </a:r>
            <a:r>
              <a:rPr lang="de-DE" altLang="de-DE" sz="2400" dirty="0">
                <a:solidFill>
                  <a:srgbClr val="333333"/>
                </a:solidFill>
              </a:rPr>
              <a:t> </a:t>
            </a:r>
            <a:r>
              <a:rPr lang="cs-CZ" altLang="de-DE" sz="2400" dirty="0">
                <a:solidFill>
                  <a:srgbClr val="333333"/>
                </a:solidFill>
              </a:rPr>
              <a:t>Musíte sami přijít s nápady, co je na obrázku. Nebojte se nabídnout různé možnosti a</a:t>
            </a:r>
            <a:r>
              <a:rPr lang="de-DE" altLang="de-DE" sz="2400" dirty="0">
                <a:solidFill>
                  <a:srgbClr val="333333"/>
                </a:solidFill>
              </a:rPr>
              <a:t> </a:t>
            </a:r>
            <a:r>
              <a:rPr lang="de-DE" altLang="ko-KR" sz="2400" dirty="0">
                <a:solidFill>
                  <a:srgbClr val="333333"/>
                </a:solidFill>
              </a:rPr>
              <a:t>p</a:t>
            </a:r>
            <a:r>
              <a:rPr lang="cs-CZ" altLang="ko-KR" sz="2400" dirty="0">
                <a:solidFill>
                  <a:srgbClr val="333333"/>
                </a:solidFill>
              </a:rPr>
              <a:t>rosím proberte svůj názor v skupině!</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a:extLst>
              <a:ext uri="{FF2B5EF4-FFF2-40B4-BE49-F238E27FC236}">
                <a16:creationId xmlns:a16="http://schemas.microsoft.com/office/drawing/2014/main" id="{220558AD-0412-3738-30AC-61A3A478FD8D}"/>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37</a:t>
            </a:fld>
            <a:endParaRPr lang="de-DE" alt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7">
            <a:extLst>
              <a:ext uri="{FF2B5EF4-FFF2-40B4-BE49-F238E27FC236}">
                <a16:creationId xmlns:a16="http://schemas.microsoft.com/office/drawing/2014/main" id="{C1A7B08E-4A1F-0FDA-B160-54702C66AB02}"/>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8">
            <a:extLst>
              <a:ext uri="{FF2B5EF4-FFF2-40B4-BE49-F238E27FC236}">
                <a16:creationId xmlns:a16="http://schemas.microsoft.com/office/drawing/2014/main" id="{D4E917EB-972D-A3F1-FBED-F3E75BE4DD4A}"/>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9">
            <a:extLst>
              <a:ext uri="{FF2B5EF4-FFF2-40B4-BE49-F238E27FC236}">
                <a16:creationId xmlns:a16="http://schemas.microsoft.com/office/drawing/2014/main" id="{6B57E4F3-CD86-8177-2DF4-A4234789C0AD}"/>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0">
            <a:extLst>
              <a:ext uri="{FF2B5EF4-FFF2-40B4-BE49-F238E27FC236}">
                <a16:creationId xmlns:a16="http://schemas.microsoft.com/office/drawing/2014/main" id="{28A9D857-52DE-AAD5-A136-2D98289E1FAA}"/>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1">
            <a:extLst>
              <a:ext uri="{FF2B5EF4-FFF2-40B4-BE49-F238E27FC236}">
                <a16:creationId xmlns:a16="http://schemas.microsoft.com/office/drawing/2014/main" id="{D8F02875-EA5C-342E-F60B-A300FA44F143}"/>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2">
            <a:extLst>
              <a:ext uri="{FF2B5EF4-FFF2-40B4-BE49-F238E27FC236}">
                <a16:creationId xmlns:a16="http://schemas.microsoft.com/office/drawing/2014/main" id="{103179F9-3667-6445-90B1-EF6D0BAB9496}"/>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3">
            <a:extLst>
              <a:ext uri="{FF2B5EF4-FFF2-40B4-BE49-F238E27FC236}">
                <a16:creationId xmlns:a16="http://schemas.microsoft.com/office/drawing/2014/main" id="{1C9F14C5-F029-1D2C-8FC0-C948D289683A}"/>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44</a:t>
            </a:fld>
            <a:endParaRPr lang="de-DE" altLang="de-DE"/>
          </a:p>
        </p:txBody>
      </p:sp>
    </p:spTree>
    <p:extLst>
      <p:ext uri="{BB962C8B-B14F-4D97-AF65-F5344CB8AC3E}">
        <p14:creationId xmlns:p14="http://schemas.microsoft.com/office/powerpoint/2010/main" val="600351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3</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4">
            <a:extLst>
              <a:ext uri="{FF2B5EF4-FFF2-40B4-BE49-F238E27FC236}">
                <a16:creationId xmlns:a16="http://schemas.microsoft.com/office/drawing/2014/main" id="{4B86C37E-A0D4-5E88-450A-CD1B25BD059D}"/>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5">
            <a:extLst>
              <a:ext uri="{FF2B5EF4-FFF2-40B4-BE49-F238E27FC236}">
                <a16:creationId xmlns:a16="http://schemas.microsoft.com/office/drawing/2014/main" id="{8A7DAA99-5524-5831-60B4-D2645792182B}"/>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6">
            <a:extLst>
              <a:ext uri="{FF2B5EF4-FFF2-40B4-BE49-F238E27FC236}">
                <a16:creationId xmlns:a16="http://schemas.microsoft.com/office/drawing/2014/main" id="{60776A41-C21E-6476-E184-2BECC9E56490}"/>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7">
            <a:extLst>
              <a:ext uri="{FF2B5EF4-FFF2-40B4-BE49-F238E27FC236}">
                <a16:creationId xmlns:a16="http://schemas.microsoft.com/office/drawing/2014/main" id="{3A6F5ED4-C69B-370E-F5F0-0BAD400BAD0D}"/>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8">
            <a:extLst>
              <a:ext uri="{FF2B5EF4-FFF2-40B4-BE49-F238E27FC236}">
                <a16:creationId xmlns:a16="http://schemas.microsoft.com/office/drawing/2014/main" id="{EF00E01F-629C-9058-7AAF-C2D4C9077862}"/>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9">
            <a:extLst>
              <a:ext uri="{FF2B5EF4-FFF2-40B4-BE49-F238E27FC236}">
                <a16:creationId xmlns:a16="http://schemas.microsoft.com/office/drawing/2014/main" id="{89DAE5FF-A74E-1DCD-E93B-8635559D374B}"/>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0">
            <a:extLst>
              <a:ext uri="{FF2B5EF4-FFF2-40B4-BE49-F238E27FC236}">
                <a16:creationId xmlns:a16="http://schemas.microsoft.com/office/drawing/2014/main" id="{79BAF248-004A-F377-545E-B6EA3481C723}"/>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1">
            <a:extLst>
              <a:ext uri="{FF2B5EF4-FFF2-40B4-BE49-F238E27FC236}">
                <a16:creationId xmlns:a16="http://schemas.microsoft.com/office/drawing/2014/main" id="{B5551E50-6BEA-D4B7-6C0D-7A61602EB49F}"/>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2">
            <a:extLst>
              <a:ext uri="{FF2B5EF4-FFF2-40B4-BE49-F238E27FC236}">
                <a16:creationId xmlns:a16="http://schemas.microsoft.com/office/drawing/2014/main" id="{B07BB0FC-BD26-C130-4190-AEFD7E259E5C}"/>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hruška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žena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kytara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pouzdro na housle</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klíčová dírka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sova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jazyk</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žárovka</a:t>
            </a:r>
            <a:endParaRPr lang="de-DE" altLang="de-DE" sz="200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a:solidFill>
                  <a:srgbClr val="333333"/>
                </a:solidFill>
                <a:latin typeface="+mn-lt"/>
              </a:rPr>
              <a:t>šlépěj</a:t>
            </a:r>
            <a:endParaRPr lang="de-DE" altLang="de-DE" sz="200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54</a:t>
            </a:fld>
            <a:endParaRPr lang="de-DE" altLang="de-DE"/>
          </a:p>
        </p:txBody>
      </p:sp>
    </p:spTree>
    <p:extLst>
      <p:ext uri="{BB962C8B-B14F-4D97-AF65-F5344CB8AC3E}">
        <p14:creationId xmlns:p14="http://schemas.microsoft.com/office/powerpoint/2010/main" val="1173794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4</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3">
            <a:extLst>
              <a:ext uri="{FF2B5EF4-FFF2-40B4-BE49-F238E27FC236}">
                <a16:creationId xmlns:a16="http://schemas.microsoft.com/office/drawing/2014/main" id="{21D478A2-E7E2-D726-8AB2-7E64AEEA94D6}"/>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4">
            <a:extLst>
              <a:ext uri="{FF2B5EF4-FFF2-40B4-BE49-F238E27FC236}">
                <a16:creationId xmlns:a16="http://schemas.microsoft.com/office/drawing/2014/main" id="{7E6B9192-DF5E-7966-0EFA-C810AECA8CD3}"/>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5">
            <a:extLst>
              <a:ext uri="{FF2B5EF4-FFF2-40B4-BE49-F238E27FC236}">
                <a16:creationId xmlns:a16="http://schemas.microsoft.com/office/drawing/2014/main" id="{34B98957-7AA3-EEA0-9EF8-9B58394D3A72}"/>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6">
            <a:extLst>
              <a:ext uri="{FF2B5EF4-FFF2-40B4-BE49-F238E27FC236}">
                <a16:creationId xmlns:a16="http://schemas.microsoft.com/office/drawing/2014/main" id="{13B98090-4990-559D-9D20-0035E6B1DA93}"/>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7">
            <a:extLst>
              <a:ext uri="{FF2B5EF4-FFF2-40B4-BE49-F238E27FC236}">
                <a16:creationId xmlns:a16="http://schemas.microsoft.com/office/drawing/2014/main" id="{D5C8416B-3332-E5D1-A856-F4F7087EE00D}"/>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8">
            <a:extLst>
              <a:ext uri="{FF2B5EF4-FFF2-40B4-BE49-F238E27FC236}">
                <a16:creationId xmlns:a16="http://schemas.microsoft.com/office/drawing/2014/main" id="{A3B3547E-639F-6CD9-FB6C-C718D39F27B4}"/>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9">
            <a:extLst>
              <a:ext uri="{FF2B5EF4-FFF2-40B4-BE49-F238E27FC236}">
                <a16:creationId xmlns:a16="http://schemas.microsoft.com/office/drawing/2014/main" id="{E76B338E-7165-61D1-0D2D-5D30E94AB24E}"/>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0">
            <a:extLst>
              <a:ext uri="{FF2B5EF4-FFF2-40B4-BE49-F238E27FC236}">
                <a16:creationId xmlns:a16="http://schemas.microsoft.com/office/drawing/2014/main" id="{4AA4F1B6-D824-43C4-5644-99DCE1AD8371}"/>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1">
            <a:extLst>
              <a:ext uri="{FF2B5EF4-FFF2-40B4-BE49-F238E27FC236}">
                <a16:creationId xmlns:a16="http://schemas.microsoft.com/office/drawing/2014/main" id="{0D6B7F40-E9E6-0429-FADD-59AEEF608734}"/>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11" name="Text Box 5"/>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193675" indent="-193675"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pohár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žena s hlubokým výstřihem</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lampa na olej</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stan</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kočár</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erb</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kouzelná lampa</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dirty="0">
                <a:solidFill>
                  <a:srgbClr val="333333"/>
                </a:solidFill>
                <a:latin typeface="+mn-lt"/>
              </a:rPr>
              <a:t>čajová konvice</a:t>
            </a:r>
            <a:endParaRPr lang="de-DE" altLang="de-DE" sz="2000" dirty="0">
              <a:solidFill>
                <a:srgbClr val="333333"/>
              </a:solidFill>
              <a:latin typeface="+mn-lt"/>
            </a:endParaRPr>
          </a:p>
          <a:p>
            <a:pPr eaLnBrk="1" hangingPunct="1">
              <a:spcBef>
                <a:spcPts val="1200"/>
              </a:spcBef>
              <a:spcAft>
                <a:spcPts val="0"/>
              </a:spcAft>
              <a:buClr>
                <a:srgbClr val="333333"/>
              </a:buClr>
              <a:buFont typeface="WingDings"/>
              <a:buChar char=""/>
            </a:pPr>
            <a:r>
              <a:rPr lang="cs-CZ" altLang="de-DE" sz="2000">
                <a:solidFill>
                  <a:srgbClr val="333333"/>
                </a:solidFill>
                <a:latin typeface="+mn-lt"/>
              </a:rPr>
              <a:t>rýč</a:t>
            </a:r>
            <a:endParaRPr lang="de-DE" altLang="de-DE" sz="2000" dirty="0">
              <a:solidFill>
                <a:srgbClr val="333333"/>
              </a:solidFill>
              <a:latin typeface="+mn-l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64</a:t>
            </a:fld>
            <a:endParaRPr lang="de-DE" altLang="de-DE"/>
          </a:p>
        </p:txBody>
      </p:sp>
    </p:spTree>
    <p:extLst>
      <p:ext uri="{BB962C8B-B14F-4D97-AF65-F5344CB8AC3E}">
        <p14:creationId xmlns:p14="http://schemas.microsoft.com/office/powerpoint/2010/main" val="3972269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rPr>
              <a:t>[</a:t>
            </a:r>
            <a:r>
              <a:rPr lang="en-US" altLang="ko-KR" sz="1800" i="1" spc="-5" dirty="0">
                <a:solidFill>
                  <a:srgbClr val="333333"/>
                </a:solidFill>
              </a:rPr>
              <a:t>pro </a:t>
            </a:r>
            <a:r>
              <a:rPr lang="en-US" altLang="ko-KR" sz="1800" i="1" spc="-5" dirty="0" err="1">
                <a:solidFill>
                  <a:srgbClr val="333333"/>
                </a:solidFill>
              </a:rPr>
              <a:t>terapeuty</a:t>
            </a:r>
            <a:r>
              <a:rPr lang="en-US" altLang="ko-KR" sz="1800" i="1" spc="-5" dirty="0">
                <a:solidFill>
                  <a:srgbClr val="333333"/>
                </a:solidFill>
              </a:rPr>
              <a:t>:</a:t>
            </a:r>
            <a:endParaRPr sz="1800" dirty="0">
              <a:solidFill>
                <a:srgbClr val="333333"/>
              </a:solidFill>
            </a:endParaRPr>
          </a:p>
          <a:p>
            <a:pPr marL="12700" marR="5080" defTabSz="914400" eaLnBrk="0" fontAlgn="base" hangingPunct="0">
              <a:spcBef>
                <a:spcPts val="800"/>
              </a:spcBef>
              <a:spcAft>
                <a:spcPct val="0"/>
              </a:spcAft>
            </a:pPr>
            <a:r>
              <a:rPr lang="en-US" altLang="ko-KR" sz="1800" dirty="0">
                <a:solidFill>
                  <a:srgbClr val="333333"/>
                </a:solidFill>
              </a:rPr>
              <a:t>V </a:t>
            </a:r>
            <a:r>
              <a:rPr lang="en-US" altLang="ko-KR" sz="1800" dirty="0" err="1">
                <a:solidFill>
                  <a:srgbClr val="333333"/>
                </a:solidFill>
              </a:rPr>
              <a:t>některých</a:t>
            </a:r>
            <a:r>
              <a:rPr lang="en-US" altLang="ko-KR" sz="1800" dirty="0">
                <a:solidFill>
                  <a:srgbClr val="333333"/>
                </a:solidFill>
              </a:rPr>
              <a:t> </a:t>
            </a:r>
            <a:r>
              <a:rPr lang="en-US" altLang="ko-KR" sz="1800" dirty="0" err="1">
                <a:solidFill>
                  <a:srgbClr val="333333"/>
                </a:solidFill>
              </a:rPr>
              <a:t>videoklipech</a:t>
            </a:r>
            <a:r>
              <a:rPr lang="en-US" altLang="ko-KR" sz="1800" dirty="0">
                <a:solidFill>
                  <a:srgbClr val="333333"/>
                </a:solidFill>
              </a:rPr>
              <a:t> se </a:t>
            </a:r>
            <a:r>
              <a:rPr lang="en-US" altLang="ko-KR" sz="1800" dirty="0" err="1">
                <a:solidFill>
                  <a:srgbClr val="333333"/>
                </a:solidFill>
              </a:rPr>
              <a:t>mohou</a:t>
            </a:r>
            <a:r>
              <a:rPr lang="en-US" altLang="ko-KR" sz="1800" dirty="0">
                <a:solidFill>
                  <a:srgbClr val="333333"/>
                </a:solidFill>
              </a:rPr>
              <a:t> </a:t>
            </a:r>
            <a:r>
              <a:rPr lang="en-US" altLang="ko-KR" sz="1800" dirty="0" err="1">
                <a:solidFill>
                  <a:srgbClr val="333333"/>
                </a:solidFill>
              </a:rPr>
              <a:t>objevit</a:t>
            </a:r>
            <a:r>
              <a:rPr lang="en-US" altLang="ko-KR" sz="1800" dirty="0">
                <a:solidFill>
                  <a:srgbClr val="333333"/>
                </a:solidFill>
              </a:rPr>
              <a:t> </a:t>
            </a:r>
            <a:r>
              <a:rPr lang="en-US" altLang="ko-KR" sz="1800" dirty="0" err="1">
                <a:solidFill>
                  <a:srgbClr val="333333"/>
                </a:solidFill>
              </a:rPr>
              <a:t>výrazy</a:t>
            </a:r>
            <a:r>
              <a:rPr lang="en-US" altLang="ko-KR" sz="1800" dirty="0">
                <a:solidFill>
                  <a:srgbClr val="333333"/>
                </a:solidFill>
              </a:rPr>
              <a:t>, </a:t>
            </a:r>
            <a:r>
              <a:rPr lang="en-US" altLang="ko-KR" sz="1800" dirty="0" err="1">
                <a:solidFill>
                  <a:srgbClr val="333333"/>
                </a:solidFill>
              </a:rPr>
              <a:t>které</a:t>
            </a:r>
            <a:r>
              <a:rPr lang="en-US" altLang="ko-KR" sz="1800" dirty="0">
                <a:solidFill>
                  <a:srgbClr val="333333"/>
                </a:solidFill>
              </a:rPr>
              <a:t> </a:t>
            </a:r>
            <a:r>
              <a:rPr lang="en-US" altLang="ko-KR" sz="1800" dirty="0" err="1">
                <a:solidFill>
                  <a:srgbClr val="333333"/>
                </a:solidFill>
              </a:rPr>
              <a:t>nejsou</a:t>
            </a:r>
            <a:r>
              <a:rPr lang="en-US" altLang="ko-KR" sz="1800" dirty="0">
                <a:solidFill>
                  <a:srgbClr val="333333"/>
                </a:solidFill>
              </a:rPr>
              <a:t> </a:t>
            </a:r>
            <a:r>
              <a:rPr lang="en-US" altLang="ko-KR" sz="1800" dirty="0" err="1">
                <a:solidFill>
                  <a:srgbClr val="333333"/>
                </a:solidFill>
              </a:rPr>
              <a:t>vhodné</a:t>
            </a:r>
            <a:r>
              <a:rPr lang="en-US" altLang="ko-KR" sz="1800" dirty="0">
                <a:solidFill>
                  <a:srgbClr val="333333"/>
                </a:solidFill>
              </a:rPr>
              <a:t>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diváky</a:t>
            </a:r>
            <a:r>
              <a:rPr lang="en-US" altLang="ko-KR" sz="1800" dirty="0">
                <a:solidFill>
                  <a:srgbClr val="333333"/>
                </a:solidFill>
              </a:rPr>
              <a:t> a pro </a:t>
            </a:r>
            <a:r>
              <a:rPr lang="en-US" altLang="ko-KR" sz="1800" dirty="0" err="1">
                <a:solidFill>
                  <a:srgbClr val="333333"/>
                </a:solidFill>
              </a:rPr>
              <a:t>všechny</a:t>
            </a:r>
            <a:r>
              <a:rPr lang="en-US" altLang="ko-KR" sz="1800" dirty="0">
                <a:solidFill>
                  <a:srgbClr val="333333"/>
                </a:solidFill>
              </a:rPr>
              <a:t> </a:t>
            </a:r>
            <a:r>
              <a:rPr lang="en-US" altLang="ko-KR" sz="1800" dirty="0" err="1">
                <a:solidFill>
                  <a:srgbClr val="333333"/>
                </a:solidFill>
              </a:rPr>
              <a:t>kulturní</a:t>
            </a:r>
            <a:r>
              <a:rPr lang="en-US" altLang="ko-KR" sz="1800" dirty="0">
                <a:solidFill>
                  <a:srgbClr val="333333"/>
                </a:solidFill>
              </a:rPr>
              <a:t> </a:t>
            </a:r>
            <a:r>
              <a:rPr lang="en-US" altLang="ko-KR" sz="1800" dirty="0" err="1">
                <a:solidFill>
                  <a:srgbClr val="333333"/>
                </a:solidFill>
              </a:rPr>
              <a:t>skupiny</a:t>
            </a:r>
            <a:r>
              <a:rPr lang="en-US" altLang="ko-KR" sz="1800" dirty="0">
                <a:solidFill>
                  <a:srgbClr val="333333"/>
                </a:solidFill>
              </a:rPr>
              <a:t>. Proto </a:t>
            </a:r>
            <a:r>
              <a:rPr lang="en-US" altLang="ko-KR" sz="1800" dirty="0" err="1">
                <a:solidFill>
                  <a:srgbClr val="333333"/>
                </a:solidFill>
              </a:rPr>
              <a:t>prosím</a:t>
            </a:r>
            <a:r>
              <a:rPr lang="en-US" altLang="ko-KR" sz="1800" dirty="0">
                <a:solidFill>
                  <a:srgbClr val="333333"/>
                </a:solidFill>
              </a:rPr>
              <a:t> </a:t>
            </a:r>
            <a:r>
              <a:rPr lang="en-US" altLang="ko-KR" sz="1800" dirty="0" err="1">
                <a:solidFill>
                  <a:srgbClr val="333333"/>
                </a:solidFill>
              </a:rPr>
              <a:t>nejdříve</a:t>
            </a:r>
            <a:r>
              <a:rPr lang="en-US" altLang="ko-KR" sz="1800" dirty="0">
                <a:solidFill>
                  <a:srgbClr val="333333"/>
                </a:solidFill>
              </a:rPr>
              <a:t> </a:t>
            </a:r>
            <a:r>
              <a:rPr lang="en-US" altLang="ko-KR" sz="1800" dirty="0" err="1">
                <a:solidFill>
                  <a:srgbClr val="333333"/>
                </a:solidFill>
              </a:rPr>
              <a:t>pozorně</a:t>
            </a:r>
            <a:r>
              <a:rPr lang="en-US" altLang="ko-KR" sz="1800" dirty="0">
                <a:solidFill>
                  <a:srgbClr val="333333"/>
                </a:solidFill>
              </a:rPr>
              <a:t> </a:t>
            </a:r>
            <a:r>
              <a:rPr lang="en-US" altLang="ko-KR" sz="1800" dirty="0" err="1">
                <a:solidFill>
                  <a:srgbClr val="333333"/>
                </a:solidFill>
              </a:rPr>
              <a:t>shlédněte</a:t>
            </a:r>
            <a:r>
              <a:rPr lang="en-US" altLang="ko-KR" sz="1800" dirty="0">
                <a:solidFill>
                  <a:srgbClr val="333333"/>
                </a:solidFill>
              </a:rPr>
              <a:t> </a:t>
            </a:r>
            <a:r>
              <a:rPr lang="en-US" altLang="ko-KR" sz="1800" dirty="0" err="1">
                <a:solidFill>
                  <a:srgbClr val="333333"/>
                </a:solidFill>
              </a:rPr>
              <a:t>videa</a:t>
            </a:r>
            <a:r>
              <a:rPr lang="en-US" altLang="ko-KR" sz="1800" dirty="0">
                <a:solidFill>
                  <a:srgbClr val="333333"/>
                </a:solidFill>
              </a:rPr>
              <a:t>, </a:t>
            </a:r>
            <a:r>
              <a:rPr lang="en-US" altLang="ko-KR" sz="1800" dirty="0" err="1">
                <a:solidFill>
                  <a:srgbClr val="333333"/>
                </a:solidFill>
              </a:rPr>
              <a:t>než</a:t>
            </a:r>
            <a:r>
              <a:rPr lang="en-US" altLang="ko-KR" sz="1800" dirty="0">
                <a:solidFill>
                  <a:srgbClr val="333333"/>
                </a:solidFill>
              </a:rPr>
              <a:t> je </a:t>
            </a:r>
            <a:r>
              <a:rPr lang="en-US" altLang="ko-KR" sz="1800" dirty="0" err="1">
                <a:solidFill>
                  <a:srgbClr val="333333"/>
                </a:solidFill>
              </a:rPr>
              <a:t>pustíte</a:t>
            </a:r>
            <a:r>
              <a:rPr lang="en-US" altLang="ko-KR" sz="1800" dirty="0">
                <a:solidFill>
                  <a:srgbClr val="333333"/>
                </a:solidFill>
              </a:rPr>
              <a:t> </a:t>
            </a:r>
            <a:r>
              <a:rPr lang="en-US" altLang="ko-KR" sz="1800" dirty="0" err="1">
                <a:solidFill>
                  <a:srgbClr val="333333"/>
                </a:solidFill>
              </a:rPr>
              <a:t>na</a:t>
            </a:r>
            <a:r>
              <a:rPr lang="en-US" altLang="ko-KR" sz="1800" dirty="0">
                <a:solidFill>
                  <a:srgbClr val="333333"/>
                </a:solidFill>
              </a:rPr>
              <a:t> </a:t>
            </a:r>
            <a:r>
              <a:rPr lang="en-US" altLang="ko-KR" sz="1800" dirty="0" err="1">
                <a:solidFill>
                  <a:srgbClr val="333333"/>
                </a:solidFill>
              </a:rPr>
              <a:t>skupině</a:t>
            </a:r>
            <a:r>
              <a:rPr lang="de-DE" sz="1800" dirty="0">
                <a:solidFill>
                  <a:srgbClr val="333333"/>
                </a:solidFill>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de-DE"/>
              <a:t>Metakognitivní trénink 2 – Unáhlené Závěry I</a:t>
            </a:r>
          </a:p>
        </p:txBody>
      </p:sp>
      <p:sp>
        <p:nvSpPr>
          <p:cNvPr id="4" name="Slide Number Placeholder 3"/>
          <p:cNvSpPr>
            <a:spLocks noGrp="1"/>
          </p:cNvSpPr>
          <p:nvPr>
            <p:ph type="sldNum" sz="quarter" idx="12"/>
          </p:nvPr>
        </p:nvSpPr>
        <p:spPr/>
        <p:txBody>
          <a:bodyPr/>
          <a:lstStyle/>
          <a:p>
            <a:fld id="{96CDC19A-1805-4F25-9F8E-F2FEA525415E}" type="slidenum">
              <a:rPr lang="de-DE" altLang="de-DE" smtClean="0"/>
              <a:pPr/>
              <a:t>65</a:t>
            </a:fld>
            <a:endParaRPr lang="de-DE" altLang="de-DE"/>
          </a:p>
        </p:txBody>
      </p:sp>
    </p:spTree>
    <p:extLst>
      <p:ext uri="{BB962C8B-B14F-4D97-AF65-F5344CB8AC3E}">
        <p14:creationId xmlns:p14="http://schemas.microsoft.com/office/powerpoint/2010/main" val="24811034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Obrázek</a:t>
            </a:r>
            <a:r>
              <a:rPr lang="en-US" sz="3600" dirty="0">
                <a:latin typeface="+mn-lt"/>
                <a:ea typeface="+mn-ea"/>
                <a:cs typeface="+mn-cs"/>
              </a:rPr>
              <a:t> 5</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2">
            <a:extLst>
              <a:ext uri="{FF2B5EF4-FFF2-40B4-BE49-F238E27FC236}">
                <a16:creationId xmlns:a16="http://schemas.microsoft.com/office/drawing/2014/main" id="{33A35470-9B59-EBCB-BB06-BE5370ACC0DD}"/>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3">
            <a:extLst>
              <a:ext uri="{FF2B5EF4-FFF2-40B4-BE49-F238E27FC236}">
                <a16:creationId xmlns:a16="http://schemas.microsoft.com/office/drawing/2014/main" id="{42D70C9E-0A07-0161-ABE5-2553EAA95563}"/>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4">
            <a:extLst>
              <a:ext uri="{FF2B5EF4-FFF2-40B4-BE49-F238E27FC236}">
                <a16:creationId xmlns:a16="http://schemas.microsoft.com/office/drawing/2014/main" id="{233B7A12-3573-B52F-B39E-A4FEE330FECE}"/>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5">
            <a:extLst>
              <a:ext uri="{FF2B5EF4-FFF2-40B4-BE49-F238E27FC236}">
                <a16:creationId xmlns:a16="http://schemas.microsoft.com/office/drawing/2014/main" id="{B48BDF7E-8474-8B09-CED1-11A08150ED73}"/>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6">
            <a:extLst>
              <a:ext uri="{FF2B5EF4-FFF2-40B4-BE49-F238E27FC236}">
                <a16:creationId xmlns:a16="http://schemas.microsoft.com/office/drawing/2014/main" id="{9C74D11B-6EEA-F2F5-6487-6E49E53984C9}"/>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7">
            <a:extLst>
              <a:ext uri="{FF2B5EF4-FFF2-40B4-BE49-F238E27FC236}">
                <a16:creationId xmlns:a16="http://schemas.microsoft.com/office/drawing/2014/main" id="{AC9DDCA1-8202-5916-7CB7-25E328AC648E}"/>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8">
            <a:extLst>
              <a:ext uri="{FF2B5EF4-FFF2-40B4-BE49-F238E27FC236}">
                <a16:creationId xmlns:a16="http://schemas.microsoft.com/office/drawing/2014/main" id="{36AF4A05-E98F-3C99-A505-54D43D75908E}"/>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9">
            <a:extLst>
              <a:ext uri="{FF2B5EF4-FFF2-40B4-BE49-F238E27FC236}">
                <a16:creationId xmlns:a16="http://schemas.microsoft.com/office/drawing/2014/main" id="{273C6D79-A220-1F02-1417-BDA513C5A4EB}"/>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0">
            <a:extLst>
              <a:ext uri="{FF2B5EF4-FFF2-40B4-BE49-F238E27FC236}">
                <a16:creationId xmlns:a16="http://schemas.microsoft.com/office/drawing/2014/main" id="{99C742A0-8539-BE7C-6259-9E32BD119583}"/>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3"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75</a:t>
            </a:fld>
            <a:endParaRPr lang="de-DE" altLang="de-DE"/>
          </a:p>
        </p:txBody>
      </p:sp>
    </p:spTree>
    <p:extLst>
      <p:ext uri="{BB962C8B-B14F-4D97-AF65-F5344CB8AC3E}">
        <p14:creationId xmlns:p14="http://schemas.microsoft.com/office/powerpoint/2010/main" val="8888744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6</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1">
            <a:extLst>
              <a:ext uri="{FF2B5EF4-FFF2-40B4-BE49-F238E27FC236}">
                <a16:creationId xmlns:a16="http://schemas.microsoft.com/office/drawing/2014/main" id="{EC813D0B-ADB6-7108-6A30-26BE56330193}"/>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77</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2">
            <a:extLst>
              <a:ext uri="{FF2B5EF4-FFF2-40B4-BE49-F238E27FC236}">
                <a16:creationId xmlns:a16="http://schemas.microsoft.com/office/drawing/2014/main" id="{F23C3171-8C46-10A4-0840-F350393F89DB}"/>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78</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3">
            <a:extLst>
              <a:ext uri="{FF2B5EF4-FFF2-40B4-BE49-F238E27FC236}">
                <a16:creationId xmlns:a16="http://schemas.microsoft.com/office/drawing/2014/main" id="{A9F6DC30-F0B5-EAD6-768E-F6340C450205}"/>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79</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4">
            <a:extLst>
              <a:ext uri="{FF2B5EF4-FFF2-40B4-BE49-F238E27FC236}">
                <a16:creationId xmlns:a16="http://schemas.microsoft.com/office/drawing/2014/main" id="{40D46965-C915-2FAD-3B61-939459851B63}"/>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80</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5">
            <a:extLst>
              <a:ext uri="{FF2B5EF4-FFF2-40B4-BE49-F238E27FC236}">
                <a16:creationId xmlns:a16="http://schemas.microsoft.com/office/drawing/2014/main" id="{F369D487-2213-26A8-7061-47FE43808191}"/>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81</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6">
            <a:extLst>
              <a:ext uri="{FF2B5EF4-FFF2-40B4-BE49-F238E27FC236}">
                <a16:creationId xmlns:a16="http://schemas.microsoft.com/office/drawing/2014/main" id="{FBEA1B77-ECD4-40CA-A848-7278FB1A2767}"/>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82</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7">
            <a:extLst>
              <a:ext uri="{FF2B5EF4-FFF2-40B4-BE49-F238E27FC236}">
                <a16:creationId xmlns:a16="http://schemas.microsoft.com/office/drawing/2014/main" id="{1E8D5E39-4022-385A-78A0-BE3CC55DF168}"/>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83</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8">
            <a:extLst>
              <a:ext uri="{FF2B5EF4-FFF2-40B4-BE49-F238E27FC236}">
                <a16:creationId xmlns:a16="http://schemas.microsoft.com/office/drawing/2014/main" id="{4922151D-5B3D-424F-B0F5-6F503B2B6474}"/>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84</a:t>
            </a:fld>
            <a:endParaRPr lang="de-DE" altLang="de-DE"/>
          </a:p>
        </p:txBody>
      </p:sp>
      <p:sp>
        <p:nvSpPr>
          <p:cNvPr id="13"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7</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92D83-DED9-7817-416B-2E343B6F8F0D}"/>
            </a:ext>
          </a:extLst>
        </p:cNvPr>
        <p:cNvGrpSpPr/>
        <p:nvPr/>
      </p:nvGrpSpPr>
      <p:grpSpPr>
        <a:xfrm>
          <a:off x="0" y="0"/>
          <a:ext cx="0" cy="0"/>
          <a:chOff x="0" y="0"/>
          <a:chExt cx="0" cy="0"/>
        </a:xfrm>
      </p:grpSpPr>
      <p:sp>
        <p:nvSpPr>
          <p:cNvPr id="3" name="159">
            <a:extLst>
              <a:ext uri="{FF2B5EF4-FFF2-40B4-BE49-F238E27FC236}">
                <a16:creationId xmlns:a16="http://schemas.microsoft.com/office/drawing/2014/main" id="{9631ED18-B335-BD33-CADD-A6D5B6C60CB1}"/>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C22036C-5B9C-6C32-5185-2754CC4C9E5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6CE96BEF-8C15-F06B-BB3F-68AE4FB2F91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8E0A2F6B-E2B9-A41F-F1DD-9A72124E5C9F}"/>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DB7DB802-AADE-6A9F-65C1-0BF202B49903}"/>
              </a:ext>
            </a:extLst>
          </p:cNvPr>
          <p:cNvSpPr>
            <a:spLocks noGrp="1"/>
          </p:cNvSpPr>
          <p:nvPr>
            <p:ph type="sldNum" sz="quarter" idx="12"/>
          </p:nvPr>
        </p:nvSpPr>
        <p:spPr/>
        <p:txBody>
          <a:bodyPr/>
          <a:lstStyle/>
          <a:p>
            <a:fld id="{73CD6450-F7EE-4744-8BD6-D96220F5780A}" type="slidenum">
              <a:rPr lang="de-DE" altLang="de-DE" smtClean="0"/>
              <a:pPr/>
              <a:t>86</a:t>
            </a:fld>
            <a:endParaRPr lang="de-DE" altLang="de-DE"/>
          </a:p>
        </p:txBody>
      </p:sp>
      <p:sp>
        <p:nvSpPr>
          <p:cNvPr id="13" name="Text Box 3">
            <a:extLst>
              <a:ext uri="{FF2B5EF4-FFF2-40B4-BE49-F238E27FC236}">
                <a16:creationId xmlns:a16="http://schemas.microsoft.com/office/drawing/2014/main" id="{BFA62DFF-4F90-B24A-211C-44423A02D655}"/>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21491478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563D6-23AA-3DF6-2279-B085052D5C44}"/>
            </a:ext>
          </a:extLst>
        </p:cNvPr>
        <p:cNvGrpSpPr/>
        <p:nvPr/>
      </p:nvGrpSpPr>
      <p:grpSpPr>
        <a:xfrm>
          <a:off x="0" y="0"/>
          <a:ext cx="0" cy="0"/>
          <a:chOff x="0" y="0"/>
          <a:chExt cx="0" cy="0"/>
        </a:xfrm>
      </p:grpSpPr>
      <p:sp>
        <p:nvSpPr>
          <p:cNvPr id="3" name="160">
            <a:extLst>
              <a:ext uri="{FF2B5EF4-FFF2-40B4-BE49-F238E27FC236}">
                <a16:creationId xmlns:a16="http://schemas.microsoft.com/office/drawing/2014/main" id="{B03C9665-1B3C-3A62-4CE1-E0995AFF75BC}"/>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37A3F78-4EA8-041A-38B9-9F2DE8D4213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18D99630-2F9A-DA21-36E1-081E27D8D9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F6DE3DC-2455-C0BF-4DA9-19C4770F9F61}"/>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DF9A1D9B-E7A8-A164-D4F3-C7E51947098E}"/>
              </a:ext>
            </a:extLst>
          </p:cNvPr>
          <p:cNvSpPr>
            <a:spLocks noGrp="1"/>
          </p:cNvSpPr>
          <p:nvPr>
            <p:ph type="sldNum" sz="quarter" idx="12"/>
          </p:nvPr>
        </p:nvSpPr>
        <p:spPr/>
        <p:txBody>
          <a:bodyPr/>
          <a:lstStyle/>
          <a:p>
            <a:fld id="{73CD6450-F7EE-4744-8BD6-D96220F5780A}" type="slidenum">
              <a:rPr lang="de-DE" altLang="de-DE" smtClean="0"/>
              <a:pPr/>
              <a:t>87</a:t>
            </a:fld>
            <a:endParaRPr lang="de-DE" altLang="de-DE"/>
          </a:p>
        </p:txBody>
      </p:sp>
      <p:sp>
        <p:nvSpPr>
          <p:cNvPr id="13" name="Text Box 3">
            <a:extLst>
              <a:ext uri="{FF2B5EF4-FFF2-40B4-BE49-F238E27FC236}">
                <a16:creationId xmlns:a16="http://schemas.microsoft.com/office/drawing/2014/main" id="{FA09D872-EB45-EA41-3918-F115718C2CEC}"/>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5153571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EA7C-19A7-EB7E-4686-422479FDDDB4}"/>
            </a:ext>
          </a:extLst>
        </p:cNvPr>
        <p:cNvGrpSpPr/>
        <p:nvPr/>
      </p:nvGrpSpPr>
      <p:grpSpPr>
        <a:xfrm>
          <a:off x="0" y="0"/>
          <a:ext cx="0" cy="0"/>
          <a:chOff x="0" y="0"/>
          <a:chExt cx="0" cy="0"/>
        </a:xfrm>
      </p:grpSpPr>
      <p:sp>
        <p:nvSpPr>
          <p:cNvPr id="3" name="161">
            <a:extLst>
              <a:ext uri="{FF2B5EF4-FFF2-40B4-BE49-F238E27FC236}">
                <a16:creationId xmlns:a16="http://schemas.microsoft.com/office/drawing/2014/main" id="{1D9873AE-26A6-7826-1508-B2D83238CB8E}"/>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AA23C3B-036B-AAC6-AC02-56088B23A31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E47790ED-C2CA-EC4C-50E6-ACF26776D49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908564F5-5E1B-DECF-DE11-555CCC808277}"/>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292C6BEC-72B2-1271-F600-53CDBCE7A251}"/>
              </a:ext>
            </a:extLst>
          </p:cNvPr>
          <p:cNvSpPr>
            <a:spLocks noGrp="1"/>
          </p:cNvSpPr>
          <p:nvPr>
            <p:ph type="sldNum" sz="quarter" idx="12"/>
          </p:nvPr>
        </p:nvSpPr>
        <p:spPr/>
        <p:txBody>
          <a:bodyPr/>
          <a:lstStyle/>
          <a:p>
            <a:fld id="{73CD6450-F7EE-4744-8BD6-D96220F5780A}" type="slidenum">
              <a:rPr lang="de-DE" altLang="de-DE" smtClean="0"/>
              <a:pPr/>
              <a:t>88</a:t>
            </a:fld>
            <a:endParaRPr lang="de-DE" altLang="de-DE"/>
          </a:p>
        </p:txBody>
      </p:sp>
      <p:sp>
        <p:nvSpPr>
          <p:cNvPr id="13" name="Text Box 3">
            <a:extLst>
              <a:ext uri="{FF2B5EF4-FFF2-40B4-BE49-F238E27FC236}">
                <a16:creationId xmlns:a16="http://schemas.microsoft.com/office/drawing/2014/main" id="{ECED8F8B-2FFE-FE2A-AD1D-9B6983B186C3}"/>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33162367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60F16-B8F9-67EE-2784-7A26CDE9D444}"/>
            </a:ext>
          </a:extLst>
        </p:cNvPr>
        <p:cNvGrpSpPr/>
        <p:nvPr/>
      </p:nvGrpSpPr>
      <p:grpSpPr>
        <a:xfrm>
          <a:off x="0" y="0"/>
          <a:ext cx="0" cy="0"/>
          <a:chOff x="0" y="0"/>
          <a:chExt cx="0" cy="0"/>
        </a:xfrm>
      </p:grpSpPr>
      <p:sp>
        <p:nvSpPr>
          <p:cNvPr id="3" name="162">
            <a:extLst>
              <a:ext uri="{FF2B5EF4-FFF2-40B4-BE49-F238E27FC236}">
                <a16:creationId xmlns:a16="http://schemas.microsoft.com/office/drawing/2014/main" id="{3241BEDB-7531-2688-4236-ACE5445888F8}"/>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FF33B12-058B-F8F9-375D-EB120BFCB96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3B032111-AC43-A239-D3BC-9BA824441F26}"/>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FF45F70F-E9A0-12AE-C743-CD2311545B15}"/>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87180925-9109-E961-90B7-0D0B9B037E42}"/>
              </a:ext>
            </a:extLst>
          </p:cNvPr>
          <p:cNvSpPr>
            <a:spLocks noGrp="1"/>
          </p:cNvSpPr>
          <p:nvPr>
            <p:ph type="sldNum" sz="quarter" idx="12"/>
          </p:nvPr>
        </p:nvSpPr>
        <p:spPr/>
        <p:txBody>
          <a:bodyPr/>
          <a:lstStyle/>
          <a:p>
            <a:fld id="{73CD6450-F7EE-4744-8BD6-D96220F5780A}" type="slidenum">
              <a:rPr lang="de-DE" altLang="de-DE" smtClean="0"/>
              <a:pPr/>
              <a:t>89</a:t>
            </a:fld>
            <a:endParaRPr lang="de-DE" altLang="de-DE"/>
          </a:p>
        </p:txBody>
      </p:sp>
      <p:sp>
        <p:nvSpPr>
          <p:cNvPr id="13" name="Text Box 3">
            <a:extLst>
              <a:ext uri="{FF2B5EF4-FFF2-40B4-BE49-F238E27FC236}">
                <a16:creationId xmlns:a16="http://schemas.microsoft.com/office/drawing/2014/main" id="{E2E7FED9-C7EE-DCC5-8439-D29E79A6120E}"/>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22676644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FDAE9-4357-388D-2AB4-8C5B5B6040FA}"/>
            </a:ext>
          </a:extLst>
        </p:cNvPr>
        <p:cNvGrpSpPr/>
        <p:nvPr/>
      </p:nvGrpSpPr>
      <p:grpSpPr>
        <a:xfrm>
          <a:off x="0" y="0"/>
          <a:ext cx="0" cy="0"/>
          <a:chOff x="0" y="0"/>
          <a:chExt cx="0" cy="0"/>
        </a:xfrm>
      </p:grpSpPr>
      <p:sp>
        <p:nvSpPr>
          <p:cNvPr id="3" name="163">
            <a:extLst>
              <a:ext uri="{FF2B5EF4-FFF2-40B4-BE49-F238E27FC236}">
                <a16:creationId xmlns:a16="http://schemas.microsoft.com/office/drawing/2014/main" id="{DF06C363-DEAF-E6A0-D09F-E96F989ACA03}"/>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9607972-AC2B-EB74-137D-26225FD1573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593DBC7D-1686-21A0-F397-598EC313570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CDA8440B-5844-06D8-79FA-F017B24D98DE}"/>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C6641B62-5D5C-6408-00A6-D451244F7EE4}"/>
              </a:ext>
            </a:extLst>
          </p:cNvPr>
          <p:cNvSpPr>
            <a:spLocks noGrp="1"/>
          </p:cNvSpPr>
          <p:nvPr>
            <p:ph type="sldNum" sz="quarter" idx="12"/>
          </p:nvPr>
        </p:nvSpPr>
        <p:spPr/>
        <p:txBody>
          <a:bodyPr/>
          <a:lstStyle/>
          <a:p>
            <a:fld id="{73CD6450-F7EE-4744-8BD6-D96220F5780A}" type="slidenum">
              <a:rPr lang="de-DE" altLang="de-DE" smtClean="0"/>
              <a:pPr/>
              <a:t>90</a:t>
            </a:fld>
            <a:endParaRPr lang="de-DE" altLang="de-DE"/>
          </a:p>
        </p:txBody>
      </p:sp>
      <p:sp>
        <p:nvSpPr>
          <p:cNvPr id="13" name="Text Box 3">
            <a:extLst>
              <a:ext uri="{FF2B5EF4-FFF2-40B4-BE49-F238E27FC236}">
                <a16:creationId xmlns:a16="http://schemas.microsoft.com/office/drawing/2014/main" id="{0F108C8A-26EC-B2BC-2385-459D3E25CB0A}"/>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23307202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0A488-1029-A48D-C700-AC0987FB8AC6}"/>
            </a:ext>
          </a:extLst>
        </p:cNvPr>
        <p:cNvGrpSpPr/>
        <p:nvPr/>
      </p:nvGrpSpPr>
      <p:grpSpPr>
        <a:xfrm>
          <a:off x="0" y="0"/>
          <a:ext cx="0" cy="0"/>
          <a:chOff x="0" y="0"/>
          <a:chExt cx="0" cy="0"/>
        </a:xfrm>
      </p:grpSpPr>
      <p:sp>
        <p:nvSpPr>
          <p:cNvPr id="3" name="164">
            <a:extLst>
              <a:ext uri="{FF2B5EF4-FFF2-40B4-BE49-F238E27FC236}">
                <a16:creationId xmlns:a16="http://schemas.microsoft.com/office/drawing/2014/main" id="{9A0AB174-49C3-ED95-C967-E1FFDA485581}"/>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D6B1C90-05D8-CD66-4467-5BB69CD2E5C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B37653B5-7300-7D0F-37A0-351FD77F8AA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2DC89EE5-B1A8-CA36-B406-5C3F64582427}"/>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96800A12-0E0F-D83A-4062-5B5397579824}"/>
              </a:ext>
            </a:extLst>
          </p:cNvPr>
          <p:cNvSpPr>
            <a:spLocks noGrp="1"/>
          </p:cNvSpPr>
          <p:nvPr>
            <p:ph type="sldNum" sz="quarter" idx="12"/>
          </p:nvPr>
        </p:nvSpPr>
        <p:spPr/>
        <p:txBody>
          <a:bodyPr/>
          <a:lstStyle/>
          <a:p>
            <a:fld id="{73CD6450-F7EE-4744-8BD6-D96220F5780A}" type="slidenum">
              <a:rPr lang="de-DE" altLang="de-DE" smtClean="0"/>
              <a:pPr/>
              <a:t>91</a:t>
            </a:fld>
            <a:endParaRPr lang="de-DE" altLang="de-DE"/>
          </a:p>
        </p:txBody>
      </p:sp>
      <p:sp>
        <p:nvSpPr>
          <p:cNvPr id="13" name="Text Box 3">
            <a:extLst>
              <a:ext uri="{FF2B5EF4-FFF2-40B4-BE49-F238E27FC236}">
                <a16:creationId xmlns:a16="http://schemas.microsoft.com/office/drawing/2014/main" id="{0FFC48C4-626A-5BF3-BB8C-A7EB214EB24B}"/>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24399090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605B3-7DA8-1F27-A2E7-6938FDD3E3E3}"/>
            </a:ext>
          </a:extLst>
        </p:cNvPr>
        <p:cNvGrpSpPr/>
        <p:nvPr/>
      </p:nvGrpSpPr>
      <p:grpSpPr>
        <a:xfrm>
          <a:off x="0" y="0"/>
          <a:ext cx="0" cy="0"/>
          <a:chOff x="0" y="0"/>
          <a:chExt cx="0" cy="0"/>
        </a:xfrm>
      </p:grpSpPr>
      <p:sp>
        <p:nvSpPr>
          <p:cNvPr id="3" name="165">
            <a:extLst>
              <a:ext uri="{FF2B5EF4-FFF2-40B4-BE49-F238E27FC236}">
                <a16:creationId xmlns:a16="http://schemas.microsoft.com/office/drawing/2014/main" id="{306862DC-830D-C75D-7600-6AE9C160531E}"/>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9A9CF42-89DE-76B8-7B68-58205C37C4CD}"/>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10" name="Caption_9">
            <a:extLst>
              <a:ext uri="{FF2B5EF4-FFF2-40B4-BE49-F238E27FC236}">
                <a16:creationId xmlns:a16="http://schemas.microsoft.com/office/drawing/2014/main" id="{85DADC49-33AB-66D9-0DCB-26115C2F2F4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a:extLst>
              <a:ext uri="{FF2B5EF4-FFF2-40B4-BE49-F238E27FC236}">
                <a16:creationId xmlns:a16="http://schemas.microsoft.com/office/drawing/2014/main" id="{EB21B381-A244-B560-68A5-8F746A6BE4FD}"/>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FC656446-0BA6-1A4E-3A25-94BA31E37FF3}"/>
              </a:ext>
            </a:extLst>
          </p:cNvPr>
          <p:cNvSpPr>
            <a:spLocks noGrp="1"/>
          </p:cNvSpPr>
          <p:nvPr>
            <p:ph type="sldNum" sz="quarter" idx="12"/>
          </p:nvPr>
        </p:nvSpPr>
        <p:spPr/>
        <p:txBody>
          <a:bodyPr/>
          <a:lstStyle/>
          <a:p>
            <a:fld id="{73CD6450-F7EE-4744-8BD6-D96220F5780A}" type="slidenum">
              <a:rPr lang="de-DE" altLang="de-DE" smtClean="0"/>
              <a:pPr/>
              <a:t>92</a:t>
            </a:fld>
            <a:endParaRPr lang="de-DE" altLang="de-DE"/>
          </a:p>
        </p:txBody>
      </p:sp>
      <p:sp>
        <p:nvSpPr>
          <p:cNvPr id="13" name="Text Box 3">
            <a:extLst>
              <a:ext uri="{FF2B5EF4-FFF2-40B4-BE49-F238E27FC236}">
                <a16:creationId xmlns:a16="http://schemas.microsoft.com/office/drawing/2014/main" id="{8364CE25-DF1A-99CD-FD6F-B36077C43B96}"/>
              </a:ext>
            </a:extLst>
          </p:cNvPr>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Times New Roman" panose="02020603050405020304" pitchFamily="18" charset="0"/>
              </a:defRPr>
            </a:lvl1pPr>
            <a:lvl2pPr marL="742950" indent="-285750" eaLnBrk="0" hangingPunct="0">
              <a:spcBef>
                <a:spcPct val="20000"/>
              </a:spcBef>
              <a:buClr>
                <a:srgbClr val="006699"/>
              </a:buClr>
              <a:buChar char="–"/>
              <a:defRPr sz="2800">
                <a:solidFill>
                  <a:schemeClr val="tx1"/>
                </a:solidFill>
                <a:latin typeface="Times New Roman" panose="02020603050405020304" pitchFamily="18" charset="0"/>
              </a:defRPr>
            </a:lvl2pPr>
            <a:lvl3pPr marL="1143000" indent="-228600" eaLnBrk="0" hangingPunct="0">
              <a:spcBef>
                <a:spcPct val="20000"/>
              </a:spcBef>
              <a:buClr>
                <a:srgbClr val="006699"/>
              </a:buClr>
              <a:buChar char="•"/>
              <a:defRPr sz="2400">
                <a:solidFill>
                  <a:schemeClr val="tx1"/>
                </a:solidFill>
                <a:latin typeface="Times New Roman" panose="02020603050405020304" pitchFamily="18" charset="0"/>
              </a:defRPr>
            </a:lvl3pPr>
            <a:lvl4pPr marL="1600200" indent="-228600" eaLnBrk="0" hangingPunct="0">
              <a:spcBef>
                <a:spcPct val="20000"/>
              </a:spcBef>
              <a:buClr>
                <a:srgbClr val="006699"/>
              </a:buClr>
              <a:buChar char="–"/>
              <a:defRPr sz="2000">
                <a:solidFill>
                  <a:schemeClr val="tx1"/>
                </a:solidFill>
                <a:latin typeface="Times New Roman" panose="02020603050405020304" pitchFamily="18" charset="0"/>
              </a:defRPr>
            </a:lvl4pPr>
            <a:lvl5pPr marL="2057400" indent="-228600" eaLnBrk="0" hangingPunct="0">
              <a:spcBef>
                <a:spcPct val="20000"/>
              </a:spcBef>
              <a:buClr>
                <a:srgbClr val="006699"/>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rgbClr val="006699"/>
              </a:buClr>
              <a:buChar char="»"/>
              <a:defRPr sz="2000">
                <a:solidFill>
                  <a:schemeClr val="tx1"/>
                </a:solidFill>
                <a:latin typeface="Times New Roman" panose="02020603050405020304" pitchFamily="18" charset="0"/>
              </a:defRPr>
            </a:lvl9pPr>
          </a:lstStyle>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brambora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slunce</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ryba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šváb</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TV</a:t>
            </a:r>
            <a:r>
              <a:rPr lang="cs-CZ" altLang="de-DE" sz="2000" dirty="0">
                <a:solidFill>
                  <a:srgbClr val="333333"/>
                </a:solidFill>
                <a:latin typeface="+mn-lt"/>
              </a:rPr>
              <a:t> anténa</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tlustý muž</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rPr>
              <a:t>UFO</a:t>
            </a: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pavouk</a:t>
            </a:r>
            <a:endParaRPr lang="de-DE" altLang="de-DE" sz="2000" dirty="0">
              <a:solidFill>
                <a:srgbClr val="333333"/>
              </a:solidFill>
              <a:latin typeface="+mn-lt"/>
            </a:endParaRPr>
          </a:p>
          <a:p>
            <a:pPr marL="342900" indent="-342900" eaLnBrk="1" hangingPunct="1">
              <a:spcBef>
                <a:spcPts val="1200"/>
              </a:spcBef>
              <a:spcAft>
                <a:spcPts val="0"/>
              </a:spcAft>
              <a:buClr>
                <a:srgbClr val="333333"/>
              </a:buClr>
              <a:buFont typeface="WingDings"/>
              <a:buChar char=""/>
            </a:pPr>
            <a:r>
              <a:rPr lang="cs-CZ" altLang="de-DE" sz="2000" dirty="0">
                <a:solidFill>
                  <a:srgbClr val="333333"/>
                </a:solidFill>
                <a:latin typeface="+mn-lt"/>
              </a:rPr>
              <a:t>strom</a:t>
            </a:r>
            <a:endParaRPr lang="de-DE" altLang="de-DE" sz="2000" dirty="0">
              <a:solidFill>
                <a:srgbClr val="333333"/>
              </a:solidFill>
              <a:latin typeface="+mn-lt"/>
            </a:endParaRPr>
          </a:p>
        </p:txBody>
      </p:sp>
    </p:spTree>
    <p:extLst>
      <p:ext uri="{BB962C8B-B14F-4D97-AF65-F5344CB8AC3E}">
        <p14:creationId xmlns:p14="http://schemas.microsoft.com/office/powerpoint/2010/main" val="28333421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DDBBA-5751-8520-57AE-9CA0380555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69819-0FEE-A212-1104-E04150DC1EBE}"/>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Obrázek 8</a:t>
            </a:r>
          </a:p>
        </p:txBody>
      </p:sp>
      <p:sp>
        <p:nvSpPr>
          <p:cNvPr id="5" name="Footer Placeholder 4">
            <a:extLst>
              <a:ext uri="{FF2B5EF4-FFF2-40B4-BE49-F238E27FC236}">
                <a16:creationId xmlns:a16="http://schemas.microsoft.com/office/drawing/2014/main" id="{3A462CDC-B7D8-0556-F9CA-37A6A5F40796}"/>
              </a:ext>
            </a:extLst>
          </p:cNvPr>
          <p:cNvSpPr>
            <a:spLocks noGrp="1"/>
          </p:cNvSpPr>
          <p:nvPr>
            <p:ph type="ftr" sz="quarter" idx="11"/>
          </p:nvPr>
        </p:nvSpPr>
        <p:spPr/>
        <p:txBody>
          <a:bodyPr/>
          <a:lstStyle/>
          <a:p>
            <a:pPr>
              <a:defRPr/>
            </a:pPr>
            <a:r>
              <a:rPr lang="de-DE"/>
              <a:t>Metakognitivní trénink 2 – Unáhlené Závěry I</a:t>
            </a:r>
          </a:p>
        </p:txBody>
      </p:sp>
      <p:sp>
        <p:nvSpPr>
          <p:cNvPr id="6" name="Slide Number Placeholder 5">
            <a:extLst>
              <a:ext uri="{FF2B5EF4-FFF2-40B4-BE49-F238E27FC236}">
                <a16:creationId xmlns:a16="http://schemas.microsoft.com/office/drawing/2014/main" id="{EB73B8E8-AC6D-FC84-E021-7E51183252B7}"/>
              </a:ext>
            </a:extLst>
          </p:cNvPr>
          <p:cNvSpPr>
            <a:spLocks noGrp="1"/>
          </p:cNvSpPr>
          <p:nvPr>
            <p:ph type="sldNum" sz="quarter" idx="12"/>
          </p:nvPr>
        </p:nvSpPr>
        <p:spPr/>
        <p:txBody>
          <a:bodyPr/>
          <a:lstStyle/>
          <a:p>
            <a:fld id="{73CD6450-F7EE-4744-8BD6-D96220F5780A}" type="slidenum">
              <a:rPr lang="de-DE" altLang="de-DE" smtClean="0"/>
              <a:pPr/>
              <a:t>93</a:t>
            </a:fld>
            <a:endParaRPr lang="de-DE" altLang="de-DE"/>
          </a:p>
        </p:txBody>
      </p:sp>
    </p:spTree>
    <p:extLst>
      <p:ext uri="{BB962C8B-B14F-4D97-AF65-F5344CB8AC3E}">
        <p14:creationId xmlns:p14="http://schemas.microsoft.com/office/powerpoint/2010/main" val="14345342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6">
            <a:extLst>
              <a:ext uri="{FF2B5EF4-FFF2-40B4-BE49-F238E27FC236}">
                <a16:creationId xmlns:a16="http://schemas.microsoft.com/office/drawing/2014/main" id="{E1E49E96-3133-6D3F-2E87-C18011F24C25}"/>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7">
            <a:extLst>
              <a:ext uri="{FF2B5EF4-FFF2-40B4-BE49-F238E27FC236}">
                <a16:creationId xmlns:a16="http://schemas.microsoft.com/office/drawing/2014/main" id="{A323361D-A2B3-A30B-BE43-5E5DFB8AEE5A}"/>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95</a:t>
            </a:fld>
            <a:endParaRPr lang="de-DE" altLang="de-DE"/>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8">
            <a:extLst>
              <a:ext uri="{FF2B5EF4-FFF2-40B4-BE49-F238E27FC236}">
                <a16:creationId xmlns:a16="http://schemas.microsoft.com/office/drawing/2014/main" id="{65D9FF02-79C4-E857-43C9-06ED60457CE2}"/>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96</a:t>
            </a:fld>
            <a:endParaRPr lang="de-DE" altLang="de-DE"/>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9">
            <a:extLst>
              <a:ext uri="{FF2B5EF4-FFF2-40B4-BE49-F238E27FC236}">
                <a16:creationId xmlns:a16="http://schemas.microsoft.com/office/drawing/2014/main" id="{D21666DC-2C5E-E654-F870-B349D96F128D}"/>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0">
            <a:extLst>
              <a:ext uri="{FF2B5EF4-FFF2-40B4-BE49-F238E27FC236}">
                <a16:creationId xmlns:a16="http://schemas.microsoft.com/office/drawing/2014/main" id="{2A00D566-6DEE-4477-A820-BFDD4B438B86}"/>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1">
            <a:extLst>
              <a:ext uri="{FF2B5EF4-FFF2-40B4-BE49-F238E27FC236}">
                <a16:creationId xmlns:a16="http://schemas.microsoft.com/office/drawing/2014/main" id="{A88F9D6D-CF1E-DDF6-A748-F8FE543DD950}"/>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2">
            <a:extLst>
              <a:ext uri="{FF2B5EF4-FFF2-40B4-BE49-F238E27FC236}">
                <a16:creationId xmlns:a16="http://schemas.microsoft.com/office/drawing/2014/main" id="{581C1BC5-A6E2-B538-682A-8CDAE178BEBA}"/>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3">
            <a:extLst>
              <a:ext uri="{FF2B5EF4-FFF2-40B4-BE49-F238E27FC236}">
                <a16:creationId xmlns:a16="http://schemas.microsoft.com/office/drawing/2014/main" id="{4028A53B-797C-2641-2E45-8EE0C59ED47E}"/>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Co by na tom obrázku mohlo být?</a:t>
            </a:r>
            <a:endParaRPr lang="en-US" sz="3600">
              <a:latin typeface="+mn-lt"/>
              <a:ea typeface="+mn-ea"/>
              <a:cs typeface="+mn-cs"/>
            </a:endParaRPr>
          </a:p>
        </p:txBody>
      </p:sp>
      <p:sp>
        <p:nvSpPr>
          <p:cNvPr id="9" name="Caption_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n-US" altLang="de-DE" sz="2000">
                <a:solidFill>
                  <a:srgbClr val="004992"/>
                </a:solidFill>
                <a:latin typeface="Calibri Light"/>
              </a:rPr>
              <a:t>Jak moc jste si tím jisti?</a:t>
            </a:r>
          </a:p>
          <a:p>
            <a:pPr algn="ctr" eaLnBrk="1" hangingPunct="1">
              <a:lnSpc>
                <a:spcPct val="150000"/>
              </a:lnSpc>
              <a:spcBef>
                <a:spcPts val="0"/>
              </a:spcBef>
              <a:spcAft>
                <a:spcPts val="0"/>
              </a:spcAft>
              <a:buClrTx/>
              <a:buNone/>
            </a:pPr>
            <a:r>
              <a:rPr lang="en-US" altLang="de-DE" sz="2000">
                <a:solidFill>
                  <a:srgbClr val="004992"/>
                </a:solidFill>
                <a:latin typeface="Calibri Light"/>
              </a:rPr>
              <a:t> Už jste dospěli k rozhodnutí?</a:t>
            </a:r>
            <a:endParaRPr lang="de-DE" altLang="de-DE" sz="2000" dirty="0">
              <a:solidFill>
                <a:srgbClr val="004992"/>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101</a:t>
            </a:fld>
            <a:endParaRPr lang="de-DE" altLang="de-DE"/>
          </a:p>
        </p:txBody>
      </p:sp>
    </p:spTree>
    <p:extLst>
      <p:ext uri="{BB962C8B-B14F-4D97-AF65-F5344CB8AC3E}">
        <p14:creationId xmlns:p14="http://schemas.microsoft.com/office/powerpoint/2010/main" val="36380562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Cvičení 2:</a:t>
            </a: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73CD6450-F7EE-4744-8BD6-D96220F5780A}"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 vidíte?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2566341"/>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73CD6450-F7EE-4744-8BD6-D96220F5780A}"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 co vidíte teď?</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73CD6450-F7EE-4744-8BD6-D96220F5780A}"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ption_14"/>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Caption_13"/>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Caption_12"/>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A6D41379-AF3B-4792-9D06-92F2993A68D6}"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err="1">
                <a:solidFill>
                  <a:srgbClr val="333333"/>
                </a:solidFill>
              </a:rPr>
              <a:t>příběhu</a:t>
            </a:r>
            <a:r>
              <a:rPr lang="en-US" sz="2400">
                <a:solidFill>
                  <a:srgbClr val="333333"/>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lvl="0" algn="ctr" defTabSz="914377"/>
            <a:r>
              <a:rPr lang="en-US" sz="2400" dirty="0" err="1">
                <a:solidFill>
                  <a:srgbClr val="333333"/>
                </a:solidFill>
              </a:rPr>
              <a:t>Unáhlená</a:t>
            </a:r>
            <a:r>
              <a:rPr lang="en-US" sz="2400" dirty="0">
                <a:solidFill>
                  <a:srgbClr val="333333"/>
                </a:solidFill>
              </a:rPr>
              <a:t> </a:t>
            </a:r>
            <a:r>
              <a:rPr lang="en-US" sz="2400" dirty="0" err="1">
                <a:solidFill>
                  <a:srgbClr val="333333"/>
                </a:solidFill>
              </a:rPr>
              <a:t>rozhodnutí</a:t>
            </a:r>
            <a:r>
              <a:rPr lang="en-US" sz="2400" dirty="0">
                <a:solidFill>
                  <a:srgbClr val="333333"/>
                </a:solidFill>
              </a:rPr>
              <a:t> </a:t>
            </a:r>
            <a:r>
              <a:rPr lang="en-US" sz="2400" dirty="0" err="1">
                <a:solidFill>
                  <a:srgbClr val="333333"/>
                </a:solidFill>
              </a:rPr>
              <a:t>nejsou</a:t>
            </a:r>
            <a:r>
              <a:rPr lang="en-US" sz="2400" dirty="0">
                <a:solidFill>
                  <a:srgbClr val="333333"/>
                </a:solidFill>
              </a:rPr>
              <a:t> </a:t>
            </a:r>
            <a:r>
              <a:rPr lang="en-US" sz="2400" dirty="0" err="1">
                <a:solidFill>
                  <a:srgbClr val="333333"/>
                </a:solidFill>
              </a:rPr>
              <a:t>vždycky</a:t>
            </a:r>
            <a:r>
              <a:rPr lang="en-US" sz="2400" dirty="0">
                <a:solidFill>
                  <a:srgbClr val="333333"/>
                </a:solidFill>
              </a:rPr>
              <a:t> </a:t>
            </a:r>
            <a:r>
              <a:rPr lang="en-US" sz="2400" dirty="0" err="1">
                <a:solidFill>
                  <a:srgbClr val="333333"/>
                </a:solidFill>
              </a:rPr>
              <a:t>mylná</a:t>
            </a:r>
            <a:r>
              <a:rPr lang="en-US" sz="2400" dirty="0">
                <a:solidFill>
                  <a:srgbClr val="333333"/>
                </a:solidFill>
              </a:rPr>
              <a:t>, ale </a:t>
            </a:r>
            <a:r>
              <a:rPr lang="en-US" sz="2400" dirty="0" err="1">
                <a:solidFill>
                  <a:srgbClr val="333333"/>
                </a:solidFill>
              </a:rPr>
              <a:t>někdy</a:t>
            </a:r>
            <a:r>
              <a:rPr lang="en-US" sz="2400" dirty="0">
                <a:solidFill>
                  <a:srgbClr val="333333"/>
                </a:solidFill>
              </a:rPr>
              <a:t> </a:t>
            </a:r>
            <a:r>
              <a:rPr lang="en-US" sz="2400" dirty="0" err="1">
                <a:solidFill>
                  <a:srgbClr val="333333"/>
                </a:solidFill>
              </a:rPr>
              <a:t>zachycují</a:t>
            </a:r>
            <a:r>
              <a:rPr lang="en-US" sz="2400" dirty="0">
                <a:solidFill>
                  <a:srgbClr val="333333"/>
                </a:solidFill>
              </a:rPr>
              <a:t> </a:t>
            </a:r>
            <a:r>
              <a:rPr lang="en-US" sz="2400" dirty="0" err="1">
                <a:solidFill>
                  <a:srgbClr val="333333"/>
                </a:solidFill>
              </a:rPr>
              <a:t>jen</a:t>
            </a:r>
            <a:r>
              <a:rPr lang="en-US" sz="2400" dirty="0">
                <a:solidFill>
                  <a:srgbClr val="333333"/>
                </a:solidFill>
              </a:rPr>
              <a:t> </a:t>
            </a:r>
            <a:r>
              <a:rPr lang="en-US" sz="2400" dirty="0" err="1">
                <a:solidFill>
                  <a:srgbClr val="333333"/>
                </a:solidFill>
              </a:rPr>
              <a:t>polovinu</a:t>
            </a:r>
            <a:r>
              <a:rPr lang="en-US" sz="2400" dirty="0">
                <a:solidFill>
                  <a:srgbClr val="333333"/>
                </a:solidFill>
              </a:rPr>
              <a:t> </a:t>
            </a:r>
            <a:r>
              <a:rPr lang="en-US" sz="2400" dirty="0" err="1">
                <a:solidFill>
                  <a:srgbClr val="333333"/>
                </a:solidFill>
              </a:rPr>
              <a:t>příběhu</a:t>
            </a:r>
            <a:r>
              <a:rPr lang="en-US" sz="2400" dirty="0">
                <a:solidFill>
                  <a:srgbClr val="333333"/>
                </a:solidFill>
              </a:rPr>
              <a:t>!</a:t>
            </a:r>
          </a:p>
          <a:p>
            <a:pPr lvl="0" algn="ctr" defTabSz="914400" fontAlgn="base"/>
            <a:r>
              <a:rPr lang="cs-CZ" altLang="de-DE" sz="2400" dirty="0">
                <a:solidFill>
                  <a:srgbClr val="004992"/>
                </a:solidFill>
              </a:rPr>
              <a:t>Snažte se na následujících obrázcích najít všechny podrobnosti/postavy</a:t>
            </a:r>
            <a:r>
              <a:rPr lang="de-DE" altLang="de-DE" sz="2400" dirty="0">
                <a:solidFill>
                  <a:srgbClr val="004992"/>
                </a:solidFill>
              </a:rPr>
              <a:t>!</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107</a:t>
            </a:fld>
            <a:endParaRPr lang="de-DE" altLang="de-DE"/>
          </a:p>
        </p:txBody>
      </p:sp>
    </p:spTree>
    <p:extLst>
      <p:ext uri="{BB962C8B-B14F-4D97-AF65-F5344CB8AC3E}">
        <p14:creationId xmlns:p14="http://schemas.microsoft.com/office/powerpoint/2010/main" val="97710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Žena nebo hráč na saxofon?</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9" name="Slide Number Placeholder 8"/>
          <p:cNvSpPr>
            <a:spLocks noGrp="1"/>
          </p:cNvSpPr>
          <p:nvPr>
            <p:ph type="sldNum" sz="quarter" idx="12"/>
          </p:nvPr>
        </p:nvSpPr>
        <p:spPr/>
        <p:txBody>
          <a:bodyPr/>
          <a:lstStyle/>
          <a:p>
            <a:fld id="{A6D41379-AF3B-4792-9D06-92F2993A68D6}"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A6D41379-AF3B-4792-9D06-92F2993A68D6}" type="slidenum">
              <a:rPr lang="de-DE" altLang="de-DE" smtClean="0"/>
              <a:pPr/>
              <a:t>111</a:t>
            </a:fld>
            <a:endParaRPr lang="de-DE" altLang="de-DE"/>
          </a:p>
        </p:txBody>
      </p:sp>
      <p:sp>
        <p:nvSpPr>
          <p:cNvPr id="10"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Kachna nebo králík?</a:t>
            </a:r>
            <a:endParaRPr lang="en-US" sz="2400" dirty="0">
              <a:solidFill>
                <a:srgbClr val="333333"/>
              </a:solidFill>
              <a:latin typeface="+mn-lt"/>
              <a:ea typeface="+mn-e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113</a:t>
            </a:fld>
            <a:endParaRPr lang="de-DE" altLang="de-DE"/>
          </a:p>
        </p:txBody>
      </p:sp>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l-PL" sz="2400">
                <a:solidFill>
                  <a:srgbClr val="333333"/>
                </a:solidFill>
                <a:latin typeface="+mn-lt"/>
                <a:ea typeface="+mn-ea"/>
              </a:rPr>
              <a:t>Tvář nebo jezdec?</a:t>
            </a:r>
            <a:endParaRPr lang="en-US" sz="2400" dirty="0">
              <a:solidFill>
                <a:srgbClr val="333333"/>
              </a:solidFill>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aption_9"/>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a:solidFill>
                  <a:srgbClr val="333333"/>
                </a:solidFill>
                <a:latin typeface="+mn-lt"/>
                <a:ea typeface="+mn-ea"/>
              </a:rPr>
              <a:t>Ježíš nebo ukřižování?</a:t>
            </a:r>
            <a:endParaRPr lang="en-US" sz="2400" dirty="0">
              <a:solidFill>
                <a:srgbClr val="333333"/>
              </a:solidFill>
              <a:latin typeface="+mn-lt"/>
              <a:ea typeface="+mn-ea"/>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A6D41379-AF3B-4792-9D06-92F2993A68D6}" type="slidenum">
              <a:rPr lang="de-DE" altLang="de-DE" smtClean="0"/>
              <a:pPr/>
              <a:t>116</a:t>
            </a:fld>
            <a:endParaRPr lang="de-DE" altLang="de-DE"/>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A6D41379-AF3B-4792-9D06-92F2993A68D6}" type="slidenum">
              <a:rPr lang="de-DE" altLang="de-DE" smtClean="0"/>
              <a:pPr/>
              <a:t>117</a:t>
            </a:fld>
            <a:endParaRPr lang="de-DE" altLang="de-DE"/>
          </a:p>
        </p:txBody>
      </p:sp>
      <p:sp>
        <p:nvSpPr>
          <p:cNvPr id="11" name="Caption_6"/>
          <p:cNvSpPr txBox="1">
            <a:spLocks noChangeArrowheads="1"/>
          </p:cNvSpPr>
          <p:nvPr/>
        </p:nvSpPr>
        <p:spPr bwMode="auto">
          <a:xfrm>
            <a:off x="408955" y="574057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pt-BR" sz="2400">
                <a:solidFill>
                  <a:srgbClr val="333333"/>
                </a:solidFill>
                <a:latin typeface="+mn-lt"/>
                <a:ea typeface="+mn-ea"/>
              </a:rPr>
              <a:t>Madona nebo víla, hrající na harfu?</a:t>
            </a:r>
            <a:endParaRPr lang="en-US" sz="2400" dirty="0">
              <a:solidFill>
                <a:srgbClr val="333333"/>
              </a:solidFill>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a:solidFill>
                  <a:srgbClr val="333333"/>
                </a:solidFill>
              </a:rPr>
              <a: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119</a:t>
            </a:fld>
            <a:endParaRPr lang="de-DE" altLang="de-DE"/>
          </a:p>
        </p:txBody>
      </p:sp>
    </p:spTree>
    <p:extLst>
      <p:ext uri="{BB962C8B-B14F-4D97-AF65-F5344CB8AC3E}">
        <p14:creationId xmlns:p14="http://schemas.microsoft.com/office/powerpoint/2010/main" val="42707864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a:t>
            </a:r>
            <a:r>
              <a:rPr lang="cs-CZ" altLang="de-DE" sz="2000">
                <a:solidFill>
                  <a:srgbClr val="333333"/>
                </a:solidFill>
              </a:rPr>
              <a:t>najíst</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120</a:t>
            </a:fld>
            <a:endParaRPr lang="de-DE" altLang="de-DE"/>
          </a:p>
        </p:txBody>
      </p:sp>
    </p:spTree>
    <p:extLst>
      <p:ext uri="{BB962C8B-B14F-4D97-AF65-F5344CB8AC3E}">
        <p14:creationId xmlns:p14="http://schemas.microsoft.com/office/powerpoint/2010/main" val="29662249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a:t>
            </a:r>
            <a:r>
              <a:rPr lang="cs-CZ" altLang="de-DE" sz="2000">
                <a:solidFill>
                  <a:srgbClr val="333333"/>
                </a:solidFill>
              </a:rPr>
              <a:t>pravdu</a:t>
            </a:r>
            <a:r>
              <a:rPr lang="en-US" altLang="de-DE" sz="200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121</a:t>
            </a:fld>
            <a:endParaRPr lang="de-DE" altLang="de-DE"/>
          </a:p>
        </p:txBody>
      </p:sp>
    </p:spTree>
    <p:extLst>
      <p:ext uri="{BB962C8B-B14F-4D97-AF65-F5344CB8AC3E}">
        <p14:creationId xmlns:p14="http://schemas.microsoft.com/office/powerpoint/2010/main" val="12469959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Předchozí snímky nám ukázaly, že rychlá rozhodnutí mohou být mylná a že člověk pak mnohdy </a:t>
            </a:r>
            <a:r>
              <a:rPr lang="cs-CZ" altLang="de-DE" sz="2000">
                <a:solidFill>
                  <a:srgbClr val="333333"/>
                </a:solidFill>
              </a:rPr>
              <a:t>pozná “jen polovinu pravdy”.</a:t>
            </a:r>
            <a:endParaRPr lang="en-US"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cs-CZ" altLang="de-DE" sz="2000" dirty="0">
                <a:solidFill>
                  <a:srgbClr val="004992"/>
                </a:solidFill>
              </a:rPr>
              <a:t>Proto se snažte vždycky získat co nejvíce informací </a:t>
            </a:r>
            <a:r>
              <a:rPr lang="en-US" altLang="de-DE" sz="2000" dirty="0">
                <a:solidFill>
                  <a:srgbClr val="333333"/>
                </a:solidFill>
              </a:rPr>
              <a:t>a</a:t>
            </a:r>
            <a:r>
              <a:rPr lang="cs-CZ" altLang="de-DE" sz="2000" dirty="0">
                <a:solidFill>
                  <a:srgbClr val="333333"/>
                </a:solidFill>
              </a:rPr>
              <a:t> vyměňujte si názory s jinými lidmi, zvláště pokud máte před sebou důležitá rozhodnutí</a:t>
            </a:r>
            <a:r>
              <a:rPr lang="en-US" altLang="de-DE" sz="2000" dirty="0">
                <a:solidFill>
                  <a:srgbClr val="333333"/>
                </a:solidFill>
              </a:rPr>
              <a:t> </a:t>
            </a:r>
            <a:r>
              <a:rPr lang="cs-CZ" altLang="de-DE" sz="2000" dirty="0">
                <a:solidFill>
                  <a:srgbClr val="333333"/>
                </a:solidFill>
              </a:rPr>
              <a:t>nebo taková, která mohou vést k závažným důsledkům </a:t>
            </a:r>
            <a:r>
              <a:rPr lang="en-US" altLang="de-DE" sz="2000" dirty="0">
                <a:solidFill>
                  <a:srgbClr val="333333"/>
                </a:solidFill>
              </a:rPr>
              <a:t>(</a:t>
            </a:r>
            <a:r>
              <a:rPr lang="cs-CZ" altLang="de-DE" sz="2000" dirty="0">
                <a:solidFill>
                  <a:srgbClr val="333333"/>
                </a:solidFill>
              </a:rPr>
              <a:t>např.</a:t>
            </a:r>
            <a:r>
              <a:rPr lang="en-US" altLang="de-DE" sz="2000" dirty="0">
                <a:solidFill>
                  <a:srgbClr val="333333"/>
                </a:solidFill>
              </a:rPr>
              <a:t> </a:t>
            </a:r>
            <a:r>
              <a:rPr lang="cs-CZ" altLang="de-DE" sz="2000" dirty="0">
                <a:solidFill>
                  <a:srgbClr val="333333"/>
                </a:solidFill>
              </a:rPr>
              <a:t>máte pocit, že vám váš soused dělá </a:t>
            </a:r>
            <a:r>
              <a:rPr lang="cs-CZ" altLang="de-DE" sz="2000">
                <a:solidFill>
                  <a:srgbClr val="333333"/>
                </a:solidFill>
              </a:rPr>
              <a:t>naschvály </a:t>
            </a:r>
            <a:r>
              <a:rPr lang="en-US" altLang="de-DE" sz="2000">
                <a:solidFill>
                  <a:srgbClr val="333333"/>
                </a:solidFill>
                <a:latin typeface="Times New Roman"/>
                <a:sym typeface="Wingdings" panose="05000000000000000000" pitchFamily="2" charset="2"/>
              </a:rPr>
              <a:t>→</a:t>
            </a:r>
            <a:r>
              <a:rPr lang="en-US" altLang="de-DE" sz="2000">
                <a:solidFill>
                  <a:srgbClr val="333333"/>
                </a:solidFill>
              </a:rPr>
              <a:t> </a:t>
            </a:r>
            <a:r>
              <a:rPr lang="cs-CZ" altLang="de-DE" sz="2000" dirty="0">
                <a:solidFill>
                  <a:srgbClr val="333333"/>
                </a:solidFill>
              </a:rPr>
              <a:t>nenapadejte hned své domnělé nepřátele</a:t>
            </a:r>
            <a:r>
              <a:rPr lang="de-DE" altLang="de-DE" sz="2000" dirty="0">
                <a:solidFill>
                  <a:srgbClr val="333333"/>
                </a:solidFill>
              </a:rPr>
              <a: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U málo významných událostí se můžeme rozhodovat rychle</a:t>
            </a:r>
            <a:r>
              <a:rPr lang="en-US" altLang="de-DE" sz="2000" dirty="0">
                <a:solidFill>
                  <a:srgbClr val="333333"/>
                </a:solidFill>
              </a:rPr>
              <a:t> (</a:t>
            </a:r>
            <a:r>
              <a:rPr lang="cs-CZ" altLang="de-DE" sz="2000" dirty="0">
                <a:solidFill>
                  <a:srgbClr val="333333"/>
                </a:solidFill>
              </a:rPr>
              <a:t>např. který jogurt nebo sýr si koupit,</a:t>
            </a:r>
            <a:r>
              <a:rPr lang="en-US" altLang="de-DE" sz="2000" dirty="0">
                <a:solidFill>
                  <a:srgbClr val="333333"/>
                </a:solidFill>
              </a:rPr>
              <a:t> </a:t>
            </a:r>
            <a:r>
              <a:rPr lang="cs-CZ" altLang="de-DE" sz="2000" dirty="0">
                <a:solidFill>
                  <a:srgbClr val="333333"/>
                </a:solidFill>
              </a:rPr>
              <a:t>do které restaurace se jít najíst</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cs-CZ" altLang="de-DE" sz="2000" dirty="0">
                <a:solidFill>
                  <a:srgbClr val="333333"/>
                </a:solidFill>
              </a:rPr>
              <a:t>Mýlit se je lidské </a:t>
            </a:r>
            <a:r>
              <a:rPr lang="en-US" altLang="de-DE" sz="2000" dirty="0">
                <a:solidFill>
                  <a:srgbClr val="333333"/>
                </a:solidFill>
              </a:rPr>
              <a:t>– </a:t>
            </a:r>
            <a:r>
              <a:rPr lang="cs-CZ" altLang="de-DE" sz="2000" dirty="0">
                <a:solidFill>
                  <a:srgbClr val="333333"/>
                </a:solidFill>
              </a:rPr>
              <a:t>buďte připraveni na možnost, že nemáte pravdu</a:t>
            </a:r>
            <a:r>
              <a:rPr lang="en-US"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US" altLang="de-DE" sz="2000" dirty="0" err="1">
                <a:solidFill>
                  <a:srgbClr val="333333"/>
                </a:solidFill>
              </a:rPr>
              <a:t>Opírejte</a:t>
            </a:r>
            <a:r>
              <a:rPr lang="en-US" altLang="de-DE" sz="2000" dirty="0">
                <a:solidFill>
                  <a:srgbClr val="333333"/>
                </a:solidFill>
              </a:rPr>
              <a:t> </a:t>
            </a:r>
            <a:r>
              <a:rPr lang="en-US" altLang="de-DE" sz="2000" dirty="0" err="1">
                <a:solidFill>
                  <a:srgbClr val="333333"/>
                </a:solidFill>
              </a:rPr>
              <a:t>svá</a:t>
            </a:r>
            <a:r>
              <a:rPr lang="en-US" altLang="de-DE" sz="2000" dirty="0">
                <a:solidFill>
                  <a:srgbClr val="333333"/>
                </a:solidFill>
              </a:rPr>
              <a:t> </a:t>
            </a:r>
            <a:r>
              <a:rPr lang="en-US" altLang="de-DE" sz="2000" dirty="0" err="1">
                <a:solidFill>
                  <a:srgbClr val="333333"/>
                </a:solidFill>
              </a:rPr>
              <a:t>důležitá</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o </a:t>
            </a:r>
            <a:r>
              <a:rPr lang="en-US" altLang="de-DE" sz="2000" dirty="0" err="1">
                <a:solidFill>
                  <a:srgbClr val="333333"/>
                </a:solidFill>
              </a:rPr>
              <a:t>spolehlivá</a:t>
            </a:r>
            <a:r>
              <a:rPr lang="en-US" altLang="de-DE" sz="2000" dirty="0">
                <a:solidFill>
                  <a:srgbClr val="333333"/>
                </a:solidFill>
              </a:rPr>
              <a:t> </a:t>
            </a:r>
            <a:r>
              <a:rPr lang="en-US" altLang="de-DE" sz="2000" dirty="0" err="1">
                <a:solidFill>
                  <a:srgbClr val="333333"/>
                </a:solidFill>
              </a:rPr>
              <a:t>fakta</a:t>
            </a:r>
            <a:r>
              <a:rPr lang="en-US" altLang="de-DE" sz="2000" dirty="0">
                <a:solidFill>
                  <a:srgbClr val="333333"/>
                </a:solidFill>
              </a:rPr>
              <a:t>. </a:t>
            </a:r>
            <a:r>
              <a:rPr lang="en-US" altLang="de-DE" sz="2000" dirty="0" err="1">
                <a:solidFill>
                  <a:srgbClr val="333333"/>
                </a:solidFill>
              </a:rPr>
              <a:t>Pouhé</a:t>
            </a:r>
            <a:r>
              <a:rPr lang="en-US" altLang="de-DE" sz="2000" dirty="0">
                <a:solidFill>
                  <a:srgbClr val="333333"/>
                </a:solidFill>
              </a:rPr>
              <a:t> </a:t>
            </a:r>
            <a:r>
              <a:rPr lang="en-US" altLang="de-DE" sz="2000" dirty="0" err="1">
                <a:solidFill>
                  <a:srgbClr val="333333"/>
                </a:solidFill>
              </a:rPr>
              <a:t>domněnky</a:t>
            </a:r>
            <a:r>
              <a:rPr lang="en-US" altLang="de-DE" sz="2000" dirty="0">
                <a:solidFill>
                  <a:srgbClr val="333333"/>
                </a:solidFill>
              </a:rPr>
              <a:t> </a:t>
            </a:r>
            <a:r>
              <a:rPr lang="en-US" altLang="de-DE" sz="2000" dirty="0" err="1">
                <a:solidFill>
                  <a:srgbClr val="333333"/>
                </a:solidFill>
              </a:rPr>
              <a:t>mohou</a:t>
            </a:r>
            <a:r>
              <a:rPr lang="en-US" altLang="de-DE" sz="2000" dirty="0">
                <a:solidFill>
                  <a:srgbClr val="333333"/>
                </a:solidFill>
              </a:rPr>
              <a:t> </a:t>
            </a:r>
            <a:r>
              <a:rPr lang="en-US" altLang="de-DE" sz="2000" err="1">
                <a:solidFill>
                  <a:srgbClr val="333333"/>
                </a:solidFill>
              </a:rPr>
              <a:t>být</a:t>
            </a:r>
            <a:r>
              <a:rPr lang="en-US" altLang="de-DE" sz="2000">
                <a:solidFill>
                  <a:srgbClr val="333333"/>
                </a:solidFill>
              </a:rPr>
              <a:t> “špatnými rádci”. </a:t>
            </a:r>
            <a:r>
              <a:rPr lang="en-US" altLang="de-DE" sz="2000" dirty="0" err="1">
                <a:solidFill>
                  <a:srgbClr val="333333"/>
                </a:solidFill>
              </a:rPr>
              <a:t>Vždy</a:t>
            </a:r>
            <a:r>
              <a:rPr lang="en-US" altLang="de-DE" sz="2000" dirty="0">
                <a:solidFill>
                  <a:srgbClr val="333333"/>
                </a:solidFill>
              </a:rPr>
              <a:t> </a:t>
            </a:r>
            <a:r>
              <a:rPr lang="en-US" altLang="de-DE" sz="2000" dirty="0" err="1">
                <a:solidFill>
                  <a:srgbClr val="333333"/>
                </a:solidFill>
              </a:rPr>
              <a:t>zvažujte</a:t>
            </a:r>
            <a:r>
              <a:rPr lang="en-US" altLang="de-DE" sz="2000" dirty="0">
                <a:solidFill>
                  <a:srgbClr val="333333"/>
                </a:solidFill>
              </a:rPr>
              <a:t>, k </a:t>
            </a:r>
            <a:r>
              <a:rPr lang="en-US" altLang="de-DE" sz="2000" dirty="0" err="1">
                <a:solidFill>
                  <a:srgbClr val="333333"/>
                </a:solidFill>
              </a:rPr>
              <a:t>jakým</a:t>
            </a:r>
            <a:r>
              <a:rPr lang="en-US" altLang="de-DE" sz="2000" dirty="0">
                <a:solidFill>
                  <a:srgbClr val="333333"/>
                </a:solidFill>
              </a:rPr>
              <a:t> </a:t>
            </a:r>
            <a:r>
              <a:rPr lang="en-US" altLang="de-DE" sz="2000" dirty="0" err="1">
                <a:solidFill>
                  <a:srgbClr val="333333"/>
                </a:solidFill>
              </a:rPr>
              <a:t>důsledkům</a:t>
            </a:r>
            <a:r>
              <a:rPr lang="en-US" altLang="de-DE" sz="2000" dirty="0">
                <a:solidFill>
                  <a:srgbClr val="333333"/>
                </a:solidFill>
              </a:rPr>
              <a:t> by </a:t>
            </a:r>
            <a:r>
              <a:rPr lang="en-US" altLang="de-DE" sz="2000" dirty="0" err="1">
                <a:solidFill>
                  <a:srgbClr val="333333"/>
                </a:solidFill>
              </a:rPr>
              <a:t>vaše</a:t>
            </a:r>
            <a:r>
              <a:rPr lang="en-US" altLang="de-DE" sz="2000" dirty="0">
                <a:solidFill>
                  <a:srgbClr val="333333"/>
                </a:solidFill>
              </a:rPr>
              <a:t> </a:t>
            </a:r>
            <a:r>
              <a:rPr lang="en-US" altLang="de-DE" sz="2000" dirty="0" err="1">
                <a:solidFill>
                  <a:srgbClr val="333333"/>
                </a:solidFill>
              </a:rPr>
              <a:t>případné</a:t>
            </a:r>
            <a:r>
              <a:rPr lang="en-US" altLang="de-DE" sz="2000" dirty="0">
                <a:solidFill>
                  <a:srgbClr val="333333"/>
                </a:solidFill>
              </a:rPr>
              <a:t> </a:t>
            </a:r>
            <a:r>
              <a:rPr lang="en-US" altLang="de-DE" sz="2000" dirty="0" err="1">
                <a:solidFill>
                  <a:srgbClr val="333333"/>
                </a:solidFill>
              </a:rPr>
              <a:t>chybné</a:t>
            </a:r>
            <a:r>
              <a:rPr lang="en-US" altLang="de-DE" sz="2000" dirty="0">
                <a:solidFill>
                  <a:srgbClr val="333333"/>
                </a:solidFill>
              </a:rPr>
              <a:t> </a:t>
            </a:r>
            <a:r>
              <a:rPr lang="en-US" altLang="de-DE" sz="2000" dirty="0" err="1">
                <a:solidFill>
                  <a:srgbClr val="333333"/>
                </a:solidFill>
              </a:rPr>
              <a:t>rozhodnutí</a:t>
            </a:r>
            <a:r>
              <a:rPr lang="en-US" altLang="de-DE" sz="2000" dirty="0">
                <a:solidFill>
                  <a:srgbClr val="333333"/>
                </a:solidFill>
              </a:rPr>
              <a:t> </a:t>
            </a:r>
            <a:r>
              <a:rPr lang="en-US" altLang="de-DE" sz="2000" dirty="0" err="1">
                <a:solidFill>
                  <a:srgbClr val="333333"/>
                </a:solidFill>
              </a:rPr>
              <a:t>vedlo</a:t>
            </a:r>
            <a:r>
              <a:rPr lang="en-US" altLang="de-DE" sz="2000" dirty="0">
                <a:solidFill>
                  <a:srgbClr val="333333"/>
                </a:solidFill>
              </a:rPr>
              <a:t>.</a:t>
            </a:r>
            <a:endParaRPr lang="en-US" sz="20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122</a:t>
            </a:fld>
            <a:endParaRPr lang="de-DE" altLang="de-DE"/>
          </a:p>
        </p:txBody>
      </p:sp>
    </p:spTree>
    <p:extLst>
      <p:ext uri="{BB962C8B-B14F-4D97-AF65-F5344CB8AC3E}">
        <p14:creationId xmlns:p14="http://schemas.microsoft.com/office/powerpoint/2010/main" val="17059603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Franta obvinil svého spolupacienta Bedřicha, že se jej snaží otrávit</a:t>
            </a:r>
            <a:r>
              <a:rPr lang="en-AU" altLang="de-DE" sz="2400" dirty="0">
                <a:solidFill>
                  <a:srgbClr val="333333"/>
                </a:solidFill>
              </a:rPr>
              <a:t>!</a:t>
            </a: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Oběd měl divnou chuť</a:t>
            </a:r>
            <a:r>
              <a:rPr lang="en-AU" altLang="de-DE" sz="2400" dirty="0">
                <a:solidFill>
                  <a:srgbClr val="333333"/>
                </a:solidFill>
              </a:rPr>
              <a:t>. </a:t>
            </a:r>
            <a:r>
              <a:rPr lang="cs-CZ" altLang="de-DE" sz="2400" dirty="0">
                <a:solidFill>
                  <a:srgbClr val="333333"/>
                </a:solidFill>
              </a:rPr>
              <a:t>Franta a Bedřich se nedávno pohádali.</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Jak by mohl Bedřich ovlivnit, který talíř sestřička Frantovi přinese. A jen málokdo řeší drobné neshody hned vraždou.</a:t>
            </a: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124</a:t>
            </a:fld>
            <a:endParaRPr lang="de-DE" altLang="de-DE"/>
          </a:p>
        </p:txBody>
      </p:sp>
    </p:spTree>
    <p:extLst>
      <p:ext uri="{BB962C8B-B14F-4D97-AF65-F5344CB8AC3E}">
        <p14:creationId xmlns:p14="http://schemas.microsoft.com/office/powerpoint/2010/main" val="23374438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dirty="0">
                <a:solidFill>
                  <a:srgbClr val="333333"/>
                </a:solidFill>
              </a:rPr>
              <a:t>Mnozí</a:t>
            </a:r>
            <a:r>
              <a:rPr lang="en-AU" altLang="de-DE" sz="2400" dirty="0">
                <a:solidFill>
                  <a:srgbClr val="333333"/>
                </a:solidFill>
              </a:rPr>
              <a:t> (</a:t>
            </a:r>
            <a:r>
              <a:rPr lang="cs-CZ" altLang="de-DE" sz="2400" dirty="0">
                <a:solidFill>
                  <a:srgbClr val="333333"/>
                </a:solidFill>
              </a:rPr>
              <a:t>ale ne všichni</a:t>
            </a:r>
            <a:r>
              <a:rPr lang="en-AU" altLang="de-DE" sz="2400" dirty="0">
                <a:solidFill>
                  <a:srgbClr val="333333"/>
                </a:solidFill>
              </a:rPr>
              <a:t>!) </a:t>
            </a:r>
            <a:r>
              <a:rPr lang="cs-CZ" altLang="de-DE" sz="2400" dirty="0">
                <a:solidFill>
                  <a:srgbClr val="333333"/>
                </a:solidFill>
              </a:rPr>
              <a:t>lidé trpící psychózou mají sklon k unáhleným závěrům a k vytváření extrémních přesvědčení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Franta obvinil svého spolupacienta Bedřicha, že se jej snaží otrávit</a:t>
            </a:r>
            <a:r>
              <a:rPr lang="en-AU" altLang="de-DE" sz="2400" dirty="0">
                <a:solidFill>
                  <a:srgbClr val="333333"/>
                </a:solidFill>
              </a:rPr>
              <a:t>!</a:t>
            </a:r>
          </a:p>
          <a:p>
            <a:pPr lvl="0" defTabSz="914400" fontAlgn="base"/>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Oběd měl divnou chuť</a:t>
            </a:r>
            <a:r>
              <a:rPr lang="en-AU" altLang="de-DE" sz="2400" dirty="0">
                <a:solidFill>
                  <a:srgbClr val="333333"/>
                </a:solidFill>
              </a:rPr>
              <a:t>. </a:t>
            </a:r>
            <a:r>
              <a:rPr lang="cs-CZ" altLang="de-DE" sz="2400" dirty="0">
                <a:solidFill>
                  <a:srgbClr val="333333"/>
                </a:solidFill>
              </a:rPr>
              <a:t>Franta a Bedřich se nedávno pohádali.</a:t>
            </a:r>
            <a:endParaRPr lang="en-AU" altLang="de-DE" sz="2400" dirty="0">
              <a:solidFill>
                <a:srgbClr val="333333"/>
              </a:solidFill>
            </a:endParaRPr>
          </a:p>
          <a:p>
            <a:pPr lvl="0" defTabSz="914400" fontAlgn="base"/>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Jak by mohl Bedřich ovlivnit, který talíř sestřička Frantovi přinese. A jen málokdo řeší drobné neshody hned vraždou.</a:t>
            </a:r>
          </a:p>
          <a:p>
            <a:pPr lvl="0" defTabSz="914400" fontAlgn="base"/>
            <a:r>
              <a:rPr lang="cs-CZ" altLang="de-DE" sz="2400" dirty="0">
                <a:solidFill>
                  <a:srgbClr val="333333"/>
                </a:solidFill>
              </a:rPr>
              <a:t>Je třeba vždycky vzít v úvahu větší množství různých informací</a:t>
            </a:r>
            <a:r>
              <a:rPr lang="en-AU" altLang="de-DE" sz="2400" dirty="0">
                <a:solidFill>
                  <a:srgbClr val="333333"/>
                </a:solidFill>
              </a:rPr>
              <a:t>. </a:t>
            </a:r>
            <a:r>
              <a:rPr lang="cs-CZ" altLang="de-DE" sz="2400" dirty="0">
                <a:solidFill>
                  <a:srgbClr val="333333"/>
                </a:solidFill>
              </a:rPr>
              <a:t>Probírejte možná vysvětlení různých událostí a své názory s lidmi, kterým důvěřujete.</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96CDC19A-1805-4F25-9F8E-F2FEA525415E}" type="slidenum">
              <a:rPr lang="de-DE" altLang="de-DE" smtClean="0"/>
              <a:pPr/>
              <a:t>125</a:t>
            </a:fld>
            <a:endParaRPr lang="de-DE" altLang="de-DE"/>
          </a:p>
        </p:txBody>
      </p:sp>
    </p:spTree>
    <p:extLst>
      <p:ext uri="{BB962C8B-B14F-4D97-AF65-F5344CB8AC3E}">
        <p14:creationId xmlns:p14="http://schemas.microsoft.com/office/powerpoint/2010/main" val="8410613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rPr>
              <a:t>www.uke.de/mct_app</a:t>
            </a:r>
            <a:endParaRPr lang="de-DE" sz="1800"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2 – Unáhlené Závěry I</a:t>
            </a:r>
          </a:p>
        </p:txBody>
      </p:sp>
      <p:sp>
        <p:nvSpPr>
          <p:cNvPr id="8" name="Slide Number Placeholder 7"/>
          <p:cNvSpPr>
            <a:spLocks noGrp="1"/>
          </p:cNvSpPr>
          <p:nvPr>
            <p:ph type="sldNum" sz="quarter" idx="12"/>
          </p:nvPr>
        </p:nvSpPr>
        <p:spPr/>
        <p:txBody>
          <a:bodyPr/>
          <a:lstStyle/>
          <a:p>
            <a:fld id="{96CDC19A-1805-4F25-9F8E-F2FEA525415E}" type="slidenum">
              <a:rPr lang="de-DE" altLang="de-DE" smtClean="0"/>
              <a:pPr/>
              <a:t>126</a:t>
            </a:fld>
            <a:endParaRPr lang="de-DE" altLang="de-DE"/>
          </a:p>
        </p:txBody>
      </p:sp>
    </p:spTree>
    <p:extLst>
      <p:ext uri="{BB962C8B-B14F-4D97-AF65-F5344CB8AC3E}">
        <p14:creationId xmlns:p14="http://schemas.microsoft.com/office/powerpoint/2010/main" val="20602944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552143755"/>
              </p:ext>
            </p:extLst>
          </p:nvPr>
        </p:nvGraphicFramePr>
        <p:xfrm>
          <a:off x="408954" y="2011680"/>
          <a:ext cx="11375999" cy="4387533"/>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Jonathan Lehrfeld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War of the Worlds</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Newspaper/Zeitung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Ruth Klinge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One dollar/Ein Dollar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Wallyg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NYC - Metropolitan Museum of Art - Gilbert Stuart's 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George Washington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Stephan Walter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Wikipedia</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Adam Weishaupt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Adam Weishaupt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dbking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National League of American Pen Women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Label of a publishing company (owl)/Verlagsschild (Eule)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cobalt123</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Glass Panel, Eye-Catcher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Stained church window/Buntes Kirchenfenster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Arbeitsgruppe Neuropsychologie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/Schwarz-weiß Zeichnungen fragmentierter 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Various motives: raft, frog etc./Verschiedene Motive: Floß, Frosch etc.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23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Octavio Ocampo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rockypointcollectibles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Different pictures/Verschiedene Bilder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PP by rockypointcollectibles</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2 – Unáhlené Závěry I</a:t>
            </a:r>
          </a:p>
        </p:txBody>
      </p:sp>
      <p:sp>
        <p:nvSpPr>
          <p:cNvPr id="5" name="Slide Number Placeholder 4"/>
          <p:cNvSpPr>
            <a:spLocks noGrp="1"/>
          </p:cNvSpPr>
          <p:nvPr>
            <p:ph type="sldNum" sz="quarter" idx="12"/>
          </p:nvPr>
        </p:nvSpPr>
        <p:spPr/>
        <p:txBody>
          <a:bodyPr/>
          <a:lstStyle/>
          <a:p>
            <a:fld id="{A6D41379-AF3B-4792-9D06-92F2993A68D6}" type="slidenum">
              <a:rPr lang="de-DE" altLang="de-DE" smtClean="0"/>
              <a:pPr/>
              <a:t>127</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86213520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a:solidFill>
                            <a:srgbClr val="333333"/>
                          </a:solidFill>
                          <a:latin typeface="Calibri Light"/>
                        </a:rPr>
                        <a:t>Argumenty pro?</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128</a:t>
            </a:fld>
            <a:endParaRPr lang="de-DE" altLang="de-DE"/>
          </a:p>
        </p:txBody>
      </p:sp>
    </p:spTree>
    <p:extLst>
      <p:ext uri="{BB962C8B-B14F-4D97-AF65-F5344CB8AC3E}">
        <p14:creationId xmlns:p14="http://schemas.microsoft.com/office/powerpoint/2010/main" val="40887509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5"/>
          <p:cNvGraphicFramePr>
            <a:graphicFrameLocks noGrp="1"/>
          </p:cNvGraphicFramePr>
          <p:nvPr>
            <p:extLst>
              <p:ext uri="{D42A27DB-BD31-4B8C-83A1-F6EECF244321}">
                <p14:modId xmlns:p14="http://schemas.microsoft.com/office/powerpoint/2010/main" val="220750167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Konspirační teorie</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0" i="0" u="none" dirty="0" err="1">
                          <a:solidFill>
                            <a:srgbClr val="333333"/>
                          </a:solidFill>
                          <a:latin typeface="Calibri Light"/>
                        </a:rPr>
                        <a:t>Údajné</a:t>
                      </a:r>
                      <a:r>
                        <a:rPr lang="en-US" sz="1800" b="0" i="0" u="none" dirty="0">
                          <a:solidFill>
                            <a:srgbClr val="333333"/>
                          </a:solidFill>
                          <a:latin typeface="Calibri Light"/>
                        </a:rPr>
                        <a:t> </a:t>
                      </a:r>
                      <a:r>
                        <a:rPr lang="en-US" sz="1800" b="0" i="0" u="none" dirty="0" err="1">
                          <a:solidFill>
                            <a:srgbClr val="333333"/>
                          </a:solidFill>
                          <a:latin typeface="Calibri Light"/>
                        </a:rPr>
                        <a:t>motivy</a:t>
                      </a:r>
                      <a:r>
                        <a:rPr lang="en-US" sz="1800" b="0" i="0" u="none" dirty="0">
                          <a:solidFill>
                            <a:srgbClr val="333333"/>
                          </a:solidFill>
                          <a:latin typeface="Calibri Light"/>
                        </a:rPr>
                        <a:t> USA:</a:t>
                      </a:r>
                    </a:p>
                    <a:p>
                      <a:pPr marL="457200" indent="-457200">
                        <a:lnSpc>
                          <a:spcPct val="100000"/>
                        </a:lnSpc>
                        <a:spcBef>
                          <a:spcPts val="1200"/>
                        </a:spcBef>
                        <a:buFont typeface="+mj-lt"/>
                        <a:buAutoNum type="arabicPeriod"/>
                      </a:pPr>
                      <a:r>
                        <a:rPr lang="en-US" sz="1800" b="0" i="0" u="none">
                          <a:solidFill>
                            <a:srgbClr val="333333"/>
                          </a:solidFill>
                          <a:latin typeface="Calibri Light"/>
                        </a:rPr>
                        <a:t>“Technické vítězství” </a:t>
                      </a:r>
                      <a:r>
                        <a:rPr lang="en-US" sz="1800" b="0" i="0" u="none" dirty="0">
                          <a:solidFill>
                            <a:srgbClr val="333333"/>
                          </a:solidFill>
                          <a:latin typeface="Calibri Light"/>
                        </a:rPr>
                        <a:t>v </a:t>
                      </a:r>
                      <a:r>
                        <a:rPr lang="en-US" sz="1800" b="0" i="0" u="none" dirty="0" err="1">
                          <a:solidFill>
                            <a:srgbClr val="333333"/>
                          </a:solidFill>
                          <a:latin typeface="Calibri Light"/>
                        </a:rPr>
                        <a:t>soutěži</a:t>
                      </a:r>
                      <a:r>
                        <a:rPr lang="en-US" sz="1800" b="0" i="0" u="none" dirty="0">
                          <a:solidFill>
                            <a:srgbClr val="333333"/>
                          </a:solidFill>
                          <a:latin typeface="Calibri Light"/>
                        </a:rPr>
                        <a:t> o </a:t>
                      </a:r>
                      <a:r>
                        <a:rPr lang="en-US" sz="1800" b="0" i="0" u="none" dirty="0" err="1">
                          <a:solidFill>
                            <a:srgbClr val="333333"/>
                          </a:solidFill>
                          <a:latin typeface="Calibri Light"/>
                        </a:rPr>
                        <a:t>cestování</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se </a:t>
                      </a:r>
                      <a:r>
                        <a:rPr lang="en-US" sz="1800" b="0" i="0" u="none" dirty="0" err="1">
                          <a:solidFill>
                            <a:srgbClr val="333333"/>
                          </a:solidFill>
                          <a:latin typeface="Calibri Light"/>
                        </a:rPr>
                        <a:t>Sovětským</a:t>
                      </a:r>
                      <a:r>
                        <a:rPr lang="en-US" sz="1800" b="0" i="0" u="none" dirty="0">
                          <a:solidFill>
                            <a:srgbClr val="333333"/>
                          </a:solidFill>
                          <a:latin typeface="Calibri Light"/>
                        </a:rPr>
                        <a:t> </a:t>
                      </a:r>
                      <a:r>
                        <a:rPr lang="en-US" sz="1800" b="0" i="0" u="none" dirty="0" err="1">
                          <a:solidFill>
                            <a:srgbClr val="333333"/>
                          </a:solidFill>
                          <a:latin typeface="Calibri Light"/>
                        </a:rPr>
                        <a:t>svazem</a:t>
                      </a:r>
                      <a:r>
                        <a:rPr lang="en-US" sz="1800" b="0" i="0" u="none" dirty="0">
                          <a:solidFill>
                            <a:srgbClr val="333333"/>
                          </a:solidFill>
                          <a:latin typeface="Calibri Light"/>
                        </a:rPr>
                        <a:t>, </a:t>
                      </a:r>
                      <a:r>
                        <a:rPr lang="en-US" sz="1800" b="0" i="0" u="none" dirty="0" err="1">
                          <a:solidFill>
                            <a:srgbClr val="333333"/>
                          </a:solidFill>
                          <a:latin typeface="Calibri Light"/>
                        </a:rPr>
                        <a:t>který</a:t>
                      </a:r>
                      <a:r>
                        <a:rPr lang="en-US" sz="1800" b="0" i="0" u="none" dirty="0">
                          <a:solidFill>
                            <a:srgbClr val="333333"/>
                          </a:solidFill>
                          <a:latin typeface="Calibri Light"/>
                        </a:rPr>
                        <a:t> </a:t>
                      </a:r>
                      <a:r>
                        <a:rPr lang="en-US" sz="1800" b="0" i="0" u="none" dirty="0" err="1">
                          <a:solidFill>
                            <a:srgbClr val="333333"/>
                          </a:solidFill>
                          <a:latin typeface="Calibri Light"/>
                        </a:rPr>
                        <a:t>jako</a:t>
                      </a:r>
                      <a:r>
                        <a:rPr lang="en-US" sz="1800" b="0" i="0" u="none" dirty="0">
                          <a:solidFill>
                            <a:srgbClr val="333333"/>
                          </a:solidFill>
                          <a:latin typeface="Calibri Light"/>
                        </a:rPr>
                        <a:t> </a:t>
                      </a:r>
                      <a:r>
                        <a:rPr lang="en-US" sz="1800" b="0" i="0" u="none" dirty="0" err="1">
                          <a:solidFill>
                            <a:srgbClr val="333333"/>
                          </a:solidFill>
                          <a:latin typeface="Calibri Light"/>
                        </a:rPr>
                        <a:t>první</a:t>
                      </a:r>
                      <a:r>
                        <a:rPr lang="en-US" sz="1800" b="0" i="0" u="none" dirty="0">
                          <a:solidFill>
                            <a:srgbClr val="333333"/>
                          </a:solidFill>
                          <a:latin typeface="Calibri Light"/>
                        </a:rPr>
                        <a:t> </a:t>
                      </a:r>
                      <a:r>
                        <a:rPr lang="en-US" sz="1800" b="0" i="0" u="none" dirty="0" err="1">
                          <a:solidFill>
                            <a:srgbClr val="333333"/>
                          </a:solidFill>
                          <a:latin typeface="Calibri Light"/>
                        </a:rPr>
                        <a:t>úspěšně</a:t>
                      </a:r>
                      <a:r>
                        <a:rPr lang="en-US" sz="1800" b="0" i="0" u="none" dirty="0">
                          <a:solidFill>
                            <a:srgbClr val="333333"/>
                          </a:solidFill>
                          <a:latin typeface="Calibri Light"/>
                        </a:rPr>
                        <a:t> </a:t>
                      </a:r>
                      <a:r>
                        <a:rPr lang="en-US" sz="1800" b="0" i="0" u="none" dirty="0" err="1">
                          <a:solidFill>
                            <a:srgbClr val="333333"/>
                          </a:solidFill>
                          <a:latin typeface="Calibri Light"/>
                        </a:rPr>
                        <a:t>vypustil</a:t>
                      </a:r>
                      <a:r>
                        <a:rPr lang="en-US" sz="1800" b="0" i="0" u="none" dirty="0">
                          <a:solidFill>
                            <a:srgbClr val="333333"/>
                          </a:solidFill>
                          <a:latin typeface="Calibri Light"/>
                        </a:rPr>
                        <a:t> do </a:t>
                      </a:r>
                      <a:r>
                        <a:rPr lang="en-US" sz="1800" b="0" i="0" u="none" dirty="0" err="1">
                          <a:solidFill>
                            <a:srgbClr val="333333"/>
                          </a:solidFill>
                          <a:latin typeface="Calibri Light"/>
                        </a:rPr>
                        <a:t>vesmíru</a:t>
                      </a:r>
                      <a:r>
                        <a:rPr lang="en-US" sz="1800" b="0" i="0" u="none" dirty="0">
                          <a:solidFill>
                            <a:srgbClr val="333333"/>
                          </a:solidFill>
                          <a:latin typeface="Calibri Light"/>
                        </a:rPr>
                        <a:t> </a:t>
                      </a:r>
                      <a:r>
                        <a:rPr lang="en-US" sz="1800" b="0" i="0" u="none" dirty="0" err="1">
                          <a:solidFill>
                            <a:srgbClr val="333333"/>
                          </a:solidFill>
                          <a:latin typeface="Calibri Light"/>
                        </a:rPr>
                        <a:t>družici</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Odvedení</a:t>
                      </a:r>
                      <a:r>
                        <a:rPr lang="en-US" sz="1800" b="0" i="0" u="none" dirty="0">
                          <a:solidFill>
                            <a:srgbClr val="333333"/>
                          </a:solidFill>
                          <a:latin typeface="Calibri Light"/>
                        </a:rPr>
                        <a:t> </a:t>
                      </a:r>
                      <a:r>
                        <a:rPr lang="en-US" sz="1800" b="0" i="0" u="none" dirty="0" err="1">
                          <a:solidFill>
                            <a:srgbClr val="333333"/>
                          </a:solidFill>
                          <a:latin typeface="Calibri Light"/>
                        </a:rPr>
                        <a:t>pozornosti</a:t>
                      </a:r>
                      <a:r>
                        <a:rPr lang="en-US" sz="1800" b="0" i="0" u="none" dirty="0">
                          <a:solidFill>
                            <a:srgbClr val="333333"/>
                          </a:solidFill>
                          <a:latin typeface="Calibri Light"/>
                        </a:rPr>
                        <a:t> od </a:t>
                      </a:r>
                      <a:r>
                        <a:rPr lang="en-US" sz="1800" b="0" i="0" u="none" dirty="0" err="1">
                          <a:solidFill>
                            <a:srgbClr val="333333"/>
                          </a:solidFill>
                          <a:latin typeface="Calibri Light"/>
                        </a:rPr>
                        <a:t>války</a:t>
                      </a:r>
                      <a:r>
                        <a:rPr lang="en-US" sz="1800" b="0" i="0" u="none" dirty="0">
                          <a:solidFill>
                            <a:srgbClr val="333333"/>
                          </a:solidFill>
                          <a:latin typeface="Calibri Light"/>
                        </a:rPr>
                        <a:t> </a:t>
                      </a:r>
                      <a:r>
                        <a:rPr lang="en-US" sz="1800" b="0" i="0" u="none" dirty="0" err="1">
                          <a:solidFill>
                            <a:srgbClr val="333333"/>
                          </a:solidFill>
                          <a:latin typeface="Calibri Light"/>
                        </a:rPr>
                        <a:t>ve</a:t>
                      </a:r>
                      <a:r>
                        <a:rPr lang="en-US" sz="1800" b="0" i="0" u="none" dirty="0">
                          <a:solidFill>
                            <a:srgbClr val="333333"/>
                          </a:solidFill>
                          <a:latin typeface="Calibri Light"/>
                        </a:rPr>
                        <a:t> </a:t>
                      </a:r>
                      <a:r>
                        <a:rPr lang="en-US" sz="1800" b="0" i="0" u="none" dirty="0" err="1">
                          <a:solidFill>
                            <a:srgbClr val="333333"/>
                          </a:solidFill>
                          <a:latin typeface="Calibri Light"/>
                        </a:rPr>
                        <a:t>Vietnamu</a:t>
                      </a:r>
                      <a:r>
                        <a:rPr lang="en-US" sz="1800" b="0" i="0" u="none" dirty="0">
                          <a:solidFill>
                            <a:srgbClr val="333333"/>
                          </a:solidFill>
                          <a:latin typeface="Calibri Light"/>
                        </a:rPr>
                        <a:t>.</a:t>
                      </a:r>
                    </a:p>
                    <a:p>
                      <a:pPr marL="457200" indent="-457200">
                        <a:lnSpc>
                          <a:spcPct val="100000"/>
                        </a:lnSpc>
                        <a:spcBef>
                          <a:spcPts val="1200"/>
                        </a:spcBef>
                        <a:buFont typeface="+mj-lt"/>
                        <a:buAutoNum type="arabicPeriod"/>
                      </a:pPr>
                      <a:r>
                        <a:rPr lang="en-US" sz="1800" b="0" i="0" u="none" dirty="0" err="1">
                          <a:solidFill>
                            <a:srgbClr val="333333"/>
                          </a:solidFill>
                          <a:latin typeface="Calibri Light"/>
                        </a:rPr>
                        <a:t>Samotná</a:t>
                      </a:r>
                      <a:r>
                        <a:rPr lang="en-US" sz="1800" b="0" i="0" u="none" dirty="0">
                          <a:solidFill>
                            <a:srgbClr val="333333"/>
                          </a:solidFill>
                          <a:latin typeface="Calibri Light"/>
                        </a:rPr>
                        <a:t> NASA </a:t>
                      </a:r>
                      <a:r>
                        <a:rPr lang="en-US" sz="1800" b="0" i="0" u="none" dirty="0" err="1">
                          <a:solidFill>
                            <a:srgbClr val="333333"/>
                          </a:solidFill>
                          <a:latin typeface="Calibri Light"/>
                        </a:rPr>
                        <a:t>zfalšovala</a:t>
                      </a:r>
                      <a:r>
                        <a:rPr lang="en-US" sz="1800" b="0" i="0" u="none" dirty="0">
                          <a:solidFill>
                            <a:srgbClr val="333333"/>
                          </a:solidFill>
                          <a:latin typeface="Calibri Light"/>
                        </a:rPr>
                        <a:t> </a:t>
                      </a:r>
                      <a:r>
                        <a:rPr lang="en-US" sz="1800" b="0" i="0" u="none" dirty="0" err="1">
                          <a:solidFill>
                            <a:srgbClr val="333333"/>
                          </a:solidFill>
                          <a:latin typeface="Calibri Light"/>
                        </a:rPr>
                        <a:t>důkazy</a:t>
                      </a:r>
                      <a:r>
                        <a:rPr lang="en-US" sz="1800" b="0" i="0" u="none" dirty="0">
                          <a:solidFill>
                            <a:srgbClr val="333333"/>
                          </a:solidFill>
                          <a:latin typeface="Calibri Light"/>
                        </a:rPr>
                        <a:t> o </a:t>
                      </a:r>
                      <a:r>
                        <a:rPr lang="en-US" sz="1800" b="0" i="0" u="none" dirty="0" err="1">
                          <a:solidFill>
                            <a:srgbClr val="333333"/>
                          </a:solidFill>
                          <a:latin typeface="Calibri Light"/>
                        </a:rPr>
                        <a:t>přistání</a:t>
                      </a:r>
                      <a:r>
                        <a:rPr lang="en-US" sz="1800" b="0" i="0" u="none" dirty="0">
                          <a:solidFill>
                            <a:srgbClr val="333333"/>
                          </a:solidFill>
                          <a:latin typeface="Calibri Light"/>
                        </a:rPr>
                        <a:t>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měsíci</a:t>
                      </a:r>
                      <a:r>
                        <a:rPr lang="en-US" sz="1800" b="0" i="0" u="none" dirty="0">
                          <a:solidFill>
                            <a:srgbClr val="333333"/>
                          </a:solidFill>
                          <a:latin typeface="Calibri Light"/>
                        </a:rPr>
                        <a:t>, </a:t>
                      </a:r>
                      <a:r>
                        <a:rPr lang="en-US" sz="1800" b="0" i="0" u="none" dirty="0" err="1">
                          <a:solidFill>
                            <a:srgbClr val="333333"/>
                          </a:solidFill>
                          <a:latin typeface="Calibri Light"/>
                        </a:rPr>
                        <a:t>protože</a:t>
                      </a:r>
                      <a:r>
                        <a:rPr lang="en-US" sz="1800" b="0" i="0" u="none" dirty="0">
                          <a:solidFill>
                            <a:srgbClr val="333333"/>
                          </a:solidFill>
                          <a:latin typeface="Calibri Light"/>
                        </a:rPr>
                        <a:t> se </a:t>
                      </a:r>
                      <a:r>
                        <a:rPr lang="en-US" sz="1800" b="0" i="0" u="none" dirty="0" err="1">
                          <a:solidFill>
                            <a:srgbClr val="333333"/>
                          </a:solidFill>
                          <a:latin typeface="Calibri Light"/>
                        </a:rPr>
                        <a:t>obávala</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jí</a:t>
                      </a:r>
                      <a:r>
                        <a:rPr lang="en-US" sz="1800" b="0" i="0" u="none" dirty="0">
                          <a:solidFill>
                            <a:srgbClr val="333333"/>
                          </a:solidFill>
                          <a:latin typeface="Calibri Light"/>
                        </a:rPr>
                        <a:t> </a:t>
                      </a:r>
                      <a:r>
                        <a:rPr lang="en-US" sz="1800" b="0" i="0" u="none" dirty="0" err="1">
                          <a:solidFill>
                            <a:srgbClr val="333333"/>
                          </a:solidFill>
                          <a:latin typeface="Calibri Light"/>
                        </a:rPr>
                        <a:t>vláda</a:t>
                      </a:r>
                      <a:r>
                        <a:rPr lang="en-US" sz="1800" b="0" i="0" u="none" dirty="0">
                          <a:solidFill>
                            <a:srgbClr val="333333"/>
                          </a:solidFill>
                          <a:latin typeface="Calibri Light"/>
                        </a:rPr>
                        <a:t> </a:t>
                      </a:r>
                      <a:r>
                        <a:rPr lang="en-US" sz="1800" b="0" i="0" u="none" dirty="0" err="1">
                          <a:solidFill>
                            <a:srgbClr val="333333"/>
                          </a:solidFill>
                          <a:latin typeface="Calibri Light"/>
                        </a:rPr>
                        <a:t>jinak</a:t>
                      </a:r>
                      <a:r>
                        <a:rPr lang="en-US" sz="1800" b="0" i="0" u="none" dirty="0">
                          <a:solidFill>
                            <a:srgbClr val="333333"/>
                          </a:solidFill>
                          <a:latin typeface="Calibri Light"/>
                        </a:rPr>
                        <a:t> </a:t>
                      </a:r>
                      <a:r>
                        <a:rPr lang="en-US" sz="1800" b="0" i="0" u="none" dirty="0" err="1">
                          <a:solidFill>
                            <a:srgbClr val="333333"/>
                          </a:solidFill>
                          <a:latin typeface="Calibri Light"/>
                        </a:rPr>
                        <a:t>sníží</a:t>
                      </a:r>
                      <a:r>
                        <a:rPr lang="en-US" sz="1800" b="0" i="0" u="none" dirty="0">
                          <a:solidFill>
                            <a:srgbClr val="333333"/>
                          </a:solidFill>
                          <a:latin typeface="Calibri Light"/>
                        </a:rPr>
                        <a:t> </a:t>
                      </a:r>
                      <a:r>
                        <a:rPr lang="en-US" sz="1800" b="0" i="0" u="none" dirty="0" err="1">
                          <a:solidFill>
                            <a:srgbClr val="333333"/>
                          </a:solidFill>
                          <a:latin typeface="Calibri Light"/>
                        </a:rPr>
                        <a:t>rozpočet</a:t>
                      </a:r>
                      <a:r>
                        <a:rPr lang="en-US" sz="1800" b="0" i="0" u="none" dirty="0">
                          <a:solidFill>
                            <a:srgbClr val="333333"/>
                          </a:solidFill>
                          <a:latin typeface="Calibri Light"/>
                        </a:rPr>
                        <a: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129</a:t>
            </a:fld>
            <a:endParaRPr lang="de-DE" altLang="de-DE"/>
          </a:p>
        </p:txBody>
      </p:sp>
    </p:spTree>
    <p:extLst>
      <p:ext uri="{BB962C8B-B14F-4D97-AF65-F5344CB8AC3E}">
        <p14:creationId xmlns:p14="http://schemas.microsoft.com/office/powerpoint/2010/main" val="38852747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354307675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Mýtus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130</a:t>
            </a:fld>
            <a:endParaRPr lang="de-DE" altLang="de-DE"/>
          </a:p>
        </p:txBody>
      </p:sp>
    </p:spTree>
    <p:extLst>
      <p:ext uri="{BB962C8B-B14F-4D97-AF65-F5344CB8AC3E}">
        <p14:creationId xmlns:p14="http://schemas.microsoft.com/office/powerpoint/2010/main" val="20733689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42"/>
          <p:cNvGraphicFramePr>
            <a:graphicFrameLocks noGrp="1"/>
          </p:cNvGraphicFramePr>
          <p:nvPr>
            <p:extLst>
              <p:ext uri="{D42A27DB-BD31-4B8C-83A1-F6EECF244321}">
                <p14:modId xmlns:p14="http://schemas.microsoft.com/office/powerpoint/2010/main" val="50810411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n-US" sz="1800" b="1" i="0" u="none" strike="noStrike" cap="none" normalizeH="0" baseline="0" dirty="0">
                          <a:ln>
                            <a:noFill/>
                          </a:ln>
                          <a:solidFill>
                            <a:srgbClr val="333333"/>
                          </a:solidFill>
                          <a:effectLst/>
                          <a:latin typeface="Calibri Light"/>
                          <a:cs typeface="Times New Roman" pitchFamily="18" charset="0"/>
                        </a:rPr>
                        <a:t>Pro:</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a:ln>
                            <a:noFill/>
                          </a:ln>
                          <a:solidFill>
                            <a:srgbClr val="333333"/>
                          </a:solidFill>
                          <a:effectLst/>
                          <a:latin typeface="Calibri Light"/>
                          <a:cs typeface="Times New Roman" pitchFamily="18" charset="0"/>
                        </a:rPr>
                        <a:t>“Třepetající se vlajka”: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to </a:t>
                      </a:r>
                      <a:r>
                        <a:rPr kumimoji="0" lang="en-US" sz="1800" b="0" i="0" u="none" strike="noStrike" cap="none" normalizeH="0" baseline="0" dirty="0" err="1">
                          <a:ln>
                            <a:noFill/>
                          </a:ln>
                          <a:solidFill>
                            <a:srgbClr val="333333"/>
                          </a:solidFill>
                          <a:effectLst/>
                          <a:latin typeface="Calibri Light"/>
                          <a:cs typeface="Times New Roman" pitchFamily="18" charset="0"/>
                        </a:rPr>
                        <a:t>možné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protože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měsíci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žádná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atmosféra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ani</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počasí</a:t>
                      </a:r>
                      <a:r>
                        <a:rPr kumimoji="0" lang="en-US" sz="1800" b="0" i="0" u="none" strike="noStrike" cap="none" normalizeH="0" baseline="0" dirty="0">
                          <a:ln>
                            <a:noFill/>
                          </a:ln>
                          <a:solidFill>
                            <a:srgbClr val="333333"/>
                          </a:solidFill>
                          <a:effectLst/>
                          <a:latin typeface="Calibri Light"/>
                          <a:cs typeface="Times New Roman" pitchFamily="18" charset="0"/>
                        </a:rPr>
                        <a:t>.</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Obraz</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nebe</a:t>
                      </a:r>
                      <a:r>
                        <a:rPr kumimoji="0" lang="en-US" sz="1800" b="0" i="0" u="none" strike="noStrike" cap="none" normalizeH="0" baseline="0" dirty="0">
                          <a:ln>
                            <a:noFill/>
                          </a:ln>
                          <a:solidFill>
                            <a:srgbClr val="333333"/>
                          </a:solidFill>
                          <a:effectLst/>
                          <a:latin typeface="Calibri Light"/>
                          <a:cs typeface="Times New Roman" pitchFamily="18" charset="0"/>
                        </a:rPr>
                        <a:t> bez </a:t>
                      </a:r>
                      <a:r>
                        <a:rPr kumimoji="0" lang="en-US" sz="1800" b="0" i="0" u="none" strike="noStrike" cap="none" normalizeH="0" baseline="0" dirty="0" err="1">
                          <a:ln>
                            <a:noFill/>
                          </a:ln>
                          <a:solidFill>
                            <a:srgbClr val="333333"/>
                          </a:solidFill>
                          <a:effectLst/>
                          <a:latin typeface="Calibri Light"/>
                          <a:cs typeface="Times New Roman" pitchFamily="18" charset="0"/>
                        </a:rPr>
                        <a:t>hvězd</a:t>
                      </a:r>
                      <a:r>
                        <a:rPr kumimoji="0" lang="en-US" sz="1800" b="0" i="0" u="none" strike="noStrike" cap="none" normalizeH="0" baseline="0" dirty="0">
                          <a:ln>
                            <a:noFill/>
                          </a:ln>
                          <a:solidFill>
                            <a:srgbClr val="333333"/>
                          </a:solidFill>
                          <a:effectLst/>
                          <a:latin typeface="Calibri Light"/>
                          <a:cs typeface="Times New Roman" pitchFamily="18" charset="0"/>
                        </a:rPr>
                        <a:t> a </a:t>
                      </a:r>
                      <a:r>
                        <a:rPr kumimoji="0" lang="en-US" sz="1800" b="0" i="0" u="none" strike="noStrike" cap="none" normalizeH="0" baseline="0" dirty="0" err="1">
                          <a:ln>
                            <a:noFill/>
                          </a:ln>
                          <a:solidFill>
                            <a:srgbClr val="333333"/>
                          </a:solidFill>
                          <a:effectLst/>
                          <a:latin typeface="Calibri Light"/>
                          <a:cs typeface="Times New Roman" pitchFamily="18" charset="0"/>
                        </a:rPr>
                        <a:t>poloha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stínů</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ukazují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že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snímek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byl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vyroben</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studiu</a:t>
                      </a:r>
                      <a:r>
                        <a:rPr kumimoji="0" lang="en-US" sz="18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n-US" sz="1800" b="0" i="0" u="none" strike="noStrike" cap="none" normalizeH="0" baseline="0" dirty="0" err="1">
                          <a:ln>
                            <a:noFill/>
                          </a:ln>
                          <a:solidFill>
                            <a:srgbClr val="333333"/>
                          </a:solidFill>
                          <a:effectLst/>
                          <a:latin typeface="Calibri Light"/>
                          <a:cs typeface="Times New Roman" pitchFamily="18" charset="0"/>
                        </a:rPr>
                        <a:t>Radiová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zpráva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astronauta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Armstronga</a:t>
                      </a:r>
                      <a:r>
                        <a:rPr kumimoji="0" lang="en-US" sz="1800" b="0" i="0" u="none" strike="noStrike" cap="none" normalizeH="0" baseline="0" dirty="0">
                          <a:ln>
                            <a:noFill/>
                          </a:ln>
                          <a:solidFill>
                            <a:srgbClr val="333333"/>
                          </a:solidFill>
                          <a:effectLst/>
                          <a:latin typeface="Calibri Light"/>
                          <a:cs typeface="Times New Roman" pitchFamily="18" charset="0"/>
                        </a:rPr>
                        <a:t>: Na </a:t>
                      </a:r>
                      <a:r>
                        <a:rPr kumimoji="0" lang="en-US" sz="1800" b="0" i="0" u="none" strike="noStrike" cap="none" normalizeH="0" baseline="0" dirty="0" err="1">
                          <a:ln>
                            <a:noFill/>
                          </a:ln>
                          <a:solidFill>
                            <a:srgbClr val="333333"/>
                          </a:solidFill>
                          <a:effectLst/>
                          <a:latin typeface="Calibri Light"/>
                          <a:cs typeface="Times New Roman" pitchFamily="18" charset="0"/>
                        </a:rPr>
                        <a:t>poslední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větu</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presidenta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Nixona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příliš</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rychle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Radiové</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signály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potřebují</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více</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času</a:t>
                      </a:r>
                      <a:r>
                        <a:rPr kumimoji="0" lang="en-US" sz="1800" b="0" i="0" u="none" strike="noStrike" cap="none" normalizeH="0" baseline="0" dirty="0">
                          <a:ln>
                            <a:noFill/>
                          </a:ln>
                          <a:solidFill>
                            <a:srgbClr val="333333"/>
                          </a:solidFill>
                          <a:effectLst/>
                          <a:latin typeface="Calibri Light"/>
                          <a:cs typeface="Times New Roman" pitchFamily="18" charset="0"/>
                        </a:rPr>
                        <a:t>, aby se </a:t>
                      </a:r>
                      <a:r>
                        <a:rPr kumimoji="0" lang="en-US" sz="1800" b="0" i="0" u="none" strike="noStrike" cap="none" normalizeH="0" baseline="0" dirty="0" err="1">
                          <a:ln>
                            <a:noFill/>
                          </a:ln>
                          <a:solidFill>
                            <a:srgbClr val="333333"/>
                          </a:solidFill>
                          <a:effectLst/>
                          <a:latin typeface="Calibri Light"/>
                          <a:cs typeface="Times New Roman" pitchFamily="18" charset="0"/>
                        </a:rPr>
                        <a:t>přenesly</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než</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za</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jak</a:t>
                      </a:r>
                      <a:r>
                        <a:rPr kumimoji="0" lang="en-US" sz="1800" b="0" i="0" u="none" strike="noStrike" cap="none" normalizeH="0" baseline="0" dirty="0">
                          <a:ln>
                            <a:noFill/>
                          </a:ln>
                          <a:solidFill>
                            <a:srgbClr val="333333"/>
                          </a:solidFill>
                          <a:effectLst/>
                          <a:latin typeface="Calibri Light"/>
                          <a:cs typeface="Times New Roman" pitchFamily="18" charset="0"/>
                        </a:rPr>
                        <a:t> </a:t>
                      </a:r>
                      <a:r>
                        <a:rPr kumimoji="0" lang="en-US" sz="1800" b="0" i="0" u="none" strike="noStrike" cap="none" normalizeH="0" baseline="0" dirty="0" err="1">
                          <a:ln>
                            <a:noFill/>
                          </a:ln>
                          <a:solidFill>
                            <a:srgbClr val="333333"/>
                          </a:solidFill>
                          <a:effectLst/>
                          <a:latin typeface="Calibri Light"/>
                          <a:cs typeface="Times New Roman" pitchFamily="18" charset="0"/>
                        </a:rPr>
                        <a:t>dlouho</a:t>
                      </a:r>
                      <a:r>
                        <a:rPr kumimoji="0" lang="en-US" sz="1800" b="0" i="0" u="none" strike="noStrike" cap="none" normalizeH="0" baseline="0" dirty="0">
                          <a:ln>
                            <a:noFill/>
                          </a:ln>
                          <a:solidFill>
                            <a:srgbClr val="333333"/>
                          </a:solidFill>
                          <a:effectLst/>
                          <a:latin typeface="Calibri Light"/>
                          <a:cs typeface="Times New Roman" pitchFamily="18" charset="0"/>
                        </a:rPr>
                        <a:t> Armstrong </a:t>
                      </a:r>
                      <a:r>
                        <a:rPr kumimoji="0" lang="en-US" sz="1800" b="0" i="0" u="none" strike="noStrike" cap="none" normalizeH="0" baseline="0" dirty="0" err="1">
                          <a:ln>
                            <a:noFill/>
                          </a:ln>
                          <a:solidFill>
                            <a:srgbClr val="333333"/>
                          </a:solidFill>
                          <a:effectLst/>
                          <a:latin typeface="Calibri Light"/>
                          <a:cs typeface="Times New Roman" pitchFamily="18" charset="0"/>
                        </a:rPr>
                        <a:t>odpověděl</a:t>
                      </a:r>
                      <a:r>
                        <a:rPr kumimoji="0" lang="en-US"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131</a:t>
            </a:fld>
            <a:endParaRPr lang="de-DE" altLang="de-DE"/>
          </a:p>
        </p:txBody>
      </p:sp>
    </p:spTree>
    <p:extLst>
      <p:ext uri="{BB962C8B-B14F-4D97-AF65-F5344CB8AC3E}">
        <p14:creationId xmlns:p14="http://schemas.microsoft.com/office/powerpoint/2010/main" val="15477642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193254870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Proti:</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132</a:t>
            </a:fld>
            <a:endParaRPr lang="de-DE" altLang="de-DE"/>
          </a:p>
        </p:txBody>
      </p:sp>
    </p:spTree>
    <p:extLst>
      <p:ext uri="{BB962C8B-B14F-4D97-AF65-F5344CB8AC3E}">
        <p14:creationId xmlns:p14="http://schemas.microsoft.com/office/powerpoint/2010/main" val="38024302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graphicFrame>
        <p:nvGraphicFramePr>
          <p:cNvPr id="8" name="Group 27"/>
          <p:cNvGraphicFramePr>
            <a:graphicFrameLocks noGrp="1"/>
          </p:cNvGraphicFramePr>
          <p:nvPr>
            <p:extLst>
              <p:ext uri="{D42A27DB-BD31-4B8C-83A1-F6EECF244321}">
                <p14:modId xmlns:p14="http://schemas.microsoft.com/office/powerpoint/2010/main" val="280211220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Mýtus</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333333"/>
                          </a:solidFill>
                          <a:effectLst/>
                          <a:latin typeface="Calibri Light"/>
                        </a:rPr>
                        <a:t>Pro a proti</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“Důkazy”</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800" b="0" i="0" u="none" strike="noStrike" cap="none" normalizeH="0" baseline="0">
                          <a:ln>
                            <a:noFill/>
                          </a:ln>
                          <a:solidFill>
                            <a:srgbClr val="333333"/>
                          </a:solidFill>
                          <a:effectLst/>
                          <a:latin typeface="Calibri Light"/>
                        </a:rPr>
                        <a:t>Přistání na měsíci v roce 1969 se prý nikdy neuskutečnilo a bylo jen předstírané.</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1800" b="1" i="0" u="none" dirty="0" err="1">
                          <a:solidFill>
                            <a:srgbClr val="333333"/>
                          </a:solidFill>
                          <a:latin typeface="Calibri Light"/>
                        </a:rPr>
                        <a:t>Proti</a:t>
                      </a:r>
                      <a:r>
                        <a:rPr lang="en-US" sz="1800" b="1" i="0" u="none" dirty="0">
                          <a:solidFill>
                            <a:srgbClr val="333333"/>
                          </a:solidFill>
                          <a:latin typeface="Calibri Light"/>
                        </a:rPr>
                        <a:t>:</a:t>
                      </a:r>
                      <a:r>
                        <a:rPr lang="en-US" sz="1800" b="0" i="0" u="none" dirty="0">
                          <a:solidFill>
                            <a:srgbClr val="333333"/>
                          </a:solidFill>
                          <a:latin typeface="Calibri Light"/>
                        </a:rPr>
                        <a:t> </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Zvlnění</a:t>
                      </a:r>
                      <a:r>
                        <a:rPr lang="en-US" sz="1800" b="0" i="0" u="none" dirty="0">
                          <a:solidFill>
                            <a:srgbClr val="333333"/>
                          </a:solidFill>
                          <a:latin typeface="Calibri Light"/>
                        </a:rPr>
                        <a:t> </a:t>
                      </a:r>
                      <a:r>
                        <a:rPr lang="en-US" sz="1800" b="0" i="0" u="none" dirty="0" err="1">
                          <a:solidFill>
                            <a:srgbClr val="333333"/>
                          </a:solidFill>
                          <a:latin typeface="Calibri Light"/>
                        </a:rPr>
                        <a:t>vlajky</a:t>
                      </a:r>
                      <a:r>
                        <a:rPr lang="en-US" sz="1800" b="0" i="0" u="none" dirty="0">
                          <a:solidFill>
                            <a:srgbClr val="333333"/>
                          </a:solidFill>
                          <a:latin typeface="Calibri Light"/>
                        </a:rPr>
                        <a:t> </a:t>
                      </a:r>
                      <a:r>
                        <a:rPr lang="en-US" sz="1800" b="0" i="0" u="none" dirty="0" err="1">
                          <a:solidFill>
                            <a:srgbClr val="333333"/>
                          </a:solidFill>
                          <a:latin typeface="Calibri Light"/>
                        </a:rPr>
                        <a:t>bylo</a:t>
                      </a:r>
                      <a:r>
                        <a:rPr lang="en-US" sz="1800" b="0" i="0" u="none" dirty="0">
                          <a:solidFill>
                            <a:srgbClr val="333333"/>
                          </a:solidFill>
                          <a:latin typeface="Calibri Light"/>
                        </a:rPr>
                        <a:t> </a:t>
                      </a:r>
                      <a:r>
                        <a:rPr lang="en-US" sz="1800" b="0" i="0" u="none" dirty="0" err="1">
                          <a:solidFill>
                            <a:srgbClr val="333333"/>
                          </a:solidFill>
                          <a:latin typeface="Calibri Light"/>
                        </a:rPr>
                        <a:t>způsobeno</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byla</a:t>
                      </a:r>
                      <a:r>
                        <a:rPr lang="en-US" sz="1800" b="0" i="0" u="none" dirty="0">
                          <a:solidFill>
                            <a:srgbClr val="333333"/>
                          </a:solidFill>
                          <a:latin typeface="Calibri Light"/>
                        </a:rPr>
                        <a:t> </a:t>
                      </a:r>
                      <a:r>
                        <a:rPr lang="en-US" sz="1800" b="0" i="0" u="none" dirty="0" err="1">
                          <a:solidFill>
                            <a:srgbClr val="333333"/>
                          </a:solidFill>
                          <a:latin typeface="Calibri Light"/>
                        </a:rPr>
                        <a:t>zaražena</a:t>
                      </a:r>
                      <a:r>
                        <a:rPr lang="en-US" sz="1800" b="0" i="0" u="none" dirty="0">
                          <a:solidFill>
                            <a:srgbClr val="333333"/>
                          </a:solidFill>
                          <a:latin typeface="Calibri Light"/>
                        </a:rPr>
                        <a:t> do </a:t>
                      </a:r>
                      <a:r>
                        <a:rPr lang="en-US" sz="1800" b="0" i="0" u="none" dirty="0" err="1">
                          <a:solidFill>
                            <a:srgbClr val="333333"/>
                          </a:solidFill>
                          <a:latin typeface="Calibri Light"/>
                        </a:rPr>
                        <a:t>povrchu</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 a </a:t>
                      </a:r>
                      <a:r>
                        <a:rPr lang="en-US" sz="1800" b="0" i="0" u="none" dirty="0" err="1">
                          <a:solidFill>
                            <a:srgbClr val="333333"/>
                          </a:solidFill>
                          <a:latin typeface="Calibri Light"/>
                        </a:rPr>
                        <a:t>že</a:t>
                      </a:r>
                      <a:r>
                        <a:rPr lang="en-US" sz="1800" b="0" i="0" u="none" dirty="0">
                          <a:solidFill>
                            <a:srgbClr val="333333"/>
                          </a:solidFill>
                          <a:latin typeface="Calibri Light"/>
                        </a:rPr>
                        <a:t> </a:t>
                      </a:r>
                      <a:r>
                        <a:rPr lang="en-US" sz="1800" b="0" i="0" u="none" dirty="0" err="1">
                          <a:solidFill>
                            <a:srgbClr val="333333"/>
                          </a:solidFill>
                          <a:latin typeface="Calibri Light"/>
                        </a:rPr>
                        <a:t>měla</a:t>
                      </a:r>
                      <a:r>
                        <a:rPr lang="en-US" sz="1800" b="0" i="0" u="none" dirty="0">
                          <a:solidFill>
                            <a:srgbClr val="333333"/>
                          </a:solidFill>
                          <a:latin typeface="Calibri Light"/>
                        </a:rPr>
                        <a:t> v </a:t>
                      </a:r>
                      <a:r>
                        <a:rPr lang="en-US" sz="1800" b="0" i="0" u="none" dirty="0" err="1">
                          <a:solidFill>
                            <a:srgbClr val="333333"/>
                          </a:solidFill>
                          <a:latin typeface="Calibri Light"/>
                        </a:rPr>
                        <a:t>horním</a:t>
                      </a:r>
                      <a:r>
                        <a:rPr lang="en-US" sz="1800" b="0" i="0" u="none" dirty="0">
                          <a:solidFill>
                            <a:srgbClr val="333333"/>
                          </a:solidFill>
                          <a:latin typeface="Calibri Light"/>
                        </a:rPr>
                        <a:t> </a:t>
                      </a:r>
                      <a:r>
                        <a:rPr lang="en-US" sz="1800" b="0" i="0" u="none" dirty="0" err="1">
                          <a:solidFill>
                            <a:srgbClr val="333333"/>
                          </a:solidFill>
                          <a:latin typeface="Calibri Light"/>
                        </a:rPr>
                        <a:t>okraji</a:t>
                      </a:r>
                      <a:r>
                        <a:rPr lang="en-US" sz="1800" b="0" i="0" u="none" dirty="0">
                          <a:solidFill>
                            <a:srgbClr val="333333"/>
                          </a:solidFill>
                          <a:latin typeface="Calibri Light"/>
                        </a:rPr>
                        <a:t> </a:t>
                      </a:r>
                      <a:r>
                        <a:rPr lang="en-US" sz="1800" b="0" i="0" u="none" dirty="0" err="1">
                          <a:solidFill>
                            <a:srgbClr val="333333"/>
                          </a:solidFill>
                          <a:latin typeface="Calibri Light"/>
                        </a:rPr>
                        <a:t>pevnou</a:t>
                      </a:r>
                      <a:r>
                        <a:rPr lang="en-US" sz="1800" b="0" i="0" u="none" dirty="0">
                          <a:solidFill>
                            <a:srgbClr val="333333"/>
                          </a:solidFill>
                          <a:latin typeface="Calibri Light"/>
                        </a:rPr>
                        <a:t> </a:t>
                      </a:r>
                      <a:r>
                        <a:rPr lang="en-US" sz="1800" b="0" i="0" u="none" dirty="0" err="1">
                          <a:solidFill>
                            <a:srgbClr val="333333"/>
                          </a:solidFill>
                          <a:latin typeface="Calibri Light"/>
                        </a:rPr>
                        <a:t>výztuhu</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Noční</a:t>
                      </a:r>
                      <a:r>
                        <a:rPr lang="en-US" sz="1800" b="0" i="0" u="none" dirty="0">
                          <a:solidFill>
                            <a:srgbClr val="333333"/>
                          </a:solidFill>
                          <a:latin typeface="Calibri Light"/>
                        </a:rPr>
                        <a:t> </a:t>
                      </a:r>
                      <a:r>
                        <a:rPr lang="en-US" sz="1800" b="0" i="0" u="none" dirty="0" err="1">
                          <a:solidFill>
                            <a:srgbClr val="333333"/>
                          </a:solidFill>
                          <a:latin typeface="Calibri Light"/>
                        </a:rPr>
                        <a:t>fotografie</a:t>
                      </a:r>
                      <a:r>
                        <a:rPr lang="en-US" sz="1800" b="0" i="0" u="none" dirty="0">
                          <a:solidFill>
                            <a:srgbClr val="333333"/>
                          </a:solidFill>
                          <a:latin typeface="Calibri Light"/>
                        </a:rPr>
                        <a:t> </a:t>
                      </a:r>
                      <a:r>
                        <a:rPr lang="en-US" sz="1800" b="0" i="0" u="none" dirty="0" err="1">
                          <a:solidFill>
                            <a:srgbClr val="333333"/>
                          </a:solidFill>
                          <a:latin typeface="Calibri Light"/>
                        </a:rPr>
                        <a:t>nedokáží</a:t>
                      </a:r>
                      <a:r>
                        <a:rPr lang="en-US" sz="1800" b="0" i="0" u="none" dirty="0">
                          <a:solidFill>
                            <a:srgbClr val="333333"/>
                          </a:solidFill>
                          <a:latin typeface="Calibri Light"/>
                        </a:rPr>
                        <a:t> </a:t>
                      </a:r>
                      <a:r>
                        <a:rPr lang="en-US" sz="1800" b="0" i="0" u="none" dirty="0" err="1">
                          <a:solidFill>
                            <a:srgbClr val="333333"/>
                          </a:solidFill>
                          <a:latin typeface="Calibri Light"/>
                        </a:rPr>
                        <a:t>zachytit</a:t>
                      </a:r>
                      <a:r>
                        <a:rPr lang="en-US" sz="1800" b="0" i="0" u="none" dirty="0">
                          <a:solidFill>
                            <a:srgbClr val="333333"/>
                          </a:solidFill>
                          <a:latin typeface="Calibri Light"/>
                        </a:rPr>
                        <a:t> </a:t>
                      </a:r>
                      <a:r>
                        <a:rPr lang="en-US" sz="1800" b="0" i="0" u="none" dirty="0" err="1">
                          <a:solidFill>
                            <a:srgbClr val="333333"/>
                          </a:solidFill>
                          <a:latin typeface="Calibri Light"/>
                        </a:rPr>
                        <a:t>slabé</a:t>
                      </a:r>
                      <a:r>
                        <a:rPr lang="en-US" sz="1800" b="0" i="0" u="none" dirty="0">
                          <a:solidFill>
                            <a:srgbClr val="333333"/>
                          </a:solidFill>
                          <a:latin typeface="Calibri Light"/>
                        </a:rPr>
                        <a:t> </a:t>
                      </a:r>
                      <a:r>
                        <a:rPr lang="en-US" sz="1800" b="0" i="0" u="none" dirty="0" err="1">
                          <a:solidFill>
                            <a:srgbClr val="333333"/>
                          </a:solidFill>
                          <a:latin typeface="Calibri Light"/>
                        </a:rPr>
                        <a:t>zdroje</a:t>
                      </a:r>
                      <a:r>
                        <a:rPr lang="en-US" sz="1800" b="0" i="0" u="none" dirty="0">
                          <a:solidFill>
                            <a:srgbClr val="333333"/>
                          </a:solidFill>
                          <a:latin typeface="Calibri Light"/>
                        </a:rPr>
                        <a:t> </a:t>
                      </a:r>
                      <a:r>
                        <a:rPr lang="en-US" sz="1800" b="0" i="0" u="none" dirty="0" err="1">
                          <a:solidFill>
                            <a:srgbClr val="333333"/>
                          </a:solidFill>
                          <a:latin typeface="Calibri Light"/>
                        </a:rPr>
                        <a:t>světla</a:t>
                      </a:r>
                      <a:r>
                        <a:rPr lang="en-US" sz="1800" b="0" i="0" u="none" dirty="0">
                          <a:solidFill>
                            <a:srgbClr val="333333"/>
                          </a:solidFill>
                          <a:latin typeface="Calibri Light"/>
                        </a:rPr>
                        <a:t> </a:t>
                      </a:r>
                      <a:r>
                        <a:rPr lang="en-US" sz="1800" b="0" i="0" u="none" dirty="0" err="1">
                          <a:solidFill>
                            <a:srgbClr val="333333"/>
                          </a:solidFill>
                          <a:latin typeface="Calibri Light"/>
                        </a:rPr>
                        <a:t>kvůli</a:t>
                      </a:r>
                      <a:r>
                        <a:rPr lang="en-US" sz="1800" b="0" i="0" u="none" dirty="0">
                          <a:solidFill>
                            <a:srgbClr val="333333"/>
                          </a:solidFill>
                          <a:latin typeface="Calibri Light"/>
                        </a:rPr>
                        <a:t> </a:t>
                      </a:r>
                      <a:r>
                        <a:rPr lang="en-US" sz="1800" b="0" i="0" u="none" dirty="0" err="1">
                          <a:solidFill>
                            <a:srgbClr val="333333"/>
                          </a:solidFill>
                          <a:latin typeface="Calibri Light"/>
                        </a:rPr>
                        <a:t>krátkém</a:t>
                      </a:r>
                      <a:r>
                        <a:rPr lang="en-US" sz="1800" b="0" i="0" u="none" dirty="0">
                          <a:solidFill>
                            <a:srgbClr val="333333"/>
                          </a:solidFill>
                          <a:latin typeface="Calibri Light"/>
                        </a:rPr>
                        <a:t> </a:t>
                      </a:r>
                      <a:r>
                        <a:rPr lang="en-US" sz="1800" b="0" i="0" u="none" err="1">
                          <a:solidFill>
                            <a:srgbClr val="333333"/>
                          </a:solidFill>
                          <a:latin typeface="Calibri Light"/>
                        </a:rPr>
                        <a:t>expozici</a:t>
                      </a:r>
                      <a:r>
                        <a:rPr lang="en-US" sz="1800" b="0" i="0" u="none">
                          <a:solidFill>
                            <a:srgbClr val="333333"/>
                          </a:solidFill>
                          <a:latin typeface="Calibri Light"/>
                        </a:rPr>
                        <a:t> </a:t>
                      </a:r>
                      <a:r>
                        <a:rPr lang="en-US" sz="1800" b="0" i="0" u="none">
                          <a:solidFill>
                            <a:srgbClr val="333333"/>
                          </a:solidFill>
                          <a:latin typeface="Times New Roman"/>
                        </a:rPr>
                        <a:t>→</a:t>
                      </a:r>
                      <a:r>
                        <a:rPr lang="en-US" sz="1800" b="0" i="0" u="none">
                          <a:solidFill>
                            <a:srgbClr val="333333"/>
                          </a:solidFill>
                          <a:latin typeface="Calibri Light"/>
                        </a:rPr>
                        <a:t> </a:t>
                      </a:r>
                      <a:r>
                        <a:rPr lang="en-US" sz="1800" b="0" i="0" u="none" dirty="0">
                          <a:solidFill>
                            <a:srgbClr val="333333"/>
                          </a:solidFill>
                          <a:latin typeface="Calibri Light"/>
                        </a:rPr>
                        <a:t>proto </a:t>
                      </a:r>
                      <a:r>
                        <a:rPr lang="en-US" sz="1800" b="0" i="0" u="none" dirty="0" err="1">
                          <a:solidFill>
                            <a:srgbClr val="333333"/>
                          </a:solidFill>
                          <a:latin typeface="Calibri Light"/>
                        </a:rPr>
                        <a:t>na</a:t>
                      </a:r>
                      <a:r>
                        <a:rPr lang="en-US" sz="1800" b="0" i="0" u="none" dirty="0">
                          <a:solidFill>
                            <a:srgbClr val="333333"/>
                          </a:solidFill>
                          <a:latin typeface="Calibri Light"/>
                        </a:rPr>
                        <a:t> </a:t>
                      </a:r>
                      <a:r>
                        <a:rPr lang="en-US" sz="1800" b="0" i="0" u="none" dirty="0" err="1">
                          <a:solidFill>
                            <a:srgbClr val="333333"/>
                          </a:solidFill>
                          <a:latin typeface="Calibri Light"/>
                        </a:rPr>
                        <a:t>nich</a:t>
                      </a:r>
                      <a:r>
                        <a:rPr lang="en-US" sz="1800" b="0" i="0" u="none" dirty="0">
                          <a:solidFill>
                            <a:srgbClr val="333333"/>
                          </a:solidFill>
                          <a:latin typeface="Calibri Light"/>
                        </a:rPr>
                        <a:t> </a:t>
                      </a:r>
                      <a:r>
                        <a:rPr lang="en-US" sz="1800" b="0" i="0" u="none" dirty="0" err="1">
                          <a:solidFill>
                            <a:srgbClr val="333333"/>
                          </a:solidFill>
                          <a:latin typeface="Calibri Light"/>
                        </a:rPr>
                        <a:t>nejsou</a:t>
                      </a:r>
                      <a:r>
                        <a:rPr lang="en-US" sz="1800" b="0" i="0" u="none" dirty="0">
                          <a:solidFill>
                            <a:srgbClr val="333333"/>
                          </a:solidFill>
                          <a:latin typeface="Calibri Light"/>
                        </a:rPr>
                        <a:t> </a:t>
                      </a:r>
                      <a:r>
                        <a:rPr lang="en-US" sz="1800" b="0" i="0" u="none" dirty="0" err="1">
                          <a:solidFill>
                            <a:srgbClr val="333333"/>
                          </a:solidFill>
                          <a:latin typeface="Calibri Light"/>
                        </a:rPr>
                        <a:t>hvězdy</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Různé</a:t>
                      </a:r>
                      <a:r>
                        <a:rPr lang="en-US" sz="1800" b="0" i="0" u="none" dirty="0">
                          <a:solidFill>
                            <a:srgbClr val="333333"/>
                          </a:solidFill>
                          <a:latin typeface="Calibri Light"/>
                        </a:rPr>
                        <a:t> </a:t>
                      </a:r>
                      <a:r>
                        <a:rPr lang="en-US" sz="1800" b="0" i="0" u="none" dirty="0" err="1">
                          <a:solidFill>
                            <a:srgbClr val="333333"/>
                          </a:solidFill>
                          <a:latin typeface="Calibri Light"/>
                        </a:rPr>
                        <a:t>směry</a:t>
                      </a:r>
                      <a:r>
                        <a:rPr lang="en-US" sz="1800" b="0" i="0" u="none" dirty="0">
                          <a:solidFill>
                            <a:srgbClr val="333333"/>
                          </a:solidFill>
                          <a:latin typeface="Calibri Light"/>
                        </a:rPr>
                        <a:t> </a:t>
                      </a:r>
                      <a:r>
                        <a:rPr lang="en-US" sz="1800" b="0" i="0" u="none" dirty="0" err="1">
                          <a:solidFill>
                            <a:srgbClr val="333333"/>
                          </a:solidFill>
                          <a:latin typeface="Calibri Light"/>
                        </a:rPr>
                        <a:t>stínů</a:t>
                      </a:r>
                      <a:r>
                        <a:rPr lang="en-US" sz="1800" b="0" i="0" u="none" dirty="0">
                          <a:solidFill>
                            <a:srgbClr val="333333"/>
                          </a:solidFill>
                          <a:latin typeface="Calibri Light"/>
                        </a:rPr>
                        <a:t> </a:t>
                      </a:r>
                      <a:r>
                        <a:rPr lang="en-US" sz="1800" b="0" i="0" u="none" dirty="0" err="1">
                          <a:solidFill>
                            <a:srgbClr val="333333"/>
                          </a:solidFill>
                          <a:latin typeface="Calibri Light"/>
                        </a:rPr>
                        <a:t>byly</a:t>
                      </a:r>
                      <a:r>
                        <a:rPr lang="en-US" sz="1800" b="0" i="0" u="none" dirty="0">
                          <a:solidFill>
                            <a:srgbClr val="333333"/>
                          </a:solidFill>
                          <a:latin typeface="Calibri Light"/>
                        </a:rPr>
                        <a:t> </a:t>
                      </a:r>
                      <a:r>
                        <a:rPr lang="en-US" sz="1800" b="0" i="0" u="none" dirty="0" err="1">
                          <a:solidFill>
                            <a:srgbClr val="333333"/>
                          </a:solidFill>
                          <a:latin typeface="Calibri Light"/>
                        </a:rPr>
                        <a:t>způsobeny</a:t>
                      </a:r>
                      <a:r>
                        <a:rPr lang="en-US" sz="1800" b="0" i="0" u="none" dirty="0">
                          <a:solidFill>
                            <a:srgbClr val="333333"/>
                          </a:solidFill>
                          <a:latin typeface="Calibri Light"/>
                        </a:rPr>
                        <a:t> </a:t>
                      </a:r>
                      <a:r>
                        <a:rPr lang="en-US" sz="1800" b="0" i="0" u="none" dirty="0" err="1">
                          <a:solidFill>
                            <a:srgbClr val="333333"/>
                          </a:solidFill>
                          <a:latin typeface="Calibri Light"/>
                        </a:rPr>
                        <a:t>nerovným</a:t>
                      </a:r>
                      <a:r>
                        <a:rPr lang="en-US" sz="1800" b="0" i="0" u="none" dirty="0">
                          <a:solidFill>
                            <a:srgbClr val="333333"/>
                          </a:solidFill>
                          <a:latin typeface="Calibri Light"/>
                        </a:rPr>
                        <a:t> </a:t>
                      </a:r>
                      <a:r>
                        <a:rPr lang="en-US" sz="1800" b="0" i="0" u="none" dirty="0" err="1">
                          <a:solidFill>
                            <a:srgbClr val="333333"/>
                          </a:solidFill>
                          <a:latin typeface="Calibri Light"/>
                        </a:rPr>
                        <a:t>povrchem</a:t>
                      </a:r>
                      <a:r>
                        <a:rPr lang="en-US" sz="1800" b="0" i="0" u="none" dirty="0">
                          <a:solidFill>
                            <a:srgbClr val="333333"/>
                          </a:solidFill>
                          <a:latin typeface="Calibri Light"/>
                        </a:rPr>
                        <a:t> </a:t>
                      </a:r>
                      <a:r>
                        <a:rPr lang="en-US" sz="1800" b="0" i="0" u="none" dirty="0" err="1">
                          <a:solidFill>
                            <a:srgbClr val="333333"/>
                          </a:solidFill>
                          <a:latin typeface="Calibri Light"/>
                        </a:rPr>
                        <a:t>měsíce</a:t>
                      </a:r>
                      <a:r>
                        <a:rPr lang="en-US" sz="1800" b="0" i="0" u="none" dirty="0">
                          <a:solidFill>
                            <a:srgbClr val="333333"/>
                          </a:solidFill>
                          <a:latin typeface="Calibri Light"/>
                        </a:rPr>
                        <a:t>.</a:t>
                      </a:r>
                    </a:p>
                    <a:p>
                      <a:pPr marL="342900" indent="-342900">
                        <a:lnSpc>
                          <a:spcPct val="100000"/>
                        </a:lnSpc>
                        <a:spcBef>
                          <a:spcPts val="1200"/>
                        </a:spcBef>
                        <a:buFont typeface="+mj-lt"/>
                        <a:buAutoNum type="arabicPeriod"/>
                      </a:pPr>
                      <a:r>
                        <a:rPr lang="en-US" sz="1800" b="0" i="0" u="none" dirty="0" err="1">
                          <a:solidFill>
                            <a:srgbClr val="333333"/>
                          </a:solidFill>
                          <a:latin typeface="Calibri Light"/>
                        </a:rPr>
                        <a:t>Rozhovor</a:t>
                      </a:r>
                      <a:r>
                        <a:rPr lang="en-US" sz="1800" b="0" i="0" u="none" dirty="0">
                          <a:solidFill>
                            <a:srgbClr val="333333"/>
                          </a:solidFill>
                          <a:latin typeface="Calibri Light"/>
                        </a:rPr>
                        <a:t> </a:t>
                      </a:r>
                      <a:r>
                        <a:rPr lang="en-US" sz="1800" b="0" i="0" u="none" dirty="0" err="1">
                          <a:solidFill>
                            <a:srgbClr val="333333"/>
                          </a:solidFill>
                          <a:latin typeface="Calibri Light"/>
                        </a:rPr>
                        <a:t>byl</a:t>
                      </a:r>
                      <a:r>
                        <a:rPr lang="en-US" sz="1800" b="0" i="0" u="none" dirty="0">
                          <a:solidFill>
                            <a:srgbClr val="333333"/>
                          </a:solidFill>
                          <a:latin typeface="Calibri Light"/>
                        </a:rPr>
                        <a:t> </a:t>
                      </a:r>
                      <a:r>
                        <a:rPr lang="en-US" sz="1800" b="0" i="0" u="none" dirty="0" err="1">
                          <a:solidFill>
                            <a:srgbClr val="333333"/>
                          </a:solidFill>
                          <a:latin typeface="Calibri Light"/>
                        </a:rPr>
                        <a:t>upraven</a:t>
                      </a:r>
                      <a:r>
                        <a:rPr lang="en-US" sz="1800" b="0" i="0" u="none" dirty="0">
                          <a:solidFill>
                            <a:srgbClr val="333333"/>
                          </a:solidFill>
                          <a:latin typeface="Calibri Light"/>
                        </a:rPr>
                        <a:t>, aby v </a:t>
                      </a:r>
                      <a:r>
                        <a:rPr lang="en-US" sz="1800" b="0" i="0" u="none" dirty="0" err="1">
                          <a:solidFill>
                            <a:srgbClr val="333333"/>
                          </a:solidFill>
                          <a:latin typeface="Calibri Light"/>
                        </a:rPr>
                        <a:t>něm</a:t>
                      </a:r>
                      <a:r>
                        <a:rPr lang="en-US" sz="1800" b="0" i="0" u="none" dirty="0">
                          <a:solidFill>
                            <a:srgbClr val="333333"/>
                          </a:solidFill>
                          <a:latin typeface="Calibri Light"/>
                        </a:rPr>
                        <a:t> </a:t>
                      </a:r>
                      <a:r>
                        <a:rPr lang="en-US" sz="1800" b="0" i="0" u="none" dirty="0" err="1">
                          <a:solidFill>
                            <a:srgbClr val="333333"/>
                          </a:solidFill>
                          <a:latin typeface="Calibri Light"/>
                        </a:rPr>
                        <a:t>nebyly</a:t>
                      </a:r>
                      <a:r>
                        <a:rPr lang="en-US" sz="1800" b="0" i="0" u="none" dirty="0">
                          <a:solidFill>
                            <a:srgbClr val="333333"/>
                          </a:solidFill>
                          <a:latin typeface="Calibri Light"/>
                        </a:rPr>
                        <a:t> </a:t>
                      </a:r>
                      <a:r>
                        <a:rPr lang="en-US" sz="1800" b="0" i="0" u="none" dirty="0" err="1">
                          <a:solidFill>
                            <a:srgbClr val="333333"/>
                          </a:solidFill>
                          <a:latin typeface="Calibri Light"/>
                        </a:rPr>
                        <a:t>dlouhé</a:t>
                      </a:r>
                      <a:r>
                        <a:rPr lang="en-US" sz="1800" b="0" i="0" u="none" dirty="0">
                          <a:solidFill>
                            <a:srgbClr val="333333"/>
                          </a:solidFill>
                          <a:latin typeface="Calibri Light"/>
                        </a:rPr>
                        <a:t> </a:t>
                      </a:r>
                      <a:r>
                        <a:rPr lang="en-US" sz="1800" b="0" i="0" u="none" dirty="0" err="1">
                          <a:solidFill>
                            <a:srgbClr val="333333"/>
                          </a:solidFill>
                          <a:latin typeface="Calibri Light"/>
                        </a:rPr>
                        <a:t>pauzy</a:t>
                      </a:r>
                      <a:r>
                        <a:rPr lang="en-US" sz="1800" b="0" i="0" u="none" dirty="0">
                          <a:solidFill>
                            <a:srgbClr val="333333"/>
                          </a:solidFill>
                          <a:latin typeface="Calibri Light"/>
                        </a:rPr>
                        <a:t> </a:t>
                      </a:r>
                      <a:r>
                        <a:rPr lang="en-US" sz="1800" b="0" i="0" u="none" dirty="0" err="1">
                          <a:solidFill>
                            <a:srgbClr val="333333"/>
                          </a:solidFill>
                          <a:latin typeface="Calibri Light"/>
                        </a:rPr>
                        <a:t>mezi</a:t>
                      </a:r>
                      <a:r>
                        <a:rPr lang="en-US" sz="1800" b="0" i="0" u="none" dirty="0">
                          <a:solidFill>
                            <a:srgbClr val="333333"/>
                          </a:solidFill>
                          <a:latin typeface="Calibri Light"/>
                        </a:rPr>
                        <a:t> </a:t>
                      </a:r>
                      <a:r>
                        <a:rPr lang="en-US" sz="1800" b="0" i="0" u="none" dirty="0" err="1">
                          <a:solidFill>
                            <a:srgbClr val="333333"/>
                          </a:solidFill>
                          <a:latin typeface="Calibri Light"/>
                        </a:rPr>
                        <a:t>tím</a:t>
                      </a:r>
                      <a:r>
                        <a:rPr lang="en-US" sz="1800" b="0" i="0" u="none" dirty="0">
                          <a:solidFill>
                            <a:srgbClr val="333333"/>
                          </a:solidFill>
                          <a:latin typeface="Calibri Light"/>
                        </a:rPr>
                        <a:t>, co </a:t>
                      </a:r>
                      <a:r>
                        <a:rPr lang="en-US" sz="1800" b="0" i="0" u="none" dirty="0" err="1">
                          <a:solidFill>
                            <a:srgbClr val="333333"/>
                          </a:solidFill>
                          <a:latin typeface="Calibri Light"/>
                        </a:rPr>
                        <a:t>říkal</a:t>
                      </a:r>
                      <a:r>
                        <a:rPr lang="en-US" sz="1800" b="0" i="0" u="none" dirty="0">
                          <a:solidFill>
                            <a:srgbClr val="333333"/>
                          </a:solidFill>
                          <a:latin typeface="Calibri Light"/>
                        </a:rPr>
                        <a:t> Nixon, a co Armstrong.</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133</a:t>
            </a:fld>
            <a:endParaRPr lang="de-DE" altLang="de-DE"/>
          </a:p>
        </p:txBody>
      </p:sp>
    </p:spTree>
    <p:extLst>
      <p:ext uri="{BB962C8B-B14F-4D97-AF65-F5344CB8AC3E}">
        <p14:creationId xmlns:p14="http://schemas.microsoft.com/office/powerpoint/2010/main" val="3298861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Unáhlené závěry “v praxi”</a:t>
            </a:r>
            <a:br>
              <a:rPr lang="en-US" sz="3600">
                <a:solidFill>
                  <a:srgbClr val="004992"/>
                </a:solidFill>
                <a:latin typeface="+mn-lt"/>
                <a:ea typeface="+mn-ea"/>
                <a:cs typeface="+mn-cs"/>
              </a:rPr>
            </a:br>
            <a:r>
              <a:rPr lang="en-US">
                <a:solidFill>
                  <a:srgbClr val="004992"/>
                </a:solidFill>
                <a:latin typeface="+mn-lt"/>
                <a:ea typeface="+mn-ea"/>
                <a:cs typeface="+mn-cs"/>
              </a:rPr>
              <a:t>- Moderní mýty -</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3"/>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 </a:t>
            </a:r>
            <a:endParaRPr lang="de-DE" altLang="de-DE" sz="4000" dirty="0">
              <a:latin typeface="Calibri Light"/>
            </a:endParaRPr>
          </a:p>
        </p:txBody>
      </p:sp>
      <p:sp>
        <p:nvSpPr>
          <p:cNvPr id="13"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n-US" sz="2200">
                <a:solidFill>
                  <a:srgbClr val="000000"/>
                </a:solidFill>
                <a:latin typeface="Calibri Light"/>
                <a:ea typeface="ＭＳ Ｐゴシック" panose="020B0600070205080204" pitchFamily="34" charset="-128"/>
              </a:rPr>
              <a:t>Zfalšovala vláda USA přistání na měsíci? </a:t>
            </a:r>
            <a:endParaRPr lang="de-DE" sz="2200" dirty="0">
              <a:solidFill>
                <a:srgbClr val="000000"/>
              </a:solidFill>
              <a:latin typeface="Calibri Light"/>
              <a:ea typeface="ＭＳ Ｐゴシック" panose="020B0600070205080204" pitchFamily="34" charset="-128"/>
            </a:endParaRPr>
          </a:p>
        </p:txBody>
      </p:sp>
      <p:sp>
        <p:nvSpPr>
          <p:cNvPr id="14" name="Caption_12"/>
          <p:cNvSpPr txBox="1">
            <a:spLocks noChangeArrowheads="1"/>
          </p:cNvSpPr>
          <p:nvPr/>
        </p:nvSpPr>
        <p:spPr bwMode="auto">
          <a:xfrm>
            <a:off x="4138971" y="5124758"/>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a:latin typeface="+mj-lt"/>
              </a:rPr>
              <a:t>Zdroj: Německá televize ZDF, pořad: “Pozor, spiknutí”</a:t>
            </a:r>
            <a:endParaRPr lang="de-DE" altLang="de-DE" sz="1200" dirty="0">
              <a:latin typeface="+mj-lt"/>
            </a:endParaRPr>
          </a:p>
        </p:txBody>
      </p:sp>
      <p:sp>
        <p:nvSpPr>
          <p:cNvPr id="15" name="Caption_15"/>
          <p:cNvSpPr txBox="1">
            <a:spLocks noChangeArrowheads="1"/>
          </p:cNvSpPr>
          <p:nvPr/>
        </p:nvSpPr>
        <p:spPr bwMode="auto">
          <a:xfrm>
            <a:off x="4138971" y="3496940"/>
            <a:ext cx="7609984" cy="1627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n-US" altLang="de-DE" sz="2400">
                <a:latin typeface="Calibri Light"/>
              </a:rPr>
              <a:t>Režisér Roland Emmerich (Den nezávislosti):</a:t>
            </a:r>
            <a:br>
              <a:rPr lang="en-US" altLang="de-DE" sz="2400">
                <a:latin typeface="Calibri Light"/>
              </a:rPr>
            </a:br>
            <a:r>
              <a:rPr lang="en-US" altLang="de-DE" sz="2400">
                <a:latin typeface="Calibri Light"/>
              </a:rPr>
              <a:t>“Přistání na měsíci (…) bylo prostě příliš dokonalé. Takovou věc bylo zcela nemožné napodobit v roce 1969. Dokonce i s dnešním vybavením by to představovalo problém.”</a:t>
            </a:r>
            <a:endParaRPr lang="de-DE" altLang="de-DE" sz="2400" i="1" dirty="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2 – Unáhlené Závěry I</a:t>
            </a:r>
          </a:p>
        </p:txBody>
      </p:sp>
      <p:sp>
        <p:nvSpPr>
          <p:cNvPr id="6" name="Slide Number Placeholder 5"/>
          <p:cNvSpPr>
            <a:spLocks noGrp="1"/>
          </p:cNvSpPr>
          <p:nvPr>
            <p:ph type="sldNum" sz="quarter" idx="12"/>
          </p:nvPr>
        </p:nvSpPr>
        <p:spPr/>
        <p:txBody>
          <a:bodyPr/>
          <a:lstStyle/>
          <a:p>
            <a:fld id="{4441768E-0C6E-47F7-B814-29E774830C88}" type="slidenum">
              <a:rPr lang="de-DE" altLang="de-DE" smtClean="0"/>
              <a:pPr/>
              <a:t>134</a:t>
            </a:fld>
            <a:endParaRPr lang="de-DE" altLang="de-DE"/>
          </a:p>
        </p:txBody>
      </p:sp>
    </p:spTree>
    <p:extLst>
      <p:ext uri="{BB962C8B-B14F-4D97-AF65-F5344CB8AC3E}">
        <p14:creationId xmlns:p14="http://schemas.microsoft.com/office/powerpoint/2010/main" val="161026229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135</a:t>
            </a:fld>
            <a:endParaRPr lang="de-DE" altLang="de-DE"/>
          </a:p>
        </p:txBody>
      </p:sp>
    </p:spTree>
    <p:extLst>
      <p:ext uri="{BB962C8B-B14F-4D97-AF65-F5344CB8AC3E}">
        <p14:creationId xmlns:p14="http://schemas.microsoft.com/office/powerpoint/2010/main" val="259461304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Jak</a:t>
            </a:r>
            <a:r>
              <a:rPr lang="en-US" sz="3600" dirty="0">
                <a:latin typeface="+mn-lt"/>
                <a:ea typeface="+mn-ea"/>
                <a:cs typeface="+mn-cs"/>
              </a:rPr>
              <a:t> </a:t>
            </a:r>
            <a:r>
              <a:rPr lang="en-US" sz="3600" dirty="0" err="1">
                <a:latin typeface="+mn-lt"/>
                <a:ea typeface="+mn-ea"/>
                <a:cs typeface="+mn-cs"/>
              </a:rPr>
              <a:t>takové</a:t>
            </a:r>
            <a:r>
              <a:rPr lang="en-US" sz="3600" dirty="0">
                <a:latin typeface="+mn-lt"/>
                <a:ea typeface="+mn-ea"/>
                <a:cs typeface="+mn-cs"/>
              </a:rPr>
              <a:t> </a:t>
            </a:r>
            <a:r>
              <a:rPr lang="en-US" sz="3600" dirty="0" err="1">
                <a:latin typeface="+mn-lt"/>
                <a:ea typeface="+mn-ea"/>
                <a:cs typeface="+mn-cs"/>
              </a:rPr>
              <a:t>moderní</a:t>
            </a:r>
            <a:r>
              <a:rPr lang="en-US" sz="3600" dirty="0">
                <a:latin typeface="+mn-lt"/>
                <a:ea typeface="+mn-ea"/>
                <a:cs typeface="+mn-cs"/>
              </a:rPr>
              <a:t> </a:t>
            </a:r>
            <a:r>
              <a:rPr lang="en-US" sz="3600" dirty="0" err="1">
                <a:latin typeface="+mn-lt"/>
                <a:ea typeface="+mn-ea"/>
                <a:cs typeface="+mn-cs"/>
              </a:rPr>
              <a:t>mýty</a:t>
            </a:r>
            <a:r>
              <a:rPr lang="en-US" sz="3600" dirty="0">
                <a:latin typeface="+mn-lt"/>
                <a:ea typeface="+mn-ea"/>
                <a:cs typeface="+mn-cs"/>
              </a:rPr>
              <a:t> a </a:t>
            </a:r>
            <a:r>
              <a:rPr lang="en-US" sz="3600" dirty="0" err="1">
                <a:latin typeface="+mn-lt"/>
                <a:ea typeface="+mn-ea"/>
                <a:cs typeface="+mn-cs"/>
              </a:rPr>
              <a:t>jiné</a:t>
            </a:r>
            <a:r>
              <a:rPr lang="en-US" sz="3600" dirty="0">
                <a:latin typeface="+mn-lt"/>
                <a:ea typeface="+mn-ea"/>
                <a:cs typeface="+mn-cs"/>
              </a:rPr>
              <a:t> </a:t>
            </a:r>
            <a:r>
              <a:rPr lang="en-US" sz="3600" dirty="0" err="1">
                <a:latin typeface="+mn-lt"/>
                <a:ea typeface="+mn-ea"/>
                <a:cs typeface="+mn-cs"/>
              </a:rPr>
              <a:t>teorie</a:t>
            </a:r>
            <a:r>
              <a:rPr lang="en-US" sz="3600" dirty="0">
                <a:latin typeface="+mn-lt"/>
                <a:ea typeface="+mn-ea"/>
                <a:cs typeface="+mn-cs"/>
              </a:rPr>
              <a:t> </a:t>
            </a:r>
            <a:r>
              <a:rPr lang="en-US" sz="3600" dirty="0" err="1">
                <a:latin typeface="+mn-lt"/>
                <a:ea typeface="+mn-ea"/>
                <a:cs typeface="+mn-cs"/>
              </a:rPr>
              <a:t>spiknutí</a:t>
            </a:r>
            <a:r>
              <a:rPr lang="en-US" sz="3600" dirty="0">
                <a:latin typeface="+mn-lt"/>
                <a:ea typeface="+mn-ea"/>
                <a:cs typeface="+mn-cs"/>
              </a:rPr>
              <a:t> </a:t>
            </a:r>
            <a:r>
              <a:rPr lang="en-US" sz="3600" dirty="0" err="1">
                <a:latin typeface="+mn-lt"/>
                <a:ea typeface="+mn-ea"/>
                <a:cs typeface="+mn-cs"/>
              </a:rPr>
              <a:t>vznikají</a:t>
            </a:r>
            <a:r>
              <a:rPr lang="en-US" sz="3600" dirty="0">
                <a:latin typeface="+mn-lt"/>
                <a:ea typeface="+mn-ea"/>
                <a:cs typeface="+mn-cs"/>
              </a:rPr>
              <a:t>?</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a:solidFill>
                  <a:srgbClr val="333333"/>
                </a:solidFill>
              </a:rPr>
              <a:t>Často jsou zajímavější než skutečnost.</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Opírají se o tvrzení, která lze těžko ověřit a lidé jim snadno uvěří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třepetající se vlajka znamená, že snímek byl pořízen na Zemi</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Zamlčují jiná možná vysvětlení </a:t>
            </a:r>
            <a:r>
              <a:rPr lang="en-US" altLang="de-DE" sz="2400" dirty="0">
                <a:solidFill>
                  <a:srgbClr val="333333"/>
                </a:solidFill>
              </a:rPr>
              <a:t>(</a:t>
            </a:r>
            <a:r>
              <a:rPr lang="cs-CZ" altLang="de-DE" sz="2400" dirty="0">
                <a:solidFill>
                  <a:srgbClr val="333333"/>
                </a:solidFill>
              </a:rPr>
              <a:t>např.</a:t>
            </a:r>
            <a:r>
              <a:rPr lang="en-US" altLang="de-DE" sz="2400" dirty="0">
                <a:solidFill>
                  <a:srgbClr val="333333"/>
                </a:solidFill>
              </a:rPr>
              <a:t> </a:t>
            </a:r>
            <a:r>
              <a:rPr lang="cs-CZ" altLang="de-DE" sz="2400" dirty="0">
                <a:solidFill>
                  <a:srgbClr val="333333"/>
                </a:solidFill>
              </a:rPr>
              <a:t>že oblohu bez hvězd lze vysvětlit technickým omezením noční fotografie</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Moderní mýty vytrhávají fakta z kontextu a zkreslují jejich skutečný význam</a:t>
            </a:r>
            <a:r>
              <a:rPr lang="en-US"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2 – Unáhlené Závěry I</a:t>
            </a:r>
          </a:p>
        </p:txBody>
      </p:sp>
      <p:sp>
        <p:nvSpPr>
          <p:cNvPr id="7" name="Slide Number Placeholder 6"/>
          <p:cNvSpPr>
            <a:spLocks noGrp="1"/>
          </p:cNvSpPr>
          <p:nvPr>
            <p:ph type="sldNum" sz="quarter" idx="12"/>
          </p:nvPr>
        </p:nvSpPr>
        <p:spPr/>
        <p:txBody>
          <a:bodyPr/>
          <a:lstStyle/>
          <a:p>
            <a:fld id="{C4F3F175-7298-4170-8B11-8A29DAD30E09}" type="slidenum">
              <a:rPr lang="de-DE" altLang="de-DE" smtClean="0"/>
              <a:pPr/>
              <a:t>136</a:t>
            </a:fld>
            <a:endParaRPr lang="de-DE" altLang="de-DE"/>
          </a:p>
        </p:txBody>
      </p:sp>
    </p:spTree>
    <p:extLst>
      <p:ext uri="{BB962C8B-B14F-4D97-AF65-F5344CB8AC3E}">
        <p14:creationId xmlns:p14="http://schemas.microsoft.com/office/powerpoint/2010/main" val="1379916423"/>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3</TotalTime>
  <Words>6712</Words>
  <Application>Microsoft Office PowerPoint</Application>
  <PresentationFormat>Custom</PresentationFormat>
  <Paragraphs>1287</Paragraphs>
  <Slides>136</Slides>
  <Notes>136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136</vt:i4>
      </vt:variant>
    </vt:vector>
  </HeadingPairs>
  <TitlesOfParts>
    <vt:vector size="143" baseType="lpstr">
      <vt:lpstr>Calibri Light</vt:lpstr>
      <vt:lpstr>Symbol</vt:lpstr>
      <vt:lpstr>WingDings</vt:lpstr>
      <vt:lpstr>Times New Roman</vt:lpstr>
      <vt:lpstr>Arial</vt:lpstr>
      <vt:lpstr>Calibri</vt:lpstr>
      <vt:lpstr>UKE_PPT-Vorlage_16zu9</vt:lpstr>
      <vt:lpstr>MKT 2 B – Unáhlené Závěry I</vt:lpstr>
      <vt:lpstr>Unáhlené závěry</vt:lpstr>
      <vt:lpstr>Unáhlené závěry</vt:lpstr>
      <vt:lpstr>Unáhlené závěry</vt:lpstr>
      <vt:lpstr>Unáhlené závěry</vt:lpstr>
      <vt:lpstr>Unáhlené závěry</vt:lpstr>
      <vt:lpstr>Závěry bez 100% jistoty</vt:lpstr>
      <vt:lpstr>Závěry bez 100% jistoty</vt:lpstr>
      <vt:lpstr>Závěry bez 100% jistoty</vt:lpstr>
      <vt:lpstr>Unáhlené závěry “v praxi”</vt:lpstr>
      <vt:lpstr>Unáhlené závěry “v praxi”</vt:lpstr>
      <vt:lpstr>Unáhlené závěry “v praxi”</vt:lpstr>
      <vt:lpstr>Jsou na bankovce “jeden dolar” nějaká skrytá vodítka, která dokazují, že USA jsou pod nadvládou tajných společenství? - Nepravdivé historky -</vt:lpstr>
      <vt:lpstr>Unáhlené závěry “v praxi” Jsou na bankovce 1 dolar nějaká skrytá vodítka, která dokazují, že USA jsou pod nadvládou tajných společenství?</vt:lpstr>
      <vt:lpstr>Unáhlené závěry “v praxi” Jsou na bankovce 1 dolar nějaká skrytá vodítka, která dokazují, že USA jsou pod nadvládou tajných společenství?</vt:lpstr>
      <vt:lpstr>Unáhlené závěry “v praxi” - Nepravdivé historky -</vt:lpstr>
      <vt:lpstr>Jak tyto nepravdivé historky a jiné konspirační teorie vznikají?</vt:lpstr>
      <vt:lpstr>Jak tyto nepravdivé historky a jiné konspirační teorie vznikají?</vt:lpstr>
      <vt:lpstr>Jak tyto nepravdivé historky a jiné konspirační teorie vznikají?</vt:lpstr>
      <vt:lpstr>A proč se tím zabýváme?</vt:lpstr>
      <vt:lpstr>A proč se tím zabýváme?</vt:lpstr>
      <vt:lpstr>Příklady toho, jak při psychóze jednostranná vysvětlení vedou k chybnému chápání událostí</vt:lpstr>
      <vt:lpstr>Cvičení (1)</vt:lpstr>
      <vt:lpstr>Cvičení (1)</vt:lpstr>
      <vt:lpstr>Cvičení (1)</vt:lpstr>
      <vt:lpstr>Obrázek 1</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2</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3</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4</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Volitelné: Video klipy</vt:lpstr>
      <vt:lpstr>Obrázek 5</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6</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7</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Obrázek 8</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Co by na tom obrázku mohlo být?</vt:lpstr>
      <vt:lpstr>Cvičení 2:</vt:lpstr>
      <vt:lpstr>Co vidíte?</vt:lpstr>
      <vt:lpstr>A co vidíte teď?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Jak to uplatnit v běžném životě</vt:lpstr>
      <vt:lpstr>Jak to uplatnit v běžném životě</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 Presentation</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Unáhlené závěry “v praxi” - Moderní mýty -</vt:lpstr>
      <vt:lpstr>Jak takové moderní mýty a jiné teorie spiknutí vznikají?</vt:lpstr>
      <vt:lpstr>Jak takové moderní mýty a jiné teorie spiknutí vznikají?</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340</cp:revision>
  <dcterms:created xsi:type="dcterms:W3CDTF">2002-10-15T10:55:06Z</dcterms:created>
  <dcterms:modified xsi:type="dcterms:W3CDTF">2025-02-16T09:18:22Z</dcterms:modified>
</cp:coreProperties>
</file>