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84"/>
  </p:notesMasterIdLst>
  <p:handoutMasterIdLst>
    <p:handoutMasterId r:id="rId185"/>
  </p:handoutMasterIdLst>
  <p:sldIdLst>
    <p:sldId id="894" r:id="rId2"/>
    <p:sldId id="843" r:id="rId3"/>
    <p:sldId id="877" r:id="rId4"/>
    <p:sldId id="876" r:id="rId5"/>
    <p:sldId id="875" r:id="rId6"/>
    <p:sldId id="874" r:id="rId7"/>
    <p:sldId id="791" r:id="rId8"/>
    <p:sldId id="834" r:id="rId9"/>
    <p:sldId id="878" r:id="rId10"/>
    <p:sldId id="879" r:id="rId11"/>
    <p:sldId id="896" r:id="rId12"/>
    <p:sldId id="895" r:id="rId13"/>
    <p:sldId id="844" r:id="rId14"/>
    <p:sldId id="882" r:id="rId15"/>
    <p:sldId id="881" r:id="rId16"/>
    <p:sldId id="699" r:id="rId17"/>
    <p:sldId id="724" r:id="rId18"/>
    <p:sldId id="723" r:id="rId19"/>
    <p:sldId id="780" r:id="rId20"/>
    <p:sldId id="590" r:id="rId21"/>
    <p:sldId id="883" r:id="rId22"/>
    <p:sldId id="769" r:id="rId23"/>
    <p:sldId id="845" r:id="rId24"/>
    <p:sldId id="885" r:id="rId25"/>
    <p:sldId id="884" r:id="rId26"/>
    <p:sldId id="594" r:id="rId27"/>
    <p:sldId id="425" r:id="rId28"/>
    <p:sldId id="426" r:id="rId29"/>
    <p:sldId id="427" r:id="rId30"/>
    <p:sldId id="428" r:id="rId31"/>
    <p:sldId id="429" r:id="rId32"/>
    <p:sldId id="430" r:id="rId33"/>
    <p:sldId id="431" r:id="rId34"/>
    <p:sldId id="432" r:id="rId35"/>
    <p:sldId id="897" r:id="rId36"/>
    <p:sldId id="593" r:id="rId37"/>
    <p:sldId id="595" r:id="rId38"/>
    <p:sldId id="596" r:id="rId39"/>
    <p:sldId id="597" r:id="rId40"/>
    <p:sldId id="598" r:id="rId41"/>
    <p:sldId id="599" r:id="rId42"/>
    <p:sldId id="600" r:id="rId43"/>
    <p:sldId id="601" r:id="rId44"/>
    <p:sldId id="602" r:id="rId45"/>
    <p:sldId id="776" r:id="rId46"/>
    <p:sldId id="898" r:id="rId47"/>
    <p:sldId id="899" r:id="rId48"/>
    <p:sldId id="900" r:id="rId49"/>
    <p:sldId id="901" r:id="rId50"/>
    <p:sldId id="902" r:id="rId51"/>
    <p:sldId id="903" r:id="rId52"/>
    <p:sldId id="904" r:id="rId53"/>
    <p:sldId id="905" r:id="rId54"/>
    <p:sldId id="907" r:id="rId55"/>
    <p:sldId id="906" r:id="rId56"/>
    <p:sldId id="865" r:id="rId57"/>
    <p:sldId id="866" r:id="rId58"/>
    <p:sldId id="867" r:id="rId59"/>
    <p:sldId id="868" r:id="rId60"/>
    <p:sldId id="869" r:id="rId61"/>
    <p:sldId id="870" r:id="rId62"/>
    <p:sldId id="871" r:id="rId63"/>
    <p:sldId id="872" r:id="rId64"/>
    <p:sldId id="908" r:id="rId65"/>
    <p:sldId id="873" r:id="rId66"/>
    <p:sldId id="441" r:id="rId67"/>
    <p:sldId id="700" r:id="rId68"/>
    <p:sldId id="701" r:id="rId69"/>
    <p:sldId id="702" r:id="rId70"/>
    <p:sldId id="703" r:id="rId71"/>
    <p:sldId id="704" r:id="rId72"/>
    <p:sldId id="705" r:id="rId73"/>
    <p:sldId id="706" r:id="rId74"/>
    <p:sldId id="909" r:id="rId75"/>
    <p:sldId id="450" r:id="rId76"/>
    <p:sldId id="754" r:id="rId77"/>
    <p:sldId id="755" r:id="rId78"/>
    <p:sldId id="756" r:id="rId79"/>
    <p:sldId id="757" r:id="rId80"/>
    <p:sldId id="758" r:id="rId81"/>
    <p:sldId id="759" r:id="rId82"/>
    <p:sldId id="760" r:id="rId83"/>
    <p:sldId id="910" r:id="rId84"/>
    <p:sldId id="911" r:id="rId85"/>
    <p:sldId id="912" r:id="rId86"/>
    <p:sldId id="913" r:id="rId87"/>
    <p:sldId id="914" r:id="rId88"/>
    <p:sldId id="915" r:id="rId89"/>
    <p:sldId id="916" r:id="rId90"/>
    <p:sldId id="917" r:id="rId91"/>
    <p:sldId id="918" r:id="rId92"/>
    <p:sldId id="919" r:id="rId93"/>
    <p:sldId id="886" r:id="rId94"/>
    <p:sldId id="708" r:id="rId95"/>
    <p:sldId id="709" r:id="rId96"/>
    <p:sldId id="711" r:id="rId97"/>
    <p:sldId id="712" r:id="rId98"/>
    <p:sldId id="713" r:id="rId99"/>
    <p:sldId id="714" r:id="rId100"/>
    <p:sldId id="715" r:id="rId101"/>
    <p:sldId id="710" r:id="rId102"/>
    <p:sldId id="920" r:id="rId103"/>
    <p:sldId id="716" r:id="rId104"/>
    <p:sldId id="651" r:id="rId105"/>
    <p:sldId id="652" r:id="rId106"/>
    <p:sldId id="653" r:id="rId107"/>
    <p:sldId id="654" r:id="rId108"/>
    <p:sldId id="655" r:id="rId109"/>
    <p:sldId id="656" r:id="rId110"/>
    <p:sldId id="657" r:id="rId111"/>
    <p:sldId id="658" r:id="rId112"/>
    <p:sldId id="921" r:id="rId113"/>
    <p:sldId id="667" r:id="rId114"/>
    <p:sldId id="618" r:id="rId115"/>
    <p:sldId id="619" r:id="rId116"/>
    <p:sldId id="620" r:id="rId117"/>
    <p:sldId id="621" r:id="rId118"/>
    <p:sldId id="622" r:id="rId119"/>
    <p:sldId id="623" r:id="rId120"/>
    <p:sldId id="624" r:id="rId121"/>
    <p:sldId id="625" r:id="rId122"/>
    <p:sldId id="922" r:id="rId123"/>
    <p:sldId id="468" r:id="rId124"/>
    <p:sldId id="626" r:id="rId125"/>
    <p:sldId id="627" r:id="rId126"/>
    <p:sldId id="628" r:id="rId127"/>
    <p:sldId id="629" r:id="rId128"/>
    <p:sldId id="630" r:id="rId129"/>
    <p:sldId id="631" r:id="rId130"/>
    <p:sldId id="632" r:id="rId131"/>
    <p:sldId id="633" r:id="rId132"/>
    <p:sldId id="923" r:id="rId133"/>
    <p:sldId id="742" r:id="rId134"/>
    <p:sldId id="734" r:id="rId135"/>
    <p:sldId id="735" r:id="rId136"/>
    <p:sldId id="736" r:id="rId137"/>
    <p:sldId id="737" r:id="rId138"/>
    <p:sldId id="738" r:id="rId139"/>
    <p:sldId id="739" r:id="rId140"/>
    <p:sldId id="740" r:id="rId141"/>
    <p:sldId id="741" r:id="rId142"/>
    <p:sldId id="924" r:id="rId143"/>
    <p:sldId id="556" r:id="rId144"/>
    <p:sldId id="557" r:id="rId145"/>
    <p:sldId id="558" r:id="rId146"/>
    <p:sldId id="669" r:id="rId147"/>
    <p:sldId id="668" r:id="rId148"/>
    <p:sldId id="799" r:id="rId149"/>
    <p:sldId id="887"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59" r:id="rId165"/>
    <p:sldId id="891" r:id="rId166"/>
    <p:sldId id="890" r:id="rId167"/>
    <p:sldId id="889" r:id="rId168"/>
    <p:sldId id="888" r:id="rId169"/>
    <p:sldId id="804" r:id="rId170"/>
    <p:sldId id="893" r:id="rId171"/>
    <p:sldId id="892" r:id="rId172"/>
    <p:sldId id="864" r:id="rId173"/>
    <p:sldId id="842" r:id="rId174"/>
    <p:sldId id="848" r:id="rId175"/>
    <p:sldId id="857" r:id="rId176"/>
    <p:sldId id="849" r:id="rId177"/>
    <p:sldId id="850" r:id="rId178"/>
    <p:sldId id="851" r:id="rId179"/>
    <p:sldId id="852" r:id="rId180"/>
    <p:sldId id="853" r:id="rId181"/>
    <p:sldId id="854" r:id="rId182"/>
    <p:sldId id="855" r:id="rId183"/>
  </p:sldIdLst>
  <p:sldSz cx="12195175" cy="6858000"/>
  <p:notesSz cx="6781800" cy="9926638"/>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43" autoAdjust="0"/>
    <p:restoredTop sz="97022" autoAdjust="0"/>
  </p:normalViewPr>
  <p:slideViewPr>
    <p:cSldViewPr snapToGrid="0">
      <p:cViewPr varScale="1">
        <p:scale>
          <a:sx n="110" d="100"/>
          <a:sy n="110" d="100"/>
        </p:scale>
        <p:origin x="888" y="114"/>
      </p:cViewPr>
      <p:guideLst>
        <p:guide orient="horz" pos="3339"/>
        <p:guide pos="240"/>
        <p:guide pos="320"/>
      </p:guideLst>
    </p:cSldViewPr>
  </p:slideViewPr>
  <p:outlineViewPr>
    <p:cViewPr>
      <p:scale>
        <a:sx n="33" d="100"/>
        <a:sy n="33" d="100"/>
      </p:scale>
      <p:origin x="0" y="18456"/>
    </p:cViewPr>
    <p:sldLst>
      <p:sld r:id="rId1" collapse="1"/>
      <p:sld r:id="rId2" collapse="1"/>
    </p:sldLst>
  </p:outlineViewPr>
  <p:notesTextViewPr>
    <p:cViewPr>
      <p:scale>
        <a:sx n="100" d="100"/>
        <a:sy n="100" d="100"/>
      </p:scale>
      <p:origin x="0" y="0"/>
    </p:cViewPr>
  </p:notesTextViewPr>
  <p:sorterViewPr>
    <p:cViewPr>
      <p:scale>
        <a:sx n="50" d="100"/>
        <a:sy n="50" d="100"/>
      </p:scale>
      <p:origin x="0" y="11940"/>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50BC22C0-D1F9-4117-8AFC-FF11B32E921F}" type="slidenum">
              <a:rPr lang="en-GB" altLang="de-DE"/>
              <a:pPr/>
              <a:t>‹#›</a:t>
            </a:fld>
            <a:endParaRPr lang="en-GB" altLang="de-DE"/>
          </a:p>
        </p:txBody>
      </p:sp>
    </p:spTree>
    <p:extLst>
      <p:ext uri="{BB962C8B-B14F-4D97-AF65-F5344CB8AC3E}">
        <p14:creationId xmlns:p14="http://schemas.microsoft.com/office/powerpoint/2010/main" val="402230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5155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AEA875F2-84EB-468A-97A1-96C8D1922EF2}" type="slidenum">
              <a:rPr lang="de-DE" altLang="de-DE"/>
              <a:pPr/>
              <a:t>‹#›</a:t>
            </a:fld>
            <a:endParaRPr lang="de-DE" altLang="de-DE"/>
          </a:p>
        </p:txBody>
      </p:sp>
    </p:spTree>
    <p:extLst>
      <p:ext uri="{BB962C8B-B14F-4D97-AF65-F5344CB8AC3E}">
        <p14:creationId xmlns:p14="http://schemas.microsoft.com/office/powerpoint/2010/main" val="40548066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6776DAA-9929-4DFF-8ED8-3A4B446947C2}" type="slidenum">
              <a:rPr lang="de-DE" altLang="de-DE" sz="1300"/>
              <a:pPr algn="r" eaLnBrk="1" hangingPunct="1">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4" tIns="44068" rIns="88134" bIns="44068"/>
          <a:lstStyle/>
          <a:p>
            <a:pPr eaLnBrk="1" hangingPunct="1"/>
            <a:endParaRPr lang="en-US" altLang="de-DE"/>
          </a:p>
        </p:txBody>
      </p:sp>
    </p:spTree>
    <p:extLst>
      <p:ext uri="{BB962C8B-B14F-4D97-AF65-F5344CB8AC3E}">
        <p14:creationId xmlns:p14="http://schemas.microsoft.com/office/powerpoint/2010/main" val="1100489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355F6DB-8D51-4AE0-9B43-EEF75BE1996D}" type="slidenum">
              <a:rPr lang="de-DE" altLang="de-DE" sz="1300"/>
              <a:pPr algn="r" eaLnBrk="1" hangingPunct="1">
                <a:spcBef>
                  <a:spcPct val="0"/>
                </a:spcBef>
              </a:pPr>
              <a:t>7</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86700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FE3210E-06D6-4E3F-BC00-C69FC9B5CF25}" type="slidenum">
              <a:rPr lang="de-DE" altLang="de-DE" sz="1300"/>
              <a:pPr algn="r" eaLnBrk="1" hangingPunct="1">
                <a:spcBef>
                  <a:spcPct val="0"/>
                </a:spcBef>
              </a:pPr>
              <a:t>8</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141854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FE3210E-06D6-4E3F-BC00-C69FC9B5CF25}" type="slidenum">
              <a:rPr lang="de-DE" altLang="de-DE" sz="1300"/>
              <a:pPr algn="r" eaLnBrk="1" hangingPunct="1">
                <a:spcBef>
                  <a:spcPct val="0"/>
                </a:spcBef>
              </a:pPr>
              <a:t>9</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14185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F511FC-1837-4B92-AD0A-DCC4ED6BDD39}" type="slidenum">
              <a:rPr lang="de-DE" altLang="de-DE" sz="1300"/>
              <a:pP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729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F511FC-1837-4B92-AD0A-DCC4ED6BDD39}" type="slidenum">
              <a:rPr lang="de-DE" altLang="de-DE" sz="1300"/>
              <a:pP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870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F511FC-1837-4B92-AD0A-DCC4ED6BDD39}" type="slidenum">
              <a:rPr lang="de-DE" altLang="de-DE" sz="1300"/>
              <a:pP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195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32C120-A05B-4752-9507-861CD8AE8AA3}" type="slidenum">
              <a:rPr lang="de-DE" altLang="de-DE" sz="1300"/>
              <a:pPr eaLnBrk="1" hangingPunct="1">
                <a:spcBef>
                  <a:spcPct val="0"/>
                </a:spcBef>
              </a:pPr>
              <a:t>13</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33261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32C120-A05B-4752-9507-861CD8AE8AA3}" type="slidenum">
              <a:rPr lang="de-DE" altLang="de-DE" sz="1300"/>
              <a:pPr eaLnBrk="1" hangingPunct="1">
                <a:spcBef>
                  <a:spcPct val="0"/>
                </a:spcBef>
              </a:pPr>
              <a:t>14</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33261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32C120-A05B-4752-9507-861CD8AE8AA3}" type="slidenum">
              <a:rPr lang="de-DE" altLang="de-DE" sz="1300"/>
              <a:pPr eaLnBrk="1" hangingPunct="1">
                <a:spcBef>
                  <a:spcPct val="0"/>
                </a:spcBef>
              </a:pPr>
              <a:t>15</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33261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6755FF-59DA-4BC3-B913-EF2C7879443D}" type="slidenum">
              <a:rPr lang="de-DE" altLang="de-DE" sz="1300"/>
              <a:pPr eaLnBrk="1" hangingPunct="1">
                <a:spcBef>
                  <a:spcPct val="0"/>
                </a:spcBef>
              </a:pPr>
              <a:t>16</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1844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A05350-D0DA-48D1-9366-4D6794BA0215}" type="slidenum">
              <a:rPr lang="de-DE" altLang="de-DE" sz="1300"/>
              <a:pPr eaLnBrk="1" hangingPunct="1">
                <a:spcBef>
                  <a:spcPct val="0"/>
                </a:spcBef>
              </a:pPr>
              <a:t>17</a:t>
            </a:fld>
            <a:endParaRPr lang="de-DE" altLang="de-DE" sz="1300"/>
          </a:p>
        </p:txBody>
      </p:sp>
      <p:sp>
        <p:nvSpPr>
          <p:cNvPr id="168963" name="Rectangle 2"/>
          <p:cNvSpPr>
            <a:spLocks noGrp="1" noRot="1" noChangeAspect="1" noChangeArrowheads="1" noTextEdit="1"/>
          </p:cNvSpPr>
          <p:nvPr>
            <p:ph type="sldImg"/>
          </p:nvPr>
        </p:nvSpPr>
        <p:spPr>
          <a:xfrm>
            <a:off x="84138" y="744538"/>
            <a:ext cx="6618287"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6887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F70C2-FE21-4303-9E43-12F32ED9B8F7}" type="slidenum">
              <a:rPr lang="de-DE" altLang="de-DE" sz="1300"/>
              <a:pPr eaLnBrk="1" hangingPunct="1">
                <a:spcBef>
                  <a:spcPct val="0"/>
                </a:spcBef>
              </a:pPr>
              <a:t>18</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662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59E2EB-E63E-4919-865E-C87DB379C674}" type="slidenum">
              <a:rPr lang="de-DE" altLang="de-DE" sz="1300"/>
              <a:pPr eaLnBrk="1" hangingPunct="1">
                <a:spcBef>
                  <a:spcPct val="0"/>
                </a:spcBef>
              </a:pPr>
              <a:t>19</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5105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76C3C6-B03D-4A52-87DC-406AE09B59FB}" type="slidenum">
              <a:rPr lang="de-DE" altLang="de-DE" sz="1300"/>
              <a:pPr eaLnBrk="1" hangingPunct="1">
                <a:spcBef>
                  <a:spcPct val="0"/>
                </a:spcBef>
              </a:pPr>
              <a:t>20</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731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76C3C6-B03D-4A52-87DC-406AE09B59FB}" type="slidenum">
              <a:rPr lang="de-DE" altLang="de-DE" sz="1300"/>
              <a:pPr eaLnBrk="1" hangingPunct="1">
                <a:spcBef>
                  <a:spcPct val="0"/>
                </a:spcBef>
              </a:pPr>
              <a:t>21</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731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95971C-B695-4C3E-87CA-BEE86181F439}" type="slidenum">
              <a:rPr lang="de-DE" altLang="de-DE" sz="1300"/>
              <a:pPr eaLnBrk="1" hangingPunct="1">
                <a:spcBef>
                  <a:spcPct val="0"/>
                </a:spcBef>
              </a:pPr>
              <a:t>22</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0763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4B3BDB-B4F3-48FA-8EEC-6914A0C91A70}" type="slidenum">
              <a:rPr lang="de-DE" altLang="de-DE" sz="1300"/>
              <a:pPr algn="r" eaLnBrk="1" hangingPunct="1">
                <a:spcBef>
                  <a:spcPct val="0"/>
                </a:spcBef>
              </a:pPr>
              <a:t>23</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7881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4B3BDB-B4F3-48FA-8EEC-6914A0C91A70}" type="slidenum">
              <a:rPr lang="de-DE" altLang="de-DE" sz="1300"/>
              <a:pPr algn="r" eaLnBrk="1" hangingPunct="1">
                <a:spcBef>
                  <a:spcPct val="0"/>
                </a:spcBef>
              </a:pPr>
              <a:t>24</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788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4B3BDB-B4F3-48FA-8EEC-6914A0C91A70}" type="slidenum">
              <a:rPr lang="de-DE" altLang="de-DE" sz="1300"/>
              <a:pPr algn="r" eaLnBrk="1" hangingPunct="1">
                <a:spcBef>
                  <a:spcPct val="0"/>
                </a:spcBef>
              </a:pPr>
              <a:t>25</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788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5FC165-50B4-40CF-8187-3121735EEC5E}" type="slidenum">
              <a:rPr lang="de-DE" altLang="de-DE" sz="1300"/>
              <a:pPr eaLnBrk="1" hangingPunct="1">
                <a:spcBef>
                  <a:spcPct val="0"/>
                </a:spcBef>
              </a:pPr>
              <a:t>26</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65327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70B0BD-63BA-43AC-8965-D322578A3D9D}" type="slidenum">
              <a:rPr lang="de-DE" altLang="de-DE" sz="1300"/>
              <a:pPr eaLnBrk="1" hangingPunct="1">
                <a:spcBef>
                  <a:spcPct val="0"/>
                </a:spcBef>
              </a:pPr>
              <a:t>27</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662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F34576-FB42-4A12-8A43-F73495579F65}" type="slidenum">
              <a:rPr lang="de-DE" altLang="de-DE" sz="1300"/>
              <a:pPr eaLnBrk="1" hangingPunct="1">
                <a:spcBef>
                  <a:spcPct val="0"/>
                </a:spcBef>
              </a:pPr>
              <a:t>28</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1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E1CA14-B3BE-4788-B720-BE8A71709F9A}" type="slidenum">
              <a:rPr lang="de-DE" altLang="de-DE" sz="1300"/>
              <a:pPr eaLnBrk="1" hangingPunct="1">
                <a:spcBef>
                  <a:spcPct val="0"/>
                </a:spcBef>
              </a:pPr>
              <a:t>29</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57826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CEAFF8-254C-43F3-BC3F-3DEFBC63FF86}" type="slidenum">
              <a:rPr lang="de-DE" altLang="de-DE" sz="1300"/>
              <a:pPr eaLnBrk="1" hangingPunct="1">
                <a:spcBef>
                  <a:spcPct val="0"/>
                </a:spcBef>
              </a:pPr>
              <a:t>30</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587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079CF5-B729-4E77-997A-8A63CC90695C}" type="slidenum">
              <a:rPr lang="de-DE" altLang="de-DE" sz="1300"/>
              <a:pPr eaLnBrk="1" hangingPunct="1">
                <a:spcBef>
                  <a:spcPct val="0"/>
                </a:spcBef>
              </a:pPr>
              <a:t>31</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1900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61977E-4A75-4582-8DCF-FDC3D6E0EF0C}" type="slidenum">
              <a:rPr lang="de-DE" altLang="de-DE" sz="1300"/>
              <a:pPr eaLnBrk="1" hangingPunct="1">
                <a:spcBef>
                  <a:spcPct val="0"/>
                </a:spcBef>
              </a:pPr>
              <a:t>32</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9532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6FA6CB-7A02-46EA-8676-19111346B58E}" type="slidenum">
              <a:rPr lang="de-DE" altLang="de-DE" sz="1300"/>
              <a:pPr eaLnBrk="1" hangingPunct="1">
                <a:spcBef>
                  <a:spcPct val="0"/>
                </a:spcBef>
              </a:pPr>
              <a:t>33</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2697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8E39D-74A5-4117-A0AC-958E80A9F757}" type="slidenum">
              <a:rPr lang="de-DE" altLang="de-DE" sz="1300"/>
              <a:pPr eaLnBrk="1" hangingPunct="1">
                <a:spcBef>
                  <a:spcPct val="0"/>
                </a:spcBef>
              </a:pPr>
              <a:t>34</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7545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8E39D-74A5-4117-A0AC-958E80A9F757}" type="slidenum">
              <a:rPr lang="de-DE" altLang="de-DE" sz="1300"/>
              <a:pPr eaLnBrk="1" hangingPunct="1">
                <a:spcBef>
                  <a:spcPct val="0"/>
                </a:spcBef>
              </a:pPr>
              <a:t>35</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7545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2E18C6-116F-44E0-899A-2ACF92E3D7B0}" type="slidenum">
              <a:rPr lang="de-DE" altLang="de-DE" sz="1300"/>
              <a:pPr eaLnBrk="1" hangingPunct="1">
                <a:spcBef>
                  <a:spcPct val="0"/>
                </a:spcBef>
              </a:pPr>
              <a:t>36</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46265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4FC43-424B-45F2-9253-49E4B6036F3C}" type="slidenum">
              <a:rPr lang="de-DE" altLang="de-DE" sz="1300"/>
              <a:pPr eaLnBrk="1" hangingPunct="1">
                <a:spcBef>
                  <a:spcPct val="0"/>
                </a:spcBef>
              </a:pPr>
              <a:t>37</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78040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BDAC5B-3761-4B3B-B7B2-E3F221789D73}" type="slidenum">
              <a:rPr lang="de-DE" altLang="de-DE" sz="1300"/>
              <a:pPr eaLnBrk="1" hangingPunct="1">
                <a:spcBef>
                  <a:spcPct val="0"/>
                </a:spcBef>
              </a:pPr>
              <a:t>38</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61016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9ECB26-D4B6-4291-97FC-2E1D2143DACF}" type="slidenum">
              <a:rPr lang="de-DE" altLang="de-DE" sz="1300"/>
              <a:pPr eaLnBrk="1" hangingPunct="1">
                <a:spcBef>
                  <a:spcPct val="0"/>
                </a:spcBef>
              </a:pPr>
              <a:t>39</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93723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3B95CA-0DD0-4910-9D6B-8104198BB0EC}" type="slidenum">
              <a:rPr lang="de-DE" altLang="de-DE" sz="1300"/>
              <a:pPr eaLnBrk="1" hangingPunct="1">
                <a:spcBef>
                  <a:spcPct val="0"/>
                </a:spcBef>
              </a:pPr>
              <a:t>40</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08591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E01A64-B46A-4902-9BE5-77D68DC11CB1}" type="slidenum">
              <a:rPr lang="de-DE" altLang="de-DE" sz="1300"/>
              <a:pPr eaLnBrk="1" hangingPunct="1">
                <a:spcBef>
                  <a:spcPct val="0"/>
                </a:spcBef>
              </a:pPr>
              <a:t>41</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614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23459-3AB3-46FA-88E7-8F068380A5B3}" type="slidenum">
              <a:rPr lang="de-DE" altLang="de-DE" sz="1300"/>
              <a:pPr eaLnBrk="1" hangingPunct="1">
                <a:spcBef>
                  <a:spcPct val="0"/>
                </a:spcBef>
              </a:pPr>
              <a:t>42</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01810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0CD60A-0C0D-42DE-A0FA-F3E05CC298EE}" type="slidenum">
              <a:rPr lang="de-DE" altLang="de-DE" sz="1300"/>
              <a:pPr eaLnBrk="1" hangingPunct="1">
                <a:spcBef>
                  <a:spcPct val="0"/>
                </a:spcBef>
              </a:pPr>
              <a:t>43</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63606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A81910-EBCD-4F64-B239-E326B9EB2243}" type="slidenum">
              <a:rPr lang="de-DE" altLang="de-DE" sz="1300"/>
              <a:pPr eaLnBrk="1" hangingPunct="1">
                <a:spcBef>
                  <a:spcPct val="0"/>
                </a:spcBef>
              </a:pPr>
              <a:t>44</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701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B37147-A984-4090-B5D1-1D6E2DE02EB7}" type="slidenum">
              <a:rPr lang="de-DE" altLang="de-DE" sz="1300"/>
              <a:pPr eaLnBrk="1" hangingPunct="1">
                <a:spcBef>
                  <a:spcPct val="0"/>
                </a:spcBef>
              </a:pPr>
              <a:t>45</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3705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E464-474E-3DDE-84F5-4A2D93C9FF74}"/>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F618AAFD-30CD-D922-6B65-10B3440DD0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4FC43-424B-45F2-9253-49E4B6036F3C}" type="slidenum">
              <a:rPr lang="de-DE" altLang="de-DE" sz="1300"/>
              <a:pPr eaLnBrk="1" hangingPunct="1">
                <a:spcBef>
                  <a:spcPct val="0"/>
                </a:spcBef>
              </a:pPr>
              <a:t>46</a:t>
            </a:fld>
            <a:endParaRPr lang="de-DE" altLang="de-DE" sz="1300"/>
          </a:p>
        </p:txBody>
      </p:sp>
      <p:sp>
        <p:nvSpPr>
          <p:cNvPr id="188419" name="Rectangle 2">
            <a:extLst>
              <a:ext uri="{FF2B5EF4-FFF2-40B4-BE49-F238E27FC236}">
                <a16:creationId xmlns:a16="http://schemas.microsoft.com/office/drawing/2014/main" id="{21005BF5-D0EC-AF9B-28B2-05F8D9DCD414}"/>
              </a:ext>
            </a:extLst>
          </p:cNvPr>
          <p:cNvSpPr>
            <a:spLocks noGrp="1" noRot="1" noChangeAspect="1" noChangeArrowheads="1" noTextEdit="1"/>
          </p:cNvSpPr>
          <p:nvPr>
            <p:ph type="sldImg"/>
          </p:nvPr>
        </p:nvSpPr>
        <p:spPr>
          <a:xfrm>
            <a:off x="82550" y="744538"/>
            <a:ext cx="6618288" cy="3722687"/>
          </a:xfrm>
          <a:ln/>
        </p:spPr>
      </p:sp>
      <p:sp>
        <p:nvSpPr>
          <p:cNvPr id="188420" name="Rectangle 3">
            <a:extLst>
              <a:ext uri="{FF2B5EF4-FFF2-40B4-BE49-F238E27FC236}">
                <a16:creationId xmlns:a16="http://schemas.microsoft.com/office/drawing/2014/main" id="{3FB74A51-B12E-1747-473A-E757263C76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61448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7DAE3-00E1-9A28-CE9B-F7E7413ADF49}"/>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B5F5F380-DC0D-747A-D902-638C890E9A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BDAC5B-3761-4B3B-B7B2-E3F221789D73}" type="slidenum">
              <a:rPr lang="de-DE" altLang="de-DE" sz="1300"/>
              <a:pPr eaLnBrk="1" hangingPunct="1">
                <a:spcBef>
                  <a:spcPct val="0"/>
                </a:spcBef>
              </a:pPr>
              <a:t>47</a:t>
            </a:fld>
            <a:endParaRPr lang="de-DE" altLang="de-DE" sz="1300"/>
          </a:p>
        </p:txBody>
      </p:sp>
      <p:sp>
        <p:nvSpPr>
          <p:cNvPr id="189443" name="Rectangle 2">
            <a:extLst>
              <a:ext uri="{FF2B5EF4-FFF2-40B4-BE49-F238E27FC236}">
                <a16:creationId xmlns:a16="http://schemas.microsoft.com/office/drawing/2014/main" id="{84772D99-EBF6-7967-113C-444D30A55F36}"/>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811E2B3A-A333-A67A-218E-7049518489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62764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93CB7-F1F0-F462-2A24-CE243CDA7371}"/>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265722F8-53EB-A5A4-3DB4-E5EFD18DC3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9ECB26-D4B6-4291-97FC-2E1D2143DACF}" type="slidenum">
              <a:rPr lang="de-DE" altLang="de-DE" sz="1300"/>
              <a:pPr eaLnBrk="1" hangingPunct="1">
                <a:spcBef>
                  <a:spcPct val="0"/>
                </a:spcBef>
              </a:pPr>
              <a:t>48</a:t>
            </a:fld>
            <a:endParaRPr lang="de-DE" altLang="de-DE" sz="1300"/>
          </a:p>
        </p:txBody>
      </p:sp>
      <p:sp>
        <p:nvSpPr>
          <p:cNvPr id="190467" name="Rectangle 2">
            <a:extLst>
              <a:ext uri="{FF2B5EF4-FFF2-40B4-BE49-F238E27FC236}">
                <a16:creationId xmlns:a16="http://schemas.microsoft.com/office/drawing/2014/main" id="{F9307662-CDE0-FA6B-D7E4-0659EC643683}"/>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56F041CF-83EC-BCFB-3B6A-14A2543FA8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66947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18312-B658-654F-3CF4-FE435CB4165F}"/>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422E0E9D-12CA-111A-26A5-633D17C119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3B95CA-0DD0-4910-9D6B-8104198BB0EC}" type="slidenum">
              <a:rPr lang="de-DE" altLang="de-DE" sz="1300"/>
              <a:pPr eaLnBrk="1" hangingPunct="1">
                <a:spcBef>
                  <a:spcPct val="0"/>
                </a:spcBef>
              </a:pPr>
              <a:t>49</a:t>
            </a:fld>
            <a:endParaRPr lang="de-DE" altLang="de-DE" sz="1300"/>
          </a:p>
        </p:txBody>
      </p:sp>
      <p:sp>
        <p:nvSpPr>
          <p:cNvPr id="191491" name="Rectangle 2">
            <a:extLst>
              <a:ext uri="{FF2B5EF4-FFF2-40B4-BE49-F238E27FC236}">
                <a16:creationId xmlns:a16="http://schemas.microsoft.com/office/drawing/2014/main" id="{E7A0DCA9-8457-6AC0-28C7-6E0BA52683AF}"/>
              </a:ext>
            </a:extLst>
          </p:cNvPr>
          <p:cNvSpPr>
            <a:spLocks noGrp="1" noRot="1" noChangeAspect="1" noChangeArrowheads="1" noTextEdit="1"/>
          </p:cNvSpPr>
          <p:nvPr>
            <p:ph type="sldImg"/>
          </p:nvPr>
        </p:nvSpPr>
        <p:spPr>
          <a:xfrm>
            <a:off x="82550" y="744538"/>
            <a:ext cx="6618288" cy="3722687"/>
          </a:xfrm>
          <a:ln/>
        </p:spPr>
      </p:sp>
      <p:sp>
        <p:nvSpPr>
          <p:cNvPr id="191492" name="Rectangle 3">
            <a:extLst>
              <a:ext uri="{FF2B5EF4-FFF2-40B4-BE49-F238E27FC236}">
                <a16:creationId xmlns:a16="http://schemas.microsoft.com/office/drawing/2014/main" id="{E8308A2E-55C9-661E-E294-5A6D26D9FC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70876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EA2A3-16F0-3857-3C59-F03ED9869FB5}"/>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F23E2870-FDD7-A4C6-872A-10929A2CFF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E01A64-B46A-4902-9BE5-77D68DC11CB1}" type="slidenum">
              <a:rPr lang="de-DE" altLang="de-DE" sz="1300"/>
              <a:pPr eaLnBrk="1" hangingPunct="1">
                <a:spcBef>
                  <a:spcPct val="0"/>
                </a:spcBef>
              </a:pPr>
              <a:t>50</a:t>
            </a:fld>
            <a:endParaRPr lang="de-DE" altLang="de-DE" sz="1300"/>
          </a:p>
        </p:txBody>
      </p:sp>
      <p:sp>
        <p:nvSpPr>
          <p:cNvPr id="192515" name="Rectangle 2">
            <a:extLst>
              <a:ext uri="{FF2B5EF4-FFF2-40B4-BE49-F238E27FC236}">
                <a16:creationId xmlns:a16="http://schemas.microsoft.com/office/drawing/2014/main" id="{92E8251F-AB8B-85A6-F70E-1B310B779429}"/>
              </a:ext>
            </a:extLst>
          </p:cNvPr>
          <p:cNvSpPr>
            <a:spLocks noGrp="1" noRot="1" noChangeAspect="1" noChangeArrowheads="1" noTextEdit="1"/>
          </p:cNvSpPr>
          <p:nvPr>
            <p:ph type="sldImg"/>
          </p:nvPr>
        </p:nvSpPr>
        <p:spPr>
          <a:xfrm>
            <a:off x="82550" y="744538"/>
            <a:ext cx="6618288" cy="3722687"/>
          </a:xfrm>
          <a:ln/>
        </p:spPr>
      </p:sp>
      <p:sp>
        <p:nvSpPr>
          <p:cNvPr id="192516" name="Rectangle 3">
            <a:extLst>
              <a:ext uri="{FF2B5EF4-FFF2-40B4-BE49-F238E27FC236}">
                <a16:creationId xmlns:a16="http://schemas.microsoft.com/office/drawing/2014/main" id="{EE231882-5D99-D65E-07A6-55F66DF897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95727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CD673-44A2-112D-B324-4344F7297E18}"/>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38216529-E754-F4E5-16E6-45E9CF285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23459-3AB3-46FA-88E7-8F068380A5B3}" type="slidenum">
              <a:rPr lang="de-DE" altLang="de-DE" sz="1300"/>
              <a:pPr eaLnBrk="1" hangingPunct="1">
                <a:spcBef>
                  <a:spcPct val="0"/>
                </a:spcBef>
              </a:pPr>
              <a:t>51</a:t>
            </a:fld>
            <a:endParaRPr lang="de-DE" altLang="de-DE" sz="1300"/>
          </a:p>
        </p:txBody>
      </p:sp>
      <p:sp>
        <p:nvSpPr>
          <p:cNvPr id="193539" name="Rectangle 2">
            <a:extLst>
              <a:ext uri="{FF2B5EF4-FFF2-40B4-BE49-F238E27FC236}">
                <a16:creationId xmlns:a16="http://schemas.microsoft.com/office/drawing/2014/main" id="{F36F912E-998D-2704-B160-410DDF82939B}"/>
              </a:ext>
            </a:extLst>
          </p:cNvPr>
          <p:cNvSpPr>
            <a:spLocks noGrp="1" noRot="1" noChangeAspect="1" noChangeArrowheads="1" noTextEdit="1"/>
          </p:cNvSpPr>
          <p:nvPr>
            <p:ph type="sldImg"/>
          </p:nvPr>
        </p:nvSpPr>
        <p:spPr>
          <a:xfrm>
            <a:off x="82550" y="744538"/>
            <a:ext cx="6618288" cy="3722687"/>
          </a:xfrm>
          <a:ln/>
        </p:spPr>
      </p:sp>
      <p:sp>
        <p:nvSpPr>
          <p:cNvPr id="193540" name="Rectangle 3">
            <a:extLst>
              <a:ext uri="{FF2B5EF4-FFF2-40B4-BE49-F238E27FC236}">
                <a16:creationId xmlns:a16="http://schemas.microsoft.com/office/drawing/2014/main" id="{892E9F36-73A5-4F2F-A5B8-13A8FC6A91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66202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82FC1-2AB7-3A61-96CB-7F4D5179651E}"/>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A3382EB3-2996-7E7E-F75C-2F90D705E3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0CD60A-0C0D-42DE-A0FA-F3E05CC298EE}" type="slidenum">
              <a:rPr lang="de-DE" altLang="de-DE" sz="1300"/>
              <a:pPr eaLnBrk="1" hangingPunct="1">
                <a:spcBef>
                  <a:spcPct val="0"/>
                </a:spcBef>
              </a:pPr>
              <a:t>52</a:t>
            </a:fld>
            <a:endParaRPr lang="de-DE" altLang="de-DE" sz="1300"/>
          </a:p>
        </p:txBody>
      </p:sp>
      <p:sp>
        <p:nvSpPr>
          <p:cNvPr id="194563" name="Rectangle 2">
            <a:extLst>
              <a:ext uri="{FF2B5EF4-FFF2-40B4-BE49-F238E27FC236}">
                <a16:creationId xmlns:a16="http://schemas.microsoft.com/office/drawing/2014/main" id="{B0181CD6-95A5-F683-BB09-BBFB4BC837FB}"/>
              </a:ext>
            </a:extLst>
          </p:cNvPr>
          <p:cNvSpPr>
            <a:spLocks noGrp="1" noRot="1" noChangeAspect="1" noChangeArrowheads="1" noTextEdit="1"/>
          </p:cNvSpPr>
          <p:nvPr>
            <p:ph type="sldImg"/>
          </p:nvPr>
        </p:nvSpPr>
        <p:spPr>
          <a:xfrm>
            <a:off x="82550" y="744538"/>
            <a:ext cx="6618288" cy="3722687"/>
          </a:xfrm>
          <a:ln/>
        </p:spPr>
      </p:sp>
      <p:sp>
        <p:nvSpPr>
          <p:cNvPr id="194564" name="Rectangle 3">
            <a:extLst>
              <a:ext uri="{FF2B5EF4-FFF2-40B4-BE49-F238E27FC236}">
                <a16:creationId xmlns:a16="http://schemas.microsoft.com/office/drawing/2014/main" id="{DC351DD1-EBAA-553C-51EE-9EBE753BB1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8487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D1279-9B51-20C9-4145-F00C970A6015}"/>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585EFA32-A18D-DB00-C141-3DC876EADD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A81910-EBCD-4F64-B239-E326B9EB2243}" type="slidenum">
              <a:rPr lang="de-DE" altLang="de-DE" sz="1300"/>
              <a:pPr eaLnBrk="1" hangingPunct="1">
                <a:spcBef>
                  <a:spcPct val="0"/>
                </a:spcBef>
              </a:pPr>
              <a:t>53</a:t>
            </a:fld>
            <a:endParaRPr lang="de-DE" altLang="de-DE" sz="1300"/>
          </a:p>
        </p:txBody>
      </p:sp>
      <p:sp>
        <p:nvSpPr>
          <p:cNvPr id="195587" name="Rectangle 2">
            <a:extLst>
              <a:ext uri="{FF2B5EF4-FFF2-40B4-BE49-F238E27FC236}">
                <a16:creationId xmlns:a16="http://schemas.microsoft.com/office/drawing/2014/main" id="{3785305E-DCFB-8C66-CC65-EEDE37D16DA3}"/>
              </a:ext>
            </a:extLst>
          </p:cNvPr>
          <p:cNvSpPr>
            <a:spLocks noGrp="1" noRot="1" noChangeAspect="1" noChangeArrowheads="1" noTextEdit="1"/>
          </p:cNvSpPr>
          <p:nvPr>
            <p:ph type="sldImg"/>
          </p:nvPr>
        </p:nvSpPr>
        <p:spPr>
          <a:xfrm>
            <a:off x="82550" y="744538"/>
            <a:ext cx="6618288" cy="3722687"/>
          </a:xfrm>
          <a:ln/>
        </p:spPr>
      </p:sp>
      <p:sp>
        <p:nvSpPr>
          <p:cNvPr id="195588" name="Rectangle 3">
            <a:extLst>
              <a:ext uri="{FF2B5EF4-FFF2-40B4-BE49-F238E27FC236}">
                <a16:creationId xmlns:a16="http://schemas.microsoft.com/office/drawing/2014/main" id="{E8C1F10C-064C-80AB-BB04-BDE484D9FA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82681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D1279-9B51-20C9-4145-F00C970A6015}"/>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585EFA32-A18D-DB00-C141-3DC876EADD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A81910-EBCD-4F64-B239-E326B9EB2243}" type="slidenum">
              <a:rPr lang="de-DE" altLang="de-DE" sz="1300"/>
              <a:pPr eaLnBrk="1" hangingPunct="1">
                <a:spcBef>
                  <a:spcPct val="0"/>
                </a:spcBef>
              </a:pPr>
              <a:t>54</a:t>
            </a:fld>
            <a:endParaRPr lang="de-DE" altLang="de-DE" sz="1300"/>
          </a:p>
        </p:txBody>
      </p:sp>
      <p:sp>
        <p:nvSpPr>
          <p:cNvPr id="195587" name="Rectangle 2">
            <a:extLst>
              <a:ext uri="{FF2B5EF4-FFF2-40B4-BE49-F238E27FC236}">
                <a16:creationId xmlns:a16="http://schemas.microsoft.com/office/drawing/2014/main" id="{3785305E-DCFB-8C66-CC65-EEDE37D16DA3}"/>
              </a:ext>
            </a:extLst>
          </p:cNvPr>
          <p:cNvSpPr>
            <a:spLocks noGrp="1" noRot="1" noChangeAspect="1" noChangeArrowheads="1" noTextEdit="1"/>
          </p:cNvSpPr>
          <p:nvPr>
            <p:ph type="sldImg"/>
          </p:nvPr>
        </p:nvSpPr>
        <p:spPr>
          <a:xfrm>
            <a:off x="82550" y="744538"/>
            <a:ext cx="6618288" cy="3722687"/>
          </a:xfrm>
          <a:ln/>
        </p:spPr>
      </p:sp>
      <p:sp>
        <p:nvSpPr>
          <p:cNvPr id="195588" name="Rectangle 3">
            <a:extLst>
              <a:ext uri="{FF2B5EF4-FFF2-40B4-BE49-F238E27FC236}">
                <a16:creationId xmlns:a16="http://schemas.microsoft.com/office/drawing/2014/main" id="{E8C1F10C-064C-80AB-BB04-BDE484D9FA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82681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88DEF-7A0E-5352-6036-BA6DCA3A70B6}"/>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FD71333D-72AE-95A1-03B9-395D86F3AC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B37147-A984-4090-B5D1-1D6E2DE02EB7}" type="slidenum">
              <a:rPr lang="de-DE" altLang="de-DE" sz="1300"/>
              <a:pPr eaLnBrk="1" hangingPunct="1">
                <a:spcBef>
                  <a:spcPct val="0"/>
                </a:spcBef>
              </a:pPr>
              <a:t>55</a:t>
            </a:fld>
            <a:endParaRPr lang="de-DE" altLang="de-DE" sz="1300"/>
          </a:p>
        </p:txBody>
      </p:sp>
      <p:sp>
        <p:nvSpPr>
          <p:cNvPr id="196611" name="Rectangle 2">
            <a:extLst>
              <a:ext uri="{FF2B5EF4-FFF2-40B4-BE49-F238E27FC236}">
                <a16:creationId xmlns:a16="http://schemas.microsoft.com/office/drawing/2014/main" id="{80AD49B1-083E-6A17-9AC2-82DE01088CCA}"/>
              </a:ext>
            </a:extLst>
          </p:cNvPr>
          <p:cNvSpPr>
            <a:spLocks noGrp="1" noRot="1" noChangeAspect="1" noChangeArrowheads="1" noTextEdit="1"/>
          </p:cNvSpPr>
          <p:nvPr>
            <p:ph type="sldImg"/>
          </p:nvPr>
        </p:nvSpPr>
        <p:spPr>
          <a:xfrm>
            <a:off x="82550" y="744538"/>
            <a:ext cx="6618288" cy="3722687"/>
          </a:xfrm>
          <a:ln/>
        </p:spPr>
      </p:sp>
      <p:sp>
        <p:nvSpPr>
          <p:cNvPr id="196612" name="Rectangle 3">
            <a:extLst>
              <a:ext uri="{FF2B5EF4-FFF2-40B4-BE49-F238E27FC236}">
                <a16:creationId xmlns:a16="http://schemas.microsoft.com/office/drawing/2014/main" id="{7C8A7C46-F21F-5F65-7F64-2039957D79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7112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4FC43-424B-45F2-9253-49E4B6036F3C}" type="slidenum">
              <a:rPr lang="de-DE" altLang="de-DE" sz="1300"/>
              <a:pPr eaLnBrk="1" hangingPunct="1">
                <a:spcBef>
                  <a:spcPct val="0"/>
                </a:spcBef>
              </a:pPr>
              <a:t>56</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78040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BDAC5B-3761-4B3B-B7B2-E3F221789D73}" type="slidenum">
              <a:rPr lang="de-DE" altLang="de-DE" sz="1300"/>
              <a:pPr eaLnBrk="1" hangingPunct="1">
                <a:spcBef>
                  <a:spcPct val="0"/>
                </a:spcBef>
              </a:pPr>
              <a:t>57</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61016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9ECB26-D4B6-4291-97FC-2E1D2143DACF}" type="slidenum">
              <a:rPr lang="de-DE" altLang="de-DE" sz="1300"/>
              <a:pPr eaLnBrk="1" hangingPunct="1">
                <a:spcBef>
                  <a:spcPct val="0"/>
                </a:spcBef>
              </a:pPr>
              <a:t>58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93723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3B95CA-0DD0-4910-9D6B-8104198BB0EC}" type="slidenum">
              <a:rPr lang="de-DE" altLang="de-DE" sz="1300"/>
              <a:pPr eaLnBrk="1" hangingPunct="1">
                <a:spcBef>
                  <a:spcPct val="0"/>
                </a:spcBef>
              </a:pPr>
              <a:t>59</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08591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E01A64-B46A-4902-9BE5-77D68DC11CB1}" type="slidenum">
              <a:rPr lang="de-DE" altLang="de-DE" sz="1300"/>
              <a:pPr eaLnBrk="1" hangingPunct="1">
                <a:spcBef>
                  <a:spcPct val="0"/>
                </a:spcBef>
              </a:pPr>
              <a:t>60</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614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23459-3AB3-46FA-88E7-8F068380A5B3}" type="slidenum">
              <a:rPr lang="de-DE" altLang="de-DE" sz="1300"/>
              <a:pPr eaLnBrk="1" hangingPunct="1">
                <a:spcBef>
                  <a:spcPct val="0"/>
                </a:spcBef>
              </a:pPr>
              <a:t>61</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01810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0CD60A-0C0D-42DE-A0FA-F3E05CC298EE}" type="slidenum">
              <a:rPr lang="de-DE" altLang="de-DE" sz="1300"/>
              <a:pPr eaLnBrk="1" hangingPunct="1">
                <a:spcBef>
                  <a:spcPct val="0"/>
                </a:spcBef>
              </a:pPr>
              <a:t>62</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63606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A81910-EBCD-4F64-B239-E326B9EB2243}" type="slidenum">
              <a:rPr lang="de-DE" altLang="de-DE" sz="1300"/>
              <a:pPr eaLnBrk="1" hangingPunct="1">
                <a:spcBef>
                  <a:spcPct val="0"/>
                </a:spcBef>
              </a:pPr>
              <a:t>63</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701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A81910-EBCD-4F64-B239-E326B9EB2243}" type="slidenum">
              <a:rPr lang="de-DE" altLang="de-DE" sz="1300"/>
              <a:pPr eaLnBrk="1" hangingPunct="1">
                <a:spcBef>
                  <a:spcPct val="0"/>
                </a:spcBef>
              </a:pPr>
              <a:t>64</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701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B37147-A984-4090-B5D1-1D6E2DE02EB7}" type="slidenum">
              <a:rPr lang="de-DE" altLang="de-DE" sz="1300"/>
              <a:pPr eaLnBrk="1" hangingPunct="1">
                <a:spcBef>
                  <a:spcPct val="0"/>
                </a:spcBef>
              </a:pPr>
              <a:t>65</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37057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9744A1-99DF-43C3-ACE0-0BFF68029B9D}" type="slidenum">
              <a:rPr lang="de-DE" altLang="de-DE" sz="1300"/>
              <a:pPr eaLnBrk="1" hangingPunct="1">
                <a:spcBef>
                  <a:spcPct val="0"/>
                </a:spcBef>
              </a:pPr>
              <a:t>66</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75132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36015F-0952-426F-8DA6-04A225954DA3}" type="slidenum">
              <a:rPr lang="de-DE" altLang="de-DE" sz="1300"/>
              <a:pPr eaLnBrk="1" hangingPunct="1">
                <a:spcBef>
                  <a:spcPct val="0"/>
                </a:spcBef>
              </a:pPr>
              <a:t>67</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29421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159098-E596-49EC-ABD8-357A88A2FECA}" type="slidenum">
              <a:rPr lang="de-DE" altLang="de-DE" sz="1300"/>
              <a:pPr eaLnBrk="1" hangingPunct="1">
                <a:spcBef>
                  <a:spcPct val="0"/>
                </a:spcBef>
              </a:pPr>
              <a:t>68</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45956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B0F908-813A-4BBE-BB06-C56B30FDDC56}" type="slidenum">
              <a:rPr lang="de-DE" altLang="de-DE" sz="1300"/>
              <a:pPr eaLnBrk="1" hangingPunct="1">
                <a:spcBef>
                  <a:spcPct val="0"/>
                </a:spcBef>
              </a:pPr>
              <a:t>69</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78602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1D6AE3-CDEB-47BB-B982-8A05F745A820}" type="slidenum">
              <a:rPr lang="de-DE" altLang="de-DE" sz="1300"/>
              <a:pPr eaLnBrk="1" hangingPunct="1">
                <a:spcBef>
                  <a:spcPct val="0"/>
                </a:spcBef>
              </a:pPr>
              <a:t>70</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33893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5AAF98-918A-426D-AECB-BB5F9DBB2CE4}" type="slidenum">
              <a:rPr lang="de-DE" altLang="de-DE" sz="1300"/>
              <a:pPr eaLnBrk="1" hangingPunct="1">
                <a:spcBef>
                  <a:spcPct val="0"/>
                </a:spcBef>
              </a:pPr>
              <a:t>71</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2130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EEDAD6-D599-4294-9AE9-08BCDDF9C937}" type="slidenum">
              <a:rPr lang="de-DE" altLang="de-DE" sz="1300"/>
              <a:pPr eaLnBrk="1" hangingPunct="1">
                <a:spcBef>
                  <a:spcPct val="0"/>
                </a:spcBef>
              </a:pPr>
              <a:t>72</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24036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1E7F53-48B6-421E-B909-045433885FF9}" type="slidenum">
              <a:rPr lang="de-DE" altLang="de-DE" sz="1300"/>
              <a:pPr eaLnBrk="1" hangingPunct="1">
                <a:spcBef>
                  <a:spcPct val="0"/>
                </a:spcBef>
              </a:pPr>
              <a:t>73</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43584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1E7F53-48B6-421E-B909-045433885FF9}" type="slidenum">
              <a:rPr lang="de-DE" altLang="de-DE" sz="1300"/>
              <a:pPr eaLnBrk="1" hangingPunct="1">
                <a:spcBef>
                  <a:spcPct val="0"/>
                </a:spcBef>
              </a:pPr>
              <a:t>74</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43584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04BE5B-BB67-4832-9813-7EE1AFCED232}" type="slidenum">
              <a:rPr lang="de-DE" altLang="de-DE" sz="1300"/>
              <a:pPr eaLnBrk="1" hangingPunct="1">
                <a:spcBef>
                  <a:spcPct val="0"/>
                </a:spcBef>
              </a:pPr>
              <a:t>75</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6140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820254-8B35-4BA1-A8FF-0A94EDEE081F}" type="slidenum">
              <a:rPr lang="de-DE" altLang="de-DE" sz="1300"/>
              <a:pPr eaLnBrk="1" hangingPunct="1">
                <a:spcBef>
                  <a:spcPct val="0"/>
                </a:spcBef>
              </a:pPr>
              <a:t>76</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7152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7B0F77-C29F-4FFF-8568-F880B18D2E46}" type="slidenum">
              <a:rPr lang="de-DE" altLang="de-DE" sz="1300"/>
              <a:pPr eaLnBrk="1" hangingPunct="1">
                <a:spcBef>
                  <a:spcPct val="0"/>
                </a:spcBef>
              </a:pPr>
              <a:t>77</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34451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11F93B-181E-49C9-9C2C-CE4434C0CF87}" type="slidenum">
              <a:rPr lang="de-DE" altLang="de-DE" sz="1300"/>
              <a:pPr eaLnBrk="1" hangingPunct="1">
                <a:spcBef>
                  <a:spcPct val="0"/>
                </a:spcBef>
              </a:pPr>
              <a:t>78</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8093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0680A8-7D3D-4BE9-8DA5-251B8BCD8534}" type="slidenum">
              <a:rPr lang="de-DE" altLang="de-DE" sz="1300"/>
              <a:pPr eaLnBrk="1" hangingPunct="1">
                <a:spcBef>
                  <a:spcPct val="0"/>
                </a:spcBef>
              </a:pPr>
              <a:t>79</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38110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A81808-CBE1-4F5B-862D-ABF8863ACB20}" type="slidenum">
              <a:rPr lang="de-DE" altLang="de-DE" sz="1300"/>
              <a:pPr eaLnBrk="1" hangingPunct="1">
                <a:spcBef>
                  <a:spcPct val="0"/>
                </a:spcBef>
              </a:pPr>
              <a:t>80</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16422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74CC7E-56B9-4685-8991-8A6183FC1EF6}" type="slidenum">
              <a:rPr lang="de-DE" altLang="de-DE" sz="1300"/>
              <a:pPr eaLnBrk="1" hangingPunct="1">
                <a:spcBef>
                  <a:spcPct val="0"/>
                </a:spcBef>
              </a:pPr>
              <a:t>81</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68438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F64DF3-09DE-458D-8F0B-F6CFB4F88873}" type="slidenum">
              <a:rPr lang="de-DE" altLang="de-DE" sz="1300"/>
              <a:pPr eaLnBrk="1" hangingPunct="1">
                <a:spcBef>
                  <a:spcPct val="0"/>
                </a:spcBef>
              </a:pPr>
              <a:t>82</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1764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12084-4FB1-49C1-DF4E-127D3435E3C1}"/>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42B65506-3AF9-0E5D-376E-E7D0B8E961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04BE5B-BB67-4832-9813-7EE1AFCED232}" type="slidenum">
              <a:rPr lang="de-DE" altLang="de-DE" sz="1300"/>
              <a:pPr eaLnBrk="1" hangingPunct="1">
                <a:spcBef>
                  <a:spcPct val="0"/>
                </a:spcBef>
              </a:pPr>
              <a:t>83</a:t>
            </a:fld>
            <a:endParaRPr lang="de-DE" altLang="de-DE" sz="1300"/>
          </a:p>
        </p:txBody>
      </p:sp>
      <p:sp>
        <p:nvSpPr>
          <p:cNvPr id="205827" name="Rectangle 2">
            <a:extLst>
              <a:ext uri="{FF2B5EF4-FFF2-40B4-BE49-F238E27FC236}">
                <a16:creationId xmlns:a16="http://schemas.microsoft.com/office/drawing/2014/main" id="{F5077B7E-9FB0-2F35-09D2-B7538280B20D}"/>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F2728F8C-F6C1-CC32-1DBA-166494860E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5294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0D7C6-8BA8-3ADF-ED56-BE8AA05DB589}"/>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3B7B60A7-9463-FDB8-49F9-E5937E3D3B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820254-8B35-4BA1-A8FF-0A94EDEE081F}" type="slidenum">
              <a:rPr lang="de-DE" altLang="de-DE" sz="1300"/>
              <a:pPr eaLnBrk="1" hangingPunct="1">
                <a:spcBef>
                  <a:spcPct val="0"/>
                </a:spcBef>
              </a:pPr>
              <a:t>84</a:t>
            </a:fld>
            <a:endParaRPr lang="de-DE" altLang="de-DE" sz="1300"/>
          </a:p>
        </p:txBody>
      </p:sp>
      <p:sp>
        <p:nvSpPr>
          <p:cNvPr id="206851" name="Rectangle 2">
            <a:extLst>
              <a:ext uri="{FF2B5EF4-FFF2-40B4-BE49-F238E27FC236}">
                <a16:creationId xmlns:a16="http://schemas.microsoft.com/office/drawing/2014/main" id="{4C7D7CB9-CA67-81A6-8E71-52E7822A3944}"/>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FD34D98F-B26B-DE1B-58E4-A44EF10582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1008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60890-633D-4492-4603-911E6E95BCA8}"/>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CFB3C03A-13DE-2AE2-76A5-C6BCE37B0B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7B0F77-C29F-4FFF-8568-F880B18D2E46}" type="slidenum">
              <a:rPr lang="de-DE" altLang="de-DE" sz="1300"/>
              <a:pPr eaLnBrk="1" hangingPunct="1">
                <a:spcBef>
                  <a:spcPct val="0"/>
                </a:spcBef>
              </a:pPr>
              <a:t>85</a:t>
            </a:fld>
            <a:endParaRPr lang="de-DE" altLang="de-DE" sz="1300"/>
          </a:p>
        </p:txBody>
      </p:sp>
      <p:sp>
        <p:nvSpPr>
          <p:cNvPr id="207875" name="Rectangle 2">
            <a:extLst>
              <a:ext uri="{FF2B5EF4-FFF2-40B4-BE49-F238E27FC236}">
                <a16:creationId xmlns:a16="http://schemas.microsoft.com/office/drawing/2014/main" id="{DBE66765-3988-76E4-38E7-07FEDD80EDF2}"/>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68C65C1C-EE5F-6756-B679-0F23E43F0B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48597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8B39D-F0A3-1E46-478B-45B32CA6A65D}"/>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454301EB-8CEB-0FD1-77D5-B6B281057C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11F93B-181E-49C9-9C2C-CE4434C0CF87}" type="slidenum">
              <a:rPr lang="de-DE" altLang="de-DE" sz="1300"/>
              <a:pPr eaLnBrk="1" hangingPunct="1">
                <a:spcBef>
                  <a:spcPct val="0"/>
                </a:spcBef>
              </a:pPr>
              <a:t>86</a:t>
            </a:fld>
            <a:endParaRPr lang="de-DE" altLang="de-DE" sz="1300"/>
          </a:p>
        </p:txBody>
      </p:sp>
      <p:sp>
        <p:nvSpPr>
          <p:cNvPr id="208899" name="Rectangle 2">
            <a:extLst>
              <a:ext uri="{FF2B5EF4-FFF2-40B4-BE49-F238E27FC236}">
                <a16:creationId xmlns:a16="http://schemas.microsoft.com/office/drawing/2014/main" id="{0D0624F9-1E56-C95F-580E-3469CE917ED5}"/>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AD868D2A-1D25-8FEF-D017-C4B28F9912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106306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F348E-35C8-AC9C-A120-00A893414ED9}"/>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E195C3F3-172D-1ADF-9EB7-0ACE64D9F7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0680A8-7D3D-4BE9-8DA5-251B8BCD8534}" type="slidenum">
              <a:rPr lang="de-DE" altLang="de-DE" sz="1300"/>
              <a:pPr eaLnBrk="1" hangingPunct="1">
                <a:spcBef>
                  <a:spcPct val="0"/>
                </a:spcBef>
              </a:pPr>
              <a:t>87</a:t>
            </a:fld>
            <a:endParaRPr lang="de-DE" altLang="de-DE" sz="1300"/>
          </a:p>
        </p:txBody>
      </p:sp>
      <p:sp>
        <p:nvSpPr>
          <p:cNvPr id="209923" name="Rectangle 2">
            <a:extLst>
              <a:ext uri="{FF2B5EF4-FFF2-40B4-BE49-F238E27FC236}">
                <a16:creationId xmlns:a16="http://schemas.microsoft.com/office/drawing/2014/main" id="{38603100-428A-ABEE-FC93-C720FA338676}"/>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6FEDAAAA-4387-3A9C-8805-D0FC4C19A3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18286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3C582-0ECC-E63A-3989-FA2EBDD03DB2}"/>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B727BA0F-7465-3EA6-2D2F-D96BE44351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A81808-CBE1-4F5B-862D-ABF8863ACB20}" type="slidenum">
              <a:rPr lang="de-DE" altLang="de-DE" sz="1300"/>
              <a:pPr eaLnBrk="1" hangingPunct="1">
                <a:spcBef>
                  <a:spcPct val="0"/>
                </a:spcBef>
              </a:pPr>
              <a:t>88</a:t>
            </a:fld>
            <a:endParaRPr lang="de-DE" altLang="de-DE" sz="1300"/>
          </a:p>
        </p:txBody>
      </p:sp>
      <p:sp>
        <p:nvSpPr>
          <p:cNvPr id="210947" name="Rectangle 2">
            <a:extLst>
              <a:ext uri="{FF2B5EF4-FFF2-40B4-BE49-F238E27FC236}">
                <a16:creationId xmlns:a16="http://schemas.microsoft.com/office/drawing/2014/main" id="{31E9CE03-91CC-1E88-8506-FE85A777C7D4}"/>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FC58111C-8593-87AF-884F-577E4D6491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730257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21EB5-0929-4155-9760-A9CA9243AE85}"/>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65659003-2FA9-877B-DDD8-EE2D78F2D2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74CC7E-56B9-4685-8991-8A6183FC1EF6}" type="slidenum">
              <a:rPr lang="de-DE" altLang="de-DE" sz="1300"/>
              <a:pPr eaLnBrk="1" hangingPunct="1">
                <a:spcBef>
                  <a:spcPct val="0"/>
                </a:spcBef>
              </a:pPr>
              <a:t>89</a:t>
            </a:fld>
            <a:endParaRPr lang="de-DE" altLang="de-DE" sz="1300"/>
          </a:p>
        </p:txBody>
      </p:sp>
      <p:sp>
        <p:nvSpPr>
          <p:cNvPr id="211971" name="Rectangle 2">
            <a:extLst>
              <a:ext uri="{FF2B5EF4-FFF2-40B4-BE49-F238E27FC236}">
                <a16:creationId xmlns:a16="http://schemas.microsoft.com/office/drawing/2014/main" id="{8C31AE1C-610F-0E7D-9C48-DB92A06717C8}"/>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5FB4527E-3847-E490-3520-7C5CFD10F3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35847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D0D4A-49E4-A9BF-4DB6-B8F12C768DA6}"/>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9DCB9F46-A023-8E29-F9F5-599E1F5732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F64DF3-09DE-458D-8F0B-F6CFB4F88873}" type="slidenum">
              <a:rPr lang="de-DE" altLang="de-DE" sz="1300"/>
              <a:pPr eaLnBrk="1" hangingPunct="1">
                <a:spcBef>
                  <a:spcPct val="0"/>
                </a:spcBef>
              </a:pPr>
              <a:t>90</a:t>
            </a:fld>
            <a:endParaRPr lang="de-DE" altLang="de-DE" sz="1300"/>
          </a:p>
        </p:txBody>
      </p:sp>
      <p:sp>
        <p:nvSpPr>
          <p:cNvPr id="212995" name="Rectangle 2">
            <a:extLst>
              <a:ext uri="{FF2B5EF4-FFF2-40B4-BE49-F238E27FC236}">
                <a16:creationId xmlns:a16="http://schemas.microsoft.com/office/drawing/2014/main" id="{EA0350FF-9DE7-C3B3-1BE8-A52549C49BDF}"/>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E85584C4-F5AA-6D77-D8C3-841F788CFD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68273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6F92C-2E18-AD21-C493-4B71A33A2C2E}"/>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65814488-6E57-7F19-CBE1-29F94A5E03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9962FD-9941-422D-8B81-483C28DD4D5F}" type="slidenum">
              <a:rPr lang="de-DE" altLang="de-DE" sz="1300"/>
              <a:pPr eaLnBrk="1" hangingPunct="1">
                <a:spcBef>
                  <a:spcPct val="0"/>
                </a:spcBef>
              </a:pPr>
              <a:t>91</a:t>
            </a:fld>
            <a:endParaRPr lang="de-DE" altLang="de-DE" sz="1300"/>
          </a:p>
        </p:txBody>
      </p:sp>
      <p:sp>
        <p:nvSpPr>
          <p:cNvPr id="214019" name="Rectangle 2">
            <a:extLst>
              <a:ext uri="{FF2B5EF4-FFF2-40B4-BE49-F238E27FC236}">
                <a16:creationId xmlns:a16="http://schemas.microsoft.com/office/drawing/2014/main" id="{C5BC2462-E873-D626-6C3B-F7F0D4B17F5B}"/>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0F1841FA-25A5-0FDC-0FC4-ED28C9C4B3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04735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6F92C-2E18-AD21-C493-4B71A33A2C2E}"/>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65814488-6E57-7F19-CBE1-29F94A5E03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9962FD-9941-422D-8B81-483C28DD4D5F}" type="slidenum">
              <a:rPr lang="de-DE" altLang="de-DE" sz="1300"/>
              <a:pPr eaLnBrk="1" hangingPunct="1">
                <a:spcBef>
                  <a:spcPct val="0"/>
                </a:spcBef>
              </a:pPr>
              <a:t>92</a:t>
            </a:fld>
            <a:endParaRPr lang="de-DE" altLang="de-DE" sz="1300"/>
          </a:p>
        </p:txBody>
      </p:sp>
      <p:sp>
        <p:nvSpPr>
          <p:cNvPr id="214019" name="Rectangle 2">
            <a:extLst>
              <a:ext uri="{FF2B5EF4-FFF2-40B4-BE49-F238E27FC236}">
                <a16:creationId xmlns:a16="http://schemas.microsoft.com/office/drawing/2014/main" id="{C5BC2462-E873-D626-6C3B-F7F0D4B17F5B}"/>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0F1841FA-25A5-0FDC-0FC4-ED28C9C4B3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04735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AC5BEC-A29B-4E90-AA0C-CE0214D421DC}" type="slidenum">
              <a:rPr lang="de-DE" altLang="de-DE" sz="1300"/>
              <a:pPr eaLnBrk="1" hangingPunct="1">
                <a:spcBef>
                  <a:spcPct val="0"/>
                </a:spcBef>
              </a:pPr>
              <a:t>94</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12847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F5DFE0-C924-4472-B3BF-C8F75B5F8DB7}" type="slidenum">
              <a:rPr lang="de-DE" altLang="de-DE" sz="1300"/>
              <a:pPr eaLnBrk="1" hangingPunct="1">
                <a:spcBef>
                  <a:spcPct val="0"/>
                </a:spcBef>
              </a:pPr>
              <a:t>95</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58809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C538B9-0D34-4170-9891-CF7F7DFEF057}" type="slidenum">
              <a:rPr lang="de-DE" altLang="de-DE" sz="1300"/>
              <a:pPr eaLnBrk="1" hangingPunct="1">
                <a:spcBef>
                  <a:spcPct val="0"/>
                </a:spcBef>
              </a:pPr>
              <a:t>96</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45798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E05B3E-594E-4698-84A7-AF7A0F7581D6}" type="slidenum">
              <a:rPr lang="de-DE" altLang="de-DE" sz="1300"/>
              <a:pPr eaLnBrk="1" hangingPunct="1">
                <a:spcBef>
                  <a:spcPct val="0"/>
                </a:spcBef>
              </a:pPr>
              <a:t>97</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82689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9F1B8C-F32C-4C82-B2AD-20793EE9D6F6}" type="slidenum">
              <a:rPr lang="de-DE" altLang="de-DE" sz="1300"/>
              <a:pPr eaLnBrk="1" hangingPunct="1">
                <a:spcBef>
                  <a:spcPct val="0"/>
                </a:spcBef>
              </a:pPr>
              <a:t>98</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79579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C7D83E-A506-468C-A1E9-930D32C8C14D}" type="slidenum">
              <a:rPr lang="de-DE" altLang="de-DE" sz="1300"/>
              <a:pPr eaLnBrk="1" hangingPunct="1">
                <a:spcBef>
                  <a:spcPct val="0"/>
                </a:spcBef>
              </a:pPr>
              <a:t>99</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380641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D4EE04-4DB9-4CEE-A305-6A464C47BADA}" type="slidenum">
              <a:rPr lang="de-DE" altLang="de-DE" sz="1300"/>
              <a:pPr eaLnBrk="1" hangingPunct="1">
                <a:spcBef>
                  <a:spcPct val="0"/>
                </a:spcBef>
              </a:pPr>
              <a:t>100</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7167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F6303F-799F-4389-89B7-A08A7458A939}" type="slidenum">
              <a:rPr lang="de-DE" altLang="de-DE" sz="1300"/>
              <a:pPr eaLnBrk="1" hangingPunct="1">
                <a:spcBef>
                  <a:spcPct val="0"/>
                </a:spcBef>
              </a:pPr>
              <a:t>101</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59022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F6303F-799F-4389-89B7-A08A7458A939}" type="slidenum">
              <a:rPr lang="de-DE" altLang="de-DE" sz="1300"/>
              <a:pPr eaLnBrk="1" hangingPunct="1">
                <a:spcBef>
                  <a:spcPct val="0"/>
                </a:spcBef>
              </a:pPr>
              <a:t>102</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59022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58D102-366A-442F-AC25-42F6747CDCED}" type="slidenum">
              <a:rPr lang="de-DE" altLang="de-DE" sz="1300"/>
              <a:pPr eaLnBrk="1" hangingPunct="1">
                <a:spcBef>
                  <a:spcPct val="0"/>
                </a:spcBef>
              </a:pPr>
              <a:t>103</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20656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A94F94-8F72-49F4-9B45-35DBD62F21F7}" type="slidenum">
              <a:rPr lang="de-DE" altLang="de-DE" sz="1300"/>
              <a:pPr eaLnBrk="1" hangingPunct="1">
                <a:spcBef>
                  <a:spcPct val="0"/>
                </a:spcBef>
              </a:pPr>
              <a:t>104</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06710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1BB8F4-9BD9-4FD8-9F6A-C369615610BF}" type="slidenum">
              <a:rPr lang="de-DE" altLang="de-DE" sz="1300"/>
              <a:pPr eaLnBrk="1" hangingPunct="1">
                <a:spcBef>
                  <a:spcPct val="0"/>
                </a:spcBef>
              </a:pPr>
              <a:t>105</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677783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A8210B-F6D3-41DF-9D1E-E4C49D98B698}" type="slidenum">
              <a:rPr lang="de-DE" altLang="de-DE" sz="1300"/>
              <a:pPr eaLnBrk="1" hangingPunct="1">
                <a:spcBef>
                  <a:spcPct val="0"/>
                </a:spcBef>
              </a:pPr>
              <a:t>106</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982712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2D2620-BEA5-4E2D-8E46-FB490BC6EC64}" type="slidenum">
              <a:rPr lang="de-DE" altLang="de-DE" sz="1300"/>
              <a:pPr eaLnBrk="1" hangingPunct="1">
                <a:spcBef>
                  <a:spcPct val="0"/>
                </a:spcBef>
              </a:pPr>
              <a:t>107</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86785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0164B8-A5D4-454E-A7FB-54DF47151DB2}" type="slidenum">
              <a:rPr lang="de-DE" altLang="de-DE" sz="1300"/>
              <a:pPr eaLnBrk="1" hangingPunct="1">
                <a:spcBef>
                  <a:spcPct val="0"/>
                </a:spcBef>
              </a:pPr>
              <a:t>108</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8330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1F5E10-EE43-427A-BD91-39463F504A09}" type="slidenum">
              <a:rPr lang="de-DE" altLang="de-DE" sz="1300"/>
              <a:pPr eaLnBrk="1" hangingPunct="1">
                <a:spcBef>
                  <a:spcPct val="0"/>
                </a:spcBef>
              </a:pPr>
              <a:t>109</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27705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2D7606-2CCA-4DE4-BDA7-A5FB740047E5}" type="slidenum">
              <a:rPr lang="de-DE" altLang="de-DE" sz="1300"/>
              <a:pPr eaLnBrk="1" hangingPunct="1">
                <a:spcBef>
                  <a:spcPct val="0"/>
                </a:spcBef>
              </a:pPr>
              <a:t>110</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834524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571041-298D-4B4B-B1E1-4F506D38224D}" type="slidenum">
              <a:rPr lang="de-DE" altLang="de-DE" sz="1300"/>
              <a:pPr eaLnBrk="1" hangingPunct="1">
                <a:spcBef>
                  <a:spcPct val="0"/>
                </a:spcBef>
              </a:pPr>
              <a:t>111</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142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364755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571041-298D-4B4B-B1E1-4F506D38224D}" type="slidenum">
              <a:rPr lang="de-DE" altLang="de-DE" sz="1300"/>
              <a:pPr eaLnBrk="1" hangingPunct="1">
                <a:spcBef>
                  <a:spcPct val="0"/>
                </a:spcBef>
              </a:pPr>
              <a:t>112</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142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364755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D3C19D-CE2F-470C-92CA-D108FE1C92D1}" type="slidenum">
              <a:rPr lang="de-DE" altLang="de-DE" sz="1300"/>
              <a:pPr eaLnBrk="1" hangingPunct="1">
                <a:spcBef>
                  <a:spcPct val="0"/>
                </a:spcBef>
              </a:pPr>
              <a:t>113</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54191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A4DD99-C918-4394-8BD5-AF9333BCD5CF}" type="slidenum">
              <a:rPr lang="de-DE" altLang="de-DE" sz="1300"/>
              <a:pPr eaLnBrk="1" hangingPunct="1">
                <a:spcBef>
                  <a:spcPct val="0"/>
                </a:spcBef>
              </a:pPr>
              <a:t>114</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52323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A3EC0E-114A-40E3-8DE3-9ED82569E762}" type="slidenum">
              <a:rPr lang="de-DE" altLang="de-DE" sz="1300"/>
              <a:pPr eaLnBrk="1" hangingPunct="1">
                <a:spcBef>
                  <a:spcPct val="0"/>
                </a:spcBef>
              </a:pPr>
              <a:t>115</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768226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0DDEEA-DE09-467C-806A-82EAAC9B418A}" type="slidenum">
              <a:rPr lang="de-DE" altLang="de-DE" sz="1300"/>
              <a:pPr eaLnBrk="1" hangingPunct="1">
                <a:spcBef>
                  <a:spcPct val="0"/>
                </a:spcBef>
              </a:pPr>
              <a:t>116</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089546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38366B-CD58-4C0D-8C9F-88DAC80B5094}" type="slidenum">
              <a:rPr lang="de-DE" altLang="de-DE" sz="1300"/>
              <a:pPr eaLnBrk="1" hangingPunct="1">
                <a:spcBef>
                  <a:spcPct val="0"/>
                </a:spcBef>
              </a:pPr>
              <a:t>117</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602587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8DB740-8EA1-4C9F-957F-57FC832F2DBB}" type="slidenum">
              <a:rPr lang="de-DE" altLang="de-DE" sz="1300"/>
              <a:pPr eaLnBrk="1" hangingPunct="1">
                <a:spcBef>
                  <a:spcPct val="0"/>
                </a:spcBef>
              </a:pPr>
              <a:t>118</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390808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2A7D10-3B5D-4729-B921-EE301CE3F819}" type="slidenum">
              <a:rPr lang="de-DE" altLang="de-DE" sz="1300"/>
              <a:pPr eaLnBrk="1" hangingPunct="1">
                <a:spcBef>
                  <a:spcPct val="0"/>
                </a:spcBef>
              </a:pPr>
              <a:t>119</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687851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20B210-097A-4A7F-9392-469CA376E450}" type="slidenum">
              <a:rPr lang="de-DE" altLang="de-DE" sz="1300"/>
              <a:pPr eaLnBrk="1" hangingPunct="1">
                <a:spcBef>
                  <a:spcPct val="0"/>
                </a:spcBef>
              </a:pPr>
              <a:t>120</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89817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D9A02-14DF-43DD-8AE2-5F5D79EF5EDF}" type="slidenum">
              <a:rPr lang="de-DE" altLang="de-DE" sz="1300"/>
              <a:pPr eaLnBrk="1" hangingPunct="1">
                <a:spcBef>
                  <a:spcPct val="0"/>
                </a:spcBef>
              </a:pPr>
              <a:t>121</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15751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D9A02-14DF-43DD-8AE2-5F5D79EF5EDF}" type="slidenum">
              <a:rPr lang="de-DE" altLang="de-DE" sz="1300"/>
              <a:pPr eaLnBrk="1" hangingPunct="1">
                <a:spcBef>
                  <a:spcPct val="0"/>
                </a:spcBef>
              </a:pPr>
              <a:t>122</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15751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8B58CE-1FAC-41DC-BECA-34B6148E927C}" type="slidenum">
              <a:rPr lang="de-DE" altLang="de-DE" sz="1300"/>
              <a:pPr eaLnBrk="1" hangingPunct="1">
                <a:spcBef>
                  <a:spcPct val="0"/>
                </a:spcBef>
              </a:pPr>
              <a:t>123</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070648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EEEB91-4F12-4B16-8700-B1394DFC7087}" type="slidenum">
              <a:rPr lang="de-DE" altLang="de-DE" sz="1300"/>
              <a:pPr eaLnBrk="1" hangingPunct="1">
                <a:spcBef>
                  <a:spcPct val="0"/>
                </a:spcBef>
              </a:pPr>
              <a:t>124</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07565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A700DB-6F80-43F2-B600-F334393C933A}" type="slidenum">
              <a:rPr lang="de-DE" altLang="de-DE" sz="1300"/>
              <a:pPr eaLnBrk="1" hangingPunct="1">
                <a:spcBef>
                  <a:spcPct val="0"/>
                </a:spcBef>
              </a:pPr>
              <a:t>125</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290344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8A887D-51F6-4F59-8989-080B7B6E7A28}" type="slidenum">
              <a:rPr lang="de-DE" altLang="de-DE" sz="1300"/>
              <a:pPr eaLnBrk="1" hangingPunct="1">
                <a:spcBef>
                  <a:spcPct val="0"/>
                </a:spcBef>
              </a:pPr>
              <a:t>126</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853148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865CD0-7DC8-47BC-AA66-B68512986818}" type="slidenum">
              <a:rPr lang="de-DE" altLang="de-DE" sz="1300"/>
              <a:pPr eaLnBrk="1" hangingPunct="1">
                <a:spcBef>
                  <a:spcPct val="0"/>
                </a:spcBef>
              </a:pPr>
              <a:t>127</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652297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118674-E8DD-46C0-93E0-C2CD49C0F45A}" type="slidenum">
              <a:rPr lang="de-DE" altLang="de-DE" sz="1300"/>
              <a:pPr eaLnBrk="1" hangingPunct="1">
                <a:spcBef>
                  <a:spcPct val="0"/>
                </a:spcBef>
              </a:pPr>
              <a:t>128</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026723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1CF462-280A-455B-BEFB-140050D7FE56}" type="slidenum">
              <a:rPr lang="de-DE" altLang="de-DE" sz="1300"/>
              <a:pPr eaLnBrk="1" hangingPunct="1">
                <a:spcBef>
                  <a:spcPct val="0"/>
                </a:spcBef>
              </a:pPr>
              <a:t>129</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127544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2F1631-FC12-4B22-92D4-A94636F8BD95}" type="slidenum">
              <a:rPr lang="de-DE" altLang="de-DE" sz="1300"/>
              <a:pPr eaLnBrk="1" hangingPunct="1">
                <a:spcBef>
                  <a:spcPct val="0"/>
                </a:spcBef>
              </a:pPr>
              <a:t>130</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266633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600A03-170E-4727-900E-58E7E4DB8F8C}" type="slidenum">
              <a:rPr lang="de-DE" altLang="de-DE" sz="1300"/>
              <a:pPr eaLnBrk="1" hangingPunct="1">
                <a:spcBef>
                  <a:spcPct val="0"/>
                </a:spcBef>
              </a:pPr>
              <a:t>131</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727593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600A03-170E-4727-900E-58E7E4DB8F8C}" type="slidenum">
              <a:rPr lang="de-DE" altLang="de-DE" sz="1300"/>
              <a:pPr eaLnBrk="1" hangingPunct="1">
                <a:spcBef>
                  <a:spcPct val="0"/>
                </a:spcBef>
              </a:pPr>
              <a:t>132</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727593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342509-2A92-41C5-B138-3EC0B7D29B7A}" type="slidenum">
              <a:rPr lang="de-DE" altLang="de-DE" sz="1300"/>
              <a:pPr eaLnBrk="1" hangingPunct="1">
                <a:spcBef>
                  <a:spcPct val="0"/>
                </a:spcBef>
              </a:pPr>
              <a:t>133</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980413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06393C-6F37-47FF-9EC1-1678620036C2}" type="slidenum">
              <a:rPr lang="de-DE" altLang="de-DE" sz="1300"/>
              <a:pPr eaLnBrk="1" hangingPunct="1">
                <a:spcBef>
                  <a:spcPct val="0"/>
                </a:spcBef>
              </a:pPr>
              <a:t>134</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039950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9B381D-075D-4941-99F1-1F96C51CC069}" type="slidenum">
              <a:rPr lang="de-DE" altLang="de-DE" sz="1300"/>
              <a:pPr eaLnBrk="1" hangingPunct="1">
                <a:spcBef>
                  <a:spcPct val="0"/>
                </a:spcBef>
              </a:pPr>
              <a:t>135</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260843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81F035-B2C5-444D-BBFB-D1DB12A65909}" type="slidenum">
              <a:rPr lang="de-DE" altLang="de-DE" sz="1300"/>
              <a:pPr eaLnBrk="1" hangingPunct="1">
                <a:spcBef>
                  <a:spcPct val="0"/>
                </a:spcBef>
              </a:pPr>
              <a:t>136</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036209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E0B4CB-7A2E-424D-9C45-BE7149AE95FB}" type="slidenum">
              <a:rPr lang="de-DE" altLang="de-DE" sz="1300"/>
              <a:pPr eaLnBrk="1" hangingPunct="1">
                <a:spcBef>
                  <a:spcPct val="0"/>
                </a:spcBef>
              </a:pPr>
              <a:t>137</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964133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D674C-C66C-42A5-A123-3A52E2E699CD}" type="slidenum">
              <a:rPr lang="de-DE" altLang="de-DE" sz="1300"/>
              <a:pPr eaLnBrk="1" hangingPunct="1">
                <a:spcBef>
                  <a:spcPct val="0"/>
                </a:spcBef>
              </a:pPr>
              <a:t>138</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84673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E9C001-F458-44ED-8195-1FA76D3AF3A9}" type="slidenum">
              <a:rPr lang="de-DE" altLang="de-DE" sz="1300"/>
              <a:pPr eaLnBrk="1" hangingPunct="1">
                <a:spcBef>
                  <a:spcPct val="0"/>
                </a:spcBef>
              </a:pPr>
              <a:t>139</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74121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61AC4A-6FA6-4ADD-8271-47DACBE77DAC}" type="slidenum">
              <a:rPr lang="de-DE" altLang="de-DE" sz="1300"/>
              <a:pPr eaLnBrk="1" hangingPunct="1">
                <a:spcBef>
                  <a:spcPct val="0"/>
                </a:spcBef>
              </a:pPr>
              <a:t>140</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10539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1023D3-C839-4D91-BAC5-D699DC59DC77}" type="slidenum">
              <a:rPr lang="de-DE" altLang="de-DE" sz="1300"/>
              <a:pPr eaLnBrk="1" hangingPunct="1">
                <a:spcBef>
                  <a:spcPct val="0"/>
                </a:spcBef>
              </a:pPr>
              <a:t>141</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337778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1023D3-C839-4D91-BAC5-D699DC59DC77}" type="slidenum">
              <a:rPr lang="de-DE" altLang="de-DE" sz="1300"/>
              <a:pPr eaLnBrk="1" hangingPunct="1">
                <a:spcBef>
                  <a:spcPct val="0"/>
                </a:spcBef>
              </a:pPr>
              <a:t>142</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337778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40734F-D1B0-4E2C-A500-E365F2277059}" type="slidenum">
              <a:rPr lang="de-DE" altLang="de-DE" sz="1300"/>
              <a:pPr eaLnBrk="1" hangingPunct="1">
                <a:spcBef>
                  <a:spcPct val="0"/>
                </a:spcBef>
              </a:pPr>
              <a:t>143</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919030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F3791-964D-4C25-BE8F-6D8EDBF92BD7}" type="slidenum">
              <a:rPr lang="de-DE" altLang="de-DE" sz="1300"/>
              <a:pPr eaLnBrk="1" hangingPunct="1">
                <a:spcBef>
                  <a:spcPct val="0"/>
                </a:spcBef>
              </a:pPr>
              <a:t>144</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56154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50D381-2EE3-4DD0-9064-7C0647192010}" type="slidenum">
              <a:rPr lang="de-DE" altLang="de-DE" sz="1300"/>
              <a:pPr eaLnBrk="1" hangingPunct="1">
                <a:spcBef>
                  <a:spcPct val="0"/>
                </a:spcBef>
              </a:pPr>
              <a:t>145</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061214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314AD4-35F3-42C2-9899-EAB9B936C52E}" type="slidenum">
              <a:rPr lang="de-DE" altLang="de-DE" sz="1300"/>
              <a:pPr eaLnBrk="1" hangingPunct="1">
                <a:spcBef>
                  <a:spcPct val="0"/>
                </a:spcBef>
              </a:pPr>
              <a:t>146</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797931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531495-FD0D-4835-9F54-5E04CD6B5F74}" type="slidenum">
              <a:rPr lang="de-DE" altLang="de-DE" sz="1300"/>
              <a:pPr eaLnBrk="1" hangingPunct="1">
                <a:spcBef>
                  <a:spcPct val="0"/>
                </a:spcBef>
              </a:pPr>
              <a:t>147</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314547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0B79A4D-D81A-433D-9FB0-120784AF85B7}" type="slidenum">
              <a:rPr lang="de-DE" altLang="de-DE" sz="1300"/>
              <a:pPr algn="r" eaLnBrk="1" hangingPunct="1">
                <a:spcBef>
                  <a:spcPct val="0"/>
                </a:spcBef>
              </a:pPr>
              <a:t>148</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51114389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0B79A4D-D81A-433D-9FB0-120784AF85B7}" type="slidenum">
              <a:rPr lang="de-DE" altLang="de-DE" sz="1300"/>
              <a:pPr algn="r" eaLnBrk="1" hangingPunct="1">
                <a:spcBef>
                  <a:spcPct val="0"/>
                </a:spcBef>
              </a:pPr>
              <a:t>149</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51114389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624862-154C-45FB-AE5B-268A3A0EDB29}" type="slidenum">
              <a:rPr lang="de-DE" altLang="de-DE" sz="1300"/>
              <a:pPr eaLnBrk="1" hangingPunct="1">
                <a:spcBef>
                  <a:spcPct val="0"/>
                </a:spcBef>
              </a:pPr>
              <a:t>150</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727987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D1DE28-90B1-4668-89E1-16EFF8CBCC84}" type="slidenum">
              <a:rPr lang="de-DE" altLang="de-DE" sz="1300"/>
              <a:pPr eaLnBrk="1" hangingPunct="1">
                <a:spcBef>
                  <a:spcPct val="0"/>
                </a:spcBef>
              </a:pPr>
              <a:t>151</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065025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F1C4D0-79EC-4754-8CC4-196DB0D84354}" type="slidenum">
              <a:rPr lang="de-DE" altLang="de-DE" sz="1300"/>
              <a:pPr eaLnBrk="1" hangingPunct="1">
                <a:spcBef>
                  <a:spcPct val="0"/>
                </a:spcBef>
              </a:pPr>
              <a:t>152</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9106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520ED-8CDE-467F-999E-AABFA63D7FC9}" type="slidenum">
              <a:rPr lang="de-DE" altLang="de-DE" sz="1300"/>
              <a:pPr eaLnBrk="1" hangingPunct="1">
                <a:spcBef>
                  <a:spcPct val="0"/>
                </a:spcBef>
              </a:pPr>
              <a:t>153</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419496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AD75EB-F948-46DD-A1A8-382EF7F5698F}" type="slidenum">
              <a:rPr lang="de-DE" altLang="de-DE" sz="1300"/>
              <a:pPr eaLnBrk="1" hangingPunct="1">
                <a:spcBef>
                  <a:spcPct val="0"/>
                </a:spcBef>
              </a:pPr>
              <a:t>154</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685561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4FD980-4960-4B0F-8F29-504B73B27111}" type="slidenum">
              <a:rPr lang="de-DE" altLang="de-DE" sz="1300"/>
              <a:pPr eaLnBrk="1" hangingPunct="1">
                <a:spcBef>
                  <a:spcPct val="0"/>
                </a:spcBef>
              </a:pPr>
              <a:t>155</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80814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F50218-B678-4D1B-BACD-46C0469F6487}" type="slidenum">
              <a:rPr lang="de-DE" altLang="de-DE" sz="1300"/>
              <a:pPr eaLnBrk="1" hangingPunct="1">
                <a:spcBef>
                  <a:spcPct val="0"/>
                </a:spcBef>
              </a:pPr>
              <a:t>156</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138977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6D79D6-6F87-4640-A232-875D1B0C4C93}" type="slidenum">
              <a:rPr lang="de-DE" altLang="de-DE" sz="1300"/>
              <a:pPr eaLnBrk="1" hangingPunct="1">
                <a:spcBef>
                  <a:spcPct val="0"/>
                </a:spcBef>
              </a:pPr>
              <a:t>157</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986026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932E0E-138E-4114-8F8E-C10899ED7F5D}" type="slidenum">
              <a:rPr lang="de-DE" altLang="de-DE" sz="1300"/>
              <a:pPr eaLnBrk="1" hangingPunct="1">
                <a:spcBef>
                  <a:spcPct val="0"/>
                </a:spcBef>
              </a:pPr>
              <a:t>158</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387061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A02433-5D7F-4052-991D-A23FCE39F13E}" type="slidenum">
              <a:rPr lang="de-DE" altLang="de-DE" sz="1300"/>
              <a:pPr eaLnBrk="1" hangingPunct="1">
                <a:spcBef>
                  <a:spcPct val="0"/>
                </a:spcBef>
              </a:pPr>
              <a:t>159</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443356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1EC57A-A7AB-4D9D-AEC8-61FD0F008ADE}" type="slidenum">
              <a:rPr lang="de-DE" altLang="de-DE" sz="1300"/>
              <a:pPr eaLnBrk="1" hangingPunct="1">
                <a:spcBef>
                  <a:spcPct val="0"/>
                </a:spcBef>
              </a:pPr>
              <a:t>160</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495890"/>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A26144-BE00-4224-97C8-B2983AF8C0B6}" type="slidenum">
              <a:rPr lang="de-DE" altLang="de-DE" sz="1300"/>
              <a:pPr eaLnBrk="1" hangingPunct="1">
                <a:spcBef>
                  <a:spcPct val="0"/>
                </a:spcBef>
              </a:pPr>
              <a:t>161</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021143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DE42B4-7259-4CC3-B958-AC52DF1C1F9D}" type="slidenum">
              <a:rPr lang="de-DE" altLang="de-DE" sz="1300"/>
              <a:pPr eaLnBrk="1" hangingPunct="1">
                <a:spcBef>
                  <a:spcPct val="0"/>
                </a:spcBef>
              </a:pPr>
              <a:t>162</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867185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4F5748-6E32-48F5-8BC7-F4F9CE432F96}" type="slidenum">
              <a:rPr lang="de-DE" altLang="de-DE" sz="1300"/>
              <a:pPr eaLnBrk="1" hangingPunct="1">
                <a:spcBef>
                  <a:spcPct val="0"/>
                </a:spcBef>
              </a:pPr>
              <a:t>163</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5667966"/>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164</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165</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166</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167</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D41913-4267-4995-AB05-3DB64E985248}" type="slidenum">
              <a:rPr lang="de-DE" altLang="de-DE" sz="1300"/>
              <a:pPr algn="r" eaLnBrk="1" hangingPunct="1">
                <a:spcBef>
                  <a:spcPct val="0"/>
                </a:spcBef>
              </a:pPr>
              <a:t>168</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553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33A877D-D0E2-45B0-B0F8-09FCA99488F3}" type="slidenum">
              <a:rPr lang="de-DE" altLang="de-DE" sz="1300"/>
              <a:pPr algn="r" eaLnBrk="1" hangingPunct="1">
                <a:spcBef>
                  <a:spcPct val="0"/>
                </a:spcBef>
              </a:pPr>
              <a:t>169</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88699"/>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33A877D-D0E2-45B0-B0F8-09FCA99488F3}" type="slidenum">
              <a:rPr lang="de-DE" altLang="de-DE" sz="1300"/>
              <a:pPr algn="r" eaLnBrk="1" hangingPunct="1">
                <a:spcBef>
                  <a:spcPct val="0"/>
                </a:spcBef>
              </a:pPr>
              <a:t>170</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8869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33A877D-D0E2-45B0-B0F8-09FCA99488F3}" type="slidenum">
              <a:rPr lang="de-DE" altLang="de-DE" sz="1300"/>
              <a:pPr algn="r" eaLnBrk="1" hangingPunct="1">
                <a:spcBef>
                  <a:spcPct val="0"/>
                </a:spcBef>
              </a:pPr>
              <a:t>171</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8869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36438C7-EEBC-4EF9-9E31-A300CBFFDAEE}" type="slidenum">
              <a:rPr lang="de-DE" altLang="de-DE" sz="1300"/>
              <a:pPr algn="r" eaLnBrk="1" hangingPunct="1">
                <a:spcBef>
                  <a:spcPct val="0"/>
                </a:spcBef>
              </a:pPr>
              <a:t>173</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950308"/>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5C58-999C-4AC7-8010-D6952A0CA6DB}" type="slidenum">
              <a:rPr lang="de-DE" altLang="de-DE" sz="1300"/>
              <a:pPr eaLnBrk="1" hangingPunct="1">
                <a:spcBef>
                  <a:spcPct val="0"/>
                </a:spcBef>
              </a:pPr>
              <a:t>174</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4560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AE9CB8-3ED4-4C95-9A78-2370CE5828A3}" type="slidenum">
              <a:rPr lang="de-DE" altLang="de-DE" sz="1300"/>
              <a:pPr eaLnBrk="1" hangingPunct="1">
                <a:spcBef>
                  <a:spcPct val="0"/>
                </a:spcBef>
              </a:pPr>
              <a:t>175</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0573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C75F0B-5018-4A96-9C00-BFA13220761E}" type="slidenum">
              <a:rPr lang="de-DE" altLang="de-DE" sz="1300"/>
              <a:pPr eaLnBrk="1" hangingPunct="1">
                <a:spcBef>
                  <a:spcPct val="0"/>
                </a:spcBef>
              </a:pPr>
              <a:t>176</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743888"/>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17FB5F-4DE9-4717-86A8-98AE6479BA91}" type="slidenum">
              <a:rPr lang="de-DE" altLang="de-DE" sz="1300"/>
              <a:pPr eaLnBrk="1" hangingPunct="1">
                <a:spcBef>
                  <a:spcPct val="0"/>
                </a:spcBef>
              </a:pPr>
              <a:t>177</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598340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B987FC-B073-4C5E-B9AC-1BC565825602}" type="slidenum">
              <a:rPr lang="de-DE" altLang="de-DE" sz="1300"/>
              <a:pPr eaLnBrk="1" hangingPunct="1">
                <a:spcBef>
                  <a:spcPct val="0"/>
                </a:spcBef>
              </a:pPr>
              <a:t>178</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81298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624D3E-972A-4120-AD1A-B7DD43C3C830}" type="slidenum">
              <a:rPr lang="de-DE" altLang="de-DE" sz="1300"/>
              <a:pPr eaLnBrk="1" hangingPunct="1">
                <a:spcBef>
                  <a:spcPct val="0"/>
                </a:spcBef>
              </a:pPr>
              <a:t>179</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85364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59133-2F62-4359-B261-D6498939BAB5}" type="slidenum">
              <a:rPr lang="de-DE" altLang="de-DE" sz="1300"/>
              <a:pPr eaLnBrk="1" hangingPunct="1">
                <a:spcBef>
                  <a:spcPct val="0"/>
                </a:spcBef>
              </a:pPr>
              <a:t>180</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937610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181</a:t>
            </a:fld>
            <a:endParaRPr lang="de-DE" altLang="de-DE"/>
          </a:p>
        </p:txBody>
      </p:sp>
    </p:spTree>
    <p:extLst>
      <p:ext uri="{BB962C8B-B14F-4D97-AF65-F5344CB8AC3E}">
        <p14:creationId xmlns:p14="http://schemas.microsoft.com/office/powerpoint/2010/main" val="15623113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182</a:t>
            </a:fld>
            <a:endParaRPr lang="de-DE" altLang="de-DE"/>
          </a:p>
        </p:txBody>
      </p:sp>
    </p:spTree>
    <p:extLst>
      <p:ext uri="{BB962C8B-B14F-4D97-AF65-F5344CB8AC3E}">
        <p14:creationId xmlns:p14="http://schemas.microsoft.com/office/powerpoint/2010/main" val="3705322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4" name="Slide Number Placeholder 3"/>
          <p:cNvSpPr>
            <a:spLocks noGrp="1"/>
          </p:cNvSpPr>
          <p:nvPr>
            <p:ph type="sldNum" sz="quarter" idx="12"/>
          </p:nvPr>
        </p:nvSpPr>
        <p:spPr bwMode="gray"/>
        <p:txBody>
          <a:bodyPr/>
          <a:lstStyle>
            <a:lvl1pPr>
              <a:defRPr b="0"/>
            </a:lvl1pPr>
          </a:lstStyle>
          <a:p>
            <a:fld id="{3E309BCE-EEFE-48DE-97EE-8BEF5ACAB3E1}"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2 – Unáhlené Závěry I</a:t>
            </a:r>
          </a:p>
        </p:txBody>
      </p:sp>
      <p:sp>
        <p:nvSpPr>
          <p:cNvPr id="6" name="Slide Number Placeholder 5"/>
          <p:cNvSpPr>
            <a:spLocks noGrp="1"/>
          </p:cNvSpPr>
          <p:nvPr>
            <p:ph type="sldNum" sz="quarter" idx="12"/>
          </p:nvPr>
        </p:nvSpPr>
        <p:spPr bwMode="gray"/>
        <p:txBody>
          <a:bodyPr>
            <a:noAutofit/>
          </a:bodyPr>
          <a:lstStyle>
            <a:lvl1pPr>
              <a:defRPr b="0"/>
            </a:lvl1pPr>
          </a:lstStyle>
          <a:p>
            <a:fld id="{C4F3F175-7298-4170-8B11-8A29DAD30E09}"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1D5FFEC0-A974-4A2D-BD98-66563581D548}"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3E309BCE-EEFE-48DE-97EE-8BEF5ACAB3E1}"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3E309BCE-EEFE-48DE-97EE-8BEF5ACAB3E1}"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5" name="Slide Number Placeholder 4"/>
          <p:cNvSpPr>
            <a:spLocks noGrp="1"/>
          </p:cNvSpPr>
          <p:nvPr>
            <p:ph type="sldNum" sz="quarter" idx="12"/>
          </p:nvPr>
        </p:nvSpPr>
        <p:spPr bwMode="gray"/>
        <p:txBody>
          <a:bodyPr/>
          <a:lstStyle>
            <a:lvl1pPr>
              <a:defRPr b="0"/>
            </a:lvl1pPr>
          </a:lstStyle>
          <a:p>
            <a:fld id="{4441768E-0C6E-47F7-B814-29E774830C88}"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4" name="Slide Number Placeholder 3"/>
          <p:cNvSpPr>
            <a:spLocks noGrp="1"/>
          </p:cNvSpPr>
          <p:nvPr>
            <p:ph type="sldNum" sz="quarter" idx="12"/>
          </p:nvPr>
        </p:nvSpPr>
        <p:spPr bwMode="gray"/>
        <p:txBody>
          <a:bodyPr/>
          <a:lstStyle>
            <a:lvl1pPr>
              <a:defRPr b="0"/>
            </a:lvl1pPr>
          </a:lstStyle>
          <a:p>
            <a:fld id="{416DD16D-9860-40B7-A203-3BEBBF3CB62A}"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2 – Unáhlené Závěry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E309BCE-EEFE-48DE-97EE-8BEF5ACAB3E1}"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1.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2 A – </a:t>
            </a:r>
            <a:r>
              <a:rPr lang="en-US" altLang="ko-KR" dirty="0" err="1">
                <a:latin typeface="+mn-lt"/>
                <a:ea typeface="+mn-ea"/>
                <a:cs typeface="+mn-cs"/>
              </a:rPr>
              <a:t>Unáhlené</a:t>
            </a:r>
            <a:r>
              <a:rPr lang="en-US" altLang="ko-KR" dirty="0">
                <a:latin typeface="+mn-lt"/>
                <a:ea typeface="+mn-ea"/>
                <a:cs typeface="+mn-cs"/>
              </a:rPr>
              <a:t> </a:t>
            </a:r>
            <a:r>
              <a:rPr lang="en-US" altLang="ko-KR" dirty="0" err="1">
                <a:latin typeface="+mn-lt"/>
                <a:ea typeface="+mn-ea"/>
                <a:cs typeface="+mn-cs"/>
              </a:rPr>
              <a:t>Závěry</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72208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Proto někdy dospějeme k určitému závěru, i když nemáme </a:t>
            </a:r>
            <a:r>
              <a:rPr lang="en-US" altLang="de-DE" sz="2400" dirty="0">
                <a:solidFill>
                  <a:srgbClr val="333333"/>
                </a:solidFill>
              </a:rPr>
              <a:t>100%</a:t>
            </a:r>
            <a:r>
              <a:rPr lang="cs-CZ" altLang="de-DE" sz="2400" dirty="0">
                <a:solidFill>
                  <a:srgbClr val="333333"/>
                </a:solidFill>
              </a:rPr>
              <a:t> jistotu, že je </a:t>
            </a:r>
            <a:r>
              <a:rPr lang="cs-CZ" altLang="de-DE" sz="2400">
                <a:solidFill>
                  <a:srgbClr val="333333"/>
                </a:solidFill>
              </a:rPr>
              <a:t>správný</a:t>
            </a: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3</a:t>
            </a:fld>
            <a:endParaRPr lang="de-DE" altLang="de-DE"/>
          </a:p>
        </p:txBody>
      </p:sp>
    </p:spTree>
    <p:extLst>
      <p:ext uri="{BB962C8B-B14F-4D97-AF65-F5344CB8AC3E}">
        <p14:creationId xmlns:p14="http://schemas.microsoft.com/office/powerpoint/2010/main" val="1557568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Proto někdy dospějeme k určitému závěru, i když nemáme </a:t>
            </a:r>
            <a:r>
              <a:rPr lang="en-US" altLang="de-DE" sz="2400" dirty="0">
                <a:solidFill>
                  <a:srgbClr val="333333"/>
                </a:solidFill>
              </a:rPr>
              <a:t>100%</a:t>
            </a:r>
            <a:r>
              <a:rPr lang="cs-CZ" altLang="de-DE" sz="2400" dirty="0">
                <a:solidFill>
                  <a:srgbClr val="333333"/>
                </a:solidFill>
              </a:rPr>
              <a:t> jistotu, že je správný</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Měli bychom hledat zlatou střední cestu </a:t>
            </a:r>
            <a:r>
              <a:rPr lang="cs-CZ" altLang="de-DE" sz="2400">
                <a:solidFill>
                  <a:srgbClr val="333333"/>
                </a:solidFill>
              </a:rPr>
              <a:t>mezi</a:t>
            </a: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4</a:t>
            </a:fld>
            <a:endParaRPr lang="de-DE" altLang="de-DE"/>
          </a:p>
        </p:txBody>
      </p:sp>
    </p:spTree>
    <p:extLst>
      <p:ext uri="{BB962C8B-B14F-4D97-AF65-F5344CB8AC3E}">
        <p14:creationId xmlns:p14="http://schemas.microsoft.com/office/powerpoint/2010/main" val="2287502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Proto někdy dospějeme k určitému závěru, i když nemáme </a:t>
            </a:r>
            <a:r>
              <a:rPr lang="en-US" altLang="de-DE" sz="2400" dirty="0">
                <a:solidFill>
                  <a:srgbClr val="333333"/>
                </a:solidFill>
              </a:rPr>
              <a:t>100%</a:t>
            </a:r>
            <a:r>
              <a:rPr lang="cs-CZ" altLang="de-DE" sz="2400" dirty="0">
                <a:solidFill>
                  <a:srgbClr val="333333"/>
                </a:solidFill>
              </a:rPr>
              <a:t> jistotu, že je správný</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Měli bychom hledat zlatou střední cestu mezi</a:t>
            </a:r>
            <a:r>
              <a:rPr lang="de-DE" altLang="de-DE" sz="2400" dirty="0">
                <a:solidFill>
                  <a:srgbClr val="333333"/>
                </a:solidFill>
              </a:rPr>
              <a:t>:</a:t>
            </a:r>
            <a:endParaRPr lang="en-US" altLang="de-DE" sz="2400" dirty="0">
              <a:solidFill>
                <a:srgbClr val="333333"/>
              </a:solidFill>
            </a:endParaRPr>
          </a:p>
          <a:p>
            <a:pPr marL="774827" lvl="3" indent="-342900" defTabSz="914400" fontAlgn="base">
              <a:spcBef>
                <a:spcPts val="1999"/>
              </a:spcBef>
              <a:buClr>
                <a:srgbClr val="000000"/>
              </a:buClr>
              <a:buFont typeface="WingDings"/>
              <a:buChar char=""/>
            </a:pPr>
            <a:r>
              <a:rPr lang="cs-CZ" altLang="de-DE" sz="2400" dirty="0">
                <a:solidFill>
                  <a:srgbClr val="333333"/>
                </a:solidFill>
              </a:rPr>
              <a:t>příliš unáhleným</a:t>
            </a:r>
            <a:r>
              <a:rPr lang="en-US" altLang="de-DE" sz="2400" dirty="0">
                <a:solidFill>
                  <a:srgbClr val="333333"/>
                </a:solidFill>
              </a:rPr>
              <a:t> </a:t>
            </a:r>
            <a:r>
              <a:rPr lang="cs-CZ" altLang="de-DE" sz="2400" dirty="0">
                <a:solidFill>
                  <a:srgbClr val="333333"/>
                </a:solidFill>
              </a:rPr>
              <a:t>rozhodnutím </a:t>
            </a:r>
            <a:r>
              <a:rPr lang="en-US" altLang="de-DE" sz="2400" dirty="0">
                <a:solidFill>
                  <a:srgbClr val="333333"/>
                </a:solidFill>
              </a:rPr>
              <a:t>(</a:t>
            </a:r>
            <a:r>
              <a:rPr lang="cs-CZ" altLang="de-DE" sz="2400" dirty="0">
                <a:solidFill>
                  <a:srgbClr val="004992"/>
                </a:solidFill>
              </a:rPr>
              <a:t>riziko</a:t>
            </a:r>
            <a:r>
              <a:rPr lang="en-US" altLang="de-DE" sz="2400" dirty="0">
                <a:solidFill>
                  <a:srgbClr val="004992"/>
                </a:solidFill>
              </a:rPr>
              <a:t>: </a:t>
            </a:r>
            <a:r>
              <a:rPr lang="cs-CZ" altLang="de-DE" sz="2400" dirty="0">
                <a:solidFill>
                  <a:srgbClr val="333333"/>
                </a:solidFill>
              </a:rPr>
              <a:t>chybné rozhodnutí</a:t>
            </a:r>
            <a:r>
              <a:rPr lang="en-US" altLang="de-DE" sz="2400" dirty="0">
                <a:solidFill>
                  <a:srgbClr val="333333"/>
                </a:solidFill>
              </a:rPr>
              <a:t>)</a:t>
            </a:r>
            <a:br>
              <a:rPr lang="en-US" altLang="de-DE" sz="2400">
                <a:solidFill>
                  <a:srgbClr val="333333"/>
                </a:solidFill>
              </a:rPr>
            </a:br>
            <a:r>
              <a:rPr lang="cs-CZ" altLang="de-DE" sz="2400" i="1">
                <a:solidFill>
                  <a:srgbClr val="333333"/>
                </a:solidFill>
              </a:rPr>
              <a:t>a</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5</a:t>
            </a:fld>
            <a:endParaRPr lang="de-DE" altLang="de-DE"/>
          </a:p>
        </p:txBody>
      </p:sp>
    </p:spTree>
    <p:extLst>
      <p:ext uri="{BB962C8B-B14F-4D97-AF65-F5344CB8AC3E}">
        <p14:creationId xmlns:p14="http://schemas.microsoft.com/office/powerpoint/2010/main" val="2975445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Mnohdy musíme činit určité závěry na základě velmi složitých informací z okolního prostředí</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Proto někdy dospějeme k určitému závěru, i když nemáme </a:t>
            </a:r>
            <a:r>
              <a:rPr lang="en-US" altLang="de-DE" sz="2400" dirty="0">
                <a:solidFill>
                  <a:srgbClr val="333333"/>
                </a:solidFill>
              </a:rPr>
              <a:t>100%</a:t>
            </a:r>
            <a:r>
              <a:rPr lang="cs-CZ" altLang="de-DE" sz="2400" dirty="0">
                <a:solidFill>
                  <a:srgbClr val="333333"/>
                </a:solidFill>
              </a:rPr>
              <a:t> jistotu, že je správný</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Měli bychom hledat zlatou střední cestu mezi</a:t>
            </a:r>
            <a:r>
              <a:rPr lang="de-DE" altLang="de-DE" sz="2400" dirty="0">
                <a:solidFill>
                  <a:srgbClr val="333333"/>
                </a:solidFill>
              </a:rPr>
              <a:t>:</a:t>
            </a:r>
            <a:endParaRPr lang="en-US" altLang="de-DE" sz="2400" dirty="0">
              <a:solidFill>
                <a:srgbClr val="333333"/>
              </a:solidFill>
            </a:endParaRPr>
          </a:p>
          <a:p>
            <a:pPr marL="774827" lvl="3" indent="-342900" defTabSz="914400" fontAlgn="base">
              <a:spcBef>
                <a:spcPts val="1999"/>
              </a:spcBef>
              <a:buClr>
                <a:srgbClr val="000000"/>
              </a:buClr>
              <a:buFont typeface="WingDings"/>
              <a:buChar char=""/>
            </a:pPr>
            <a:r>
              <a:rPr lang="cs-CZ" altLang="de-DE" sz="2400" dirty="0">
                <a:solidFill>
                  <a:srgbClr val="333333"/>
                </a:solidFill>
              </a:rPr>
              <a:t>příliš unáhleným</a:t>
            </a:r>
            <a:r>
              <a:rPr lang="en-US" altLang="de-DE" sz="2400" dirty="0">
                <a:solidFill>
                  <a:srgbClr val="333333"/>
                </a:solidFill>
              </a:rPr>
              <a:t> </a:t>
            </a:r>
            <a:r>
              <a:rPr lang="cs-CZ" altLang="de-DE" sz="2400" dirty="0">
                <a:solidFill>
                  <a:srgbClr val="333333"/>
                </a:solidFill>
              </a:rPr>
              <a:t>rozhodnutím </a:t>
            </a:r>
            <a:r>
              <a:rPr lang="en-US" altLang="de-DE" sz="2400" dirty="0">
                <a:solidFill>
                  <a:srgbClr val="333333"/>
                </a:solidFill>
              </a:rPr>
              <a:t>(</a:t>
            </a:r>
            <a:r>
              <a:rPr lang="cs-CZ" altLang="de-DE" sz="2400" dirty="0">
                <a:solidFill>
                  <a:srgbClr val="004992"/>
                </a:solidFill>
              </a:rPr>
              <a:t>riziko</a:t>
            </a:r>
            <a:r>
              <a:rPr lang="en-US" altLang="de-DE" sz="2400" dirty="0">
                <a:solidFill>
                  <a:srgbClr val="004992"/>
                </a:solidFill>
              </a:rPr>
              <a:t>: </a:t>
            </a:r>
            <a:r>
              <a:rPr lang="cs-CZ" altLang="de-DE" sz="2400" dirty="0">
                <a:solidFill>
                  <a:srgbClr val="333333"/>
                </a:solidFill>
              </a:rPr>
              <a:t>chybné rozhodnutí</a:t>
            </a:r>
            <a:r>
              <a:rPr lang="en-US" altLang="de-DE" sz="2400" dirty="0">
                <a:solidFill>
                  <a:srgbClr val="333333"/>
                </a:solidFill>
              </a:rPr>
              <a:t>)</a:t>
            </a:r>
            <a:br>
              <a:rPr lang="en-US" altLang="de-DE" sz="2400" dirty="0">
                <a:solidFill>
                  <a:srgbClr val="333333"/>
                </a:solidFill>
              </a:rPr>
            </a:br>
            <a:r>
              <a:rPr lang="cs-CZ" altLang="de-DE" sz="2400" i="1" dirty="0">
                <a:solidFill>
                  <a:srgbClr val="333333"/>
                </a:solidFill>
              </a:rPr>
              <a:t>a</a:t>
            </a:r>
            <a:endParaRPr lang="en-US" altLang="de-DE" sz="2400" i="1" dirty="0">
              <a:solidFill>
                <a:srgbClr val="333333"/>
              </a:solidFill>
            </a:endParaRPr>
          </a:p>
          <a:p>
            <a:pPr marL="774827" lvl="3" indent="-342900" defTabSz="914400" fontAlgn="base">
              <a:spcBef>
                <a:spcPts val="1999"/>
              </a:spcBef>
              <a:buClr>
                <a:srgbClr val="000000"/>
              </a:buClr>
              <a:buFont typeface="WingDings"/>
              <a:buChar char=""/>
            </a:pPr>
            <a:r>
              <a:rPr lang="cs-CZ" altLang="de-DE" sz="2400" dirty="0">
                <a:solidFill>
                  <a:srgbClr val="333333"/>
                </a:solidFill>
              </a:rPr>
              <a:t>příliš pečlivým rozhodováním </a:t>
            </a:r>
            <a:r>
              <a:rPr lang="en-US" altLang="de-DE" sz="2400" dirty="0">
                <a:solidFill>
                  <a:srgbClr val="333333"/>
                </a:solidFill>
              </a:rPr>
              <a:t>(</a:t>
            </a:r>
            <a:r>
              <a:rPr lang="cs-CZ" altLang="de-DE" sz="2400" dirty="0">
                <a:solidFill>
                  <a:srgbClr val="004992"/>
                </a:solidFill>
              </a:rPr>
              <a:t>nevýhoda</a:t>
            </a:r>
            <a:r>
              <a:rPr lang="en-US" altLang="de-DE" sz="2400" dirty="0">
                <a:solidFill>
                  <a:srgbClr val="004992"/>
                </a:solidFill>
              </a:rPr>
              <a:t>: </a:t>
            </a:r>
            <a:r>
              <a:rPr lang="cs-CZ" altLang="de-DE" sz="2400" dirty="0">
                <a:solidFill>
                  <a:srgbClr val="333333"/>
                </a:solidFill>
              </a:rPr>
              <a:t>trvá příliš dlouho)</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6</a:t>
            </a:fld>
            <a:endParaRPr lang="de-DE" altLang="de-DE"/>
          </a:p>
        </p:txBody>
      </p:sp>
    </p:spTree>
    <p:extLst>
      <p:ext uri="{BB962C8B-B14F-4D97-AF65-F5344CB8AC3E}">
        <p14:creationId xmlns:p14="http://schemas.microsoft.com/office/powerpoint/2010/main" val="1960865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Závěry bez 100% jistoty</a:t>
            </a:r>
          </a:p>
        </p:txBody>
      </p:sp>
      <p:graphicFrame>
        <p:nvGraphicFramePr>
          <p:cNvPr id="6" name="Group 25"/>
          <p:cNvGraphicFramePr>
            <a:graphicFrameLocks noGrp="1"/>
          </p:cNvGraphicFramePr>
          <p:nvPr>
            <p:extLst>
              <p:ext uri="{D42A27DB-BD31-4B8C-83A1-F6EECF244321}">
                <p14:modId xmlns:p14="http://schemas.microsoft.com/office/powerpoint/2010/main" val="88644097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Vysvětlení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Správné?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i-FI" sz="2400" b="0" i="0" u="none" strike="noStrike" cap="none" normalizeH="0" baseline="0">
                          <a:ln>
                            <a:noFill/>
                          </a:ln>
                          <a:solidFill>
                            <a:srgbClr val="333333"/>
                          </a:solidFill>
                          <a:effectLst/>
                          <a:latin typeface="Calibri Light"/>
                        </a:rPr>
                        <a:t>Z okna se valí kouř.</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Hoří?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0" i="0" u="none" strike="noStrike" cap="none" normalizeH="0" baseline="0" dirty="0">
                          <a:ln>
                            <a:noFill/>
                          </a:ln>
                          <a:solidFill>
                            <a:srgbClr val="333333"/>
                          </a:solidFill>
                          <a:effectLst/>
                          <a:latin typeface="Calibri Light"/>
                        </a:rPr>
                        <a:t> </a:t>
                      </a:r>
                      <a:r>
                        <a:rPr kumimoji="0" lang="en-US" sz="2400" b="1" i="0" u="none" strike="noStrike" cap="none" normalizeH="0" baseline="0" dirty="0">
                          <a:ln>
                            <a:noFill/>
                          </a:ln>
                          <a:solidFill>
                            <a:srgbClr val="333333"/>
                          </a:solidFill>
                          <a:effectLst/>
                          <a:latin typeface="Calibri Light"/>
                        </a:rPr>
                        <a:t>– Co </a:t>
                      </a:r>
                      <a:r>
                        <a:rPr kumimoji="0" lang="en-US" sz="2400" b="1" i="0" u="none" strike="noStrike" cap="none" normalizeH="0" baseline="0" dirty="0" err="1">
                          <a:ln>
                            <a:noFill/>
                          </a:ln>
                          <a:solidFill>
                            <a:srgbClr val="333333"/>
                          </a:solidFill>
                          <a:effectLst/>
                          <a:latin typeface="Calibri Light"/>
                        </a:rPr>
                        <a:t>byste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udělali</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na ulici vrávorá a nesrozumitelně blábolí.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Opilec?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5"/>
          <p:cNvGraphicFramePr>
            <a:graphicFrameLocks noGrp="1"/>
          </p:cNvGraphicFramePr>
          <p:nvPr>
            <p:extLst>
              <p:ext uri="{D42A27DB-BD31-4B8C-83A1-F6EECF244321}">
                <p14:modId xmlns:p14="http://schemas.microsoft.com/office/powerpoint/2010/main" val="323574710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Vysvětlení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Správné?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0" i="0" u="none" strike="noStrike" cap="none" normalizeH="0" baseline="0">
                          <a:ln>
                            <a:noFill/>
                          </a:ln>
                          <a:solidFill>
                            <a:srgbClr val="333333"/>
                          </a:solidFill>
                          <a:effectLst/>
                          <a:latin typeface="Calibri Light"/>
                        </a:rPr>
                        <a:t>Z okna se valí kouř.</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Hoří?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Pravděpodobně</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ano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přísloví</a:t>
                      </a:r>
                      <a:r>
                        <a:rPr kumimoji="0" lang="en-US" sz="2400" b="0" i="0" u="none" strike="noStrike" cap="none" normalizeH="0" baseline="0">
                          <a:ln>
                            <a:noFill/>
                          </a:ln>
                          <a:solidFill>
                            <a:srgbClr val="333333"/>
                          </a:solidFill>
                          <a:effectLst/>
                          <a:latin typeface="Calibri Light"/>
                        </a:rPr>
                        <a:t>: “Není </a:t>
                      </a:r>
                      <a:r>
                        <a:rPr kumimoji="0" lang="en-US" sz="2400" b="0" i="0" u="none" strike="noStrike" cap="none" normalizeH="0" baseline="0" dirty="0" err="1">
                          <a:ln>
                            <a:noFill/>
                          </a:ln>
                          <a:solidFill>
                            <a:srgbClr val="333333"/>
                          </a:solidFill>
                          <a:effectLst/>
                          <a:latin typeface="Calibri Light"/>
                        </a:rPr>
                        <a:t>kouře</a:t>
                      </a:r>
                      <a:r>
                        <a:rPr kumimoji="0" lang="en-US" sz="2400" b="0" i="0" u="none" strike="noStrike" cap="none" normalizeH="0" baseline="0" dirty="0">
                          <a:ln>
                            <a:noFill/>
                          </a:ln>
                          <a:solidFill>
                            <a:srgbClr val="333333"/>
                          </a:solidFill>
                          <a:effectLst/>
                          <a:latin typeface="Calibri Light"/>
                        </a:rPr>
                        <a:t> bez </a:t>
                      </a:r>
                      <a:r>
                        <a:rPr kumimoji="0" lang="en-US" sz="2400" b="0" i="0" u="none" strike="noStrike" cap="none" normalizeH="0" baseline="0" err="1">
                          <a:ln>
                            <a:noFill/>
                          </a:ln>
                          <a:solidFill>
                            <a:srgbClr val="333333"/>
                          </a:solidFill>
                          <a:effectLst/>
                          <a:latin typeface="Calibri Light"/>
                        </a:rPr>
                        <a:t>ohně</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Zavolejte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hasiče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Nevšímavost</a:t>
                      </a:r>
                      <a:r>
                        <a:rPr kumimoji="0" lang="en-US" sz="2400" b="0" i="0" u="none" strike="noStrike" cap="none" normalizeH="0" baseline="0" dirty="0">
                          <a:ln>
                            <a:noFill/>
                          </a:ln>
                          <a:solidFill>
                            <a:srgbClr val="333333"/>
                          </a:solidFill>
                          <a:effectLst/>
                          <a:latin typeface="Calibri Light"/>
                        </a:rPr>
                        <a:t> by </a:t>
                      </a:r>
                      <a:r>
                        <a:rPr kumimoji="0" lang="en-US" sz="2400" b="0" i="0" u="none" strike="noStrike" cap="none" normalizeH="0" baseline="0" dirty="0" err="1">
                          <a:ln>
                            <a:noFill/>
                          </a:ln>
                          <a:solidFill>
                            <a:srgbClr val="333333"/>
                          </a:solidFill>
                          <a:effectLst/>
                          <a:latin typeface="Calibri Light"/>
                        </a:rPr>
                        <a:t>mohla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být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horší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než</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falešný</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poplach</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na ulici vrávorá a nesrozumitelně blábolí.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Opilec?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5"/>
          <p:cNvGraphicFramePr>
            <a:graphicFrameLocks noGrp="1"/>
          </p:cNvGraphicFramePr>
          <p:nvPr>
            <p:extLst>
              <p:ext uri="{D42A27DB-BD31-4B8C-83A1-F6EECF244321}">
                <p14:modId xmlns:p14="http://schemas.microsoft.com/office/powerpoint/2010/main" val="406980751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Událost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Vysvětlení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Správné?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0" i="0" u="none" strike="noStrike" cap="none" normalizeH="0" baseline="0">
                          <a:ln>
                            <a:noFill/>
                          </a:ln>
                          <a:solidFill>
                            <a:srgbClr val="333333"/>
                          </a:solidFill>
                          <a:effectLst/>
                          <a:latin typeface="Calibri Light"/>
                        </a:rPr>
                        <a:t>Z okna se valí kouř.</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Hoří?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Pravděpodobně</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ano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přísloví</a:t>
                      </a:r>
                      <a:r>
                        <a:rPr kumimoji="0" lang="en-US" sz="2400" b="0" i="0" u="none" strike="noStrike" cap="none" normalizeH="0" baseline="0">
                          <a:ln>
                            <a:noFill/>
                          </a:ln>
                          <a:solidFill>
                            <a:srgbClr val="333333"/>
                          </a:solidFill>
                          <a:effectLst/>
                          <a:latin typeface="Calibri Light"/>
                        </a:rPr>
                        <a:t>: “Není </a:t>
                      </a:r>
                      <a:r>
                        <a:rPr kumimoji="0" lang="en-US" sz="2400" b="0" i="0" u="none" strike="noStrike" cap="none" normalizeH="0" baseline="0" dirty="0" err="1">
                          <a:ln>
                            <a:noFill/>
                          </a:ln>
                          <a:solidFill>
                            <a:srgbClr val="333333"/>
                          </a:solidFill>
                          <a:effectLst/>
                          <a:latin typeface="Calibri Light"/>
                        </a:rPr>
                        <a:t>kouře</a:t>
                      </a:r>
                      <a:r>
                        <a:rPr kumimoji="0" lang="en-US" sz="2400" b="0" i="0" u="none" strike="noStrike" cap="none" normalizeH="0" baseline="0" dirty="0">
                          <a:ln>
                            <a:noFill/>
                          </a:ln>
                          <a:solidFill>
                            <a:srgbClr val="333333"/>
                          </a:solidFill>
                          <a:effectLst/>
                          <a:latin typeface="Calibri Light"/>
                        </a:rPr>
                        <a:t> bez </a:t>
                      </a:r>
                      <a:r>
                        <a:rPr kumimoji="0" lang="en-US" sz="2400" b="0" i="0" u="none" strike="noStrike" cap="none" normalizeH="0" baseline="0" err="1">
                          <a:ln>
                            <a:noFill/>
                          </a:ln>
                          <a:solidFill>
                            <a:srgbClr val="333333"/>
                          </a:solidFill>
                          <a:effectLst/>
                          <a:latin typeface="Calibri Light"/>
                        </a:rPr>
                        <a:t>ohně</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Zavolejte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hasiče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Nevšímavost</a:t>
                      </a:r>
                      <a:r>
                        <a:rPr kumimoji="0" lang="en-US" sz="2400" b="0" i="0" u="none" strike="noStrike" cap="none" normalizeH="0" baseline="0" dirty="0">
                          <a:ln>
                            <a:noFill/>
                          </a:ln>
                          <a:solidFill>
                            <a:srgbClr val="333333"/>
                          </a:solidFill>
                          <a:effectLst/>
                          <a:latin typeface="Calibri Light"/>
                        </a:rPr>
                        <a:t> by </a:t>
                      </a:r>
                      <a:r>
                        <a:rPr kumimoji="0" lang="en-US" sz="2400" b="0" i="0" u="none" strike="noStrike" cap="none" normalizeH="0" baseline="0" dirty="0" err="1">
                          <a:ln>
                            <a:noFill/>
                          </a:ln>
                          <a:solidFill>
                            <a:srgbClr val="333333"/>
                          </a:solidFill>
                          <a:effectLst/>
                          <a:latin typeface="Calibri Light"/>
                        </a:rPr>
                        <a:t>mohla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být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horší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než</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falešný</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poplach</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na ulici vrávorá a nesrozumitelně blábolí.</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Opilec?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Může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být</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a:ln>
                            <a:noFill/>
                          </a:ln>
                          <a:solidFill>
                            <a:srgbClr val="333333"/>
                          </a:solidFill>
                          <a:effectLst/>
                          <a:latin typeface="Calibri Light"/>
                        </a:rPr>
                        <a:t>ale </a:t>
                      </a:r>
                      <a:r>
                        <a:rPr kumimoji="0" lang="en-US" sz="2400" b="0" i="0" u="none" strike="noStrike" cap="none" normalizeH="0" baseline="0" dirty="0" err="1">
                          <a:ln>
                            <a:noFill/>
                          </a:ln>
                          <a:solidFill>
                            <a:srgbClr val="333333"/>
                          </a:solidFill>
                          <a:effectLst/>
                          <a:latin typeface="Calibri Light"/>
                        </a:rPr>
                        <a:t>existuje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řada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jiných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možných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vysvětlení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např</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utrpěl</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mrtvici</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dirty="0" err="1">
                          <a:ln>
                            <a:noFill/>
                          </a:ln>
                          <a:solidFill>
                            <a:srgbClr val="333333"/>
                          </a:solidFill>
                          <a:effectLst/>
                          <a:latin typeface="Calibri Light"/>
                        </a:rPr>
                        <a:t>dementní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Pokud</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nezvážíme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jiná</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vysvětlení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můžeme</a:t>
                      </a:r>
                      <a:r>
                        <a:rPr kumimoji="0" lang="en-US" sz="2400" b="0" i="0" u="none" strike="noStrike" cap="none" normalizeH="0" baseline="0" dirty="0">
                          <a:ln>
                            <a:noFill/>
                          </a:ln>
                          <a:solidFill>
                            <a:srgbClr val="333333"/>
                          </a:solidFill>
                          <a:effectLst/>
                          <a:latin typeface="Calibri Light"/>
                        </a:rPr>
                        <a:t> mu </a:t>
                      </a:r>
                      <a:r>
                        <a:rPr kumimoji="0" lang="en-US" sz="2400" b="0" i="0" u="none" strike="noStrike" cap="none" normalizeH="0" baseline="0" dirty="0" err="1">
                          <a:ln>
                            <a:noFill/>
                          </a:ln>
                          <a:solidFill>
                            <a:srgbClr val="333333"/>
                          </a:solidFill>
                          <a:effectLst/>
                          <a:latin typeface="Calibri Light"/>
                        </a:rPr>
                        <a:t>křivdit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např</a:t>
                      </a:r>
                      <a:r>
                        <a:rPr kumimoji="0" lang="en-US" sz="2400" b="0" i="0" u="none" strike="noStrike" cap="none" normalizeH="0" baseline="0" dirty="0">
                          <a:ln>
                            <a:noFill/>
                          </a:ln>
                          <a:solidFill>
                            <a:srgbClr val="333333"/>
                          </a:solidFill>
                          <a:effectLst/>
                          <a:latin typeface="Calibri Light"/>
                        </a:rPr>
                        <a:t>. mu </a:t>
                      </a:r>
                      <a:r>
                        <a:rPr kumimoji="0" lang="en-US" sz="2400" b="0" i="0" u="none" strike="noStrike" cap="none" normalizeH="0" baseline="0" dirty="0" err="1">
                          <a:ln>
                            <a:noFill/>
                          </a:ln>
                          <a:solidFill>
                            <a:srgbClr val="333333"/>
                          </a:solidFill>
                          <a:effectLst/>
                          <a:latin typeface="Calibri Light"/>
                        </a:rPr>
                        <a:t>vynadat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neposkytnout</a:t>
                      </a:r>
                      <a:r>
                        <a:rPr kumimoji="0" lang="en-US" sz="2400" b="0" i="0" u="none" strike="noStrike" cap="none" normalizeH="0" baseline="0" dirty="0">
                          <a:ln>
                            <a:noFill/>
                          </a:ln>
                          <a:solidFill>
                            <a:srgbClr val="333333"/>
                          </a:solidFill>
                          <a:effectLst/>
                          <a:latin typeface="Calibri Light"/>
                        </a:rPr>
                        <a:t> mu </a:t>
                      </a:r>
                      <a:r>
                        <a:rPr kumimoji="0" lang="en-US" sz="2400" b="0" i="0" u="none" strike="noStrike" cap="none" normalizeH="0" baseline="0" dirty="0" err="1">
                          <a:ln>
                            <a:noFill/>
                          </a:ln>
                          <a:solidFill>
                            <a:srgbClr val="333333"/>
                          </a:solidFill>
                          <a:effectLst/>
                          <a:latin typeface="Calibri Light"/>
                        </a:rPr>
                        <a:t>pomoc</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9</a:t>
            </a:fld>
            <a:endParaRPr lang="de-DE" altLang="de-DE"/>
          </a:p>
        </p:txBody>
      </p:sp>
    </p:spTree>
    <p:extLst>
      <p:ext uri="{BB962C8B-B14F-4D97-AF65-F5344CB8AC3E}">
        <p14:creationId xmlns:p14="http://schemas.microsoft.com/office/powerpoint/2010/main" val="16842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6" name="Group 111"/>
          <p:cNvGraphicFramePr>
            <a:graphicFrameLocks noGrp="1"/>
          </p:cNvGraphicFramePr>
          <p:nvPr>
            <p:extLst>
              <p:ext uri="{D42A27DB-BD31-4B8C-83A1-F6EECF244321}">
                <p14:modId xmlns:p14="http://schemas.microsoft.com/office/powerpoint/2010/main" val="1377262973"/>
              </p:ext>
            </p:extLst>
          </p:nvPr>
        </p:nvGraphicFramePr>
        <p:xfrm>
          <a:off x="408955" y="1628800"/>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Příklad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800" kern="1200" dirty="0">
                          <a:solidFill>
                            <a:schemeClr val="accent1"/>
                          </a:solidFill>
                          <a:effectLst/>
                          <a:latin typeface="+mn-lt"/>
                          <a:ea typeface="+mn-ea"/>
                          <a:cs typeface="+mn-cs"/>
                        </a:rPr>
                        <a:t>???</a:t>
                      </a:r>
                      <a:r>
                        <a:rPr lang="cs-CZ" sz="1800" kern="1200" dirty="0">
                          <a:solidFill>
                            <a:schemeClr val="bg1"/>
                          </a:solidFill>
                          <a:effectLst/>
                          <a:latin typeface="+mn-lt"/>
                          <a:ea typeface="+mn-ea"/>
                          <a:cs typeface="+mn-cs"/>
                        </a:rPr>
                        <a:t>závěry se často objeví tehdy, když je někdo napaden. V závislosti na politickém přesvědčení lidé často zbrkle přičítají útočníkovi určitou motivaci.</a:t>
                      </a:r>
                      <a:endParaRPr lang="de-DE" sz="1800" kern="1200" dirty="0">
                        <a:solidFill>
                          <a:schemeClr val="bg1"/>
                        </a:solidFill>
                        <a:effectLst/>
                        <a:latin typeface="+mn-lt"/>
                        <a:ea typeface="+mn-ea"/>
                        <a:cs typeface="+mn-cs"/>
                      </a:endParaRPr>
                    </a:p>
                    <a:p>
                      <a:r>
                        <a:rPr lang="cs-CZ" sz="1800" kern="1200" dirty="0">
                          <a:solidFill>
                            <a:schemeClr val="bg1"/>
                          </a:solidFill>
                          <a:effectLst/>
                          <a:latin typeface="+mn-lt"/>
                          <a:ea typeface="+mn-ea"/>
                          <a:cs typeface="+mn-cs"/>
                        </a:rPr>
                        <a:t>Příklady:</a:t>
                      </a:r>
                      <a:endParaRPr lang="de-DE" sz="1800" kern="1200" dirty="0">
                        <a:solidFill>
                          <a:schemeClr val="bg1"/>
                        </a:solidFill>
                        <a:effectLst/>
                        <a:latin typeface="+mn-lt"/>
                        <a:ea typeface="+mn-ea"/>
                        <a:cs typeface="+mn-cs"/>
                      </a:endParaRPr>
                    </a:p>
                    <a:p>
                      <a:r>
                        <a:rPr lang="cs-CZ" sz="1800" kern="1200" dirty="0">
                          <a:solidFill>
                            <a:schemeClr val="bg1"/>
                          </a:solidFill>
                          <a:effectLst/>
                          <a:latin typeface="+mn-lt"/>
                          <a:ea typeface="+mn-ea"/>
                          <a:cs typeface="+mn-cs"/>
                        </a:rPr>
                        <a:t>1. Když je pachatel z muslimské země, mnoho lidí je přesvědčeno, že jeho útok byl nábožensky motivován.</a:t>
                      </a:r>
                      <a:endParaRPr lang="de-DE" sz="1800" kern="1200" dirty="0">
                        <a:solidFill>
                          <a:schemeClr val="bg1"/>
                        </a:solidFill>
                        <a:effectLst/>
                        <a:latin typeface="+mn-lt"/>
                        <a:ea typeface="+mn-ea"/>
                        <a:cs typeface="+mn-cs"/>
                      </a:endParaRPr>
                    </a:p>
                    <a:p>
                      <a:r>
                        <a:rPr lang="cs-CZ" sz="1800" kern="1200" dirty="0">
                          <a:solidFill>
                            <a:schemeClr val="bg1"/>
                          </a:solidFill>
                          <a:effectLst/>
                          <a:latin typeface="+mn-lt"/>
                          <a:ea typeface="+mn-ea"/>
                          <a:cs typeface="+mn-cs"/>
                        </a:rPr>
                        <a:t>2. Když je pachatelem běloch a oběť je tmavé pleti, mnoho lidí je přesvědčeno, že útočník pravicový radikál nebo rasista.</a:t>
                      </a:r>
                      <a:endParaRPr lang="de-DE" sz="1800" kern="1200" dirty="0">
                        <a:solidFill>
                          <a:schemeClr val="bg1"/>
                        </a:solidFill>
                        <a:effectLst/>
                        <a:latin typeface="+mn-lt"/>
                        <a:ea typeface="+mn-ea"/>
                        <a:cs typeface="+mn-cs"/>
                      </a:endParaRPr>
                    </a:p>
                    <a:p>
                      <a:r>
                        <a:rPr lang="cs-CZ" sz="1800" kern="1200" dirty="0">
                          <a:solidFill>
                            <a:schemeClr val="bg1"/>
                          </a:solidFill>
                          <a:effectLst/>
                          <a:latin typeface="+mn-lt"/>
                          <a:ea typeface="+mn-ea"/>
                          <a:cs typeface="+mn-cs"/>
                        </a:rPr>
                        <a:t> Někdy se ukáže, že tomu tak skutečně je. Ve veřejné diskusi se však tato obvinění objevují příliš rychle a málokdy jsou zvažovány I jiné motivy útoku.</a:t>
                      </a:r>
                      <a:endParaRPr lang="de-DE" sz="1800" kern="1200" dirty="0">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10</a:t>
            </a:fld>
            <a:endParaRPr lang="de-DE" altLang="de-DE"/>
          </a:p>
        </p:txBody>
      </p:sp>
    </p:spTree>
    <p:extLst>
      <p:ext uri="{BB962C8B-B14F-4D97-AF65-F5344CB8AC3E}">
        <p14:creationId xmlns:p14="http://schemas.microsoft.com/office/powerpoint/2010/main" val="539214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6" name="Group 111"/>
          <p:cNvGraphicFramePr>
            <a:graphicFrameLocks noGrp="1"/>
          </p:cNvGraphicFramePr>
          <p:nvPr>
            <p:extLst>
              <p:ext uri="{D42A27DB-BD31-4B8C-83A1-F6EECF244321}">
                <p14:modId xmlns:p14="http://schemas.microsoft.com/office/powerpoint/2010/main" val="4084647690"/>
              </p:ext>
            </p:extLst>
          </p:nvPr>
        </p:nvGraphicFramePr>
        <p:xfrm>
          <a:off x="408955" y="1628800"/>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Příklad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Lidé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často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dělají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předčasné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závěry</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když</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sdělovacích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prostředcích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uslyší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zprávu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že</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stal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nějaký</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Podle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toho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jaké</a:t>
                      </a:r>
                      <a:r>
                        <a:rPr lang="de-DE" sz="1800" b="0" i="0" u="none" strike="noStrike" kern="1200" dirty="0">
                          <a:solidFill>
                            <a:schemeClr val="dk1"/>
                          </a:solidFill>
                          <a:effectLst/>
                          <a:latin typeface="+mn-lt"/>
                          <a:ea typeface="+mn-ea"/>
                          <a:cs typeface="+mn-cs"/>
                        </a:rPr>
                        <a:t> je </a:t>
                      </a:r>
                      <a:r>
                        <a:rPr lang="de-DE" sz="1800" b="0" i="0" u="none" strike="noStrike" kern="1200" dirty="0" err="1">
                          <a:solidFill>
                            <a:schemeClr val="dk1"/>
                          </a:solidFill>
                          <a:effectLst/>
                          <a:latin typeface="+mn-lt"/>
                          <a:ea typeface="+mn-ea"/>
                          <a:cs typeface="+mn-cs"/>
                        </a:rPr>
                        <a:t>jejich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politické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přesvědčení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mají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sklon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rychle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připisovat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pachateli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určité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motivy</a:t>
                      </a:r>
                      <a:endParaRPr lang="de-DE" b="0" dirty="0">
                        <a:effectLst/>
                      </a:endParaRPr>
                    </a:p>
                    <a:p>
                      <a:pPr rtl="0"/>
                      <a:r>
                        <a:rPr lang="de-DE" sz="1800" b="0" i="0" u="none" strike="noStrike" kern="1200" dirty="0" err="1">
                          <a:solidFill>
                            <a:schemeClr val="dk1"/>
                          </a:solidFill>
                          <a:effectLst/>
                          <a:latin typeface="+mn-lt"/>
                          <a:ea typeface="+mn-ea"/>
                          <a:cs typeface="+mn-cs"/>
                        </a:rPr>
                        <a:t>Příklad</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Pachatel</a:t>
                      </a:r>
                      <a:r>
                        <a:rPr lang="de-DE" sz="1800" b="0" i="0" u="none" strike="noStrike" kern="1200" dirty="0">
                          <a:solidFill>
                            <a:schemeClr val="dk1"/>
                          </a:solidFill>
                          <a:effectLst/>
                          <a:latin typeface="+mn-lt"/>
                          <a:ea typeface="+mn-ea"/>
                          <a:cs typeface="+mn-cs"/>
                        </a:rPr>
                        <a:t> a </a:t>
                      </a:r>
                      <a:r>
                        <a:rPr lang="de-DE" sz="1800" b="0" i="0" u="none" strike="noStrike" kern="1200" dirty="0" err="1">
                          <a:solidFill>
                            <a:schemeClr val="dk1"/>
                          </a:solidFill>
                          <a:effectLst/>
                          <a:latin typeface="+mn-lt"/>
                          <a:ea typeface="+mn-ea"/>
                          <a:cs typeface="+mn-cs"/>
                        </a:rPr>
                        <a:t>oběť</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jsou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odlišné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rasy</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nebo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náboženství</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Mnoho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lidí</a:t>
                      </a:r>
                      <a:r>
                        <a:rPr lang="de-DE" sz="1800" b="0" i="0" u="none" strike="noStrike" kern="1200" dirty="0">
                          <a:solidFill>
                            <a:schemeClr val="dk1"/>
                          </a:solidFill>
                          <a:effectLst/>
                          <a:latin typeface="+mn-lt"/>
                          <a:ea typeface="+mn-ea"/>
                          <a:cs typeface="+mn-cs"/>
                        </a:rPr>
                        <a:t> je v </a:t>
                      </a:r>
                      <a:r>
                        <a:rPr lang="de-DE" sz="1800" b="0" i="0" u="none" strike="noStrike" kern="1200" dirty="0" err="1">
                          <a:solidFill>
                            <a:schemeClr val="dk1"/>
                          </a:solidFill>
                          <a:effectLst/>
                          <a:latin typeface="+mn-lt"/>
                          <a:ea typeface="+mn-ea"/>
                          <a:cs typeface="+mn-cs"/>
                        </a:rPr>
                        <a:t>takovém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případě</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přesvědčeno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že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hlavním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důvodem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byl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rasismus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nebo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extremismus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pachatele</a:t>
                      </a:r>
                      <a:r>
                        <a:rPr lang="de-DE" sz="1800" b="0" i="0" u="none" strike="noStrike" kern="1200" dirty="0">
                          <a:solidFill>
                            <a:schemeClr val="dk1"/>
                          </a:solidFill>
                          <a:effectLst/>
                          <a:latin typeface="+mn-lt"/>
                          <a:ea typeface="+mn-ea"/>
                          <a:cs typeface="+mn-cs"/>
                        </a:rPr>
                        <a:t>. </a:t>
                      </a:r>
                      <a:endParaRPr lang="de-DE" b="0" dirty="0">
                        <a:effectLst/>
                      </a:endParaRPr>
                    </a:p>
                    <a:p>
                      <a:pPr rtl="0"/>
                      <a:br>
                        <a:rPr lang="de-DE" b="0" dirty="0">
                          <a:effectLst/>
                        </a:rPr>
                      </a:br>
                      <a:r>
                        <a:rPr lang="de-DE" sz="1800" b="0" i="0" u="none" strike="noStrike" kern="1200" dirty="0" err="1">
                          <a:solidFill>
                            <a:schemeClr val="dk1"/>
                          </a:solidFill>
                          <a:effectLst/>
                          <a:latin typeface="+mn-lt"/>
                          <a:ea typeface="+mn-ea"/>
                          <a:cs typeface="+mn-cs"/>
                        </a:rPr>
                        <a:t>Někdy</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ukáže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že</a:t>
                      </a:r>
                      <a:r>
                        <a:rPr lang="de-DE" sz="1800" b="0" i="0" u="none" strike="noStrike" kern="1200" dirty="0">
                          <a:solidFill>
                            <a:schemeClr val="dk1"/>
                          </a:solidFill>
                          <a:effectLst/>
                          <a:latin typeface="+mn-lt"/>
                          <a:ea typeface="+mn-ea"/>
                          <a:cs typeface="+mn-cs"/>
                        </a:rPr>
                        <a:t> je </a:t>
                      </a:r>
                      <a:r>
                        <a:rPr lang="de-DE" sz="1800" b="0" i="0" u="none" strike="noStrike" kern="1200" dirty="0" err="1">
                          <a:solidFill>
                            <a:schemeClr val="dk1"/>
                          </a:solidFill>
                          <a:effectLst/>
                          <a:latin typeface="+mn-lt"/>
                          <a:ea typeface="+mn-ea"/>
                          <a:cs typeface="+mn-cs"/>
                        </a:rPr>
                        <a:t>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pravda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veřejné</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diskuzi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jsou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však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tyto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předpoklady</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přijímány</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příliš</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rychle</a:t>
                      </a:r>
                      <a:r>
                        <a:rPr lang="de-DE" sz="1800" b="0" i="0" u="none" strike="noStrike" kern="1200" dirty="0">
                          <a:solidFill>
                            <a:schemeClr val="dk1"/>
                          </a:solidFill>
                          <a:effectLst/>
                          <a:latin typeface="+mn-lt"/>
                          <a:ea typeface="+mn-ea"/>
                          <a:cs typeface="+mn-cs"/>
                        </a:rPr>
                        <a:t> a </a:t>
                      </a:r>
                      <a:r>
                        <a:rPr lang="de-DE" sz="1800" b="0" i="0" u="none" strike="noStrike" kern="1200" dirty="0" err="1">
                          <a:solidFill>
                            <a:schemeClr val="dk1"/>
                          </a:solidFill>
                          <a:effectLst/>
                          <a:latin typeface="+mn-lt"/>
                          <a:ea typeface="+mn-ea"/>
                          <a:cs typeface="+mn-cs"/>
                        </a:rPr>
                        <a:t>jen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zřídka</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uvažuje</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jiných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možných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vysvětleních</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11</a:t>
            </a:fld>
            <a:endParaRPr lang="de-DE" altLang="de-DE"/>
          </a:p>
        </p:txBody>
      </p:sp>
    </p:spTree>
    <p:extLst>
      <p:ext uri="{BB962C8B-B14F-4D97-AF65-F5344CB8AC3E}">
        <p14:creationId xmlns:p14="http://schemas.microsoft.com/office/powerpoint/2010/main" val="2900909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6" name="Group 111"/>
          <p:cNvGraphicFramePr>
            <a:graphicFrameLocks noGrp="1"/>
          </p:cNvGraphicFramePr>
          <p:nvPr>
            <p:extLst>
              <p:ext uri="{D42A27DB-BD31-4B8C-83A1-F6EECF244321}">
                <p14:modId xmlns:p14="http://schemas.microsoft.com/office/powerpoint/2010/main" val="32605472"/>
              </p:ext>
            </p:extLst>
          </p:nvPr>
        </p:nvGraphicFramePr>
        <p:xfrm>
          <a:off x="408955" y="1628800"/>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Příklad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Lidé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dělají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předčasné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závěry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když</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sdělovacích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prostředcích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uslyší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zprávu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stal</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nějaký</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Podle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jaké</a:t>
                      </a:r>
                      <a:r>
                        <a:rPr kumimoji="0" lang="de-DE" sz="1800" b="0" i="0" u="none" strike="noStrike" kern="1200" cap="none" normalizeH="0" baseline="0" dirty="0">
                          <a:ln>
                            <a:noFill/>
                          </a:ln>
                          <a:solidFill>
                            <a:srgbClr val="333333"/>
                          </a:solidFill>
                          <a:effectLst/>
                          <a:latin typeface="Calibri Light"/>
                          <a:ea typeface="+mn-ea"/>
                          <a:cs typeface="+mn-cs"/>
                        </a:rPr>
                        <a:t> je </a:t>
                      </a:r>
                      <a:r>
                        <a:rPr kumimoji="0" lang="de-DE" sz="1800" b="0" i="0" u="none" strike="noStrike" kern="1200" cap="none" normalizeH="0" baseline="0" dirty="0" err="1">
                          <a:ln>
                            <a:noFill/>
                          </a:ln>
                          <a:solidFill>
                            <a:srgbClr val="333333"/>
                          </a:solidFill>
                          <a:effectLst/>
                          <a:latin typeface="Calibri Light"/>
                          <a:ea typeface="+mn-ea"/>
                          <a:cs typeface="+mn-cs"/>
                        </a:rPr>
                        <a:t>jejich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politické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přesvědčení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mají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sklon</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rychle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připisovat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pachateli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určité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motivy</a:t>
                      </a:r>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Příklad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Pachatel</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oběť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jsou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odlišné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náboženství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lidí</a:t>
                      </a:r>
                      <a:r>
                        <a:rPr kumimoji="0" lang="de-DE" sz="1800" b="0" i="0" u="none" strike="noStrike" kern="1200" cap="none" normalizeH="0" baseline="0" dirty="0">
                          <a:ln>
                            <a:noFill/>
                          </a:ln>
                          <a:solidFill>
                            <a:srgbClr val="333333"/>
                          </a:solidFill>
                          <a:effectLst/>
                          <a:latin typeface="Calibri Light"/>
                          <a:ea typeface="+mn-ea"/>
                          <a:cs typeface="+mn-cs"/>
                        </a:rPr>
                        <a:t> je v </a:t>
                      </a:r>
                      <a:r>
                        <a:rPr kumimoji="0" lang="de-DE" sz="1800" b="0" i="0" u="none" strike="noStrike" kern="1200" cap="none" normalizeH="0" baseline="0" dirty="0" err="1">
                          <a:ln>
                            <a:noFill/>
                          </a:ln>
                          <a:solidFill>
                            <a:srgbClr val="333333"/>
                          </a:solidFill>
                          <a:effectLst/>
                          <a:latin typeface="Calibri Light"/>
                          <a:ea typeface="+mn-ea"/>
                          <a:cs typeface="+mn-cs"/>
                        </a:rPr>
                        <a:t>takovém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případě</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přesvědčeno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hlavním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důvodem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byl</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rasismus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extremismus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pachatele</a:t>
                      </a:r>
                      <a:r>
                        <a:rPr kumimoji="0" lang="de-DE" sz="1800" b="0" i="0" u="none" strike="noStrike" kern="1200" cap="none" normalizeH="0" baseline="0" dirty="0">
                          <a:ln>
                            <a:noFill/>
                          </a:ln>
                          <a:solidFill>
                            <a:srgbClr val="333333"/>
                          </a:solidFill>
                          <a:effectLst/>
                          <a:latin typeface="Calibri Light"/>
                          <a:ea typeface="+mn-ea"/>
                          <a:cs typeface="+mn-cs"/>
                        </a:rPr>
                        <a:t>. </a:t>
                      </a:r>
                    </a:p>
                    <a:p>
                      <a:pPr rtl="0"/>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err="1">
                          <a:ln>
                            <a:noFill/>
                          </a:ln>
                          <a:solidFill>
                            <a:srgbClr val="333333"/>
                          </a:solidFill>
                          <a:effectLst/>
                          <a:latin typeface="Calibri Light"/>
                          <a:ea typeface="+mn-ea"/>
                          <a:cs typeface="+mn-cs"/>
                        </a:rPr>
                        <a:t>Někdy</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ukáže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je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pravda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veřejné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diskuzi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jsou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však</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tyto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předpoklady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přijímány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příliš</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rychle</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jen</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zřídka</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uvažuje</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jiných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možných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vysvětleních</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rPr>
                        <a:t>Jediný</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příznak</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diagnóza</a:t>
                      </a:r>
                      <a:r>
                        <a:rPr kumimoji="0" lang="en-U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Jediný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záchvat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křečí</a:t>
                      </a:r>
                      <a:r>
                        <a:rPr kumimoji="0" lang="en-US" sz="1800" b="0" i="0" u="none" strike="noStrike" cap="none" normalizeH="0" baseline="0" dirty="0">
                          <a:ln>
                            <a:noFill/>
                          </a:ln>
                          <a:solidFill>
                            <a:srgbClr val="333333"/>
                          </a:solidFill>
                          <a:effectLst/>
                          <a:latin typeface="Calibri Light"/>
                        </a:rPr>
                        <a:t> je </a:t>
                      </a:r>
                      <a:r>
                        <a:rPr kumimoji="0" lang="en-US" sz="1800" b="0" i="0" u="none" strike="noStrike" cap="none" normalizeH="0" baseline="0" dirty="0" err="1">
                          <a:ln>
                            <a:noFill/>
                          </a:ln>
                          <a:solidFill>
                            <a:srgbClr val="333333"/>
                          </a:solidFill>
                          <a:effectLst/>
                          <a:latin typeface="Calibri Light"/>
                        </a:rPr>
                        <a:t>někdy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mylně</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považován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epilepsii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Záchvat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křečí</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však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může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objevit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jako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abstinenční</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příznak</a:t>
                      </a:r>
                      <a:r>
                        <a:rPr kumimoji="0" lang="en-US" sz="1800" b="0" i="0" u="none" strike="noStrike" cap="none" normalizeH="0" baseline="0" dirty="0">
                          <a:ln>
                            <a:noFill/>
                          </a:ln>
                          <a:solidFill>
                            <a:srgbClr val="333333"/>
                          </a:solidFill>
                          <a:effectLst/>
                          <a:latin typeface="Calibri Light"/>
                        </a:rPr>
                        <a:t> u </a:t>
                      </a:r>
                      <a:r>
                        <a:rPr kumimoji="0" lang="en-US" sz="1800" b="0" i="0" u="none" strike="noStrike" cap="none" normalizeH="0" baseline="0" dirty="0" err="1">
                          <a:ln>
                            <a:noFill/>
                          </a:ln>
                          <a:solidFill>
                            <a:srgbClr val="333333"/>
                          </a:solidFill>
                          <a:effectLst/>
                          <a:latin typeface="Calibri Light"/>
                        </a:rPr>
                        <a:t>alkoholismu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nebo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při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vysoké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horečce</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Na </a:t>
                      </a:r>
                      <a:r>
                        <a:rPr kumimoji="0" lang="en-US" sz="1800" b="0" i="0" u="none" strike="noStrike" cap="none" normalizeH="0" baseline="0" dirty="0" err="1">
                          <a:ln>
                            <a:noFill/>
                          </a:ln>
                          <a:solidFill>
                            <a:srgbClr val="333333"/>
                          </a:solidFill>
                          <a:effectLst/>
                          <a:latin typeface="Calibri Light"/>
                        </a:rPr>
                        <a:t>druhé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straně</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mohou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být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některé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diagnózy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přehlédnuty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protože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diagnostické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vyšetření</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bylo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předčasně</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ukončeno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např</a:t>
                      </a:r>
                      <a:r>
                        <a:rPr kumimoji="0" lang="en-US" sz="1800" b="0" i="0" u="none" strike="noStrike" cap="none" normalizeH="0" baseline="0" dirty="0">
                          <a:ln>
                            <a:noFill/>
                          </a:ln>
                          <a:solidFill>
                            <a:srgbClr val="333333"/>
                          </a:solidFill>
                          <a:effectLst/>
                          <a:latin typeface="Calibri Light"/>
                        </a:rPr>
                        <a:t>. u </a:t>
                      </a:r>
                      <a:r>
                        <a:rPr kumimoji="0" lang="en-US" sz="1800" b="0" i="0" u="none" strike="noStrike" cap="none" normalizeH="0" baseline="0" dirty="0" err="1">
                          <a:ln>
                            <a:noFill/>
                          </a:ln>
                          <a:solidFill>
                            <a:srgbClr val="333333"/>
                          </a:solidFill>
                          <a:effectLst/>
                          <a:latin typeface="Calibri Light"/>
                        </a:rPr>
                        <a:t>rakoviny</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12</a:t>
            </a:fld>
            <a:endParaRPr lang="de-DE" altLang="de-DE"/>
          </a:p>
        </p:txBody>
      </p:sp>
    </p:spTree>
    <p:extLst>
      <p:ext uri="{BB962C8B-B14F-4D97-AF65-F5344CB8AC3E}">
        <p14:creationId xmlns:p14="http://schemas.microsoft.com/office/powerpoint/2010/main" val="1035099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závěry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br>
              <a:rPr lang="en-US" sz="3600"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alternativní</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cvičení</a:t>
            </a:r>
            <a:r>
              <a:rPr lang="en-US" sz="1800" dirty="0">
                <a:solidFill>
                  <a:srgbClr val="004992"/>
                </a:solidFill>
                <a:latin typeface="+mn-lt"/>
                <a:ea typeface="+mn-ea"/>
                <a:cs typeface="+mn-cs"/>
              </a:rPr>
              <a:t> je </a:t>
            </a:r>
            <a:r>
              <a:rPr lang="en-US" sz="1800" dirty="0" err="1">
                <a:solidFill>
                  <a:srgbClr val="004992"/>
                </a:solidFill>
                <a:latin typeface="+mn-lt"/>
                <a:ea typeface="+mn-ea"/>
                <a:cs typeface="+mn-cs"/>
              </a:rPr>
              <a:t>uvedeno</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na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konci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prezentace</a:t>
            </a:r>
            <a:r>
              <a:rPr lang="en-US" sz="1800" dirty="0">
                <a:solidFill>
                  <a:srgbClr val="004992"/>
                </a:solidFill>
                <a:latin typeface="+mn-lt"/>
                <a:ea typeface="+mn-ea"/>
                <a:cs typeface="+mn-cs"/>
              </a:rPr>
              <a:t>)</a:t>
            </a:r>
          </a:p>
        </p:txBody>
      </p:sp>
      <p:graphicFrame>
        <p:nvGraphicFramePr>
          <p:cNvPr id="11" name="Group 21"/>
          <p:cNvGraphicFramePr>
            <a:graphicFrameLocks noGrp="1"/>
          </p:cNvGraphicFramePr>
          <p:nvPr>
            <p:extLst>
              <p:ext uri="{D42A27DB-BD31-4B8C-83A1-F6EECF244321}">
                <p14:modId xmlns:p14="http://schemas.microsoft.com/office/powerpoint/2010/main" val="3550294829"/>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Historka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(z Beatles) v roce 1966 zemřel při autonehodě a byl nahrazen dvojníkem.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600" b="1" i="0" u="none" strike="noStrike" cap="none" normalizeH="0" baseline="0" dirty="0">
                          <a:ln>
                            <a:noFill/>
                          </a:ln>
                          <a:solidFill>
                            <a:srgbClr val="333333"/>
                          </a:solidFill>
                          <a:effectLst/>
                          <a:latin typeface="Calibri Light"/>
                        </a:rPr>
                        <a:t>Pro: </a:t>
                      </a:r>
                      <a:r>
                        <a:rPr kumimoji="0" lang="en-US" sz="1600" b="0" i="0" u="none" strike="noStrike" cap="none" normalizeH="0" baseline="0" dirty="0">
                          <a:ln>
                            <a:noFill/>
                          </a:ln>
                          <a:solidFill>
                            <a:srgbClr val="004992"/>
                          </a:solidFill>
                          <a:effectLst/>
                          <a:latin typeface="Calibri Light"/>
                        </a:rPr>
                        <a:t>???</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FFFFFF"/>
                          </a:solidFill>
                          <a:effectLst/>
                          <a:latin typeface="Calibri Light"/>
                        </a:rPr>
                        <a:t>údajně</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přes</a:t>
                      </a:r>
                      <a:r>
                        <a:rPr kumimoji="0" lang="en-US" sz="1600" b="0" i="0" u="none" strike="noStrike" cap="none" normalizeH="0" baseline="0" dirty="0">
                          <a:ln>
                            <a:noFill/>
                          </a:ln>
                          <a:solidFill>
                            <a:srgbClr val="FFFFFF"/>
                          </a:solidFill>
                          <a:effectLst/>
                          <a:latin typeface="Calibri Light"/>
                        </a:rPr>
                        <a:t> 70 </a:t>
                      </a:r>
                      <a:r>
                        <a:rPr kumimoji="0" lang="en-US" sz="1600" b="0" i="0" u="none" strike="noStrike" cap="none" normalizeH="0" baseline="0" dirty="0" err="1">
                          <a:ln>
                            <a:noFill/>
                          </a:ln>
                          <a:solidFill>
                            <a:srgbClr val="FFFFFF"/>
                          </a:solidFill>
                          <a:effectLst/>
                          <a:latin typeface="Calibri Light"/>
                        </a:rPr>
                        <a:t>skrytých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vodítek</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některé</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obalu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a:ln>
                            <a:noFill/>
                          </a:ln>
                          <a:solidFill>
                            <a:srgbClr val="FFFFFF"/>
                          </a:solidFill>
                          <a:effectLst/>
                          <a:latin typeface="Calibri Light"/>
                        </a:rPr>
                        <a:t>alba “Abbey Road”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vpravo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je </a:t>
                      </a:r>
                      <a:r>
                        <a:rPr kumimoji="0" lang="en-US" sz="1600" b="0" i="0" u="none" strike="noStrike" cap="none" normalizeH="0" baseline="0" dirty="0" err="1">
                          <a:ln>
                            <a:noFill/>
                          </a:ln>
                          <a:solidFill>
                            <a:srgbClr val="FFFFFF"/>
                          </a:solidFill>
                          <a:effectLst/>
                          <a:latin typeface="Calibri Light"/>
                        </a:rPr>
                        <a:t>bosý</a:t>
                      </a:r>
                      <a:r>
                        <a:rPr kumimoji="0" lang="en-US" sz="1600" b="0" i="0" u="none" strike="noStrike" cap="none" normalizeH="0" baseline="0" dirty="0">
                          <a:ln>
                            <a:noFill/>
                          </a:ln>
                          <a:solidFill>
                            <a:srgbClr val="FFFFFF"/>
                          </a:solidFill>
                          <a:effectLst/>
                          <a:latin typeface="Calibri Light"/>
                        </a:rPr>
                        <a:t> a </a:t>
                      </a:r>
                      <a:r>
                        <a:rPr kumimoji="0" lang="en-US" sz="1600" b="0" i="0" u="none" strike="noStrike" cap="none" normalizeH="0" baseline="0" dirty="0" err="1">
                          <a:ln>
                            <a:noFill/>
                          </a:ln>
                          <a:solidFill>
                            <a:srgbClr val="FFFFFF"/>
                          </a:solidFill>
                          <a:effectLst/>
                          <a:latin typeface="Calibri Light"/>
                        </a:rPr>
                        <a:t>smrtelně</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bledý</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je </a:t>
                      </a:r>
                      <a:r>
                        <a:rPr kumimoji="0" lang="en-US" sz="1600" b="0" i="0" u="none" strike="noStrike" cap="none" normalizeH="0" baseline="0" dirty="0" err="1">
                          <a:ln>
                            <a:noFill/>
                          </a:ln>
                          <a:solidFill>
                            <a:srgbClr val="FFFFFF"/>
                          </a:solidFill>
                          <a:effectLst/>
                          <a:latin typeface="Calibri Light"/>
                        </a:rPr>
                        <a:t>levák</a:t>
                      </a:r>
                      <a:r>
                        <a:rPr kumimoji="0" lang="en-US" sz="1600" b="0" i="0" u="none" strike="noStrike" cap="none" normalizeH="0" baseline="0" dirty="0">
                          <a:ln>
                            <a:noFill/>
                          </a:ln>
                          <a:solidFill>
                            <a:srgbClr val="FFFFFF"/>
                          </a:solidFill>
                          <a:effectLst/>
                          <a:latin typeface="Calibri Light"/>
                        </a:rPr>
                        <a:t>, ale </a:t>
                      </a:r>
                      <a:r>
                        <a:rPr kumimoji="0" lang="en-US" sz="1600" b="0" i="0" u="none" strike="noStrike" cap="none" normalizeH="0" baseline="0" dirty="0" err="1">
                          <a:ln>
                            <a:noFill/>
                          </a:ln>
                          <a:solidFill>
                            <a:srgbClr val="FFFFFF"/>
                          </a:solidFill>
                          <a:effectLst/>
                          <a:latin typeface="Calibri Light"/>
                        </a:rPr>
                        <a:t>cigaretu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drží</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své</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pravé</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ruce</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Poznávací</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značka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err="1">
                          <a:ln>
                            <a:noFill/>
                          </a:ln>
                          <a:solidFill>
                            <a:srgbClr val="FFFFFF"/>
                          </a:solidFill>
                          <a:effectLst/>
                          <a:latin typeface="Calibri Light"/>
                        </a:rPr>
                        <a:t>autě</a:t>
                      </a:r>
                      <a:r>
                        <a:rPr kumimoji="0" lang="en-US" sz="1600" b="0" i="0" u="none" strike="noStrike" cap="none" normalizeH="0" baseline="0">
                          <a:ln>
                            <a:noFill/>
                          </a:ln>
                          <a:solidFill>
                            <a:srgbClr val="FFFFFF"/>
                          </a:solidFill>
                          <a:effectLst/>
                          <a:latin typeface="Calibri Light"/>
                        </a:rPr>
                        <a:t> “LMW”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viz</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šipka</a:t>
                      </a:r>
                      <a:r>
                        <a:rPr kumimoji="0" lang="en-US" sz="1600" b="0" i="0" u="none" strike="noStrike" cap="none" normalizeH="0" baseline="0">
                          <a:ln>
                            <a:noFill/>
                          </a:ln>
                          <a:solidFill>
                            <a:srgbClr val="FFFFFF"/>
                          </a:solidFill>
                          <a:effectLst/>
                          <a:latin typeface="Calibri Light"/>
                        </a:rPr>
                        <a:t>): “Linda McCartney Weeping” </a:t>
                      </a:r>
                      <a:r>
                        <a:rPr kumimoji="0" lang="en-US" sz="1600" b="0" i="0" u="none" strike="noStrike" cap="none" normalizeH="0" baseline="0" dirty="0">
                          <a:ln>
                            <a:noFill/>
                          </a:ln>
                          <a:solidFill>
                            <a:srgbClr val="FFFFFF"/>
                          </a:solidFill>
                          <a:effectLst/>
                          <a:latin typeface="Calibri Light"/>
                        </a:rPr>
                        <a:t>(Linda McCartney </a:t>
                      </a:r>
                      <a:r>
                        <a:rPr kumimoji="0" lang="en-US" sz="1600" b="0" i="0" u="none" strike="noStrike" cap="none" normalizeH="0" baseline="0" dirty="0" err="1">
                          <a:ln>
                            <a:noFill/>
                          </a:ln>
                          <a:solidFill>
                            <a:srgbClr val="FFFFFF"/>
                          </a:solidFill>
                          <a:effectLst/>
                          <a:latin typeface="Calibri Light"/>
                        </a:rPr>
                        <a:t>pláče</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Také</a:t>
                      </a:r>
                      <a:r>
                        <a:rPr kumimoji="0" lang="en-US" sz="1600" b="0" i="0" u="none" strike="noStrike" cap="none" normalizeH="0" baseline="0" dirty="0">
                          <a:ln>
                            <a:noFill/>
                          </a:ln>
                          <a:solidFill>
                            <a:srgbClr val="FFFFFF"/>
                          </a:solidFill>
                          <a:effectLst/>
                          <a:latin typeface="Calibri Light"/>
                        </a:rPr>
                        <a:t> se </a:t>
                      </a:r>
                      <a:r>
                        <a:rPr kumimoji="0" lang="en-US" sz="1600" b="0" i="0" u="none" strike="noStrike" cap="none" normalizeH="0" baseline="0" dirty="0" err="1">
                          <a:ln>
                            <a:noFill/>
                          </a:ln>
                          <a:solidFill>
                            <a:srgbClr val="FFFFFF"/>
                          </a:solidFill>
                          <a:effectLst/>
                          <a:latin typeface="Calibri Light"/>
                        </a:rPr>
                        <a:t>říká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že</a:t>
                      </a:r>
                      <a:r>
                        <a:rPr kumimoji="0" lang="en-US" sz="1600" b="0" i="0" u="none" strike="noStrike" cap="none" normalizeH="0" baseline="0" dirty="0">
                          <a:ln>
                            <a:noFill/>
                          </a:ln>
                          <a:solidFill>
                            <a:srgbClr val="FFFFFF"/>
                          </a:solidFill>
                          <a:effectLst/>
                          <a:latin typeface="Calibri Light"/>
                        </a:rPr>
                        <a:t> se </a:t>
                      </a:r>
                      <a:r>
                        <a:rPr kumimoji="0" lang="en-US" sz="1600" b="0" i="0" u="none" strike="noStrike" cap="none" normalizeH="0" baseline="0" dirty="0" err="1">
                          <a:ln>
                            <a:noFill/>
                          </a:ln>
                          <a:solidFill>
                            <a:srgbClr val="FFFFFF"/>
                          </a:solidFill>
                          <a:effectLst/>
                          <a:latin typeface="Calibri Light"/>
                        </a:rPr>
                        <a:t>jeho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styl</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hraní</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basovou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kytaru</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roce</a:t>
                      </a:r>
                      <a:r>
                        <a:rPr kumimoji="0" lang="en-US" sz="1600" b="0" i="0" u="none" strike="noStrike" cap="none" normalizeH="0" baseline="0" dirty="0">
                          <a:ln>
                            <a:noFill/>
                          </a:ln>
                          <a:solidFill>
                            <a:srgbClr val="FFFFFF"/>
                          </a:solidFill>
                          <a:effectLst/>
                          <a:latin typeface="Calibri Light"/>
                        </a:rPr>
                        <a:t> 1966 </a:t>
                      </a:r>
                      <a:r>
                        <a:rPr kumimoji="0" lang="en-US" sz="1600" b="0" i="0" u="none" strike="noStrike" cap="none" normalizeH="0" baseline="0" dirty="0" err="1">
                          <a:ln>
                            <a:noFill/>
                          </a:ln>
                          <a:solidFill>
                            <a:srgbClr val="FFFFFF"/>
                          </a:solidFill>
                          <a:effectLst/>
                          <a:latin typeface="Calibri Light"/>
                        </a:rPr>
                        <a:t>změnil</a:t>
                      </a:r>
                      <a:r>
                        <a:rPr kumimoji="0" lang="en-US" sz="1600" b="0" i="0" u="none" strike="noStrike" cap="none" normalizeH="0" baseline="0" dirty="0">
                          <a:ln>
                            <a:noFill/>
                          </a:ln>
                          <a:solidFill>
                            <a:srgbClr val="FFFFFF"/>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a:t>
                      </a:r>
                      <a:r>
                        <a:rPr kumimoji="0" lang="en-US" sz="1600" b="0" i="0" u="none" strike="noStrike" cap="none" normalizeH="0" baseline="0" dirty="0" err="1">
                          <a:ln>
                            <a:noFill/>
                          </a:ln>
                          <a:solidFill>
                            <a:srgbClr val="FFFFFF"/>
                          </a:solidFill>
                          <a:effectLst/>
                          <a:latin typeface="Calibri Light"/>
                        </a:rPr>
                        <a:t>vypadá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stále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stejně</a:t>
                      </a:r>
                      <a:r>
                        <a:rPr kumimoji="0" lang="en-US" sz="1600" b="0" i="0" u="none" strike="noStrike" cap="none" normalizeH="0" baseline="0" dirty="0">
                          <a:ln>
                            <a:noFill/>
                          </a:ln>
                          <a:solidFill>
                            <a:srgbClr val="FFFFFF"/>
                          </a:solidFill>
                          <a:effectLst/>
                          <a:latin typeface="Calibri Light"/>
                        </a:rPr>
                        <a:t> a </a:t>
                      </a:r>
                      <a:r>
                        <a:rPr kumimoji="0" lang="en-US" sz="1600" b="0" i="0" u="none" strike="noStrike" cap="none" normalizeH="0" baseline="0" dirty="0" err="1">
                          <a:ln>
                            <a:noFill/>
                          </a:ln>
                          <a:solidFill>
                            <a:srgbClr val="FFFFFF"/>
                          </a:solidFill>
                          <a:effectLst/>
                          <a:latin typeface="Calibri Light"/>
                        </a:rPr>
                        <a:t>má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stejný</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hlas</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Důkazy</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jsou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nepřesvědčivé</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může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znamenat</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cokoli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Původ</a:t>
                      </a:r>
                      <a:r>
                        <a:rPr kumimoji="0" lang="en-US" sz="1600" b="0" i="0" u="none" strike="noStrike" cap="none" normalizeH="0" baseline="0" dirty="0">
                          <a:ln>
                            <a:noFill/>
                          </a:ln>
                          <a:solidFill>
                            <a:srgbClr val="FFFFFF"/>
                          </a:solidFill>
                          <a:effectLst/>
                          <a:latin typeface="Calibri Light"/>
                        </a:rPr>
                        <a:t>: Tato </a:t>
                      </a:r>
                      <a:r>
                        <a:rPr kumimoji="0" lang="en-US" sz="1600" b="0" i="0" u="none" strike="noStrike" cap="none" normalizeH="0" baseline="0" dirty="0" err="1">
                          <a:ln>
                            <a:noFill/>
                          </a:ln>
                          <a:solidFill>
                            <a:srgbClr val="FFFFFF"/>
                          </a:solidFill>
                          <a:effectLst/>
                          <a:latin typeface="Calibri Light"/>
                        </a:rPr>
                        <a:t>historka</a:t>
                      </a:r>
                      <a:r>
                        <a:rPr kumimoji="0" lang="en-US" sz="1600" b="0" i="0" u="none" strike="noStrike" cap="none" normalizeH="0" baseline="0" dirty="0">
                          <a:ln>
                            <a:noFill/>
                          </a:ln>
                          <a:solidFill>
                            <a:srgbClr val="FFFFFF"/>
                          </a:solidFill>
                          <a:effectLst/>
                          <a:latin typeface="Calibri Light"/>
                        </a:rPr>
                        <a:t> se </a:t>
                      </a:r>
                      <a:r>
                        <a:rPr kumimoji="0" lang="en-US" sz="1600" b="0" i="0" u="none" strike="noStrike" cap="none" normalizeH="0" baseline="0" dirty="0" err="1">
                          <a:ln>
                            <a:noFill/>
                          </a:ln>
                          <a:solidFill>
                            <a:srgbClr val="FFFFFF"/>
                          </a:solidFill>
                          <a:effectLst/>
                          <a:latin typeface="Calibri Light"/>
                        </a:rPr>
                        <a:t>objevila</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roce</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jako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kachna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uveřejněná</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jedněch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novinách</a:t>
                      </a:r>
                      <a:r>
                        <a:rPr kumimoji="0" lang="en-US" sz="1600" b="0" i="0" u="none" strike="noStrike" cap="none" normalizeH="0" baseline="0" dirty="0">
                          <a:ln>
                            <a:noFill/>
                          </a:ln>
                          <a:solidFill>
                            <a:srgbClr val="FFFFFF"/>
                          </a:solidFill>
                          <a:effectLst/>
                          <a:latin typeface="Calibri Light"/>
                        </a:rPr>
                        <a:t>.</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graphicFrame>
        <p:nvGraphicFramePr>
          <p:cNvPr id="11" name="Group 21"/>
          <p:cNvGraphicFramePr>
            <a:graphicFrameLocks noGrp="1"/>
          </p:cNvGraphicFramePr>
          <p:nvPr>
            <p:extLst>
              <p:ext uri="{D42A27DB-BD31-4B8C-83A1-F6EECF244321}">
                <p14:modId xmlns:p14="http://schemas.microsoft.com/office/powerpoint/2010/main" val="155565571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Historka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(z Beatles) v roce 1966 zemřel při autonehodě a byl nahrazen dvojníkem.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a:ln>
                            <a:noFill/>
                          </a:ln>
                          <a:solidFill>
                            <a:srgbClr val="333333"/>
                          </a:solidFill>
                          <a:effectLst/>
                          <a:latin typeface="Calibri Light"/>
                        </a:rPr>
                        <a:t>Pro: </a:t>
                      </a:r>
                      <a:r>
                        <a:rPr kumimoji="0" lang="en-US" sz="1600" b="0" i="0" u="none" strike="noStrike" cap="none" normalizeH="0" baseline="0" dirty="0" err="1">
                          <a:ln>
                            <a:noFill/>
                          </a:ln>
                          <a:solidFill>
                            <a:srgbClr val="333333"/>
                          </a:solidFill>
                          <a:effectLst/>
                          <a:latin typeface="Calibri Light"/>
                        </a:rPr>
                        <a:t>údajně</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přes</a:t>
                      </a:r>
                      <a:r>
                        <a:rPr kumimoji="0" lang="en-US" sz="1600" b="0" i="0" u="none" strike="noStrike" cap="none" normalizeH="0" baseline="0" dirty="0">
                          <a:ln>
                            <a:noFill/>
                          </a:ln>
                          <a:solidFill>
                            <a:srgbClr val="333333"/>
                          </a:solidFill>
                          <a:effectLst/>
                          <a:latin typeface="Calibri Light"/>
                        </a:rPr>
                        <a:t> 70 </a:t>
                      </a:r>
                      <a:r>
                        <a:rPr kumimoji="0" lang="en-US" sz="1600" b="0" i="0" u="none" strike="noStrike" cap="none" normalizeH="0" baseline="0" dirty="0" err="1">
                          <a:ln>
                            <a:noFill/>
                          </a:ln>
                          <a:solidFill>
                            <a:srgbClr val="333333"/>
                          </a:solidFill>
                          <a:effectLst/>
                          <a:latin typeface="Calibri Light"/>
                        </a:rPr>
                        <a:t>skrytých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vodítek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některé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obalu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a:ln>
                            <a:noFill/>
                          </a:ln>
                          <a:solidFill>
                            <a:srgbClr val="333333"/>
                          </a:solidFill>
                          <a:effectLst/>
                          <a:latin typeface="Calibri Light"/>
                        </a:rPr>
                        <a:t>alba “Abbey Road”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vpravo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bosý</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smrtelně</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bledý</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levák</a:t>
                      </a:r>
                      <a:r>
                        <a:rPr kumimoji="0" lang="en-US" sz="1600" b="0" i="0" u="none" strike="noStrike" cap="none" normalizeH="0" baseline="0" dirty="0">
                          <a:ln>
                            <a:noFill/>
                          </a:ln>
                          <a:solidFill>
                            <a:srgbClr val="333333"/>
                          </a:solidFill>
                          <a:effectLst/>
                          <a:latin typeface="Calibri Light"/>
                        </a:rPr>
                        <a:t>, ale </a:t>
                      </a:r>
                      <a:r>
                        <a:rPr kumimoji="0" lang="en-US" sz="1600" b="0" i="0" u="none" strike="noStrike" cap="none" normalizeH="0" baseline="0" dirty="0" err="1">
                          <a:ln>
                            <a:noFill/>
                          </a:ln>
                          <a:solidFill>
                            <a:srgbClr val="333333"/>
                          </a:solidFill>
                          <a:effectLst/>
                          <a:latin typeface="Calibri Light"/>
                        </a:rPr>
                        <a:t>cigaretu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drží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své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pravé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ruce</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Poznávací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značka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err="1">
                          <a:ln>
                            <a:noFill/>
                          </a:ln>
                          <a:solidFill>
                            <a:srgbClr val="333333"/>
                          </a:solidFill>
                          <a:effectLst/>
                          <a:latin typeface="Calibri Light"/>
                        </a:rPr>
                        <a:t>autě</a:t>
                      </a:r>
                      <a:r>
                        <a:rPr kumimoji="0" lang="en-US" sz="1600" b="0" i="0" u="none" strike="noStrike" cap="none" normalizeH="0" baseline="0">
                          <a:ln>
                            <a:noFill/>
                          </a:ln>
                          <a:solidFill>
                            <a:srgbClr val="333333"/>
                          </a:solidFill>
                          <a:effectLst/>
                          <a:latin typeface="Calibri Light"/>
                        </a:rPr>
                        <a:t> “LMW”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viz</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šipka</a:t>
                      </a:r>
                      <a:r>
                        <a:rPr kumimoji="0" lang="en-US" sz="1600" b="0" i="0" u="none" strike="noStrike" cap="none" normalizeH="0" baseline="0">
                          <a:ln>
                            <a:noFill/>
                          </a:ln>
                          <a:solidFill>
                            <a:srgbClr val="333333"/>
                          </a:solidFill>
                          <a:effectLst/>
                          <a:latin typeface="Calibri Light"/>
                        </a:rPr>
                        <a:t>): “Linda McCartney Weeping” </a:t>
                      </a:r>
                      <a:r>
                        <a:rPr kumimoji="0" lang="en-US" sz="1600" b="0" i="0" u="none" strike="noStrike" cap="none" normalizeH="0" baseline="0" dirty="0">
                          <a:ln>
                            <a:noFill/>
                          </a:ln>
                          <a:solidFill>
                            <a:srgbClr val="333333"/>
                          </a:solidFill>
                          <a:effectLst/>
                          <a:latin typeface="Calibri Light"/>
                        </a:rPr>
                        <a:t>(Linda McCartney </a:t>
                      </a:r>
                      <a:r>
                        <a:rPr kumimoji="0" lang="en-US" sz="1600" b="0" i="0" u="none" strike="noStrike" cap="none" normalizeH="0" baseline="0" dirty="0" err="1">
                          <a:ln>
                            <a:noFill/>
                          </a:ln>
                          <a:solidFill>
                            <a:srgbClr val="333333"/>
                          </a:solidFill>
                          <a:effectLst/>
                          <a:latin typeface="Calibri Light"/>
                        </a:rPr>
                        <a:t>pláče</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Také</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říká</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že</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jeho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styl</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hraní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basovou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kytaru</a:t>
                      </a:r>
                      <a:r>
                        <a:rPr kumimoji="0" lang="en-US" sz="1600" b="0" i="0" u="none" strike="noStrike" cap="none" normalizeH="0" baseline="0" dirty="0">
                          <a:ln>
                            <a:noFill/>
                          </a:ln>
                          <a:solidFill>
                            <a:srgbClr val="333333"/>
                          </a:solidFill>
                          <a:effectLst/>
                          <a:latin typeface="Calibri Light"/>
                        </a:rPr>
                        <a:t> v </a:t>
                      </a:r>
                      <a:r>
                        <a:rPr kumimoji="0" lang="en-US" sz="1600" b="0" i="0" u="none" strike="noStrike" cap="none" normalizeH="0" baseline="0" dirty="0" err="1">
                          <a:ln>
                            <a:noFill/>
                          </a:ln>
                          <a:solidFill>
                            <a:srgbClr val="333333"/>
                          </a:solidFill>
                          <a:effectLst/>
                          <a:latin typeface="Calibri Light"/>
                        </a:rPr>
                        <a:t>roce</a:t>
                      </a:r>
                      <a:r>
                        <a:rPr kumimoji="0" lang="en-US" sz="1600" b="0" i="0" u="none" strike="noStrike" cap="none" normalizeH="0" baseline="0" dirty="0">
                          <a:ln>
                            <a:noFill/>
                          </a:ln>
                          <a:solidFill>
                            <a:srgbClr val="333333"/>
                          </a:solidFill>
                          <a:effectLst/>
                          <a:latin typeface="Calibri Light"/>
                        </a:rPr>
                        <a:t> 1966 </a:t>
                      </a:r>
                      <a:r>
                        <a:rPr kumimoji="0" lang="en-US" sz="1600" b="0" i="0" u="none" strike="noStrike" cap="none" normalizeH="0" baseline="0" dirty="0" err="1">
                          <a:ln>
                            <a:noFill/>
                          </a:ln>
                          <a:solidFill>
                            <a:srgbClr val="333333"/>
                          </a:solidFill>
                          <a:effectLst/>
                          <a:latin typeface="Calibri Light"/>
                        </a:rPr>
                        <a:t>změnil</a:t>
                      </a:r>
                      <a:r>
                        <a:rPr kumimoji="0" lang="en-US" sz="16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a:t>
                      </a:r>
                      <a:r>
                        <a:rPr kumimoji="0" lang="en-US" sz="1600" b="0" i="0" u="none" strike="noStrike" cap="none" normalizeH="0" baseline="0" dirty="0" err="1">
                          <a:ln>
                            <a:noFill/>
                          </a:ln>
                          <a:solidFill>
                            <a:srgbClr val="FFFFFF"/>
                          </a:solidFill>
                          <a:effectLst/>
                          <a:latin typeface="Calibri Light"/>
                        </a:rPr>
                        <a:t>vypadá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stále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stejně</a:t>
                      </a:r>
                      <a:r>
                        <a:rPr kumimoji="0" lang="en-US" sz="1600" b="0" i="0" u="none" strike="noStrike" cap="none" normalizeH="0" baseline="0" dirty="0">
                          <a:ln>
                            <a:noFill/>
                          </a:ln>
                          <a:solidFill>
                            <a:srgbClr val="FFFFFF"/>
                          </a:solidFill>
                          <a:effectLst/>
                          <a:latin typeface="Calibri Light"/>
                        </a:rPr>
                        <a:t> a </a:t>
                      </a:r>
                      <a:r>
                        <a:rPr kumimoji="0" lang="en-US" sz="1600" b="0" i="0" u="none" strike="noStrike" cap="none" normalizeH="0" baseline="0" dirty="0" err="1">
                          <a:ln>
                            <a:noFill/>
                          </a:ln>
                          <a:solidFill>
                            <a:srgbClr val="FFFFFF"/>
                          </a:solidFill>
                          <a:effectLst/>
                          <a:latin typeface="Calibri Light"/>
                        </a:rPr>
                        <a:t>má</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stejný</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hlas</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Důkazy</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jsou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nepřesvědčivé</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může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znamenat</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cokoli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Původ</a:t>
                      </a:r>
                      <a:r>
                        <a:rPr kumimoji="0" lang="en-US" sz="1600" b="0" i="0" u="none" strike="noStrike" cap="none" normalizeH="0" baseline="0" dirty="0">
                          <a:ln>
                            <a:noFill/>
                          </a:ln>
                          <a:solidFill>
                            <a:srgbClr val="FFFFFF"/>
                          </a:solidFill>
                          <a:effectLst/>
                          <a:latin typeface="Calibri Light"/>
                        </a:rPr>
                        <a:t>: Tato </a:t>
                      </a:r>
                      <a:r>
                        <a:rPr kumimoji="0" lang="en-US" sz="1600" b="0" i="0" u="none" strike="noStrike" cap="none" normalizeH="0" baseline="0" dirty="0" err="1">
                          <a:ln>
                            <a:noFill/>
                          </a:ln>
                          <a:solidFill>
                            <a:srgbClr val="FFFFFF"/>
                          </a:solidFill>
                          <a:effectLst/>
                          <a:latin typeface="Calibri Light"/>
                        </a:rPr>
                        <a:t>historka</a:t>
                      </a:r>
                      <a:r>
                        <a:rPr kumimoji="0" lang="en-US" sz="1600" b="0" i="0" u="none" strike="noStrike" cap="none" normalizeH="0" baseline="0" dirty="0">
                          <a:ln>
                            <a:noFill/>
                          </a:ln>
                          <a:solidFill>
                            <a:srgbClr val="FFFFFF"/>
                          </a:solidFill>
                          <a:effectLst/>
                          <a:latin typeface="Calibri Light"/>
                        </a:rPr>
                        <a:t> se </a:t>
                      </a:r>
                      <a:r>
                        <a:rPr kumimoji="0" lang="en-US" sz="1600" b="0" i="0" u="none" strike="noStrike" cap="none" normalizeH="0" baseline="0" dirty="0" err="1">
                          <a:ln>
                            <a:noFill/>
                          </a:ln>
                          <a:solidFill>
                            <a:srgbClr val="FFFFFF"/>
                          </a:solidFill>
                          <a:effectLst/>
                          <a:latin typeface="Calibri Light"/>
                        </a:rPr>
                        <a:t>objevila</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roce</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jako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kachna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uveřejněná</a:t>
                      </a:r>
                      <a:r>
                        <a:rPr kumimoji="0" lang="en-US" sz="1600" b="0" i="0" u="none" strike="noStrike" cap="none" normalizeH="0" baseline="0" dirty="0">
                          <a:ln>
                            <a:noFill/>
                          </a:ln>
                          <a:solidFill>
                            <a:srgbClr val="FFFFFF"/>
                          </a:solidFill>
                          <a:effectLst/>
                          <a:latin typeface="Calibri Light"/>
                        </a:rPr>
                        <a:t> v </a:t>
                      </a:r>
                      <a:r>
                        <a:rPr kumimoji="0" lang="en-US" sz="1600" b="0" i="0" u="none" strike="noStrike" cap="none" normalizeH="0" baseline="0" dirty="0" err="1">
                          <a:ln>
                            <a:noFill/>
                          </a:ln>
                          <a:solidFill>
                            <a:srgbClr val="FFFFFF"/>
                          </a:solidFill>
                          <a:effectLst/>
                          <a:latin typeface="Calibri Light"/>
                        </a:rPr>
                        <a:t>jedněch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novinách</a:t>
                      </a:r>
                      <a:r>
                        <a:rPr kumimoji="0" lang="en-US" sz="1600" b="0" i="0" u="none" strike="noStrike" cap="none" normalizeH="0" baseline="0" dirty="0">
                          <a:ln>
                            <a:noFill/>
                          </a:ln>
                          <a:solidFill>
                            <a:srgbClr val="FFFFFF"/>
                          </a:solidFill>
                          <a:effectLst/>
                          <a:latin typeface="Calibri Light"/>
                        </a:rPr>
                        <a:t>.</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a:t>
            </a:fld>
            <a:endParaRPr lang="de-DE" altLang="de-DE"/>
          </a:p>
        </p:txBody>
      </p:sp>
    </p:spTree>
    <p:extLst>
      <p:ext uri="{BB962C8B-B14F-4D97-AF65-F5344CB8AC3E}">
        <p14:creationId xmlns:p14="http://schemas.microsoft.com/office/powerpoint/2010/main" val="1521099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graphicFrame>
        <p:nvGraphicFramePr>
          <p:cNvPr id="11" name="Group 21"/>
          <p:cNvGraphicFramePr>
            <a:graphicFrameLocks noGrp="1"/>
          </p:cNvGraphicFramePr>
          <p:nvPr>
            <p:extLst>
              <p:ext uri="{D42A27DB-BD31-4B8C-83A1-F6EECF244321}">
                <p14:modId xmlns:p14="http://schemas.microsoft.com/office/powerpoint/2010/main" val="151822864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Historka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(z Beatles) v roce 1966 zemřel při autonehodě a byl nahrazen dvojníkem.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a:ln>
                            <a:noFill/>
                          </a:ln>
                          <a:solidFill>
                            <a:srgbClr val="333333"/>
                          </a:solidFill>
                          <a:effectLst/>
                          <a:latin typeface="Calibri Light"/>
                        </a:rPr>
                        <a:t>Pro: </a:t>
                      </a:r>
                      <a:r>
                        <a:rPr kumimoji="0" lang="en-US" sz="1600" b="0" i="0" u="none" strike="noStrike" cap="none" normalizeH="0" baseline="0" dirty="0" err="1">
                          <a:ln>
                            <a:noFill/>
                          </a:ln>
                          <a:solidFill>
                            <a:srgbClr val="333333"/>
                          </a:solidFill>
                          <a:effectLst/>
                          <a:latin typeface="Calibri Light"/>
                        </a:rPr>
                        <a:t>údajně</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přes</a:t>
                      </a:r>
                      <a:r>
                        <a:rPr kumimoji="0" lang="en-US" sz="1600" b="0" i="0" u="none" strike="noStrike" cap="none" normalizeH="0" baseline="0" dirty="0">
                          <a:ln>
                            <a:noFill/>
                          </a:ln>
                          <a:solidFill>
                            <a:srgbClr val="333333"/>
                          </a:solidFill>
                          <a:effectLst/>
                          <a:latin typeface="Calibri Light"/>
                        </a:rPr>
                        <a:t> 70 </a:t>
                      </a:r>
                      <a:r>
                        <a:rPr kumimoji="0" lang="en-US" sz="1600" b="0" i="0" u="none" strike="noStrike" cap="none" normalizeH="0" baseline="0" dirty="0" err="1">
                          <a:ln>
                            <a:noFill/>
                          </a:ln>
                          <a:solidFill>
                            <a:srgbClr val="333333"/>
                          </a:solidFill>
                          <a:effectLst/>
                          <a:latin typeface="Calibri Light"/>
                        </a:rPr>
                        <a:t>skrytých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vodítek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některé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obalu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a:ln>
                            <a:noFill/>
                          </a:ln>
                          <a:solidFill>
                            <a:srgbClr val="333333"/>
                          </a:solidFill>
                          <a:effectLst/>
                          <a:latin typeface="Calibri Light"/>
                        </a:rPr>
                        <a:t>alba “Abbey Road”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vpravo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bosý</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smrtelně</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bledý</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levák</a:t>
                      </a:r>
                      <a:r>
                        <a:rPr kumimoji="0" lang="en-US" sz="1600" b="0" i="0" u="none" strike="noStrike" cap="none" normalizeH="0" baseline="0" dirty="0">
                          <a:ln>
                            <a:noFill/>
                          </a:ln>
                          <a:solidFill>
                            <a:srgbClr val="333333"/>
                          </a:solidFill>
                          <a:effectLst/>
                          <a:latin typeface="Calibri Light"/>
                        </a:rPr>
                        <a:t>, ale </a:t>
                      </a:r>
                      <a:r>
                        <a:rPr kumimoji="0" lang="en-US" sz="1600" b="0" i="0" u="none" strike="noStrike" cap="none" normalizeH="0" baseline="0" dirty="0" err="1">
                          <a:ln>
                            <a:noFill/>
                          </a:ln>
                          <a:solidFill>
                            <a:srgbClr val="333333"/>
                          </a:solidFill>
                          <a:effectLst/>
                          <a:latin typeface="Calibri Light"/>
                        </a:rPr>
                        <a:t>cigaretu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drží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své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pravé</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ruce</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Poznávací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značka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err="1">
                          <a:ln>
                            <a:noFill/>
                          </a:ln>
                          <a:solidFill>
                            <a:srgbClr val="333333"/>
                          </a:solidFill>
                          <a:effectLst/>
                          <a:latin typeface="Calibri Light"/>
                        </a:rPr>
                        <a:t>autě</a:t>
                      </a:r>
                      <a:r>
                        <a:rPr kumimoji="0" lang="en-US" sz="1600" b="0" i="0" u="none" strike="noStrike" cap="none" normalizeH="0" baseline="0">
                          <a:ln>
                            <a:noFill/>
                          </a:ln>
                          <a:solidFill>
                            <a:srgbClr val="333333"/>
                          </a:solidFill>
                          <a:effectLst/>
                          <a:latin typeface="Calibri Light"/>
                        </a:rPr>
                        <a:t> “LMW”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viz</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šipka</a:t>
                      </a:r>
                      <a:r>
                        <a:rPr kumimoji="0" lang="en-US" sz="1600" b="0" i="0" u="none" strike="noStrike" cap="none" normalizeH="0" baseline="0">
                          <a:ln>
                            <a:noFill/>
                          </a:ln>
                          <a:solidFill>
                            <a:srgbClr val="333333"/>
                          </a:solidFill>
                          <a:effectLst/>
                          <a:latin typeface="Calibri Light"/>
                        </a:rPr>
                        <a:t>): “Linda McCartney Weeping” </a:t>
                      </a:r>
                      <a:r>
                        <a:rPr kumimoji="0" lang="en-US" sz="1600" b="0" i="0" u="none" strike="noStrike" cap="none" normalizeH="0" baseline="0" dirty="0">
                          <a:ln>
                            <a:noFill/>
                          </a:ln>
                          <a:solidFill>
                            <a:srgbClr val="333333"/>
                          </a:solidFill>
                          <a:effectLst/>
                          <a:latin typeface="Calibri Light"/>
                        </a:rPr>
                        <a:t>(Linda McCartney </a:t>
                      </a:r>
                      <a:r>
                        <a:rPr kumimoji="0" lang="en-US" sz="1600" b="0" i="0" u="none" strike="noStrike" cap="none" normalizeH="0" baseline="0" dirty="0" err="1">
                          <a:ln>
                            <a:noFill/>
                          </a:ln>
                          <a:solidFill>
                            <a:srgbClr val="333333"/>
                          </a:solidFill>
                          <a:effectLst/>
                          <a:latin typeface="Calibri Light"/>
                        </a:rPr>
                        <a:t>pláče</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Také</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říká</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že</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jeho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styl</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hraní</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basovou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kytaru</a:t>
                      </a:r>
                      <a:r>
                        <a:rPr kumimoji="0" lang="en-US" sz="1600" b="0" i="0" u="none" strike="noStrike" cap="none" normalizeH="0" baseline="0" dirty="0">
                          <a:ln>
                            <a:noFill/>
                          </a:ln>
                          <a:solidFill>
                            <a:srgbClr val="333333"/>
                          </a:solidFill>
                          <a:effectLst/>
                          <a:latin typeface="Calibri Light"/>
                        </a:rPr>
                        <a:t> v </a:t>
                      </a:r>
                      <a:r>
                        <a:rPr kumimoji="0" lang="en-US" sz="1600" b="0" i="0" u="none" strike="noStrike" cap="none" normalizeH="0" baseline="0" dirty="0" err="1">
                          <a:ln>
                            <a:noFill/>
                          </a:ln>
                          <a:solidFill>
                            <a:srgbClr val="333333"/>
                          </a:solidFill>
                          <a:effectLst/>
                          <a:latin typeface="Calibri Light"/>
                        </a:rPr>
                        <a:t>roce</a:t>
                      </a:r>
                      <a:r>
                        <a:rPr kumimoji="0" lang="en-US" sz="1600" b="0" i="0" u="none" strike="noStrike" cap="none" normalizeH="0" baseline="0" dirty="0">
                          <a:ln>
                            <a:noFill/>
                          </a:ln>
                          <a:solidFill>
                            <a:srgbClr val="333333"/>
                          </a:solidFill>
                          <a:effectLst/>
                          <a:latin typeface="Calibri Light"/>
                        </a:rPr>
                        <a:t> 1966 </a:t>
                      </a:r>
                      <a:r>
                        <a:rPr kumimoji="0" lang="en-US" sz="1600" b="0" i="0" u="none" strike="noStrike" cap="none" normalizeH="0" baseline="0" dirty="0" err="1">
                          <a:ln>
                            <a:noFill/>
                          </a:ln>
                          <a:solidFill>
                            <a:srgbClr val="333333"/>
                          </a:solidFill>
                          <a:effectLst/>
                          <a:latin typeface="Calibri Light"/>
                        </a:rPr>
                        <a:t>změnil</a:t>
                      </a:r>
                      <a:r>
                        <a:rPr kumimoji="0" lang="en-US" sz="16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a:t>
                      </a:r>
                      <a:r>
                        <a:rPr kumimoji="0" lang="en-US" sz="1600" b="0" i="0" u="none" strike="noStrike" cap="none" normalizeH="0" baseline="0" dirty="0" err="1">
                          <a:ln>
                            <a:noFill/>
                          </a:ln>
                          <a:solidFill>
                            <a:srgbClr val="333333"/>
                          </a:solidFill>
                          <a:effectLst/>
                          <a:latin typeface="Calibri Light"/>
                        </a:rPr>
                        <a:t>vypadá</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stále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stejně</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má</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stejný</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hlas</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Důkazy</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jsou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nepřesvědčivé</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může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znamenat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cokoli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Původ</a:t>
                      </a:r>
                      <a:r>
                        <a:rPr kumimoji="0" lang="en-US" sz="1600" b="0" i="0" u="none" strike="noStrike" cap="none" normalizeH="0" baseline="0" dirty="0">
                          <a:ln>
                            <a:noFill/>
                          </a:ln>
                          <a:solidFill>
                            <a:srgbClr val="333333"/>
                          </a:solidFill>
                          <a:effectLst/>
                          <a:latin typeface="Calibri Light"/>
                        </a:rPr>
                        <a:t>: Tato </a:t>
                      </a:r>
                      <a:r>
                        <a:rPr kumimoji="0" lang="en-US" sz="1600" b="0" i="0" u="none" strike="noStrike" cap="none" normalizeH="0" baseline="0" dirty="0" err="1">
                          <a:ln>
                            <a:noFill/>
                          </a:ln>
                          <a:solidFill>
                            <a:srgbClr val="333333"/>
                          </a:solidFill>
                          <a:effectLst/>
                          <a:latin typeface="Calibri Light"/>
                        </a:rPr>
                        <a:t>historka</a:t>
                      </a:r>
                      <a:r>
                        <a:rPr kumimoji="0" lang="en-US" sz="1600" b="0" i="0" u="none" strike="noStrike" cap="none" normalizeH="0" baseline="0" dirty="0">
                          <a:ln>
                            <a:noFill/>
                          </a:ln>
                          <a:solidFill>
                            <a:srgbClr val="333333"/>
                          </a:solidFill>
                          <a:effectLst/>
                          <a:latin typeface="Calibri Light"/>
                        </a:rPr>
                        <a:t> se </a:t>
                      </a:r>
                      <a:r>
                        <a:rPr kumimoji="0" lang="en-US" sz="1600" b="0" i="0" u="none" strike="noStrike" cap="none" normalizeH="0" baseline="0" dirty="0" err="1">
                          <a:ln>
                            <a:noFill/>
                          </a:ln>
                          <a:solidFill>
                            <a:srgbClr val="333333"/>
                          </a:solidFill>
                          <a:effectLst/>
                          <a:latin typeface="Calibri Light"/>
                        </a:rPr>
                        <a:t>objevila</a:t>
                      </a:r>
                      <a:r>
                        <a:rPr kumimoji="0" lang="en-US" sz="1600" b="0" i="0" u="none" strike="noStrike" cap="none" normalizeH="0" baseline="0" dirty="0">
                          <a:ln>
                            <a:noFill/>
                          </a:ln>
                          <a:solidFill>
                            <a:srgbClr val="333333"/>
                          </a:solidFill>
                          <a:effectLst/>
                          <a:latin typeface="Calibri Light"/>
                        </a:rPr>
                        <a:t> v </a:t>
                      </a:r>
                      <a:r>
                        <a:rPr kumimoji="0" lang="en-US" sz="1600" b="0" i="0" u="none" strike="noStrike" cap="none" normalizeH="0" baseline="0" dirty="0" err="1">
                          <a:ln>
                            <a:noFill/>
                          </a:ln>
                          <a:solidFill>
                            <a:srgbClr val="333333"/>
                          </a:solidFill>
                          <a:effectLst/>
                          <a:latin typeface="Calibri Light"/>
                        </a:rPr>
                        <a:t>roce</a:t>
                      </a:r>
                      <a:r>
                        <a:rPr kumimoji="0" lang="en-US" sz="1600" b="0" i="0" u="none" strike="noStrike" cap="none" normalizeH="0" baseline="0" dirty="0">
                          <a:ln>
                            <a:noFill/>
                          </a:ln>
                          <a:solidFill>
                            <a:srgbClr val="333333"/>
                          </a:solidFill>
                          <a:effectLst/>
                          <a:latin typeface="Calibri Light"/>
                        </a:rPr>
                        <a:t> 1969 </a:t>
                      </a:r>
                      <a:r>
                        <a:rPr kumimoji="0" lang="en-US" sz="1600" b="0" i="0" u="none" strike="noStrike" cap="none" normalizeH="0" baseline="0" dirty="0" err="1">
                          <a:ln>
                            <a:noFill/>
                          </a:ln>
                          <a:solidFill>
                            <a:srgbClr val="333333"/>
                          </a:solidFill>
                          <a:effectLst/>
                          <a:latin typeface="Calibri Light"/>
                        </a:rPr>
                        <a:t>jako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kachna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uveřejněná</a:t>
                      </a:r>
                      <a:r>
                        <a:rPr kumimoji="0" lang="en-US" sz="1600" b="0" i="0" u="none" strike="noStrike" cap="none" normalizeH="0" baseline="0" dirty="0">
                          <a:ln>
                            <a:noFill/>
                          </a:ln>
                          <a:solidFill>
                            <a:srgbClr val="333333"/>
                          </a:solidFill>
                          <a:effectLst/>
                          <a:latin typeface="Calibri Light"/>
                        </a:rPr>
                        <a:t> v </a:t>
                      </a:r>
                      <a:r>
                        <a:rPr kumimoji="0" lang="en-US" sz="1600" b="0" i="0" u="none" strike="noStrike" cap="none" normalizeH="0" baseline="0" dirty="0" err="1">
                          <a:ln>
                            <a:noFill/>
                          </a:ln>
                          <a:solidFill>
                            <a:srgbClr val="333333"/>
                          </a:solidFill>
                          <a:effectLst/>
                          <a:latin typeface="Calibri Light"/>
                        </a:rPr>
                        <a:t>jedněch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novinách</a:t>
                      </a:r>
                      <a:r>
                        <a:rPr kumimoji="0" lang="en-US" sz="1600" b="0" i="0" u="none" strike="noStrike" cap="none" normalizeH="0" baseline="0" dirty="0">
                          <a:ln>
                            <a:noFill/>
                          </a:ln>
                          <a:solidFill>
                            <a:srgbClr val="333333"/>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15</a:t>
            </a:fld>
            <a:endParaRPr lang="de-DE" altLang="de-DE"/>
          </a:p>
        </p:txBody>
      </p:sp>
    </p:spTree>
    <p:extLst>
      <p:ext uri="{BB962C8B-B14F-4D97-AF65-F5344CB8AC3E}">
        <p14:creationId xmlns:p14="http://schemas.microsoft.com/office/powerpoint/2010/main" val="3243946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Byl Paul McCartney opravdu nahrazen dvojníkem?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McCartneyho humorná reakce na pověsti ohledně jeho smrti: sólové album nazvané “Paul je naživu”. Všimněte si, že obálka je podobná jako u alba Abbey road, které jsme ukázali předtím. </a:t>
            </a:r>
            <a:endParaRPr lang="de-DE" altLang="de-DE" sz="2400" dirty="0">
              <a:solidFill>
                <a:srgbClr val="333333"/>
              </a:solidFill>
              <a:latin typeface="Calibri Ligh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Jsou často daleko více vzrušující než je skutečnost</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Jsou založeny na tvrzeních, která se těžko ověřují nebo dokazují </a:t>
            </a:r>
            <a:r>
              <a:rPr lang="en-US" altLang="de-DE" sz="2400" dirty="0">
                <a:solidFill>
                  <a:srgbClr val="333333"/>
                </a:solidFill>
              </a:rPr>
              <a:t>(</a:t>
            </a:r>
            <a:r>
              <a:rPr lang="cs-CZ" altLang="de-DE" sz="2400" dirty="0">
                <a:solidFill>
                  <a:srgbClr val="333333"/>
                </a:solidFill>
              </a:rPr>
              <a:t>například že se změnil způsob, jakým hrál </a:t>
            </a:r>
            <a:r>
              <a:rPr lang="en-US" altLang="de-DE" sz="2400" dirty="0">
                <a:solidFill>
                  <a:srgbClr val="333333"/>
                </a:solidFill>
              </a:rPr>
              <a:t>Paul McCartney</a:t>
            </a:r>
            <a:r>
              <a:rPr lang="cs-CZ" altLang="de-DE" sz="2400" dirty="0">
                <a:solidFill>
                  <a:srgbClr val="333333"/>
                </a:solidFill>
              </a:rPr>
              <a:t> na basovou kytaru</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 že písmena </a:t>
            </a:r>
            <a:r>
              <a:rPr lang="en-US" altLang="de-DE" sz="2400" dirty="0">
                <a:solidFill>
                  <a:srgbClr val="333333"/>
                </a:solidFill>
              </a:rPr>
              <a:t>LMW</a:t>
            </a:r>
            <a:r>
              <a:rPr lang="cs-CZ" altLang="de-DE" sz="2400" dirty="0">
                <a:solidFill>
                  <a:srgbClr val="333333"/>
                </a:solidFill>
              </a:rPr>
              <a:t> mohou znamenat cokoli</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Historky se někdy opírají o fakta vytržená z kontextu. Význam těchto podrobností je také silně přeháněn. </a:t>
            </a:r>
            <a:r>
              <a:rPr lang="en-US" altLang="de-DE" sz="2400" dirty="0">
                <a:solidFill>
                  <a:srgbClr val="333333"/>
                </a:solidFill>
              </a:rPr>
              <a:t>(</a:t>
            </a:r>
            <a:r>
              <a:rPr lang="cs-CZ" altLang="de-DE" sz="2400" dirty="0">
                <a:solidFill>
                  <a:srgbClr val="333333"/>
                </a:solidFill>
              </a:rPr>
              <a:t>To že je </a:t>
            </a:r>
            <a:r>
              <a:rPr lang="en-US" altLang="de-DE" sz="2400" dirty="0">
                <a:solidFill>
                  <a:srgbClr val="333333"/>
                </a:solidFill>
              </a:rPr>
              <a:t>McCartney</a:t>
            </a:r>
            <a:r>
              <a:rPr lang="cs-CZ" altLang="de-DE" sz="2400" dirty="0">
                <a:solidFill>
                  <a:srgbClr val="333333"/>
                </a:solidFill>
              </a:rPr>
              <a:t> opravdu levák nijak nevylučuje možnost, aby držel cigaretu v pravé ruce</a:t>
            </a:r>
            <a:r>
              <a:rPr lang="en-US" altLang="de-DE" sz="2400" dirty="0">
                <a:solidFill>
                  <a:srgbClr val="333333"/>
                </a:solidFill>
              </a:rPr>
              <a:t>, </a:t>
            </a:r>
            <a:r>
              <a:rPr lang="cs-CZ" altLang="de-DE" sz="2400" dirty="0">
                <a:solidFill>
                  <a:srgbClr val="333333"/>
                </a:solidFill>
              </a:rPr>
              <a:t>například proto, že jej o to fotograf požádal</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Existuje řada příkladů z historie, že příslušníci menšiny nebo postižení jedinci byli falešně obviněni, že způsobili náhodné katastrofické události. </a:t>
            </a:r>
            <a:r>
              <a:rPr lang="cs-CZ" altLang="de-DE" sz="2400" dirty="0">
                <a:solidFill>
                  <a:srgbClr val="333333"/>
                </a:solidFill>
              </a:rPr>
              <a:t>Například ve středověku byly za špatnou úrodu často obviňovány čarodějnice nebo náboženské menšiny</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Tato jednoduchá vysvětlení zmírňovala u lidí napětí a strach a poskytovala jim falešnou iluzi, že mají věci pod kontrolou.</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cs-CZ" altLang="de-DE" sz="2400" dirty="0">
                <a:solidFill>
                  <a:srgbClr val="333333"/>
                </a:solidFill>
              </a:rPr>
              <a:t>Výzkumné studie prokázaly, že mnozí lidé, kteří trpí psychózou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a:t>
            </a:r>
            <a:r>
              <a:rPr lang="en-US" altLang="de-DE" sz="2400" dirty="0">
                <a:solidFill>
                  <a:srgbClr val="333333"/>
                </a:solidFill>
              </a:rPr>
              <a:t> </a:t>
            </a:r>
            <a:r>
              <a:rPr lang="cs-CZ" altLang="de-DE" sz="2400" dirty="0">
                <a:solidFill>
                  <a:srgbClr val="004992"/>
                </a:solidFill>
              </a:rPr>
              <a:t>se ukvapeně rozhodují na základě nedostatečných </a:t>
            </a:r>
            <a:r>
              <a:rPr lang="cs-CZ" altLang="de-DE" sz="2400">
                <a:solidFill>
                  <a:srgbClr val="004992"/>
                </a:solidFill>
              </a:rPr>
              <a:t>informací</a:t>
            </a:r>
            <a:r>
              <a:rPr lang="en-US" altLang="de-DE" sz="240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cs-CZ" altLang="de-DE" sz="2400" dirty="0">
                <a:solidFill>
                  <a:srgbClr val="333333"/>
                </a:solidFill>
              </a:rPr>
              <a:t>Výzkumné studie prokázaly, že mnozí lidé, kteří trpí psychózou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a:t>
            </a:r>
            <a:r>
              <a:rPr lang="en-US" altLang="de-DE" sz="2400" dirty="0">
                <a:solidFill>
                  <a:srgbClr val="333333"/>
                </a:solidFill>
              </a:rPr>
              <a:t> </a:t>
            </a:r>
            <a:r>
              <a:rPr lang="cs-CZ" altLang="de-DE" sz="2400" dirty="0">
                <a:solidFill>
                  <a:srgbClr val="004992"/>
                </a:solidFill>
              </a:rPr>
              <a:t>se ukvapeně rozhodují na základě nedostatečných informací</a:t>
            </a:r>
            <a:r>
              <a:rPr lang="en-US" altLang="de-DE" sz="2400" dirty="0">
                <a:solidFill>
                  <a:srgbClr val="004992"/>
                </a:solidFill>
              </a:rPr>
              <a:t>.</a:t>
            </a:r>
            <a:endParaRPr lang="cs-CZ" altLang="de-DE" sz="2400" dirty="0">
              <a:solidFill>
                <a:srgbClr val="004992"/>
              </a:solidFill>
            </a:endParaRPr>
          </a:p>
          <a:p>
            <a:pPr marL="342900" lvl="0" indent="-342900" defTabSz="914400" fontAlgn="base">
              <a:buClr>
                <a:srgbClr val="000000"/>
              </a:buClr>
              <a:buFont typeface="WingDings"/>
              <a:buChar char=""/>
            </a:pPr>
            <a:r>
              <a:rPr lang="cs-CZ" altLang="de-DE" sz="2400" dirty="0">
                <a:solidFill>
                  <a:srgbClr val="333333"/>
                </a:solidFill>
              </a:rPr>
              <a:t>Tento styl rozhodování může snadno vést k omylům.</a:t>
            </a:r>
            <a:r>
              <a:rPr lang="en-US" altLang="de-DE" sz="2400" dirty="0">
                <a:solidFill>
                  <a:srgbClr val="333333"/>
                </a:solidFill>
              </a:rPr>
              <a:t> </a:t>
            </a:r>
            <a:r>
              <a:rPr lang="cs-CZ" altLang="de-DE" sz="2400" dirty="0">
                <a:solidFill>
                  <a:srgbClr val="333333"/>
                </a:solidFill>
              </a:rPr>
              <a:t>Proto je lepší rozhodovat se tak, že </a:t>
            </a:r>
            <a:r>
              <a:rPr lang="cs-CZ" altLang="de-DE" sz="2400" dirty="0">
                <a:solidFill>
                  <a:srgbClr val="004992"/>
                </a:solidFill>
              </a:rPr>
              <a:t>vezmeme v úvahu všechny dostupné informace</a:t>
            </a:r>
            <a:r>
              <a:rPr lang="cs-CZ"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21</a:t>
            </a:fld>
            <a:endParaRPr lang="de-DE" altLang="de-DE"/>
          </a:p>
        </p:txBody>
      </p:sp>
    </p:spTree>
    <p:extLst>
      <p:ext uri="{BB962C8B-B14F-4D97-AF65-F5344CB8AC3E}">
        <p14:creationId xmlns:p14="http://schemas.microsoft.com/office/powerpoint/2010/main" val="3917190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při psychóze jednostranná vysvětlení vedou k chybnému chápání událostí</a:t>
            </a:r>
          </a:p>
        </p:txBody>
      </p:sp>
      <p:sp>
        <p:nvSpPr>
          <p:cNvPr id="23577" name="Rechteck 1"/>
          <p:cNvSpPr>
            <a:spLocks noChangeArrowheads="1"/>
          </p:cNvSpPr>
          <p:nvPr/>
        </p:nvSpPr>
        <p:spPr bwMode="auto">
          <a:xfrm>
            <a:off x="408955" y="619730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cs-CZ" altLang="de-DE" sz="2000" dirty="0">
                <a:solidFill>
                  <a:srgbClr val="004992"/>
                </a:solidFill>
                <a:latin typeface="+mn-lt"/>
              </a:rPr>
              <a:t>Může někdo z vás krátce uvést nějakou vlastní podobnou zkušenost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521310105"/>
              </p:ext>
            </p:extLst>
          </p:nvPr>
        </p:nvGraphicFramePr>
        <p:xfrm>
          <a:off x="408954" y="2295017"/>
          <a:ext cx="11376001" cy="3687966"/>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888432">
                  <a:extLst>
                    <a:ext uri="{9D8B030D-6E8A-4147-A177-3AD203B41FA5}">
                      <a16:colId xmlns:a16="http://schemas.microsoft.com/office/drawing/2014/main" val="20001"/>
                    </a:ext>
                  </a:extLst>
                </a:gridCol>
                <a:gridCol w="4247208">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Vysvětlení během psychózy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Jiná možná vysvětlení</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 telefonu uslyšíte praskavý zvuk.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Odposlouchává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tajná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policie</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Poškození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linky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typické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zvuky</a:t>
                      </a:r>
                      <a:r>
                        <a:rPr kumimoji="0" lang="en-US" sz="2000" b="0" i="0" u="none" strike="noStrike" cap="none" normalizeH="0" baseline="0" dirty="0">
                          <a:ln>
                            <a:noFill/>
                          </a:ln>
                          <a:solidFill>
                            <a:srgbClr val="333333"/>
                          </a:solidFill>
                          <a:effectLst/>
                          <a:latin typeface="Calibri Light"/>
                        </a:rPr>
                        <a:t> pro </a:t>
                      </a:r>
                      <a:r>
                        <a:rPr kumimoji="0" lang="en-US" sz="2000" b="0" i="0" u="none" strike="noStrike" cap="none" normalizeH="0" baseline="0" dirty="0" err="1">
                          <a:ln>
                            <a:noFill/>
                          </a:ln>
                          <a:solidFill>
                            <a:srgbClr val="333333"/>
                          </a:solidFill>
                          <a:effectLst/>
                          <a:latin typeface="Calibri Light"/>
                        </a:rPr>
                        <a:t>volání</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velké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dálky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chvilkové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přerušení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spojení</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důsledku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výpadku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signálu</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 rádiu hrají píseň “Jed”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Je to </a:t>
                      </a:r>
                      <a:r>
                        <a:rPr kumimoji="0" lang="en-US" sz="2000" b="0" i="0" u="none" strike="noStrike" cap="none" normalizeH="0" baseline="0" dirty="0" err="1">
                          <a:ln>
                            <a:noFill/>
                          </a:ln>
                          <a:solidFill>
                            <a:srgbClr val="333333"/>
                          </a:solidFill>
                          <a:effectLst/>
                          <a:latin typeface="Calibri Light"/>
                        </a:rPr>
                        <a:t>tajné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znamení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hrozí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útok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jedovatým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plynem</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Tato </a:t>
                      </a:r>
                      <a:r>
                        <a:rPr kumimoji="0" lang="en-US" sz="2000" b="0" i="0" u="none" strike="noStrike" cap="none" normalizeH="0" baseline="0" dirty="0" err="1">
                          <a:ln>
                            <a:noFill/>
                          </a:ln>
                          <a:solidFill>
                            <a:srgbClr val="333333"/>
                          </a:solidFill>
                          <a:effectLst/>
                          <a:latin typeface="Calibri Light"/>
                        </a:rPr>
                        <a:t>stanice</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zaměřuje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vysílání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současné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populární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hudby</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Na kuchyňském stole je bílý prášek, který tam ráno nebyl.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Někdo mě chce otrávit antraxem; Policie mi sem podstrčila drogy, aby mě dostali do psychiatrické léčebny.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Někdo</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domácnosti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něco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pekl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už</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dlouho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neutíral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prach</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46082" name="Rectangle 3"/>
          <p:cNvSpPr>
            <a:spLocks noGrp="1" noChangeArrowheads="1"/>
          </p:cNvSpPr>
          <p:nvPr>
            <p:ph idx="1"/>
          </p:nvPr>
        </p:nvSpPr>
        <p:spPr/>
        <p:txBody>
          <a:bodyPr>
            <a:noAutofit/>
          </a:bodyPr>
          <a:lstStyle/>
          <a:p>
            <a:pPr eaLnBrk="1" hangingPunct="1">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 A to tak dlouho, až se ukáže celý obrázek</a:t>
            </a:r>
            <a:r>
              <a:rPr lang="en-US" sz="2400" dirty="0">
                <a:solidFill>
                  <a:srgbClr val="333333"/>
                </a:solidFill>
              </a:rPr>
              <a:t>.</a:t>
            </a:r>
          </a:p>
          <a:p>
            <a:pPr marL="342900" indent="-342900" eaLnBrk="1" hangingPunct="1">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C4F3F175-7298-4170-8B11-8A29DAD30E09}"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46082" name="Rectangle 3"/>
          <p:cNvSpPr>
            <a:spLocks noGrp="1" noChangeArrowheads="1"/>
          </p:cNvSpPr>
          <p:nvPr>
            <p:ph idx="1"/>
          </p:nvPr>
        </p:nvSpPr>
        <p:spPr/>
        <p:txBody>
          <a:bodyPr>
            <a:noAutofit/>
          </a:bodyPr>
          <a:lstStyle/>
          <a:p>
            <a:pPr eaLnBrk="1" hangingPunct="1">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 A to tak dlouho, až se ukáže celý obrázek</a:t>
            </a:r>
            <a:r>
              <a:rPr lang="en-US" sz="2400" dirty="0">
                <a:solidFill>
                  <a:srgbClr val="333333"/>
                </a:solidFill>
              </a:rPr>
              <a:t>.</a:t>
            </a:r>
          </a:p>
          <a:p>
            <a:pPr marL="342900" indent="-342900" eaLnBrk="1" hangingPunct="1">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endParaRPr lang="cs-CZ" sz="2400" dirty="0">
              <a:solidFill>
                <a:srgbClr val="333333"/>
              </a:solidFill>
            </a:endParaRPr>
          </a:p>
          <a:p>
            <a:pPr marL="342900" indent="-342900" eaLnBrk="1" hangingPunct="1">
              <a:buClr>
                <a:srgbClr val="333333"/>
              </a:buClr>
              <a:buFont typeface="WingDings"/>
              <a:buChar char=""/>
              <a:defRPr/>
            </a:pPr>
            <a:r>
              <a:rPr lang="cs-CZ" sz="2400" dirty="0">
                <a:solidFill>
                  <a:srgbClr val="333333"/>
                </a:solidFill>
              </a:rPr>
              <a:t>Snažte se nerozhodovat příliš ukvapeně, ale ani příliš </a:t>
            </a:r>
            <a:r>
              <a:rPr lang="cs-CZ" sz="2400">
                <a:solidFill>
                  <a:srgbClr val="333333"/>
                </a:solidFill>
              </a:rPr>
              <a:t>pomalu.</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C4F3F175-7298-4170-8B11-8A29DAD30E09}" type="slidenum">
              <a:rPr lang="de-DE" altLang="de-DE" smtClean="0"/>
              <a:pPr/>
              <a:t>24</a:t>
            </a:fld>
            <a:endParaRPr lang="de-DE" altLang="de-DE"/>
          </a:p>
        </p:txBody>
      </p:sp>
    </p:spTree>
    <p:extLst>
      <p:ext uri="{BB962C8B-B14F-4D97-AF65-F5344CB8AC3E}">
        <p14:creationId xmlns:p14="http://schemas.microsoft.com/office/powerpoint/2010/main" val="45101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46082" name="Rectangle 3"/>
          <p:cNvSpPr>
            <a:spLocks noGrp="1" noChangeArrowheads="1"/>
          </p:cNvSpPr>
          <p:nvPr>
            <p:ph idx="1"/>
          </p:nvPr>
        </p:nvSpPr>
        <p:spPr/>
        <p:txBody>
          <a:bodyPr>
            <a:noAutofit/>
          </a:bodyPr>
          <a:lstStyle/>
          <a:p>
            <a:pPr eaLnBrk="1" hangingPunct="1">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 A to tak dlouho, až se ukáže celý obrázek</a:t>
            </a:r>
            <a:r>
              <a:rPr lang="en-US" sz="2400" dirty="0">
                <a:solidFill>
                  <a:srgbClr val="333333"/>
                </a:solidFill>
              </a:rPr>
              <a:t>.</a:t>
            </a:r>
          </a:p>
          <a:p>
            <a:pPr marL="342900" indent="-342900" eaLnBrk="1" hangingPunct="1">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endParaRPr lang="cs-CZ" sz="2400" dirty="0">
              <a:solidFill>
                <a:srgbClr val="333333"/>
              </a:solidFill>
            </a:endParaRPr>
          </a:p>
          <a:p>
            <a:pPr marL="342900" indent="-342900" eaLnBrk="1" hangingPunct="1">
              <a:buClr>
                <a:srgbClr val="333333"/>
              </a:buClr>
              <a:buFont typeface="WingDings"/>
              <a:buChar char=""/>
              <a:defRPr/>
            </a:pPr>
            <a:r>
              <a:rPr lang="cs-CZ" sz="2400" dirty="0">
                <a:solidFill>
                  <a:srgbClr val="333333"/>
                </a:solidFill>
              </a:rPr>
              <a:t>Snažte se nerozhodovat příliš ukvapeně, ale ani příliš pomalu.</a:t>
            </a:r>
          </a:p>
          <a:p>
            <a:pPr marL="342900" indent="-342900" eaLnBrk="1" hangingPunct="1">
              <a:buClr>
                <a:srgbClr val="333333"/>
              </a:buClr>
              <a:buFont typeface="WingDings"/>
              <a:buChar char=""/>
              <a:defRPr/>
            </a:pPr>
            <a:r>
              <a:rPr lang="cs-CZ" sz="2400" dirty="0">
                <a:solidFill>
                  <a:srgbClr val="333333"/>
                </a:solidFill>
              </a:rPr>
              <a:t>Proberte ve skupině, na základě čeho jste došli k určitému závěru – pro a proti.</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C4F3F175-7298-4170-8B11-8A29DAD30E09}" type="slidenum">
              <a:rPr lang="de-DE" altLang="de-DE" smtClean="0"/>
              <a:pPr/>
              <a:t>25</a:t>
            </a:fld>
            <a:endParaRPr lang="de-DE" altLang="de-DE"/>
          </a:p>
        </p:txBody>
      </p:sp>
    </p:spTree>
    <p:extLst>
      <p:ext uri="{BB962C8B-B14F-4D97-AF65-F5344CB8AC3E}">
        <p14:creationId xmlns:p14="http://schemas.microsoft.com/office/powerpoint/2010/main" val="820836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1</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Nabídneme vám několik možných vysvětlení, co je na obrázku</a:t>
            </a:r>
            <a:r>
              <a:rPr lang="de-DE" altLang="de-DE" sz="2400" dirty="0">
                <a:solidFill>
                  <a:srgbClr val="333333"/>
                </a:solidFill>
              </a:rPr>
              <a:t>.</a:t>
            </a:r>
          </a:p>
          <a:p>
            <a:pPr lvl="0" defTabSz="914400" fontAlgn="base"/>
            <a:r>
              <a:rPr lang="cs-CZ" altLang="ko-KR" sz="2400" dirty="0">
                <a:solidFill>
                  <a:srgbClr val="333333"/>
                </a:solidFill>
              </a:rPr>
              <a:t>Prosím, proberte ve skupině jak pravděpodobná vám připadá každá z možností a jestli už se cítíte dost jistí, abyste dospěli k rozhodnutí.</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40D16A40-AA1A-142F-1757-1B14A76FDF5C}"/>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441768E-0C6E-47F7-B814-29E774830C88}"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a:extLst>
              <a:ext uri="{FF2B5EF4-FFF2-40B4-BE49-F238E27FC236}">
                <a16:creationId xmlns:a16="http://schemas.microsoft.com/office/drawing/2014/main" id="{B0A5FD23-C832-D34D-7CA4-569A24EC0ACB}"/>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a:extLst>
              <a:ext uri="{FF2B5EF4-FFF2-40B4-BE49-F238E27FC236}">
                <a16:creationId xmlns:a16="http://schemas.microsoft.com/office/drawing/2014/main" id="{AD393388-8754-8668-F84D-E604DF2F3C51}"/>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a:extLst>
              <a:ext uri="{FF2B5EF4-FFF2-40B4-BE49-F238E27FC236}">
                <a16:creationId xmlns:a16="http://schemas.microsoft.com/office/drawing/2014/main" id="{C7394DBD-106E-FBBE-2A71-B642A990CC85}"/>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a:extLst>
              <a:ext uri="{FF2B5EF4-FFF2-40B4-BE49-F238E27FC236}">
                <a16:creationId xmlns:a16="http://schemas.microsoft.com/office/drawing/2014/main" id="{9DB47F91-E1FC-5C1C-3F86-49FC1203B7FD}"/>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a:extLst>
              <a:ext uri="{FF2B5EF4-FFF2-40B4-BE49-F238E27FC236}">
                <a16:creationId xmlns:a16="http://schemas.microsoft.com/office/drawing/2014/main" id="{846BDFF2-116E-3730-40E8-2C2E77BD6886}"/>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a:extLst>
              <a:ext uri="{FF2B5EF4-FFF2-40B4-BE49-F238E27FC236}">
                <a16:creationId xmlns:a16="http://schemas.microsoft.com/office/drawing/2014/main" id="{22E5E138-88EF-A369-D5F5-0D8961A90658}"/>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a:extLst>
              <a:ext uri="{FF2B5EF4-FFF2-40B4-BE49-F238E27FC236}">
                <a16:creationId xmlns:a16="http://schemas.microsoft.com/office/drawing/2014/main" id="{73AF50BE-14D4-C85B-B8CD-F099A73F610D}"/>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
            <a:extLst>
              <a:ext uri="{FF2B5EF4-FFF2-40B4-BE49-F238E27FC236}">
                <a16:creationId xmlns:a16="http://schemas.microsoft.com/office/drawing/2014/main" id="{D691AB85-46C2-5ADF-91FA-4FD84375FF8F}"/>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usmívající se tvář</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mísa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loďka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sáně</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houpací křeslo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hlava slona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35</a:t>
            </a:fld>
            <a:endParaRPr lang="de-DE" altLang="de-DE"/>
          </a:p>
        </p:txBody>
      </p:sp>
    </p:spTree>
    <p:extLst>
      <p:ext uri="{BB962C8B-B14F-4D97-AF65-F5344CB8AC3E}">
        <p14:creationId xmlns:p14="http://schemas.microsoft.com/office/powerpoint/2010/main" val="73025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2</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Tentokrát vám nenabídneme žádné možnosti.</a:t>
            </a:r>
            <a:r>
              <a:rPr lang="de-DE" altLang="de-DE" sz="2400" dirty="0">
                <a:solidFill>
                  <a:srgbClr val="333333"/>
                </a:solidFill>
              </a:rPr>
              <a:t> </a:t>
            </a:r>
            <a:r>
              <a:rPr lang="cs-CZ" altLang="de-DE" sz="2400" dirty="0">
                <a:solidFill>
                  <a:srgbClr val="333333"/>
                </a:solidFill>
              </a:rPr>
              <a:t>Musíte sami přijít s nápady, co je na obrázku. Nebojte se nabídnout různé možnosti a</a:t>
            </a:r>
            <a:r>
              <a:rPr lang="de-DE" altLang="de-DE" sz="2400" dirty="0">
                <a:solidFill>
                  <a:srgbClr val="333333"/>
                </a:solidFill>
              </a:rPr>
              <a:t> </a:t>
            </a:r>
            <a:r>
              <a:rPr lang="de-DE" altLang="ko-KR" sz="2400" dirty="0">
                <a:solidFill>
                  <a:srgbClr val="333333"/>
                </a:solidFill>
              </a:rPr>
              <a:t>p</a:t>
            </a:r>
            <a:r>
              <a:rPr lang="cs-CZ" altLang="ko-KR" sz="2400" dirty="0">
                <a:solidFill>
                  <a:srgbClr val="333333"/>
                </a:solidFill>
              </a:rPr>
              <a:t>rosím proberte svůj názor v skupině!</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9E8207B7-14AC-FD60-DC97-390EF14D9FAB}"/>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B50D2D7E-5FD8-7E7F-A4E8-412D24BF2B90}"/>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9837EA29-8D24-32CE-987D-52E50D0D7541}"/>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B6487D8E-E35A-CD3F-B288-7809020CFAD1}"/>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AB823574-94D4-A623-5A36-D5B92C37C581}"/>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EAA18418-A753-1F97-2118-73469E469DC7}"/>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2E4B32DF-E646-AE2A-7C6F-C5B72CA89C8E}"/>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D2EA21B4-2280-1903-38B3-FEA42A8BAEB6}"/>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3</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9C581-94F5-ABB9-7918-C882C765A879}"/>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08FCA195-9C4B-D2D3-D33B-E7784643C131}"/>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0BC6A1C-4F5B-011E-5707-6962D9AE2517}"/>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D6338325-F4D3-1A80-CAD8-77E14A9F457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E56902AE-F393-CF70-4643-495F83C74024}"/>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BDAA4D46-81C5-C386-5E81-8133613044FA}"/>
              </a:ext>
            </a:extLst>
          </p:cNvPr>
          <p:cNvSpPr>
            <a:spLocks noGrp="1"/>
          </p:cNvSpPr>
          <p:nvPr>
            <p:ph type="sldNum" sz="quarter" idx="12"/>
          </p:nvPr>
        </p:nvSpPr>
        <p:spPr/>
        <p:txBody>
          <a:bodyPr/>
          <a:lstStyle/>
          <a:p>
            <a:fld id="{4441768E-0C6E-47F7-B814-29E774830C88}" type="slidenum">
              <a:rPr lang="de-DE" altLang="de-DE" smtClean="0"/>
              <a:pPr/>
              <a:t>46</a:t>
            </a:fld>
            <a:endParaRPr lang="de-DE" altLang="de-DE"/>
          </a:p>
        </p:txBody>
      </p:sp>
    </p:spTree>
    <p:extLst>
      <p:ext uri="{BB962C8B-B14F-4D97-AF65-F5344CB8AC3E}">
        <p14:creationId xmlns:p14="http://schemas.microsoft.com/office/powerpoint/2010/main" val="19673797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FE696-604E-1566-ACA1-F13010114957}"/>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89C5FDEA-BF88-E9BB-444A-3A2BBFA3AC63}"/>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63025A0-8B8B-4824-57BE-D88F11E2DBE9}"/>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198C1DD1-6AE3-FE02-5719-EE4BA025E74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44F3BF75-D4BA-607F-6D9D-0F8ED0E20D54}"/>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C3232321-8245-F2E6-13BD-6A236DD76785}"/>
              </a:ext>
            </a:extLst>
          </p:cNvPr>
          <p:cNvSpPr>
            <a:spLocks noGrp="1"/>
          </p:cNvSpPr>
          <p:nvPr>
            <p:ph type="sldNum" sz="quarter" idx="12"/>
          </p:nvPr>
        </p:nvSpPr>
        <p:spPr/>
        <p:txBody>
          <a:bodyPr/>
          <a:lstStyle/>
          <a:p>
            <a:fld id="{4441768E-0C6E-47F7-B814-29E774830C88}" type="slidenum">
              <a:rPr lang="de-DE" altLang="de-DE" smtClean="0"/>
              <a:pPr/>
              <a:t>47</a:t>
            </a:fld>
            <a:endParaRPr lang="de-DE" altLang="de-DE"/>
          </a:p>
        </p:txBody>
      </p:sp>
    </p:spTree>
    <p:extLst>
      <p:ext uri="{BB962C8B-B14F-4D97-AF65-F5344CB8AC3E}">
        <p14:creationId xmlns:p14="http://schemas.microsoft.com/office/powerpoint/2010/main" val="21028927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7062E-3F06-203D-8C31-2C600B04358B}"/>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EAF281BD-56FA-FF94-8138-ABA95C463DB3}"/>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5AFD717-ACF0-C98D-6F69-A548994F0C86}"/>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6A9DB943-5B72-E5C5-BD62-30F1D292853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A3460EFD-9597-48FE-1534-5F26945B9381}"/>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29A1D7E2-1CD0-7CA7-8E63-631B79E4BB3B}"/>
              </a:ext>
            </a:extLst>
          </p:cNvPr>
          <p:cNvSpPr>
            <a:spLocks noGrp="1"/>
          </p:cNvSpPr>
          <p:nvPr>
            <p:ph type="sldNum" sz="quarter" idx="12"/>
          </p:nvPr>
        </p:nvSpPr>
        <p:spPr/>
        <p:txBody>
          <a:bodyPr/>
          <a:lstStyle/>
          <a:p>
            <a:fld id="{4441768E-0C6E-47F7-B814-29E774830C88}" type="slidenum">
              <a:rPr lang="de-DE" altLang="de-DE" smtClean="0"/>
              <a:pPr/>
              <a:t>48</a:t>
            </a:fld>
            <a:endParaRPr lang="de-DE" altLang="de-DE"/>
          </a:p>
        </p:txBody>
      </p:sp>
    </p:spTree>
    <p:extLst>
      <p:ext uri="{BB962C8B-B14F-4D97-AF65-F5344CB8AC3E}">
        <p14:creationId xmlns:p14="http://schemas.microsoft.com/office/powerpoint/2010/main" val="134243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0B0AE-00BC-F1A3-36D5-00EF8881452D}"/>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A1B1A8EE-A178-0910-7CD3-DEA42A21C995}"/>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6C0F103-C632-4F34-9B45-7F7CC4816D7C}"/>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C84D311E-F409-2155-AB82-8D7BC975025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D1A890C-43AD-E983-A637-1A9AAA3BD0AB}"/>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DA881DF4-7DC5-AF7B-070D-7382E37E9FB0}"/>
              </a:ext>
            </a:extLst>
          </p:cNvPr>
          <p:cNvSpPr>
            <a:spLocks noGrp="1"/>
          </p:cNvSpPr>
          <p:nvPr>
            <p:ph type="sldNum" sz="quarter" idx="12"/>
          </p:nvPr>
        </p:nvSpPr>
        <p:spPr/>
        <p:txBody>
          <a:bodyPr/>
          <a:lstStyle/>
          <a:p>
            <a:fld id="{4441768E-0C6E-47F7-B814-29E774830C88}" type="slidenum">
              <a:rPr lang="de-DE" altLang="de-DE" smtClean="0"/>
              <a:pPr/>
              <a:t>49</a:t>
            </a:fld>
            <a:endParaRPr lang="de-DE" altLang="de-DE"/>
          </a:p>
        </p:txBody>
      </p:sp>
    </p:spTree>
    <p:extLst>
      <p:ext uri="{BB962C8B-B14F-4D97-AF65-F5344CB8AC3E}">
        <p14:creationId xmlns:p14="http://schemas.microsoft.com/office/powerpoint/2010/main" val="38550500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4BFAC-2625-F114-E469-F3C45042A851}"/>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4695A1B9-5446-E41C-FB40-FBA0C0464708}"/>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E431509-CEB1-1101-3B68-D955B5638EEF}"/>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3C3C3EE9-1F15-4E49-231C-978CE06C895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E21F7A5B-F2D6-A12D-1B87-D9D668D7FFF1}"/>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F5BA6B7B-AA7C-7F8E-4322-43690A412569}"/>
              </a:ext>
            </a:extLst>
          </p:cNvPr>
          <p:cNvSpPr>
            <a:spLocks noGrp="1"/>
          </p:cNvSpPr>
          <p:nvPr>
            <p:ph type="sldNum" sz="quarter" idx="12"/>
          </p:nvPr>
        </p:nvSpPr>
        <p:spPr/>
        <p:txBody>
          <a:bodyPr/>
          <a:lstStyle/>
          <a:p>
            <a:fld id="{4441768E-0C6E-47F7-B814-29E774830C88}" type="slidenum">
              <a:rPr lang="de-DE" altLang="de-DE" smtClean="0"/>
              <a:pPr/>
              <a:t>50</a:t>
            </a:fld>
            <a:endParaRPr lang="de-DE" altLang="de-DE"/>
          </a:p>
        </p:txBody>
      </p:sp>
    </p:spTree>
    <p:extLst>
      <p:ext uri="{BB962C8B-B14F-4D97-AF65-F5344CB8AC3E}">
        <p14:creationId xmlns:p14="http://schemas.microsoft.com/office/powerpoint/2010/main" val="11584814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14DBB-950E-07A4-BF81-8EF438F883FF}"/>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2EE39A27-8337-6804-66B8-D4D310A38301}"/>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7B09783-499D-CACE-BA9E-FDDDE0271E25}"/>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96EFE281-8D73-EDFF-051F-E32679016EE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8C66FF14-BC33-C6D6-F968-7FFF40AA595D}"/>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ED1E78EE-89F6-293A-C7BB-FC2185CFDE3E}"/>
              </a:ext>
            </a:extLst>
          </p:cNvPr>
          <p:cNvSpPr>
            <a:spLocks noGrp="1"/>
          </p:cNvSpPr>
          <p:nvPr>
            <p:ph type="sldNum" sz="quarter" idx="12"/>
          </p:nvPr>
        </p:nvSpPr>
        <p:spPr/>
        <p:txBody>
          <a:bodyPr/>
          <a:lstStyle/>
          <a:p>
            <a:fld id="{4441768E-0C6E-47F7-B814-29E774830C88}" type="slidenum">
              <a:rPr lang="de-DE" altLang="de-DE" smtClean="0"/>
              <a:pPr/>
              <a:t>51</a:t>
            </a:fld>
            <a:endParaRPr lang="de-DE" altLang="de-DE"/>
          </a:p>
        </p:txBody>
      </p:sp>
    </p:spTree>
    <p:extLst>
      <p:ext uri="{BB962C8B-B14F-4D97-AF65-F5344CB8AC3E}">
        <p14:creationId xmlns:p14="http://schemas.microsoft.com/office/powerpoint/2010/main" val="3278331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CE5A-E005-1A0E-5132-5761530BA4FB}"/>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E95521E2-F58E-B5E5-4B71-AD1E56268E04}"/>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8391244-06A0-B18A-986C-5DD8F4EF0DB7}"/>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191139B2-6517-B9FF-8FA1-ED4CB2D25AC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B0CA22F1-463E-EA2E-DBAC-5CBDB721B871}"/>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712F3299-24C5-37D3-E110-E439778C9C12}"/>
              </a:ext>
            </a:extLst>
          </p:cNvPr>
          <p:cNvSpPr>
            <a:spLocks noGrp="1"/>
          </p:cNvSpPr>
          <p:nvPr>
            <p:ph type="sldNum" sz="quarter" idx="12"/>
          </p:nvPr>
        </p:nvSpPr>
        <p:spPr/>
        <p:txBody>
          <a:bodyPr/>
          <a:lstStyle/>
          <a:p>
            <a:fld id="{4441768E-0C6E-47F7-B814-29E774830C88}" type="slidenum">
              <a:rPr lang="de-DE" altLang="de-DE" smtClean="0"/>
              <a:pPr/>
              <a:t>52</a:t>
            </a:fld>
            <a:endParaRPr lang="de-DE" altLang="de-DE"/>
          </a:p>
        </p:txBody>
      </p:sp>
    </p:spTree>
    <p:extLst>
      <p:ext uri="{BB962C8B-B14F-4D97-AF65-F5344CB8AC3E}">
        <p14:creationId xmlns:p14="http://schemas.microsoft.com/office/powerpoint/2010/main" val="14891403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F2907-5EC6-0842-C6F4-788763EC7A38}"/>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5B00F134-EAA5-273C-4107-2E34EDA4B701}"/>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3A2A7D5-5A4B-7F8F-127E-48D3B73A3926}"/>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ED67BB74-B22B-CB17-FA31-76FA75837C7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21AD668-3E9B-D29B-E2D8-6B15AEDBD3DA}"/>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E2F646C1-B923-9FBB-94EC-F350AABE04DF}"/>
              </a:ext>
            </a:extLst>
          </p:cNvPr>
          <p:cNvSpPr>
            <a:spLocks noGrp="1"/>
          </p:cNvSpPr>
          <p:nvPr>
            <p:ph type="sldNum" sz="quarter" idx="12"/>
          </p:nvPr>
        </p:nvSpPr>
        <p:spPr/>
        <p:txBody>
          <a:bodyPr/>
          <a:lstStyle/>
          <a:p>
            <a:fld id="{4441768E-0C6E-47F7-B814-29E774830C88}" type="slidenum">
              <a:rPr lang="de-DE" altLang="de-DE" smtClean="0"/>
              <a:pPr/>
              <a:t>53</a:t>
            </a:fld>
            <a:endParaRPr lang="de-DE" altLang="de-DE"/>
          </a:p>
        </p:txBody>
      </p:sp>
    </p:spTree>
    <p:extLst>
      <p:ext uri="{BB962C8B-B14F-4D97-AF65-F5344CB8AC3E}">
        <p14:creationId xmlns:p14="http://schemas.microsoft.com/office/powerpoint/2010/main" val="1433956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F2907-5EC6-0842-C6F4-788763EC7A38}"/>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CE062C44-9FFA-D2AE-2D16-15046026D3D1}"/>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3A2A7D5-5A4B-7F8F-127E-48D3B73A3926}"/>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ED67BB74-B22B-CB17-FA31-76FA75837C7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21AD668-3E9B-D29B-E2D8-6B15AEDBD3DA}"/>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E2F646C1-B923-9FBB-94EC-F350AABE04DF}"/>
              </a:ext>
            </a:extLst>
          </p:cNvPr>
          <p:cNvSpPr>
            <a:spLocks noGrp="1"/>
          </p:cNvSpPr>
          <p:nvPr>
            <p:ph type="sldNum" sz="quarter" idx="12"/>
          </p:nvPr>
        </p:nvSpPr>
        <p:spPr/>
        <p:txBody>
          <a:bodyPr/>
          <a:lstStyle/>
          <a:p>
            <a:fld id="{4441768E-0C6E-47F7-B814-29E774830C88}" type="slidenum">
              <a:rPr lang="de-DE" altLang="de-DE" smtClean="0"/>
              <a:pPr/>
              <a:t>54</a:t>
            </a:fld>
            <a:endParaRPr lang="de-DE" altLang="de-DE"/>
          </a:p>
        </p:txBody>
      </p:sp>
    </p:spTree>
    <p:extLst>
      <p:ext uri="{BB962C8B-B14F-4D97-AF65-F5344CB8AC3E}">
        <p14:creationId xmlns:p14="http://schemas.microsoft.com/office/powerpoint/2010/main" val="27296659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A5369-5CD3-1353-6CE1-AF7E1A43B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3AB774-820A-2A6C-D6F5-845347B8D3E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4</a:t>
            </a:r>
          </a:p>
        </p:txBody>
      </p:sp>
      <p:sp>
        <p:nvSpPr>
          <p:cNvPr id="5" name="Footer Placeholder 4">
            <a:extLst>
              <a:ext uri="{FF2B5EF4-FFF2-40B4-BE49-F238E27FC236}">
                <a16:creationId xmlns:a16="http://schemas.microsoft.com/office/drawing/2014/main" id="{88109F10-2333-9428-D0EF-0D5D03899877}"/>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4BAB9609-4066-C9F4-7298-823B8A9C733F}"/>
              </a:ext>
            </a:extLst>
          </p:cNvPr>
          <p:cNvSpPr>
            <a:spLocks noGrp="1"/>
          </p:cNvSpPr>
          <p:nvPr>
            <p:ph type="sldNum" sz="quarter" idx="12"/>
          </p:nvPr>
        </p:nvSpPr>
        <p:spPr/>
        <p:txBody>
          <a:bodyPr/>
          <a:lstStyle/>
          <a:p>
            <a:fld id="{4441768E-0C6E-47F7-B814-29E774830C88}" type="slidenum">
              <a:rPr lang="de-DE" altLang="de-DE" smtClean="0"/>
              <a:pPr/>
              <a:t>55</a:t>
            </a:fld>
            <a:endParaRPr lang="de-DE" altLang="de-DE"/>
          </a:p>
        </p:txBody>
      </p:sp>
    </p:spTree>
    <p:extLst>
      <p:ext uri="{BB962C8B-B14F-4D97-AF65-F5344CB8AC3E}">
        <p14:creationId xmlns:p14="http://schemas.microsoft.com/office/powerpoint/2010/main" val="27141955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A5F5F391-5BCF-26F7-9C82-50EB520D37FC}"/>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56</a:t>
            </a:fld>
            <a:endParaRPr lang="de-DE" altLang="de-DE"/>
          </a:p>
        </p:txBody>
      </p:sp>
    </p:spTree>
    <p:extLst>
      <p:ext uri="{BB962C8B-B14F-4D97-AF65-F5344CB8AC3E}">
        <p14:creationId xmlns:p14="http://schemas.microsoft.com/office/powerpoint/2010/main" val="39874463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63E72DDF-36F3-E958-F512-5FBEB138B7A7}"/>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57</a:t>
            </a:fld>
            <a:endParaRPr lang="de-DE" altLang="de-DE"/>
          </a:p>
        </p:txBody>
      </p:sp>
    </p:spTree>
    <p:extLst>
      <p:ext uri="{BB962C8B-B14F-4D97-AF65-F5344CB8AC3E}">
        <p14:creationId xmlns:p14="http://schemas.microsoft.com/office/powerpoint/2010/main" val="30546819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778D6154-C2F8-009B-60FB-A246B1978129}"/>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58</a:t>
            </a:fld>
            <a:endParaRPr lang="de-DE" altLang="de-DE"/>
          </a:p>
        </p:txBody>
      </p:sp>
    </p:spTree>
    <p:extLst>
      <p:ext uri="{BB962C8B-B14F-4D97-AF65-F5344CB8AC3E}">
        <p14:creationId xmlns:p14="http://schemas.microsoft.com/office/powerpoint/2010/main" val="8942310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FA406FB7-8C8B-9C13-5152-BCD98B6753CE}"/>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59</a:t>
            </a:fld>
            <a:endParaRPr lang="de-DE" altLang="de-DE"/>
          </a:p>
        </p:txBody>
      </p:sp>
    </p:spTree>
    <p:extLst>
      <p:ext uri="{BB962C8B-B14F-4D97-AF65-F5344CB8AC3E}">
        <p14:creationId xmlns:p14="http://schemas.microsoft.com/office/powerpoint/2010/main" val="19192586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9FAC91C4-6F9B-D6E3-C3CA-32858E0A8A6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60</a:t>
            </a:fld>
            <a:endParaRPr lang="de-DE" altLang="de-DE"/>
          </a:p>
        </p:txBody>
      </p:sp>
    </p:spTree>
    <p:extLst>
      <p:ext uri="{BB962C8B-B14F-4D97-AF65-F5344CB8AC3E}">
        <p14:creationId xmlns:p14="http://schemas.microsoft.com/office/powerpoint/2010/main" val="26333434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58E4C987-9333-1FC6-8974-27CD73C724A2}"/>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61</a:t>
            </a:fld>
            <a:endParaRPr lang="de-DE" altLang="de-DE"/>
          </a:p>
        </p:txBody>
      </p:sp>
    </p:spTree>
    <p:extLst>
      <p:ext uri="{BB962C8B-B14F-4D97-AF65-F5344CB8AC3E}">
        <p14:creationId xmlns:p14="http://schemas.microsoft.com/office/powerpoint/2010/main" val="28938587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72BA4B45-218F-49F4-DF24-D8BEE984D5C7}"/>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62</a:t>
            </a:fld>
            <a:endParaRPr lang="de-DE" altLang="de-DE"/>
          </a:p>
        </p:txBody>
      </p:sp>
    </p:spTree>
    <p:extLst>
      <p:ext uri="{BB962C8B-B14F-4D97-AF65-F5344CB8AC3E}">
        <p14:creationId xmlns:p14="http://schemas.microsoft.com/office/powerpoint/2010/main" val="36890876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17390C74-A4E2-2E6A-38F0-76723297092F}"/>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63</a:t>
            </a:fld>
            <a:endParaRPr lang="de-DE" altLang="de-DE"/>
          </a:p>
        </p:txBody>
      </p:sp>
    </p:spTree>
    <p:extLst>
      <p:ext uri="{BB962C8B-B14F-4D97-AF65-F5344CB8AC3E}">
        <p14:creationId xmlns:p14="http://schemas.microsoft.com/office/powerpoint/2010/main" val="28824987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91E08FDE-A796-707C-4097-0B685B141BC7}"/>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64</a:t>
            </a:fld>
            <a:endParaRPr lang="de-DE" altLang="de-DE"/>
          </a:p>
        </p:txBody>
      </p:sp>
    </p:spTree>
    <p:extLst>
      <p:ext uri="{BB962C8B-B14F-4D97-AF65-F5344CB8AC3E}">
        <p14:creationId xmlns:p14="http://schemas.microsoft.com/office/powerpoint/2010/main" val="3586906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5</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65</a:t>
            </a:fld>
            <a:endParaRPr lang="de-DE" altLang="de-DE"/>
          </a:p>
        </p:txBody>
      </p:sp>
    </p:spTree>
    <p:extLst>
      <p:ext uri="{BB962C8B-B14F-4D97-AF65-F5344CB8AC3E}">
        <p14:creationId xmlns:p14="http://schemas.microsoft.com/office/powerpoint/2010/main" val="38750083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632F9B14-7602-9161-263D-DEE059DD266C}"/>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C7F30D41-B3F5-1996-7E1B-5BFC543F0918}"/>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D4B8D3D9-CC40-09ED-1C79-AF807625DE6C}"/>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46C4B3FF-A5ED-FE73-F509-81D4E0C4469A}"/>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9F64279C-DED7-04ED-BC1D-7B4EDCB9D99E}"/>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67948C0D-980D-A8E6-19BE-A2523D3F08C7}"/>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5B9BD502-5194-23CC-EF23-05D1AE7A2AE1}"/>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9AD8C7DE-552C-50E6-D9AF-A5E2875CAA1D}"/>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3C7DB1DD-FEC5-8ADF-9809-EA0F77BDB868}"/>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74</a:t>
            </a:fld>
            <a:endParaRPr lang="de-DE" altLang="de-DE"/>
          </a:p>
        </p:txBody>
      </p:sp>
    </p:spTree>
    <p:extLst>
      <p:ext uri="{BB962C8B-B14F-4D97-AF65-F5344CB8AC3E}">
        <p14:creationId xmlns:p14="http://schemas.microsoft.com/office/powerpoint/2010/main" val="1793723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6</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9A561E7C-E1EA-CFBD-F953-E97BA5086235}"/>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C0CBBA0A-9909-172F-FF61-12A3C68B5B34}"/>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AD44CC69-C3CC-C054-A5EB-9C086182CB42}"/>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223A43E2-D5B0-99E2-B409-68338E13B9AA}"/>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347D23FF-A4E9-91BC-915F-C8329D493FB1}"/>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D6D01A9F-003B-D752-91EC-BEAE4ADC79D3}"/>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3F5056F4-CA31-58BD-A6BC-C4BFA3FC7D04}"/>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95551-E2C2-FF6A-DB46-6180039F3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84F92-1EB3-9242-2492-940E82EA5B8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7</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B16344B8-29B9-DB96-52F0-FD2D40B47F51}"/>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AE108D1D-EE1D-A79D-A11D-D7C4B193F997}"/>
              </a:ext>
            </a:extLst>
          </p:cNvPr>
          <p:cNvSpPr>
            <a:spLocks noGrp="1"/>
          </p:cNvSpPr>
          <p:nvPr>
            <p:ph type="sldNum" sz="quarter" idx="12"/>
          </p:nvPr>
        </p:nvSpPr>
        <p:spPr/>
        <p:txBody>
          <a:bodyPr/>
          <a:lstStyle/>
          <a:p>
            <a:fld id="{4441768E-0C6E-47F7-B814-29E774830C88}" type="slidenum">
              <a:rPr lang="de-DE" altLang="de-DE" smtClean="0"/>
              <a:pPr/>
              <a:t>83</a:t>
            </a:fld>
            <a:endParaRPr lang="de-DE" altLang="de-DE"/>
          </a:p>
        </p:txBody>
      </p:sp>
    </p:spTree>
    <p:extLst>
      <p:ext uri="{BB962C8B-B14F-4D97-AF65-F5344CB8AC3E}">
        <p14:creationId xmlns:p14="http://schemas.microsoft.com/office/powerpoint/2010/main" val="20012019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D61D0-736B-4429-CBDB-15316F2501ED}"/>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03412814-B771-7190-6DC4-D0BB7A3038BE}"/>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F447CB3-56FD-7206-FC98-C0A52A7E181C}"/>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FB995657-DED6-B09D-547D-B5857B0BAC6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D66A4219-4A96-00E6-5567-E4B8C5F727AE}"/>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BB0A6FB7-032C-CF92-F0BB-F864DF9407A7}"/>
              </a:ext>
            </a:extLst>
          </p:cNvPr>
          <p:cNvSpPr>
            <a:spLocks noGrp="1"/>
          </p:cNvSpPr>
          <p:nvPr>
            <p:ph type="sldNum" sz="quarter" idx="12"/>
          </p:nvPr>
        </p:nvSpPr>
        <p:spPr/>
        <p:txBody>
          <a:bodyPr/>
          <a:lstStyle/>
          <a:p>
            <a:fld id="{4441768E-0C6E-47F7-B814-29E774830C88}" type="slidenum">
              <a:rPr lang="de-DE" altLang="de-DE" smtClean="0"/>
              <a:pPr/>
              <a:t>84</a:t>
            </a:fld>
            <a:endParaRPr lang="de-DE" altLang="de-DE"/>
          </a:p>
        </p:txBody>
      </p:sp>
    </p:spTree>
    <p:extLst>
      <p:ext uri="{BB962C8B-B14F-4D97-AF65-F5344CB8AC3E}">
        <p14:creationId xmlns:p14="http://schemas.microsoft.com/office/powerpoint/2010/main" val="20988108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D34C9-70B1-3EA8-74D3-2271A8FF60E3}"/>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C1E9CDA1-2BE3-5DA4-DB07-D7954C07D21F}"/>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03BA78D-376A-1D96-3BD8-BA432B7C4262}"/>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27485F9E-B4AF-C02C-6EE4-A16C2D78155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5EAF747D-76A3-64C1-4579-133DA39B3D38}"/>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B4DFB906-8666-9DBB-ABE0-C8CE13B6523F}"/>
              </a:ext>
            </a:extLst>
          </p:cNvPr>
          <p:cNvSpPr>
            <a:spLocks noGrp="1"/>
          </p:cNvSpPr>
          <p:nvPr>
            <p:ph type="sldNum" sz="quarter" idx="12"/>
          </p:nvPr>
        </p:nvSpPr>
        <p:spPr/>
        <p:txBody>
          <a:bodyPr/>
          <a:lstStyle/>
          <a:p>
            <a:fld id="{4441768E-0C6E-47F7-B814-29E774830C88}" type="slidenum">
              <a:rPr lang="de-DE" altLang="de-DE" smtClean="0"/>
              <a:pPr/>
              <a:t>85</a:t>
            </a:fld>
            <a:endParaRPr lang="de-DE" altLang="de-DE"/>
          </a:p>
        </p:txBody>
      </p:sp>
    </p:spTree>
    <p:extLst>
      <p:ext uri="{BB962C8B-B14F-4D97-AF65-F5344CB8AC3E}">
        <p14:creationId xmlns:p14="http://schemas.microsoft.com/office/powerpoint/2010/main" val="39337695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46D11-63F0-50EB-1A17-3183F8A52A16}"/>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A9630721-3A9F-ED2D-73F7-1AA1AB8CE8FB}"/>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022CB40-A8AE-4999-C294-90AA4F986DF7}"/>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AB42B278-42CE-7425-EAB6-CEB8611EF22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E6935BEC-2F52-7BD8-934B-6C1209AB783E}"/>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FAA2AEA8-06BF-0CB8-4480-703BBC1E0759}"/>
              </a:ext>
            </a:extLst>
          </p:cNvPr>
          <p:cNvSpPr>
            <a:spLocks noGrp="1"/>
          </p:cNvSpPr>
          <p:nvPr>
            <p:ph type="sldNum" sz="quarter" idx="12"/>
          </p:nvPr>
        </p:nvSpPr>
        <p:spPr/>
        <p:txBody>
          <a:bodyPr/>
          <a:lstStyle/>
          <a:p>
            <a:fld id="{4441768E-0C6E-47F7-B814-29E774830C88}" type="slidenum">
              <a:rPr lang="de-DE" altLang="de-DE" smtClean="0"/>
              <a:pPr/>
              <a:t>86</a:t>
            </a:fld>
            <a:endParaRPr lang="de-DE" altLang="de-DE"/>
          </a:p>
        </p:txBody>
      </p:sp>
    </p:spTree>
    <p:extLst>
      <p:ext uri="{BB962C8B-B14F-4D97-AF65-F5344CB8AC3E}">
        <p14:creationId xmlns:p14="http://schemas.microsoft.com/office/powerpoint/2010/main" val="29755059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158F6-383E-46E4-08B8-5337FB9D7161}"/>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680F7027-AB5E-41E0-318C-28CCC5306A0C}"/>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0730822-098E-C745-031F-1220BA7A744F}"/>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BC45327E-4C64-858E-EA03-C0F3CE22A64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5A0EA5F7-59EE-1F2B-FF53-3D68B9F2DB65}"/>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FBE8F25D-813C-BBFE-69F9-BC82EE4BDDD7}"/>
              </a:ext>
            </a:extLst>
          </p:cNvPr>
          <p:cNvSpPr>
            <a:spLocks noGrp="1"/>
          </p:cNvSpPr>
          <p:nvPr>
            <p:ph type="sldNum" sz="quarter" idx="12"/>
          </p:nvPr>
        </p:nvSpPr>
        <p:spPr/>
        <p:txBody>
          <a:bodyPr/>
          <a:lstStyle/>
          <a:p>
            <a:fld id="{4441768E-0C6E-47F7-B814-29E774830C88}" type="slidenum">
              <a:rPr lang="de-DE" altLang="de-DE" smtClean="0"/>
              <a:pPr/>
              <a:t>87</a:t>
            </a:fld>
            <a:endParaRPr lang="de-DE" altLang="de-DE"/>
          </a:p>
        </p:txBody>
      </p:sp>
    </p:spTree>
    <p:extLst>
      <p:ext uri="{BB962C8B-B14F-4D97-AF65-F5344CB8AC3E}">
        <p14:creationId xmlns:p14="http://schemas.microsoft.com/office/powerpoint/2010/main" val="9496690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B0DBD-EA82-EE0C-2E7E-77BA4DA8E923}"/>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BD6766A6-F78B-EDBD-6BD1-7BF9EAE8D191}"/>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A6488AC-576E-F131-3B1F-8324C8CD1EAC}"/>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1D88EB46-E2A7-9618-522A-51C129CE1E7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1B875EAA-D93A-6339-9EF4-91FB0CBFEEB8}"/>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3A3BBDD1-8401-0C55-1654-C76CF591D08E}"/>
              </a:ext>
            </a:extLst>
          </p:cNvPr>
          <p:cNvSpPr>
            <a:spLocks noGrp="1"/>
          </p:cNvSpPr>
          <p:nvPr>
            <p:ph type="sldNum" sz="quarter" idx="12"/>
          </p:nvPr>
        </p:nvSpPr>
        <p:spPr/>
        <p:txBody>
          <a:bodyPr/>
          <a:lstStyle/>
          <a:p>
            <a:fld id="{4441768E-0C6E-47F7-B814-29E774830C88}" type="slidenum">
              <a:rPr lang="de-DE" altLang="de-DE" smtClean="0"/>
              <a:pPr/>
              <a:t>88</a:t>
            </a:fld>
            <a:endParaRPr lang="de-DE" altLang="de-DE"/>
          </a:p>
        </p:txBody>
      </p:sp>
    </p:spTree>
    <p:extLst>
      <p:ext uri="{BB962C8B-B14F-4D97-AF65-F5344CB8AC3E}">
        <p14:creationId xmlns:p14="http://schemas.microsoft.com/office/powerpoint/2010/main" val="22588563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BD578-3E63-2268-9C16-7320B5692B1D}"/>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E0187CEA-77BD-C7E5-3E19-3D80D511A6DD}"/>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7847DD1-5B37-3437-2B7B-742713DB154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4B22CD3E-FEC2-B619-6863-CC0B0C16FB9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0917590D-ECA5-FDA3-3AFB-5E683300DEE1}"/>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F3158D87-B1F0-ED59-CFBA-F0C60E4E1E84}"/>
              </a:ext>
            </a:extLst>
          </p:cNvPr>
          <p:cNvSpPr>
            <a:spLocks noGrp="1"/>
          </p:cNvSpPr>
          <p:nvPr>
            <p:ph type="sldNum" sz="quarter" idx="12"/>
          </p:nvPr>
        </p:nvSpPr>
        <p:spPr/>
        <p:txBody>
          <a:bodyPr/>
          <a:lstStyle/>
          <a:p>
            <a:fld id="{4441768E-0C6E-47F7-B814-29E774830C88}" type="slidenum">
              <a:rPr lang="de-DE" altLang="de-DE" smtClean="0"/>
              <a:pPr/>
              <a:t>89</a:t>
            </a:fld>
            <a:endParaRPr lang="de-DE" altLang="de-DE"/>
          </a:p>
        </p:txBody>
      </p:sp>
    </p:spTree>
    <p:extLst>
      <p:ext uri="{BB962C8B-B14F-4D97-AF65-F5344CB8AC3E}">
        <p14:creationId xmlns:p14="http://schemas.microsoft.com/office/powerpoint/2010/main" val="16436037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8C996-8BA8-113C-E393-AA497B8F54DE}"/>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B3C90AC3-3BBD-67FF-6782-448DA2584C91}"/>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C7D6210-CBED-CF9D-677F-8DF002B8BF50}"/>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D93EBAAC-0A65-855B-8876-A96FFB20202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C87DEEE7-EC58-480E-FDAF-05A4F74B5AE0}"/>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FC4D7F51-70D0-4660-4728-6DE53096F258}"/>
              </a:ext>
            </a:extLst>
          </p:cNvPr>
          <p:cNvSpPr>
            <a:spLocks noGrp="1"/>
          </p:cNvSpPr>
          <p:nvPr>
            <p:ph type="sldNum" sz="quarter" idx="12"/>
          </p:nvPr>
        </p:nvSpPr>
        <p:spPr/>
        <p:txBody>
          <a:bodyPr/>
          <a:lstStyle/>
          <a:p>
            <a:fld id="{4441768E-0C6E-47F7-B814-29E774830C88}" type="slidenum">
              <a:rPr lang="de-DE" altLang="de-DE" smtClean="0"/>
              <a:pPr/>
              <a:t>90</a:t>
            </a:fld>
            <a:endParaRPr lang="de-DE" altLang="de-DE"/>
          </a:p>
        </p:txBody>
      </p:sp>
    </p:spTree>
    <p:extLst>
      <p:ext uri="{BB962C8B-B14F-4D97-AF65-F5344CB8AC3E}">
        <p14:creationId xmlns:p14="http://schemas.microsoft.com/office/powerpoint/2010/main" val="6180450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79263-84D8-7E0A-E1E6-D37B7E759178}"/>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627D5C7F-A03E-268E-D8C6-BC4AF16AE660}"/>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66B5EDD-D429-4F10-C50D-E912408C73EC}"/>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58675BEA-9E87-26C7-3D4F-88D3C22D4AD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3BF4BCEC-AB12-2377-87BE-7953CAE1360F}"/>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0C3CFF02-B06E-F4BC-3550-E022B171CFDB}"/>
              </a:ext>
            </a:extLst>
          </p:cNvPr>
          <p:cNvSpPr>
            <a:spLocks noGrp="1"/>
          </p:cNvSpPr>
          <p:nvPr>
            <p:ph type="sldNum" sz="quarter" idx="12"/>
          </p:nvPr>
        </p:nvSpPr>
        <p:spPr/>
        <p:txBody>
          <a:bodyPr/>
          <a:lstStyle/>
          <a:p>
            <a:fld id="{4441768E-0C6E-47F7-B814-29E774830C88}" type="slidenum">
              <a:rPr lang="de-DE" altLang="de-DE" smtClean="0"/>
              <a:pPr/>
              <a:t>91</a:t>
            </a:fld>
            <a:endParaRPr lang="de-DE" altLang="de-DE"/>
          </a:p>
        </p:txBody>
      </p:sp>
    </p:spTree>
    <p:extLst>
      <p:ext uri="{BB962C8B-B14F-4D97-AF65-F5344CB8AC3E}">
        <p14:creationId xmlns:p14="http://schemas.microsoft.com/office/powerpoint/2010/main" val="11750514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79263-84D8-7E0A-E1E6-D37B7E759178}"/>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33448848-F160-27FA-595D-B3D1183AAFB3}"/>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66B5EDD-D429-4F10-C50D-E912408C73EC}"/>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a:extLst>
              <a:ext uri="{FF2B5EF4-FFF2-40B4-BE49-F238E27FC236}">
                <a16:creationId xmlns:a16="http://schemas.microsoft.com/office/drawing/2014/main" id="{58675BEA-9E87-26C7-3D4F-88D3C22D4AD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3BF4BCEC-AB12-2377-87BE-7953CAE1360F}"/>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0C3CFF02-B06E-F4BC-3550-E022B171CFDB}"/>
              </a:ext>
            </a:extLst>
          </p:cNvPr>
          <p:cNvSpPr>
            <a:spLocks noGrp="1"/>
          </p:cNvSpPr>
          <p:nvPr>
            <p:ph type="sldNum" sz="quarter" idx="12"/>
          </p:nvPr>
        </p:nvSpPr>
        <p:spPr/>
        <p:txBody>
          <a:bodyPr/>
          <a:lstStyle/>
          <a:p>
            <a:fld id="{4441768E-0C6E-47F7-B814-29E774830C88}" type="slidenum">
              <a:rPr lang="de-DE" altLang="de-DE" smtClean="0"/>
              <a:pPr/>
              <a:t>92</a:t>
            </a:fld>
            <a:endParaRPr lang="de-DE" altLang="de-DE"/>
          </a:p>
        </p:txBody>
      </p:sp>
    </p:spTree>
    <p:extLst>
      <p:ext uri="{BB962C8B-B14F-4D97-AF65-F5344CB8AC3E}">
        <p14:creationId xmlns:p14="http://schemas.microsoft.com/office/powerpoint/2010/main" val="33565868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pro </a:t>
            </a:r>
            <a:r>
              <a:rPr lang="en-US" altLang="ko-KR" sz="1800" i="1" spc="-5" dirty="0" err="1">
                <a:solidFill>
                  <a:srgbClr val="333333"/>
                </a:solidFill>
              </a:rPr>
              <a:t>terapeuty</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en-US" altLang="ko-KR" sz="1800" dirty="0">
                <a:solidFill>
                  <a:srgbClr val="333333"/>
                </a:solidFill>
              </a:rPr>
              <a:t>V </a:t>
            </a:r>
            <a:r>
              <a:rPr lang="en-US" altLang="ko-KR" sz="1800" dirty="0" err="1">
                <a:solidFill>
                  <a:srgbClr val="333333"/>
                </a:solidFill>
              </a:rPr>
              <a:t>některých</a:t>
            </a:r>
            <a:r>
              <a:rPr lang="en-US" altLang="ko-KR" sz="1800" dirty="0">
                <a:solidFill>
                  <a:srgbClr val="333333"/>
                </a:solidFill>
              </a:rPr>
              <a:t> </a:t>
            </a:r>
            <a:r>
              <a:rPr lang="en-US" altLang="ko-KR" sz="1800" dirty="0" err="1">
                <a:solidFill>
                  <a:srgbClr val="333333"/>
                </a:solidFill>
              </a:rPr>
              <a:t>videoklipech</a:t>
            </a:r>
            <a:r>
              <a:rPr lang="en-US" altLang="ko-KR" sz="1800" dirty="0">
                <a:solidFill>
                  <a:srgbClr val="333333"/>
                </a:solidFill>
              </a:rPr>
              <a:t> se </a:t>
            </a:r>
            <a:r>
              <a:rPr lang="en-US" altLang="ko-KR" sz="1800" dirty="0" err="1">
                <a:solidFill>
                  <a:srgbClr val="333333"/>
                </a:solidFill>
              </a:rPr>
              <a:t>mohou</a:t>
            </a:r>
            <a:r>
              <a:rPr lang="en-US" altLang="ko-KR" sz="1800" dirty="0">
                <a:solidFill>
                  <a:srgbClr val="333333"/>
                </a:solidFill>
              </a:rPr>
              <a:t> </a:t>
            </a:r>
            <a:r>
              <a:rPr lang="en-US" altLang="ko-KR" sz="1800" dirty="0" err="1">
                <a:solidFill>
                  <a:srgbClr val="333333"/>
                </a:solidFill>
              </a:rPr>
              <a:t>objevit</a:t>
            </a:r>
            <a:r>
              <a:rPr lang="en-US" altLang="ko-KR" sz="1800" dirty="0">
                <a:solidFill>
                  <a:srgbClr val="333333"/>
                </a:solidFill>
              </a:rPr>
              <a:t> </a:t>
            </a:r>
            <a:r>
              <a:rPr lang="en-US" altLang="ko-KR" sz="1800" dirty="0" err="1">
                <a:solidFill>
                  <a:srgbClr val="333333"/>
                </a:solidFill>
              </a:rPr>
              <a:t>výrazy</a:t>
            </a:r>
            <a:r>
              <a:rPr lang="en-US" altLang="ko-KR" sz="1800" dirty="0">
                <a:solidFill>
                  <a:srgbClr val="333333"/>
                </a:solidFill>
              </a:rPr>
              <a:t>, </a:t>
            </a:r>
            <a:r>
              <a:rPr lang="en-US" altLang="ko-KR" sz="1800" dirty="0" err="1">
                <a:solidFill>
                  <a:srgbClr val="333333"/>
                </a:solidFill>
              </a:rPr>
              <a:t>které</a:t>
            </a:r>
            <a:r>
              <a:rPr lang="en-US" altLang="ko-KR" sz="1800" dirty="0">
                <a:solidFill>
                  <a:srgbClr val="333333"/>
                </a:solidFill>
              </a:rPr>
              <a:t> </a:t>
            </a:r>
            <a:r>
              <a:rPr lang="en-US" altLang="ko-KR" sz="1800" dirty="0" err="1">
                <a:solidFill>
                  <a:srgbClr val="333333"/>
                </a:solidFill>
              </a:rPr>
              <a:t>nejsou</a:t>
            </a:r>
            <a:r>
              <a:rPr lang="en-US" altLang="ko-KR" sz="1800" dirty="0">
                <a:solidFill>
                  <a:srgbClr val="333333"/>
                </a:solidFill>
              </a:rPr>
              <a:t> </a:t>
            </a:r>
            <a:r>
              <a:rPr lang="en-US" altLang="ko-KR" sz="1800" dirty="0" err="1">
                <a:solidFill>
                  <a:srgbClr val="333333"/>
                </a:solidFill>
              </a:rPr>
              <a:t>vhodné</a:t>
            </a:r>
            <a:r>
              <a:rPr lang="en-US" altLang="ko-KR" sz="1800" dirty="0">
                <a:solidFill>
                  <a:srgbClr val="333333"/>
                </a:solidFill>
              </a:rPr>
              <a:t>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diváky</a:t>
            </a:r>
            <a:r>
              <a:rPr lang="en-US" altLang="ko-KR" sz="1800" dirty="0">
                <a:solidFill>
                  <a:srgbClr val="333333"/>
                </a:solidFill>
              </a:rPr>
              <a:t> a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kulturní</a:t>
            </a:r>
            <a:r>
              <a:rPr lang="en-US" altLang="ko-KR" sz="1800" dirty="0">
                <a:solidFill>
                  <a:srgbClr val="333333"/>
                </a:solidFill>
              </a:rPr>
              <a:t> </a:t>
            </a:r>
            <a:r>
              <a:rPr lang="en-US" altLang="ko-KR" sz="1800" dirty="0" err="1">
                <a:solidFill>
                  <a:srgbClr val="333333"/>
                </a:solidFill>
              </a:rPr>
              <a:t>skupiny</a:t>
            </a:r>
            <a:r>
              <a:rPr lang="en-US" altLang="ko-KR" sz="1800" dirty="0">
                <a:solidFill>
                  <a:srgbClr val="333333"/>
                </a:solidFill>
              </a:rPr>
              <a:t>. Proto </a:t>
            </a:r>
            <a:r>
              <a:rPr lang="en-US" altLang="ko-KR" sz="1800" dirty="0" err="1">
                <a:solidFill>
                  <a:srgbClr val="333333"/>
                </a:solidFill>
              </a:rPr>
              <a:t>prosím</a:t>
            </a:r>
            <a:r>
              <a:rPr lang="en-US" altLang="ko-KR" sz="1800" dirty="0">
                <a:solidFill>
                  <a:srgbClr val="333333"/>
                </a:solidFill>
              </a:rPr>
              <a:t> </a:t>
            </a:r>
            <a:r>
              <a:rPr lang="en-US" altLang="ko-KR" sz="1800" dirty="0" err="1">
                <a:solidFill>
                  <a:srgbClr val="333333"/>
                </a:solidFill>
              </a:rPr>
              <a:t>nejdříve</a:t>
            </a:r>
            <a:r>
              <a:rPr lang="en-US" altLang="ko-KR" sz="1800" dirty="0">
                <a:solidFill>
                  <a:srgbClr val="333333"/>
                </a:solidFill>
              </a:rPr>
              <a:t> </a:t>
            </a:r>
            <a:r>
              <a:rPr lang="en-US" altLang="ko-KR" sz="1800" dirty="0" err="1">
                <a:solidFill>
                  <a:srgbClr val="333333"/>
                </a:solidFill>
              </a:rPr>
              <a:t>pozorně</a:t>
            </a:r>
            <a:r>
              <a:rPr lang="en-US" altLang="ko-KR" sz="1800" dirty="0">
                <a:solidFill>
                  <a:srgbClr val="333333"/>
                </a:solidFill>
              </a:rPr>
              <a:t> </a:t>
            </a:r>
            <a:r>
              <a:rPr lang="en-US" altLang="ko-KR" sz="1800" dirty="0" err="1">
                <a:solidFill>
                  <a:srgbClr val="333333"/>
                </a:solidFill>
              </a:rPr>
              <a:t>shlédněte</a:t>
            </a:r>
            <a:r>
              <a:rPr lang="en-US" altLang="ko-KR" sz="1800" dirty="0">
                <a:solidFill>
                  <a:srgbClr val="333333"/>
                </a:solidFill>
              </a:rPr>
              <a:t> </a:t>
            </a:r>
            <a:r>
              <a:rPr lang="en-US" altLang="ko-KR" sz="1800" dirty="0" err="1">
                <a:solidFill>
                  <a:srgbClr val="333333"/>
                </a:solidFill>
              </a:rPr>
              <a:t>videa</a:t>
            </a:r>
            <a:r>
              <a:rPr lang="en-US" altLang="ko-KR" sz="1800" dirty="0">
                <a:solidFill>
                  <a:srgbClr val="333333"/>
                </a:solidFill>
              </a:rPr>
              <a:t>, </a:t>
            </a:r>
            <a:r>
              <a:rPr lang="en-US" altLang="ko-KR" sz="1800" dirty="0" err="1">
                <a:solidFill>
                  <a:srgbClr val="333333"/>
                </a:solidFill>
              </a:rPr>
              <a:t>než</a:t>
            </a:r>
            <a:r>
              <a:rPr lang="en-US" altLang="ko-KR" sz="1800" dirty="0">
                <a:solidFill>
                  <a:srgbClr val="333333"/>
                </a:solidFill>
              </a:rPr>
              <a:t> je </a:t>
            </a:r>
            <a:r>
              <a:rPr lang="en-US" altLang="ko-KR" sz="1800" dirty="0" err="1">
                <a:solidFill>
                  <a:srgbClr val="333333"/>
                </a:solidFill>
              </a:rPr>
              <a:t>pustíte</a:t>
            </a:r>
            <a:r>
              <a:rPr lang="en-US" altLang="ko-KR" sz="1800" dirty="0">
                <a:solidFill>
                  <a:srgbClr val="333333"/>
                </a:solidFill>
              </a:rPr>
              <a:t> </a:t>
            </a:r>
            <a:r>
              <a:rPr lang="en-US" altLang="ko-KR" sz="1800" dirty="0" err="1">
                <a:solidFill>
                  <a:srgbClr val="333333"/>
                </a:solidFill>
              </a:rPr>
              <a:t>na</a:t>
            </a:r>
            <a:r>
              <a:rPr lang="en-US" altLang="ko-KR" sz="1800" dirty="0">
                <a:solidFill>
                  <a:srgbClr val="333333"/>
                </a:solidFill>
              </a:rPr>
              <a:t> </a:t>
            </a:r>
            <a:r>
              <a:rPr lang="en-US" altLang="ko-KR" sz="1800" dirty="0" err="1">
                <a:solidFill>
                  <a:srgbClr val="333333"/>
                </a:solidFill>
              </a:rPr>
              <a:t>skupině</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Metakognitivní trénink 2 – Unáhlené Závěry I</a:t>
            </a:r>
          </a:p>
        </p:txBody>
      </p:sp>
      <p:sp>
        <p:nvSpPr>
          <p:cNvPr id="4" name="Slide Number Placeholder 3"/>
          <p:cNvSpPr>
            <a:spLocks noGrp="1"/>
          </p:cNvSpPr>
          <p:nvPr>
            <p:ph type="sldNum" sz="quarter" idx="12"/>
          </p:nvPr>
        </p:nvSpPr>
        <p:spPr/>
        <p:txBody>
          <a:bodyPr/>
          <a:lstStyle/>
          <a:p>
            <a:fld id="{C4F3F175-7298-4170-8B11-8A29DAD30E09}" type="slidenum">
              <a:rPr lang="de-DE" altLang="de-DE" smtClean="0"/>
              <a:pPr/>
              <a:t>93</a:t>
            </a:fld>
            <a:endParaRPr lang="de-DE" altLang="de-DE"/>
          </a:p>
        </p:txBody>
      </p:sp>
    </p:spTree>
    <p:extLst>
      <p:ext uri="{BB962C8B-B14F-4D97-AF65-F5344CB8AC3E}">
        <p14:creationId xmlns:p14="http://schemas.microsoft.com/office/powerpoint/2010/main" val="15711624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8</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2">
            <a:extLst>
              <a:ext uri="{FF2B5EF4-FFF2-40B4-BE49-F238E27FC236}">
                <a16:creationId xmlns:a16="http://schemas.microsoft.com/office/drawing/2014/main" id="{E779B08A-9659-5B21-5E1F-2178A62E3F83}"/>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95</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3">
            <a:extLst>
              <a:ext uri="{FF2B5EF4-FFF2-40B4-BE49-F238E27FC236}">
                <a16:creationId xmlns:a16="http://schemas.microsoft.com/office/drawing/2014/main" id="{CB85D706-2376-C09D-C497-030C316C28AE}"/>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96</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4">
            <a:extLst>
              <a:ext uri="{FF2B5EF4-FFF2-40B4-BE49-F238E27FC236}">
                <a16:creationId xmlns:a16="http://schemas.microsoft.com/office/drawing/2014/main" id="{9C3411D7-2B34-90D2-26E9-9E2D8048B888}"/>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97</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5">
            <a:extLst>
              <a:ext uri="{FF2B5EF4-FFF2-40B4-BE49-F238E27FC236}">
                <a16:creationId xmlns:a16="http://schemas.microsoft.com/office/drawing/2014/main" id="{600D8A69-8188-9CC1-58E1-930909EC0626}"/>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98</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6">
            <a:extLst>
              <a:ext uri="{FF2B5EF4-FFF2-40B4-BE49-F238E27FC236}">
                <a16:creationId xmlns:a16="http://schemas.microsoft.com/office/drawing/2014/main" id="{B466BDCF-C33E-0557-66EF-5CF11C56C39B}"/>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99</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7">
            <a:extLst>
              <a:ext uri="{FF2B5EF4-FFF2-40B4-BE49-F238E27FC236}">
                <a16:creationId xmlns:a16="http://schemas.microsoft.com/office/drawing/2014/main" id="{5993FE57-D1F7-DF8D-BD1B-951F4427A724}"/>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100</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5EEB2718-C3D9-7ADA-6C12-C5B3C0441CBF}"/>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101</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0EAC6C6A-9F09-FA8C-2B40-987D7581B7FB}"/>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102</a:t>
            </a:fld>
            <a:endParaRPr lang="de-DE" altLang="de-DE"/>
          </a:p>
        </p:txBody>
      </p:sp>
      <p:sp>
        <p:nvSpPr>
          <p:cNvPr id="13"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pila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starý</a:t>
            </a:r>
            <a:r>
              <a:rPr lang="de-DE" altLang="de-DE" sz="2000" dirty="0">
                <a:solidFill>
                  <a:srgbClr val="333333"/>
                </a:solidFill>
                <a:latin typeface="+mn-lt"/>
              </a:rPr>
              <a:t> </a:t>
            </a: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ježek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drn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cs-CZ"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ohrada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horská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ucho</a:t>
            </a:r>
            <a:endParaRPr lang="de-DE" altLang="de-DE" sz="2000" dirty="0">
              <a:solidFill>
                <a:srgbClr val="333333"/>
              </a:solidFill>
              <a:latin typeface="+mn-lt"/>
            </a:endParaRPr>
          </a:p>
        </p:txBody>
      </p:sp>
    </p:spTree>
    <p:extLst>
      <p:ext uri="{BB962C8B-B14F-4D97-AF65-F5344CB8AC3E}">
        <p14:creationId xmlns:p14="http://schemas.microsoft.com/office/powerpoint/2010/main" val="6828363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9</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BD79E757-1394-D89F-0D33-96715E035035}"/>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5F6B325C-6F04-0143-C86B-DA1D81F9E339}"/>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F2C8D96E-77E7-4991-AC04-CB55FA71080A}"/>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E7622EC5-01EE-EE7A-924C-88459DA6302C}"/>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D6C0B9AD-D8DD-CA42-116C-4E27944BB058}"/>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42384DE7-7FFF-F7FB-F598-D94353A7CDA3}"/>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BC7B5139-8DD1-697B-12F8-3EA7AB43BE55}"/>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FC891B4E-C6F5-0226-5C5B-1788438B77A4}"/>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A65568E9-78AA-8547-638E-8AC410D2E874}"/>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112</a:t>
            </a:fld>
            <a:endParaRPr lang="de-DE" altLang="de-DE"/>
          </a:p>
        </p:txBody>
      </p:sp>
    </p:spTree>
    <p:extLst>
      <p:ext uri="{BB962C8B-B14F-4D97-AF65-F5344CB8AC3E}">
        <p14:creationId xmlns:p14="http://schemas.microsoft.com/office/powerpoint/2010/main" val="40391785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10</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9">
            <a:extLst>
              <a:ext uri="{FF2B5EF4-FFF2-40B4-BE49-F238E27FC236}">
                <a16:creationId xmlns:a16="http://schemas.microsoft.com/office/drawing/2014/main" id="{2AC0907D-BFB9-F47B-5ADA-A6DB19B9912B}"/>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114</a:t>
            </a:fld>
            <a:endParaRPr lang="de-DE" altLang="de-DE"/>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0">
            <a:extLst>
              <a:ext uri="{FF2B5EF4-FFF2-40B4-BE49-F238E27FC236}">
                <a16:creationId xmlns:a16="http://schemas.microsoft.com/office/drawing/2014/main" id="{1F3C6EEF-3C8D-1A5B-9F6C-48962C596BEB}"/>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115</a:t>
            </a:fld>
            <a:endParaRPr lang="de-DE" altLang="de-DE"/>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1">
            <a:extLst>
              <a:ext uri="{FF2B5EF4-FFF2-40B4-BE49-F238E27FC236}">
                <a16:creationId xmlns:a16="http://schemas.microsoft.com/office/drawing/2014/main" id="{9963485F-5015-4AFC-9BFF-D46C23879FB9}"/>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116</a:t>
            </a:fld>
            <a:endParaRPr lang="de-DE" altLang="de-DE"/>
          </a:p>
        </p:txBody>
      </p:sp>
      <p:sp>
        <p:nvSpPr>
          <p:cNvPr id="2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2">
            <a:extLst>
              <a:ext uri="{FF2B5EF4-FFF2-40B4-BE49-F238E27FC236}">
                <a16:creationId xmlns:a16="http://schemas.microsoft.com/office/drawing/2014/main" id="{45B4B00D-9434-D170-0210-1ED8B3DD55B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117</a:t>
            </a:fld>
            <a:endParaRPr lang="de-DE" altLang="de-DE"/>
          </a:p>
        </p:txBody>
      </p:sp>
      <p:sp>
        <p:nvSpPr>
          <p:cNvPr id="2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3">
            <a:extLst>
              <a:ext uri="{FF2B5EF4-FFF2-40B4-BE49-F238E27FC236}">
                <a16:creationId xmlns:a16="http://schemas.microsoft.com/office/drawing/2014/main" id="{4757D1EC-2A17-39A8-796C-B3A873BC9795}"/>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118</a:t>
            </a:fld>
            <a:endParaRPr lang="de-DE" altLang="de-DE"/>
          </a:p>
        </p:txBody>
      </p:sp>
      <p:sp>
        <p:nvSpPr>
          <p:cNvPr id="2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4">
            <a:extLst>
              <a:ext uri="{FF2B5EF4-FFF2-40B4-BE49-F238E27FC236}">
                <a16:creationId xmlns:a16="http://schemas.microsoft.com/office/drawing/2014/main" id="{720FA8FF-DD37-023B-F25F-001A22CFA485}"/>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119</a:t>
            </a:fld>
            <a:endParaRPr lang="de-DE" altLang="de-DE"/>
          </a:p>
        </p:txBody>
      </p:sp>
      <p:sp>
        <p:nvSpPr>
          <p:cNvPr id="2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5">
            <a:extLst>
              <a:ext uri="{FF2B5EF4-FFF2-40B4-BE49-F238E27FC236}">
                <a16:creationId xmlns:a16="http://schemas.microsoft.com/office/drawing/2014/main" id="{C2377727-FC58-D2AC-30E2-02BB23468DF4}"/>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120</a:t>
            </a:fld>
            <a:endParaRPr lang="de-DE" altLang="de-DE"/>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6">
            <a:extLst>
              <a:ext uri="{FF2B5EF4-FFF2-40B4-BE49-F238E27FC236}">
                <a16:creationId xmlns:a16="http://schemas.microsoft.com/office/drawing/2014/main" id="{604491A6-567E-9DEE-4B12-77DFF8117069}"/>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121</a:t>
            </a:fld>
            <a:endParaRPr lang="de-DE" altLang="de-DE"/>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6FC8A4D4-FE30-0985-F18D-8BA71AA1B3ED}"/>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122</a:t>
            </a:fld>
            <a:endParaRPr lang="de-DE" altLang="de-DE"/>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lano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náhrdelník s přívěskem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papoušek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a:t>
            </a:r>
            <a:r>
              <a:rPr lang="de-DE" altLang="de-DE" sz="2000" dirty="0">
                <a:solidFill>
                  <a:srgbClr val="333333"/>
                </a:solidFill>
                <a:latin typeface="+mn-lt"/>
              </a:rPr>
              <a:t>paget</a:t>
            </a:r>
            <a:r>
              <a:rPr lang="cs-CZ" altLang="de-DE" sz="2000" dirty="0">
                <a:solidFill>
                  <a:srgbClr val="333333"/>
                </a:solidFill>
                <a:latin typeface="+mn-lt"/>
              </a:rPr>
              <a: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stonek</a:t>
            </a:r>
            <a:r>
              <a:rPr lang="de-DE" altLang="de-DE" sz="2000" dirty="0">
                <a:solidFill>
                  <a:srgbClr val="333333"/>
                </a:solidFill>
                <a:latin typeface="+mn-lt"/>
              </a:rPr>
              <a:t> </a:t>
            </a:r>
            <a:r>
              <a:rPr lang="cs-CZ" altLang="de-DE" sz="2000" dirty="0">
                <a:solidFill>
                  <a:srgbClr val="333333"/>
                </a:solidFill>
                <a:latin typeface="+mn-lt"/>
              </a:rPr>
              <a:t>fazole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dálnice</a:t>
            </a:r>
            <a:endParaRPr lang="de-DE" altLang="de-DE" sz="2000" dirty="0">
              <a:solidFill>
                <a:srgbClr val="333333"/>
              </a:solidFill>
              <a:latin typeface="+mn-lt"/>
            </a:endParaRPr>
          </a:p>
        </p:txBody>
      </p:sp>
    </p:spTree>
    <p:extLst>
      <p:ext uri="{BB962C8B-B14F-4D97-AF65-F5344CB8AC3E}">
        <p14:creationId xmlns:p14="http://schemas.microsoft.com/office/powerpoint/2010/main" val="9050604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11</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F6E2885D-AF45-70F1-4BB9-F5B145540753}"/>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0C99B240-B2D6-A063-08FC-EA7BA5E60902}"/>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C4FAE698-9736-9FD6-8726-831D9D12D665}"/>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96A7F446-621E-DE7C-1C26-2740818ED56C}"/>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3CF8C065-9854-6C90-8ACD-316E0C013056}"/>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61A85F5B-E819-230C-DA12-6B72DE2B3FB8}"/>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269F0240-BD56-E75A-DAF5-C5EA32DBBF04}"/>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1A51F00C-EBDF-ABE9-9BEC-FAB6AF701E8D}"/>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3212BAA1-ADA8-3429-7564-F5911B931769}"/>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132</a:t>
            </a:fld>
            <a:endParaRPr lang="de-DE" altLang="de-DE"/>
          </a:p>
        </p:txBody>
      </p:sp>
    </p:spTree>
    <p:extLst>
      <p:ext uri="{BB962C8B-B14F-4D97-AF65-F5344CB8AC3E}">
        <p14:creationId xmlns:p14="http://schemas.microsoft.com/office/powerpoint/2010/main" val="27444001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Obrázek</a:t>
            </a:r>
            <a:r>
              <a:rPr lang="en-US" sz="3600" dirty="0">
                <a:latin typeface="+mn-lt"/>
                <a:ea typeface="+mn-ea"/>
                <a:cs typeface="+mn-cs"/>
              </a:rPr>
              <a:t> 12</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DF8FFE2D-0414-950D-9D86-1ED0C754EEF8}"/>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134</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30CD8D19-1F28-FE3F-ADD6-7F916A2C7BEA}"/>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135</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2949E6E5-1D78-B9A0-820C-E142D591BC8E}"/>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136</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52BFEE45-23C3-B634-4759-981391332CE3}"/>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137</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2751CFE1-5628-6CCC-9E7E-280BB6319BE1}"/>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138</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ABA514FA-65E5-8A09-46F9-F6A874045A92}"/>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139</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49757930-C3D9-EA36-B461-D95F3AD00891}"/>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140</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DC7188F5-188C-8CAF-DD30-790A7B8F6251}"/>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141</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60995489-6C6B-8E82-C30C-3BDAB275C708}"/>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142</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muž v zimním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květina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krajina s řekou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mořská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chobotnice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cs-CZ"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škeble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p:txBody>
      </p:sp>
    </p:spTree>
    <p:extLst>
      <p:ext uri="{BB962C8B-B14F-4D97-AF65-F5344CB8AC3E}">
        <p14:creationId xmlns:p14="http://schemas.microsoft.com/office/powerpoint/2010/main" val="17102117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 2:</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vidíte?</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vidíte?</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Dva staré lidi, číši nebo...?</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 co vidíte teď?</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147</a:t>
            </a:fld>
            <a:endParaRPr lang="de-DE" altLang="de-DE"/>
          </a:p>
        </p:txBody>
      </p:sp>
      <p:pic>
        <p:nvPicPr>
          <p:cNvPr id="10" name="Picture 9"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377"/>
            <a:r>
              <a:rPr lang="en-US" sz="2400" dirty="0" err="1">
                <a:solidFill>
                  <a:srgbClr val="333333"/>
                </a:solidFill>
              </a:rPr>
              <a:t>Unáhlená</a:t>
            </a:r>
            <a:r>
              <a:rPr lang="en-US" sz="2400" dirty="0">
                <a:solidFill>
                  <a:srgbClr val="333333"/>
                </a:solidFill>
              </a:rPr>
              <a:t> </a:t>
            </a:r>
            <a:r>
              <a:rPr lang="en-US" sz="2400" dirty="0" err="1">
                <a:solidFill>
                  <a:srgbClr val="333333"/>
                </a:solidFill>
              </a:rPr>
              <a:t>rozhodnutí</a:t>
            </a:r>
            <a:r>
              <a:rPr lang="en-US" sz="2400" dirty="0">
                <a:solidFill>
                  <a:srgbClr val="333333"/>
                </a:solidFill>
              </a:rPr>
              <a:t> </a:t>
            </a:r>
            <a:r>
              <a:rPr lang="en-US" sz="2400" dirty="0" err="1">
                <a:solidFill>
                  <a:srgbClr val="333333"/>
                </a:solidFill>
              </a:rPr>
              <a:t>nejsou</a:t>
            </a:r>
            <a:r>
              <a:rPr lang="en-US" sz="2400" dirty="0">
                <a:solidFill>
                  <a:srgbClr val="333333"/>
                </a:solidFill>
              </a:rPr>
              <a:t> </a:t>
            </a:r>
            <a:r>
              <a:rPr lang="en-US" sz="2400" dirty="0" err="1">
                <a:solidFill>
                  <a:srgbClr val="333333"/>
                </a:solidFill>
              </a:rPr>
              <a:t>vždycky</a:t>
            </a:r>
            <a:r>
              <a:rPr lang="en-US" sz="2400" dirty="0">
                <a:solidFill>
                  <a:srgbClr val="333333"/>
                </a:solidFill>
              </a:rPr>
              <a:t> </a:t>
            </a:r>
            <a:r>
              <a:rPr lang="en-US" sz="2400" dirty="0" err="1">
                <a:solidFill>
                  <a:srgbClr val="333333"/>
                </a:solidFill>
              </a:rPr>
              <a:t>mylná</a:t>
            </a:r>
            <a:r>
              <a:rPr lang="en-US" sz="2400" dirty="0">
                <a:solidFill>
                  <a:srgbClr val="333333"/>
                </a:solidFill>
              </a:rPr>
              <a:t>, ale </a:t>
            </a:r>
            <a:r>
              <a:rPr lang="en-US" sz="2400" dirty="0" err="1">
                <a:solidFill>
                  <a:srgbClr val="333333"/>
                </a:solidFill>
              </a:rPr>
              <a:t>někdy</a:t>
            </a:r>
            <a:r>
              <a:rPr lang="en-US" sz="2400" dirty="0">
                <a:solidFill>
                  <a:srgbClr val="333333"/>
                </a:solidFill>
              </a:rPr>
              <a:t> </a:t>
            </a:r>
            <a:r>
              <a:rPr lang="en-US" sz="2400" dirty="0" err="1">
                <a:solidFill>
                  <a:srgbClr val="333333"/>
                </a:solidFill>
              </a:rPr>
              <a:t>zachycují</a:t>
            </a:r>
            <a:r>
              <a:rPr lang="en-US" sz="2400" dirty="0">
                <a:solidFill>
                  <a:srgbClr val="333333"/>
                </a:solidFill>
              </a:rPr>
              <a:t> </a:t>
            </a:r>
            <a:r>
              <a:rPr lang="en-US" sz="2400" dirty="0" err="1">
                <a:solidFill>
                  <a:srgbClr val="333333"/>
                </a:solidFill>
              </a:rPr>
              <a:t>jen</a:t>
            </a:r>
            <a:r>
              <a:rPr lang="en-US" sz="2400" dirty="0">
                <a:solidFill>
                  <a:srgbClr val="333333"/>
                </a:solidFill>
              </a:rPr>
              <a:t> </a:t>
            </a:r>
            <a:r>
              <a:rPr lang="en-US" sz="2400" dirty="0" err="1">
                <a:solidFill>
                  <a:srgbClr val="333333"/>
                </a:solidFill>
              </a:rPr>
              <a:t>polovinu</a:t>
            </a:r>
            <a:r>
              <a:rPr lang="en-US" sz="2400" dirty="0">
                <a:solidFill>
                  <a:srgbClr val="333333"/>
                </a:solidFill>
              </a:rPr>
              <a:t> </a:t>
            </a:r>
            <a:r>
              <a:rPr lang="en-US" sz="2400" dirty="0" err="1">
                <a:solidFill>
                  <a:srgbClr val="333333"/>
                </a:solidFill>
              </a:rPr>
              <a:t>příběhu</a:t>
            </a:r>
            <a:r>
              <a:rPr 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16DD16D-9860-40B7-A203-3BEBBF3CB62A}"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377"/>
            <a:r>
              <a:rPr lang="en-US" sz="2400" dirty="0" err="1">
                <a:solidFill>
                  <a:srgbClr val="333333"/>
                </a:solidFill>
              </a:rPr>
              <a:t>Unáhlená</a:t>
            </a:r>
            <a:r>
              <a:rPr lang="en-US" sz="2400" dirty="0">
                <a:solidFill>
                  <a:srgbClr val="333333"/>
                </a:solidFill>
              </a:rPr>
              <a:t> </a:t>
            </a:r>
            <a:r>
              <a:rPr lang="en-US" sz="2400" dirty="0" err="1">
                <a:solidFill>
                  <a:srgbClr val="333333"/>
                </a:solidFill>
              </a:rPr>
              <a:t>rozhodnutí</a:t>
            </a:r>
            <a:r>
              <a:rPr lang="en-US" sz="2400" dirty="0">
                <a:solidFill>
                  <a:srgbClr val="333333"/>
                </a:solidFill>
              </a:rPr>
              <a:t> </a:t>
            </a:r>
            <a:r>
              <a:rPr lang="en-US" sz="2400" dirty="0" err="1">
                <a:solidFill>
                  <a:srgbClr val="333333"/>
                </a:solidFill>
              </a:rPr>
              <a:t>nejsou</a:t>
            </a:r>
            <a:r>
              <a:rPr lang="en-US" sz="2400" dirty="0">
                <a:solidFill>
                  <a:srgbClr val="333333"/>
                </a:solidFill>
              </a:rPr>
              <a:t> </a:t>
            </a:r>
            <a:r>
              <a:rPr lang="en-US" sz="2400" dirty="0" err="1">
                <a:solidFill>
                  <a:srgbClr val="333333"/>
                </a:solidFill>
              </a:rPr>
              <a:t>vždycky</a:t>
            </a:r>
            <a:r>
              <a:rPr lang="en-US" sz="2400" dirty="0">
                <a:solidFill>
                  <a:srgbClr val="333333"/>
                </a:solidFill>
              </a:rPr>
              <a:t> </a:t>
            </a:r>
            <a:r>
              <a:rPr lang="en-US" sz="2400" dirty="0" err="1">
                <a:solidFill>
                  <a:srgbClr val="333333"/>
                </a:solidFill>
              </a:rPr>
              <a:t>mylná</a:t>
            </a:r>
            <a:r>
              <a:rPr lang="en-US" sz="2400" dirty="0">
                <a:solidFill>
                  <a:srgbClr val="333333"/>
                </a:solidFill>
              </a:rPr>
              <a:t>, ale </a:t>
            </a:r>
            <a:r>
              <a:rPr lang="en-US" sz="2400" dirty="0" err="1">
                <a:solidFill>
                  <a:srgbClr val="333333"/>
                </a:solidFill>
              </a:rPr>
              <a:t>někdy</a:t>
            </a:r>
            <a:r>
              <a:rPr lang="en-US" sz="2400" dirty="0">
                <a:solidFill>
                  <a:srgbClr val="333333"/>
                </a:solidFill>
              </a:rPr>
              <a:t> </a:t>
            </a:r>
            <a:r>
              <a:rPr lang="en-US" sz="2400" dirty="0" err="1">
                <a:solidFill>
                  <a:srgbClr val="333333"/>
                </a:solidFill>
              </a:rPr>
              <a:t>zachycují</a:t>
            </a:r>
            <a:r>
              <a:rPr lang="en-US" sz="2400" dirty="0">
                <a:solidFill>
                  <a:srgbClr val="333333"/>
                </a:solidFill>
              </a:rPr>
              <a:t> </a:t>
            </a:r>
            <a:r>
              <a:rPr lang="en-US" sz="2400" dirty="0" err="1">
                <a:solidFill>
                  <a:srgbClr val="333333"/>
                </a:solidFill>
              </a:rPr>
              <a:t>jen</a:t>
            </a:r>
            <a:r>
              <a:rPr lang="en-US" sz="2400" dirty="0">
                <a:solidFill>
                  <a:srgbClr val="333333"/>
                </a:solidFill>
              </a:rPr>
              <a:t> </a:t>
            </a:r>
            <a:r>
              <a:rPr lang="en-US" sz="2400" dirty="0" err="1">
                <a:solidFill>
                  <a:srgbClr val="333333"/>
                </a:solidFill>
              </a:rPr>
              <a:t>polovinu</a:t>
            </a:r>
            <a:r>
              <a:rPr lang="en-US" sz="2400" dirty="0">
                <a:solidFill>
                  <a:srgbClr val="333333"/>
                </a:solidFill>
              </a:rPr>
              <a:t> </a:t>
            </a:r>
            <a:r>
              <a:rPr lang="en-US" sz="2400" dirty="0" err="1">
                <a:solidFill>
                  <a:srgbClr val="333333"/>
                </a:solidFill>
              </a:rPr>
              <a:t>příběhu</a:t>
            </a:r>
            <a:r>
              <a:rPr lang="en-US" sz="2400" dirty="0">
                <a:solidFill>
                  <a:srgbClr val="333333"/>
                </a:solidFill>
              </a:rPr>
              <a:t>!</a:t>
            </a:r>
          </a:p>
          <a:p>
            <a:pPr lvl="0" algn="ctr" defTabSz="914400" fontAlgn="base"/>
            <a:r>
              <a:rPr lang="cs-CZ" altLang="de-DE" sz="2400" dirty="0">
                <a:solidFill>
                  <a:srgbClr val="004992"/>
                </a:solidFill>
              </a:rPr>
              <a:t>Snažte se na následujících obrázcích najít všechny podrobnosti/postavy</a:t>
            </a:r>
            <a:r>
              <a:rPr lang="de-DE"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16DD16D-9860-40B7-A203-3BEBBF3CB62A}" type="slidenum">
              <a:rPr lang="de-DE" altLang="de-DE" smtClean="0"/>
              <a:pPr/>
              <a:t>149</a:t>
            </a:fld>
            <a:endParaRPr lang="de-DE" altLang="de-DE"/>
          </a:p>
        </p:txBody>
      </p:sp>
    </p:spTree>
    <p:extLst>
      <p:ext uri="{BB962C8B-B14F-4D97-AF65-F5344CB8AC3E}">
        <p14:creationId xmlns:p14="http://schemas.microsoft.com/office/powerpoint/2010/main" val="64613511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Stará žena, mladá žena, muž s knírem?</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9" name="Slide Number Placeholder 8"/>
          <p:cNvSpPr>
            <a:spLocks noGrp="1"/>
          </p:cNvSpPr>
          <p:nvPr>
            <p:ph type="sldNum" sz="quarter" idx="12"/>
          </p:nvPr>
        </p:nvSpPr>
        <p:spPr/>
        <p:txBody>
          <a:bodyPr/>
          <a:lstStyle/>
          <a:p>
            <a:fld id="{416DD16D-9860-40B7-A203-3BEBBF3CB62A}"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16DD16D-9860-40B7-A203-3BEBBF3CB62A}" type="slidenum">
              <a:rPr lang="de-DE" altLang="de-DE" smtClean="0"/>
              <a:pPr/>
              <a:t>153</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Stařec nebo jezdec?</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16DD16D-9860-40B7-A203-3BEBBF3CB62A}" type="slidenum">
              <a:rPr lang="de-DE" altLang="de-DE" smtClean="0"/>
              <a:pPr/>
              <a:t>155</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Kachna nebo králík?</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156</a:t>
            </a:fld>
            <a:endParaRPr lang="de-DE" altLang="de-DE"/>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16DD16D-9860-40B7-A203-3BEBBF3CB62A}" type="slidenum">
              <a:rPr lang="de-DE" altLang="de-DE" smtClean="0"/>
              <a:pPr/>
              <a:t>157</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Co uvidíme, když obrátíme obrázek vzhůru nohama?</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16DD16D-9860-40B7-A203-3BEBBF3CB62A}" type="slidenum">
              <a:rPr lang="de-DE" altLang="de-DE" smtClean="0"/>
              <a:pPr/>
              <a:t>158</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Kůň nebo jezdec?</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159</a:t>
            </a:fld>
            <a:endParaRPr lang="de-DE" altLang="de-DE"/>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16DD16D-9860-40B7-A203-3BEBBF3CB62A}" type="slidenum">
              <a:rPr lang="de-DE" altLang="de-DE" smtClean="0"/>
              <a:pPr/>
              <a:t>160</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Lebka nebo pekařství?</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vidíte?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161</a:t>
            </a:fld>
            <a:endParaRPr lang="de-DE" altLang="de-DE"/>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Snažte se najít všechny detaily!</a:t>
            </a: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4441768E-0C6E-47F7-B814-29E774830C88}" type="slidenum">
              <a:rPr lang="de-DE" altLang="de-DE" smtClean="0"/>
              <a:pPr/>
              <a:t>162</a:t>
            </a:fld>
            <a:endParaRPr lang="de-DE"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5" name="Slide Number Placeholder 4"/>
          <p:cNvSpPr>
            <a:spLocks noGrp="1"/>
          </p:cNvSpPr>
          <p:nvPr>
            <p:ph type="sldNum" sz="quarter" idx="12"/>
          </p:nvPr>
        </p:nvSpPr>
        <p:spPr/>
        <p:txBody>
          <a:bodyPr/>
          <a:lstStyle/>
          <a:p>
            <a:fld id="{416DD16D-9860-40B7-A203-3BEBBF3CB62A}" type="slidenum">
              <a:rPr lang="de-DE" altLang="de-DE" smtClean="0"/>
              <a:pPr/>
              <a:t>163</a:t>
            </a:fld>
            <a:endParaRPr lang="de-DE"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164</a:t>
            </a:fld>
            <a:endParaRPr lang="de-DE" alt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165</a:t>
            </a:fld>
            <a:endParaRPr lang="de-DE" altLang="de-DE"/>
          </a:p>
        </p:txBody>
      </p:sp>
    </p:spTree>
    <p:extLst>
      <p:ext uri="{BB962C8B-B14F-4D97-AF65-F5344CB8AC3E}">
        <p14:creationId xmlns:p14="http://schemas.microsoft.com/office/powerpoint/2010/main" val="201565373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a:t>
            </a:r>
            <a:r>
              <a:rPr lang="cs-CZ" altLang="de-DE" sz="2000">
                <a:solidFill>
                  <a:srgbClr val="333333"/>
                </a:solidFill>
              </a:rPr>
              <a:t>najíst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166</a:t>
            </a:fld>
            <a:endParaRPr lang="de-DE" altLang="de-DE"/>
          </a:p>
        </p:txBody>
      </p:sp>
    </p:spTree>
    <p:extLst>
      <p:ext uri="{BB962C8B-B14F-4D97-AF65-F5344CB8AC3E}">
        <p14:creationId xmlns:p14="http://schemas.microsoft.com/office/powerpoint/2010/main" val="409763665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najíst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Mýlit se je lidské </a:t>
            </a:r>
            <a:r>
              <a:rPr lang="en-US" altLang="de-DE" sz="2000" dirty="0">
                <a:solidFill>
                  <a:srgbClr val="333333"/>
                </a:solidFill>
              </a:rPr>
              <a:t>– </a:t>
            </a:r>
            <a:r>
              <a:rPr lang="cs-CZ" altLang="de-DE" sz="2000" dirty="0">
                <a:solidFill>
                  <a:srgbClr val="333333"/>
                </a:solidFill>
              </a:rPr>
              <a:t>buďte připraveni na možnost, že nemáte </a:t>
            </a:r>
            <a:r>
              <a:rPr lang="cs-CZ" altLang="de-DE" sz="2000">
                <a:solidFill>
                  <a:srgbClr val="333333"/>
                </a:solidFill>
              </a:rPr>
              <a:t>pravdu</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167</a:t>
            </a:fld>
            <a:endParaRPr lang="de-DE" altLang="de-DE"/>
          </a:p>
        </p:txBody>
      </p:sp>
    </p:spTree>
    <p:extLst>
      <p:ext uri="{BB962C8B-B14F-4D97-AF65-F5344CB8AC3E}">
        <p14:creationId xmlns:p14="http://schemas.microsoft.com/office/powerpoint/2010/main" val="233993696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najíst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Mýlit se je lidské </a:t>
            </a:r>
            <a:r>
              <a:rPr lang="en-US" altLang="de-DE" sz="2000" dirty="0">
                <a:solidFill>
                  <a:srgbClr val="333333"/>
                </a:solidFill>
              </a:rPr>
              <a:t>– </a:t>
            </a:r>
            <a:r>
              <a:rPr lang="cs-CZ" altLang="de-DE" sz="2000" dirty="0">
                <a:solidFill>
                  <a:srgbClr val="333333"/>
                </a:solidFill>
              </a:rPr>
              <a:t>buďte připraveni na možnost, že nemáte pravdu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Opírejte</a:t>
            </a:r>
            <a:r>
              <a:rPr lang="en-US" altLang="de-DE" sz="2000" dirty="0">
                <a:solidFill>
                  <a:srgbClr val="333333"/>
                </a:solidFill>
              </a:rPr>
              <a:t> </a:t>
            </a:r>
            <a:r>
              <a:rPr lang="en-US" altLang="de-DE" sz="2000" dirty="0" err="1">
                <a:solidFill>
                  <a:srgbClr val="333333"/>
                </a:solidFill>
              </a:rPr>
              <a:t>svá</a:t>
            </a:r>
            <a:r>
              <a:rPr lang="en-US" altLang="de-DE" sz="2000" dirty="0">
                <a:solidFill>
                  <a:srgbClr val="333333"/>
                </a:solidFill>
              </a:rPr>
              <a:t> </a:t>
            </a:r>
            <a:r>
              <a:rPr lang="en-US" altLang="de-DE" sz="2000" dirty="0" err="1">
                <a:solidFill>
                  <a:srgbClr val="333333"/>
                </a:solidFill>
              </a:rPr>
              <a:t>důležitá</a:t>
            </a:r>
            <a:r>
              <a:rPr lang="en-US" altLang="de-DE" sz="2000" dirty="0">
                <a:solidFill>
                  <a:srgbClr val="333333"/>
                </a:solidFill>
              </a:rPr>
              <a:t> </a:t>
            </a:r>
            <a:r>
              <a:rPr lang="en-US" altLang="de-DE" sz="2000" dirty="0" err="1">
                <a:solidFill>
                  <a:srgbClr val="333333"/>
                </a:solidFill>
              </a:rPr>
              <a:t>rozhodnutí</a:t>
            </a:r>
            <a:r>
              <a:rPr lang="en-US" altLang="de-DE" sz="2000" dirty="0">
                <a:solidFill>
                  <a:srgbClr val="333333"/>
                </a:solidFill>
              </a:rPr>
              <a:t> o </a:t>
            </a:r>
            <a:r>
              <a:rPr lang="en-US" altLang="de-DE" sz="2000" dirty="0" err="1">
                <a:solidFill>
                  <a:srgbClr val="333333"/>
                </a:solidFill>
              </a:rPr>
              <a:t>spolehlivá</a:t>
            </a:r>
            <a:r>
              <a:rPr lang="en-US" altLang="de-DE" sz="2000" dirty="0">
                <a:solidFill>
                  <a:srgbClr val="333333"/>
                </a:solidFill>
              </a:rPr>
              <a:t> </a:t>
            </a:r>
            <a:r>
              <a:rPr lang="en-US" altLang="de-DE" sz="2000" dirty="0" err="1">
                <a:solidFill>
                  <a:srgbClr val="333333"/>
                </a:solidFill>
              </a:rPr>
              <a:t>fakta</a:t>
            </a:r>
            <a:r>
              <a:rPr lang="en-US" altLang="de-DE" sz="2000" dirty="0">
                <a:solidFill>
                  <a:srgbClr val="333333"/>
                </a:solidFill>
              </a:rPr>
              <a:t>. </a:t>
            </a:r>
            <a:r>
              <a:rPr lang="en-US" altLang="de-DE" sz="2000" dirty="0" err="1">
                <a:solidFill>
                  <a:srgbClr val="333333"/>
                </a:solidFill>
              </a:rPr>
              <a:t>Pouhé</a:t>
            </a:r>
            <a:r>
              <a:rPr lang="en-US" altLang="de-DE" sz="2000" dirty="0">
                <a:solidFill>
                  <a:srgbClr val="333333"/>
                </a:solidFill>
              </a:rPr>
              <a:t> </a:t>
            </a:r>
            <a:r>
              <a:rPr lang="en-US" altLang="de-DE" sz="2000" dirty="0" err="1">
                <a:solidFill>
                  <a:srgbClr val="333333"/>
                </a:solidFill>
              </a:rPr>
              <a:t>domněnky</a:t>
            </a:r>
            <a:r>
              <a:rPr lang="en-US" altLang="de-DE" sz="2000" dirty="0">
                <a:solidFill>
                  <a:srgbClr val="333333"/>
                </a:solidFill>
              </a:rPr>
              <a:t> </a:t>
            </a:r>
            <a:r>
              <a:rPr lang="en-US" altLang="de-DE" sz="2000" dirty="0" err="1">
                <a:solidFill>
                  <a:srgbClr val="333333"/>
                </a:solidFill>
              </a:rPr>
              <a:t>mohou</a:t>
            </a:r>
            <a:r>
              <a:rPr lang="en-US" altLang="de-DE" sz="2000" dirty="0">
                <a:solidFill>
                  <a:srgbClr val="333333"/>
                </a:solidFill>
              </a:rPr>
              <a:t> </a:t>
            </a:r>
            <a:r>
              <a:rPr lang="en-US" altLang="de-DE" sz="2000" err="1">
                <a:solidFill>
                  <a:srgbClr val="333333"/>
                </a:solidFill>
              </a:rPr>
              <a:t>být</a:t>
            </a:r>
            <a:r>
              <a:rPr lang="en-US" altLang="de-DE" sz="2000">
                <a:solidFill>
                  <a:srgbClr val="333333"/>
                </a:solidFill>
              </a:rPr>
              <a:t> “špatnými rádci”. </a:t>
            </a:r>
            <a:r>
              <a:rPr lang="en-US" altLang="de-DE" sz="2000" dirty="0" err="1">
                <a:solidFill>
                  <a:srgbClr val="333333"/>
                </a:solidFill>
              </a:rPr>
              <a:t>Vždy</a:t>
            </a:r>
            <a:r>
              <a:rPr lang="en-US" altLang="de-DE" sz="2000" dirty="0">
                <a:solidFill>
                  <a:srgbClr val="333333"/>
                </a:solidFill>
              </a:rPr>
              <a:t> </a:t>
            </a:r>
            <a:r>
              <a:rPr lang="en-US" altLang="de-DE" sz="2000" dirty="0" err="1">
                <a:solidFill>
                  <a:srgbClr val="333333"/>
                </a:solidFill>
              </a:rPr>
              <a:t>zvažujte</a:t>
            </a:r>
            <a:r>
              <a:rPr lang="en-US" altLang="de-DE" sz="2000" dirty="0">
                <a:solidFill>
                  <a:srgbClr val="333333"/>
                </a:solidFill>
              </a:rPr>
              <a:t>, k </a:t>
            </a:r>
            <a:r>
              <a:rPr lang="en-US" altLang="de-DE" sz="2000" dirty="0" err="1">
                <a:solidFill>
                  <a:srgbClr val="333333"/>
                </a:solidFill>
              </a:rPr>
              <a:t>jakým</a:t>
            </a:r>
            <a:r>
              <a:rPr lang="en-US" altLang="de-DE" sz="2000" dirty="0">
                <a:solidFill>
                  <a:srgbClr val="333333"/>
                </a:solidFill>
              </a:rPr>
              <a:t> </a:t>
            </a:r>
            <a:r>
              <a:rPr lang="en-US" altLang="de-DE" sz="2000" dirty="0" err="1">
                <a:solidFill>
                  <a:srgbClr val="333333"/>
                </a:solidFill>
              </a:rPr>
              <a:t>důsledkům</a:t>
            </a:r>
            <a:r>
              <a:rPr lang="en-US" altLang="de-DE" sz="2000" dirty="0">
                <a:solidFill>
                  <a:srgbClr val="333333"/>
                </a:solidFill>
              </a:rPr>
              <a:t> by </a:t>
            </a:r>
            <a:r>
              <a:rPr lang="en-US" altLang="de-DE" sz="2000" dirty="0" err="1">
                <a:solidFill>
                  <a:srgbClr val="333333"/>
                </a:solidFill>
              </a:rPr>
              <a:t>vaše</a:t>
            </a:r>
            <a:r>
              <a:rPr lang="en-US" altLang="de-DE" sz="2000" dirty="0">
                <a:solidFill>
                  <a:srgbClr val="333333"/>
                </a:solidFill>
              </a:rPr>
              <a:t> </a:t>
            </a:r>
            <a:r>
              <a:rPr lang="en-US" altLang="de-DE" sz="2000" dirty="0" err="1">
                <a:solidFill>
                  <a:srgbClr val="333333"/>
                </a:solidFill>
              </a:rPr>
              <a:t>případné</a:t>
            </a:r>
            <a:r>
              <a:rPr lang="en-US" altLang="de-DE" sz="2000" dirty="0">
                <a:solidFill>
                  <a:srgbClr val="333333"/>
                </a:solidFill>
              </a:rPr>
              <a:t> </a:t>
            </a:r>
            <a:r>
              <a:rPr lang="en-US" altLang="de-DE" sz="2000" dirty="0" err="1">
                <a:solidFill>
                  <a:srgbClr val="333333"/>
                </a:solidFill>
              </a:rPr>
              <a:t>chybné</a:t>
            </a:r>
            <a:r>
              <a:rPr lang="en-US" altLang="de-DE" sz="2000" dirty="0">
                <a:solidFill>
                  <a:srgbClr val="333333"/>
                </a:solidFill>
              </a:rPr>
              <a:t> </a:t>
            </a:r>
            <a:r>
              <a:rPr lang="en-US" altLang="de-DE" sz="2000" dirty="0" err="1">
                <a:solidFill>
                  <a:srgbClr val="333333"/>
                </a:solidFill>
              </a:rPr>
              <a:t>rozhodnutí</a:t>
            </a:r>
            <a:r>
              <a:rPr lang="en-US" altLang="de-DE" sz="2000" dirty="0">
                <a:solidFill>
                  <a:srgbClr val="333333"/>
                </a:solidFill>
              </a:rPr>
              <a:t> </a:t>
            </a:r>
            <a:r>
              <a:rPr lang="en-US" altLang="de-DE" sz="2000" dirty="0" err="1">
                <a:solidFill>
                  <a:srgbClr val="333333"/>
                </a:solidFill>
              </a:rPr>
              <a:t>vedlo</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168</a:t>
            </a:fld>
            <a:endParaRPr lang="de-DE" altLang="de-DE"/>
          </a:p>
        </p:txBody>
      </p:sp>
    </p:spTree>
    <p:extLst>
      <p:ext uri="{BB962C8B-B14F-4D97-AF65-F5344CB8AC3E}">
        <p14:creationId xmlns:p14="http://schemas.microsoft.com/office/powerpoint/2010/main" val="190918454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Mnozí</a:t>
            </a:r>
            <a:r>
              <a:rPr lang="en-AU" altLang="de-DE" sz="2000" dirty="0">
                <a:solidFill>
                  <a:srgbClr val="333333"/>
                </a:solidFill>
              </a:rPr>
              <a:t> (</a:t>
            </a:r>
            <a:r>
              <a:rPr lang="cs-CZ" altLang="de-DE" sz="2000" dirty="0">
                <a:solidFill>
                  <a:srgbClr val="333333"/>
                </a:solidFill>
              </a:rPr>
              <a:t>ale ne všichni</a:t>
            </a:r>
            <a:r>
              <a:rPr lang="en-AU" altLang="de-DE" sz="2000" dirty="0">
                <a:solidFill>
                  <a:srgbClr val="333333"/>
                </a:solidFill>
              </a:rPr>
              <a:t>!) </a:t>
            </a:r>
            <a:r>
              <a:rPr lang="cs-CZ" altLang="de-DE" sz="2000" dirty="0">
                <a:solidFill>
                  <a:srgbClr val="333333"/>
                </a:solidFill>
              </a:rPr>
              <a:t>lidé trpící psychózou mají sklon k unáhleným závěrům a k vytváření extrémních přesvědčení</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169</a:t>
            </a:fld>
            <a:endParaRPr lang="de-DE" alt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Mnozí</a:t>
            </a:r>
            <a:r>
              <a:rPr lang="en-AU" altLang="de-DE" sz="2000" dirty="0">
                <a:solidFill>
                  <a:srgbClr val="333333"/>
                </a:solidFill>
              </a:rPr>
              <a:t> (</a:t>
            </a:r>
            <a:r>
              <a:rPr lang="cs-CZ" altLang="de-DE" sz="2000" dirty="0">
                <a:solidFill>
                  <a:srgbClr val="333333"/>
                </a:solidFill>
              </a:rPr>
              <a:t>ale ne všichni</a:t>
            </a:r>
            <a:r>
              <a:rPr lang="en-AU" altLang="de-DE" sz="2000" dirty="0">
                <a:solidFill>
                  <a:srgbClr val="333333"/>
                </a:solidFill>
              </a:rPr>
              <a:t>!) </a:t>
            </a:r>
            <a:r>
              <a:rPr lang="cs-CZ" altLang="de-DE" sz="2000" dirty="0">
                <a:solidFill>
                  <a:srgbClr val="333333"/>
                </a:solidFill>
              </a:rPr>
              <a:t>lidé trpící psychózou mají sklon k unáhleným závěrům a k vytváření extrémních přesvědčení</a:t>
            </a:r>
            <a:r>
              <a:rPr lang="en-AU" altLang="de-DE" sz="2000" dirty="0">
                <a:solidFill>
                  <a:srgbClr val="333333"/>
                </a:solidFill>
              </a:rPr>
              <a:t>.</a:t>
            </a:r>
          </a:p>
          <a:p>
            <a:pPr lvl="0" defTabSz="914400" fontAlgn="base"/>
            <a:r>
              <a:rPr lang="cs-CZ" altLang="de-DE" sz="2000" dirty="0">
                <a:solidFill>
                  <a:srgbClr val="004992"/>
                </a:solidFill>
              </a:rPr>
              <a:t>Příklad: </a:t>
            </a:r>
            <a:r>
              <a:rPr lang="cs-CZ" altLang="de-DE" sz="2000" dirty="0">
                <a:solidFill>
                  <a:srgbClr val="333333"/>
                </a:solidFill>
              </a:rPr>
              <a:t>Pan Karel přišel na zasedání městského zastupitelstva a prohlásil, že je budoucím Českým králem.</a:t>
            </a:r>
            <a:endParaRPr lang="en-AU" altLang="de-DE" sz="2000" dirty="0">
              <a:solidFill>
                <a:srgbClr val="333333"/>
              </a:solidFill>
            </a:endParaRPr>
          </a:p>
          <a:p>
            <a:pPr lvl="0" defTabSz="914400" fontAlgn="base"/>
            <a:r>
              <a:rPr lang="cs-CZ" altLang="de-DE" sz="2000" dirty="0">
                <a:solidFill>
                  <a:srgbClr val="004992"/>
                </a:solidFill>
              </a:rPr>
              <a:t>Příčina</a:t>
            </a:r>
            <a:r>
              <a:rPr lang="en-AU" altLang="de-DE" sz="2000" dirty="0">
                <a:solidFill>
                  <a:srgbClr val="004992"/>
                </a:solidFill>
              </a:rPr>
              <a:t>: </a:t>
            </a:r>
            <a:r>
              <a:rPr lang="cs-CZ" altLang="de-DE" sz="2000" dirty="0">
                <a:solidFill>
                  <a:srgbClr val="333333"/>
                </a:solidFill>
              </a:rPr>
              <a:t>Pan</a:t>
            </a:r>
            <a:r>
              <a:rPr lang="en-AU" altLang="de-DE" sz="2000" dirty="0">
                <a:solidFill>
                  <a:srgbClr val="333333"/>
                </a:solidFill>
              </a:rPr>
              <a:t> </a:t>
            </a:r>
            <a:r>
              <a:rPr lang="cs-CZ" altLang="de-DE" sz="2000" dirty="0">
                <a:solidFill>
                  <a:srgbClr val="333333"/>
                </a:solidFill>
              </a:rPr>
              <a:t>Karel našel v čokoládovém vajíčku Kinder Surprise figurku krále s korunou</a:t>
            </a:r>
            <a:r>
              <a:rPr lang="en-AU" altLang="de-DE" sz="2000" dirty="0">
                <a:solidFill>
                  <a:srgbClr val="333333"/>
                </a:solidFill>
              </a:rPr>
              <a:t>.</a:t>
            </a:r>
            <a:endParaRPr lang="cs-CZ" altLang="de-DE" sz="2000" dirty="0">
              <a:solidFill>
                <a:srgbClr val="333333"/>
              </a:solidFill>
            </a:endParaRPr>
          </a:p>
          <a:p>
            <a:pPr lvl="0" defTabSz="914400" fontAlgn="base"/>
            <a:r>
              <a:rPr lang="cs-CZ" altLang="de-DE" sz="2000" dirty="0">
                <a:solidFill>
                  <a:srgbClr val="004992"/>
                </a:solidFill>
              </a:rPr>
              <a:t>ALE</a:t>
            </a:r>
            <a:r>
              <a:rPr lang="en-AU" altLang="de-DE" sz="2000" dirty="0">
                <a:solidFill>
                  <a:srgbClr val="004992"/>
                </a:solidFill>
              </a:rPr>
              <a:t>: </a:t>
            </a:r>
            <a:r>
              <a:rPr lang="cs-CZ" altLang="de-DE" sz="2000" dirty="0">
                <a:solidFill>
                  <a:srgbClr val="333333"/>
                </a:solidFill>
              </a:rPr>
              <a:t>Pan Karel není spřízněn s žádnou královskou rodinou</a:t>
            </a:r>
            <a:r>
              <a:rPr lang="en-AU" altLang="de-DE" sz="2000" dirty="0">
                <a:solidFill>
                  <a:srgbClr val="333333"/>
                </a:solidFill>
              </a:rPr>
              <a:t>, </a:t>
            </a:r>
            <a:r>
              <a:rPr lang="cs-CZ" altLang="de-DE" sz="2000" dirty="0">
                <a:solidFill>
                  <a:srgbClr val="333333"/>
                </a:solidFill>
              </a:rPr>
              <a:t>monarchie byla již dávno v Česku zrušena.</a:t>
            </a:r>
          </a:p>
          <a:p>
            <a:pPr lvl="0" defTabSz="914400" fontAlgn="base"/>
            <a:r>
              <a:rPr lang="cs-CZ" altLang="de-DE" sz="2000" dirty="0">
                <a:solidFill>
                  <a:srgbClr val="004992"/>
                </a:solidFill>
              </a:rPr>
              <a:t>A hlavně: </a:t>
            </a:r>
            <a:r>
              <a:rPr lang="cs-CZ" altLang="de-DE" sz="2000" dirty="0">
                <a:solidFill>
                  <a:srgbClr val="333333"/>
                </a:solidFill>
              </a:rPr>
              <a:t>Na základě obsahu čokoládového vajíčka nemůže člověk docházet k žádnému přesvědčivému závěru!</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170</a:t>
            </a:fld>
            <a:endParaRPr lang="de-DE" altLang="de-DE"/>
          </a:p>
        </p:txBody>
      </p:sp>
    </p:spTree>
    <p:extLst>
      <p:ext uri="{BB962C8B-B14F-4D97-AF65-F5344CB8AC3E}">
        <p14:creationId xmlns:p14="http://schemas.microsoft.com/office/powerpoint/2010/main" val="64451255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Mnozí</a:t>
            </a:r>
            <a:r>
              <a:rPr lang="en-AU" altLang="de-DE" sz="2000" dirty="0">
                <a:solidFill>
                  <a:srgbClr val="333333"/>
                </a:solidFill>
              </a:rPr>
              <a:t> (</a:t>
            </a:r>
            <a:r>
              <a:rPr lang="cs-CZ" altLang="de-DE" sz="2000" dirty="0">
                <a:solidFill>
                  <a:srgbClr val="333333"/>
                </a:solidFill>
              </a:rPr>
              <a:t>ale ne všichni</a:t>
            </a:r>
            <a:r>
              <a:rPr lang="en-AU" altLang="de-DE" sz="2000" dirty="0">
                <a:solidFill>
                  <a:srgbClr val="333333"/>
                </a:solidFill>
              </a:rPr>
              <a:t>!) </a:t>
            </a:r>
            <a:r>
              <a:rPr lang="cs-CZ" altLang="de-DE" sz="2000" dirty="0">
                <a:solidFill>
                  <a:srgbClr val="333333"/>
                </a:solidFill>
              </a:rPr>
              <a:t>lidé trpící psychózou mají sklon k unáhleným závěrům a k vytváření extrémních přesvědčení</a:t>
            </a:r>
            <a:r>
              <a:rPr lang="en-AU" altLang="de-DE" sz="2000" dirty="0">
                <a:solidFill>
                  <a:srgbClr val="333333"/>
                </a:solidFill>
              </a:rPr>
              <a:t>.</a:t>
            </a:r>
          </a:p>
          <a:p>
            <a:pPr lvl="0" defTabSz="914400" fontAlgn="base"/>
            <a:r>
              <a:rPr lang="cs-CZ" altLang="de-DE" sz="2000" dirty="0">
                <a:solidFill>
                  <a:srgbClr val="004992"/>
                </a:solidFill>
              </a:rPr>
              <a:t>Příklad: </a:t>
            </a:r>
            <a:r>
              <a:rPr lang="cs-CZ" altLang="de-DE" sz="2000" dirty="0">
                <a:solidFill>
                  <a:srgbClr val="333333"/>
                </a:solidFill>
              </a:rPr>
              <a:t>Pan Karel přišel na zasedání městského zastupitelstva a prohlásil, že je budoucím Českým králem.</a:t>
            </a:r>
            <a:endParaRPr lang="en-AU" altLang="de-DE" sz="2000" dirty="0">
              <a:solidFill>
                <a:srgbClr val="333333"/>
              </a:solidFill>
            </a:endParaRPr>
          </a:p>
          <a:p>
            <a:pPr lvl="0" defTabSz="914400" fontAlgn="base"/>
            <a:r>
              <a:rPr lang="cs-CZ" altLang="de-DE" sz="2000" dirty="0">
                <a:solidFill>
                  <a:srgbClr val="004992"/>
                </a:solidFill>
              </a:rPr>
              <a:t>Příčina</a:t>
            </a:r>
            <a:r>
              <a:rPr lang="en-AU" altLang="de-DE" sz="2000" dirty="0">
                <a:solidFill>
                  <a:srgbClr val="004992"/>
                </a:solidFill>
              </a:rPr>
              <a:t>: </a:t>
            </a:r>
            <a:r>
              <a:rPr lang="cs-CZ" altLang="de-DE" sz="2000" dirty="0">
                <a:solidFill>
                  <a:srgbClr val="333333"/>
                </a:solidFill>
              </a:rPr>
              <a:t>Pan</a:t>
            </a:r>
            <a:r>
              <a:rPr lang="en-AU" altLang="de-DE" sz="2000" dirty="0">
                <a:solidFill>
                  <a:srgbClr val="333333"/>
                </a:solidFill>
              </a:rPr>
              <a:t> </a:t>
            </a:r>
            <a:r>
              <a:rPr lang="cs-CZ" altLang="de-DE" sz="2000" dirty="0">
                <a:solidFill>
                  <a:srgbClr val="333333"/>
                </a:solidFill>
              </a:rPr>
              <a:t>Karel našel v čokoládovém vajíčku Kinder Surprise figurku krále s korunou</a:t>
            </a:r>
            <a:r>
              <a:rPr lang="en-AU" altLang="de-DE" sz="2000" dirty="0">
                <a:solidFill>
                  <a:srgbClr val="333333"/>
                </a:solidFill>
              </a:rPr>
              <a:t>.</a:t>
            </a:r>
            <a:endParaRPr lang="cs-CZ" altLang="de-DE" sz="2000" dirty="0">
              <a:solidFill>
                <a:srgbClr val="333333"/>
              </a:solidFill>
            </a:endParaRPr>
          </a:p>
          <a:p>
            <a:pPr lvl="0" defTabSz="914400" fontAlgn="base"/>
            <a:r>
              <a:rPr lang="cs-CZ" altLang="de-DE" sz="2000" dirty="0">
                <a:solidFill>
                  <a:srgbClr val="004992"/>
                </a:solidFill>
              </a:rPr>
              <a:t>ALE</a:t>
            </a:r>
            <a:r>
              <a:rPr lang="en-AU" altLang="de-DE" sz="2000" dirty="0">
                <a:solidFill>
                  <a:srgbClr val="004992"/>
                </a:solidFill>
              </a:rPr>
              <a:t>: </a:t>
            </a:r>
            <a:r>
              <a:rPr lang="cs-CZ" altLang="de-DE" sz="2000" dirty="0">
                <a:solidFill>
                  <a:srgbClr val="333333"/>
                </a:solidFill>
              </a:rPr>
              <a:t>Pan Karel není spřízněn s žádnou královskou rodinou</a:t>
            </a:r>
            <a:r>
              <a:rPr lang="en-AU" altLang="de-DE" sz="2000" dirty="0">
                <a:solidFill>
                  <a:srgbClr val="333333"/>
                </a:solidFill>
              </a:rPr>
              <a:t>, </a:t>
            </a:r>
            <a:r>
              <a:rPr lang="cs-CZ" altLang="de-DE" sz="2000" dirty="0">
                <a:solidFill>
                  <a:srgbClr val="333333"/>
                </a:solidFill>
              </a:rPr>
              <a:t>monarchie byla již dávno v Česku zrušena.</a:t>
            </a:r>
          </a:p>
          <a:p>
            <a:pPr lvl="0" defTabSz="914400" fontAlgn="base"/>
            <a:r>
              <a:rPr lang="cs-CZ" altLang="de-DE" sz="2000" dirty="0">
                <a:solidFill>
                  <a:srgbClr val="004992"/>
                </a:solidFill>
              </a:rPr>
              <a:t>A hlavně: </a:t>
            </a:r>
            <a:r>
              <a:rPr lang="cs-CZ" altLang="de-DE" sz="2000" dirty="0">
                <a:solidFill>
                  <a:srgbClr val="333333"/>
                </a:solidFill>
              </a:rPr>
              <a:t>Na základě obsahu čokoládového vajíčka nemůže člověk docházet k žádnému přesvědčivému závěru!</a:t>
            </a:r>
          </a:p>
          <a:p>
            <a:pPr lvl="0" defTabSz="914400" fontAlgn="base"/>
            <a:r>
              <a:rPr lang="cs-CZ" altLang="de-DE" sz="2000" dirty="0">
                <a:solidFill>
                  <a:srgbClr val="333333"/>
                </a:solidFill>
              </a:rPr>
              <a:t>Je třeba vždycky vzít v úvahu větší množství různých informací</a:t>
            </a:r>
            <a:r>
              <a:rPr lang="en-AU" altLang="de-DE" sz="2000" dirty="0">
                <a:solidFill>
                  <a:srgbClr val="333333"/>
                </a:solidFill>
              </a:rPr>
              <a:t>. </a:t>
            </a:r>
            <a:r>
              <a:rPr lang="cs-CZ" altLang="de-DE" sz="2000" dirty="0">
                <a:solidFill>
                  <a:srgbClr val="333333"/>
                </a:solidFill>
              </a:rPr>
              <a:t>Probírejte možná vysvětlení různých událostí a své názory s lidmi, kterým důvěřujete.</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171</a:t>
            </a:fld>
            <a:endParaRPr lang="de-DE" altLang="de-DE"/>
          </a:p>
        </p:txBody>
      </p:sp>
    </p:spTree>
    <p:extLst>
      <p:ext uri="{BB962C8B-B14F-4D97-AF65-F5344CB8AC3E}">
        <p14:creationId xmlns:p14="http://schemas.microsoft.com/office/powerpoint/2010/main" val="335665173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C4F3F175-7298-4170-8B11-8A29DAD30E09}" type="slidenum">
              <a:rPr lang="de-DE" altLang="de-DE" smtClean="0"/>
              <a:pPr/>
              <a:t>172</a:t>
            </a:fld>
            <a:endParaRPr lang="de-DE" altLang="de-DE"/>
          </a:p>
        </p:txBody>
      </p:sp>
    </p:spTree>
    <p:extLst>
      <p:ext uri="{BB962C8B-B14F-4D97-AF65-F5344CB8AC3E}">
        <p14:creationId xmlns:p14="http://schemas.microsoft.com/office/powerpoint/2010/main" val="417253549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630824088"/>
              </p:ext>
            </p:extLst>
          </p:nvPr>
        </p:nvGraphicFramePr>
        <p:xfrm>
          <a:off x="408954" y="2011680"/>
          <a:ext cx="11375999" cy="454144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416DD16D-9860-40B7-A203-3BEBBF3CB62A}" type="slidenum">
              <a:rPr lang="de-DE" altLang="de-DE" smtClean="0"/>
              <a:pPr/>
              <a:t>173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87232747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Calibri Light"/>
                        </a:rPr>
                        <a:t>Argumenty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174</a:t>
            </a:fld>
            <a:endParaRPr lang="de-DE" altLang="de-DE"/>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126634611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Údajné</a:t>
                      </a:r>
                      <a:r>
                        <a:rPr lang="en-US" sz="1800" b="0" i="0" u="none" dirty="0">
                          <a:solidFill>
                            <a:srgbClr val="333333"/>
                          </a:solidFill>
                          <a:latin typeface="Calibri Light"/>
                        </a:rPr>
                        <a:t> </a:t>
                      </a:r>
                      <a:r>
                        <a:rPr lang="en-US" sz="1800" b="0" i="0" u="none" dirty="0" err="1">
                          <a:solidFill>
                            <a:srgbClr val="333333"/>
                          </a:solidFill>
                          <a:latin typeface="Calibri Light"/>
                        </a:rPr>
                        <a:t>motivy</a:t>
                      </a:r>
                      <a:r>
                        <a:rPr lang="en-US" sz="1800" b="0" i="0" u="none" dirty="0">
                          <a:solidFill>
                            <a:srgbClr val="333333"/>
                          </a:solidFill>
                          <a:latin typeface="Calibri Light"/>
                        </a:rPr>
                        <a:t> USA:</a:t>
                      </a:r>
                    </a:p>
                    <a:p>
                      <a:pPr marL="457200" indent="-457200">
                        <a:lnSpc>
                          <a:spcPct val="100000"/>
                        </a:lnSpc>
                        <a:spcBef>
                          <a:spcPts val="1200"/>
                        </a:spcBef>
                        <a:buFont typeface="+mj-lt"/>
                        <a:buAutoNum type="arabicPeriod"/>
                      </a:pPr>
                      <a:r>
                        <a:rPr lang="en-US" sz="1800" b="0" i="0" u="none">
                          <a:solidFill>
                            <a:srgbClr val="333333"/>
                          </a:solidFill>
                          <a:latin typeface="Calibri Light"/>
                        </a:rPr>
                        <a:t>“Technické vítězství” </a:t>
                      </a:r>
                      <a:r>
                        <a:rPr lang="en-US" sz="1800" b="0" i="0" u="none" dirty="0">
                          <a:solidFill>
                            <a:srgbClr val="333333"/>
                          </a:solidFill>
                          <a:latin typeface="Calibri Light"/>
                        </a:rPr>
                        <a:t>v </a:t>
                      </a:r>
                      <a:r>
                        <a:rPr lang="en-US" sz="1800" b="0" i="0" u="none" dirty="0" err="1">
                          <a:solidFill>
                            <a:srgbClr val="333333"/>
                          </a:solidFill>
                          <a:latin typeface="Calibri Light"/>
                        </a:rPr>
                        <a:t>soutěži</a:t>
                      </a:r>
                      <a:r>
                        <a:rPr lang="en-US" sz="1800" b="0" i="0" u="none" dirty="0">
                          <a:solidFill>
                            <a:srgbClr val="333333"/>
                          </a:solidFill>
                          <a:latin typeface="Calibri Light"/>
                        </a:rPr>
                        <a:t> o </a:t>
                      </a:r>
                      <a:r>
                        <a:rPr lang="en-US" sz="1800" b="0" i="0" u="none" dirty="0" err="1">
                          <a:solidFill>
                            <a:srgbClr val="333333"/>
                          </a:solidFill>
                          <a:latin typeface="Calibri Light"/>
                        </a:rPr>
                        <a:t>cestování</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se </a:t>
                      </a:r>
                      <a:r>
                        <a:rPr lang="en-US" sz="1800" b="0" i="0" u="none" dirty="0" err="1">
                          <a:solidFill>
                            <a:srgbClr val="333333"/>
                          </a:solidFill>
                          <a:latin typeface="Calibri Light"/>
                        </a:rPr>
                        <a:t>Sovětským</a:t>
                      </a:r>
                      <a:r>
                        <a:rPr lang="en-US" sz="1800" b="0" i="0" u="none" dirty="0">
                          <a:solidFill>
                            <a:srgbClr val="333333"/>
                          </a:solidFill>
                          <a:latin typeface="Calibri Light"/>
                        </a:rPr>
                        <a:t> </a:t>
                      </a:r>
                      <a:r>
                        <a:rPr lang="en-US" sz="1800" b="0" i="0" u="none" dirty="0" err="1">
                          <a:solidFill>
                            <a:srgbClr val="333333"/>
                          </a:solidFill>
                          <a:latin typeface="Calibri Light"/>
                        </a:rPr>
                        <a:t>svazem</a:t>
                      </a:r>
                      <a:r>
                        <a:rPr lang="en-US" sz="1800" b="0" i="0" u="none" dirty="0">
                          <a:solidFill>
                            <a:srgbClr val="333333"/>
                          </a:solidFill>
                          <a:latin typeface="Calibri Light"/>
                        </a:rPr>
                        <a:t>, </a:t>
                      </a:r>
                      <a:r>
                        <a:rPr lang="en-US" sz="1800" b="0" i="0" u="none" dirty="0" err="1">
                          <a:solidFill>
                            <a:srgbClr val="333333"/>
                          </a:solidFill>
                          <a:latin typeface="Calibri Light"/>
                        </a:rPr>
                        <a:t>který</a:t>
                      </a:r>
                      <a:r>
                        <a:rPr lang="en-US" sz="1800" b="0" i="0" u="none" dirty="0">
                          <a:solidFill>
                            <a:srgbClr val="333333"/>
                          </a:solidFill>
                          <a:latin typeface="Calibri Light"/>
                        </a:rPr>
                        <a:t> </a:t>
                      </a:r>
                      <a:r>
                        <a:rPr lang="en-US" sz="1800" b="0" i="0" u="none" dirty="0" err="1">
                          <a:solidFill>
                            <a:srgbClr val="333333"/>
                          </a:solidFill>
                          <a:latin typeface="Calibri Light"/>
                        </a:rPr>
                        <a:t>jako</a:t>
                      </a:r>
                      <a:r>
                        <a:rPr lang="en-US" sz="1800" b="0" i="0" u="none" dirty="0">
                          <a:solidFill>
                            <a:srgbClr val="333333"/>
                          </a:solidFill>
                          <a:latin typeface="Calibri Light"/>
                        </a:rPr>
                        <a:t> </a:t>
                      </a:r>
                      <a:r>
                        <a:rPr lang="en-US" sz="1800" b="0" i="0" u="none" dirty="0" err="1">
                          <a:solidFill>
                            <a:srgbClr val="333333"/>
                          </a:solidFill>
                          <a:latin typeface="Calibri Light"/>
                        </a:rPr>
                        <a:t>první</a:t>
                      </a:r>
                      <a:r>
                        <a:rPr lang="en-US" sz="1800" b="0" i="0" u="none" dirty="0">
                          <a:solidFill>
                            <a:srgbClr val="333333"/>
                          </a:solidFill>
                          <a:latin typeface="Calibri Light"/>
                        </a:rPr>
                        <a:t> </a:t>
                      </a:r>
                      <a:r>
                        <a:rPr lang="en-US" sz="1800" b="0" i="0" u="none" dirty="0" err="1">
                          <a:solidFill>
                            <a:srgbClr val="333333"/>
                          </a:solidFill>
                          <a:latin typeface="Calibri Light"/>
                        </a:rPr>
                        <a:t>úspěšně</a:t>
                      </a:r>
                      <a:r>
                        <a:rPr lang="en-US" sz="1800" b="0" i="0" u="none" dirty="0">
                          <a:solidFill>
                            <a:srgbClr val="333333"/>
                          </a:solidFill>
                          <a:latin typeface="Calibri Light"/>
                        </a:rPr>
                        <a:t> </a:t>
                      </a:r>
                      <a:r>
                        <a:rPr lang="en-US" sz="1800" b="0" i="0" u="none" dirty="0" err="1">
                          <a:solidFill>
                            <a:srgbClr val="333333"/>
                          </a:solidFill>
                          <a:latin typeface="Calibri Light"/>
                        </a:rPr>
                        <a:t>vypustil</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a:t>
                      </a:r>
                      <a:r>
                        <a:rPr lang="en-US" sz="1800" b="0" i="0" u="none" dirty="0" err="1">
                          <a:solidFill>
                            <a:srgbClr val="333333"/>
                          </a:solidFill>
                          <a:latin typeface="Calibri Light"/>
                        </a:rPr>
                        <a:t>družici</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Odvedení</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od </a:t>
                      </a:r>
                      <a:r>
                        <a:rPr lang="en-US" sz="1800" b="0" i="0" u="none" dirty="0" err="1">
                          <a:solidFill>
                            <a:srgbClr val="333333"/>
                          </a:solidFill>
                          <a:latin typeface="Calibri Light"/>
                        </a:rPr>
                        <a:t>války</a:t>
                      </a:r>
                      <a:r>
                        <a:rPr lang="en-US" sz="1800" b="0" i="0" u="none" dirty="0">
                          <a:solidFill>
                            <a:srgbClr val="333333"/>
                          </a:solidFill>
                          <a:latin typeface="Calibri Light"/>
                        </a:rPr>
                        <a:t> </a:t>
                      </a:r>
                      <a:r>
                        <a:rPr lang="en-US" sz="1800" b="0" i="0" u="none" dirty="0" err="1">
                          <a:solidFill>
                            <a:srgbClr val="333333"/>
                          </a:solidFill>
                          <a:latin typeface="Calibri Light"/>
                        </a:rPr>
                        <a:t>ve</a:t>
                      </a:r>
                      <a:r>
                        <a:rPr lang="en-US" sz="1800" b="0" i="0" u="none" dirty="0">
                          <a:solidFill>
                            <a:srgbClr val="333333"/>
                          </a:solidFill>
                          <a:latin typeface="Calibri Light"/>
                        </a:rPr>
                        <a:t> </a:t>
                      </a:r>
                      <a:r>
                        <a:rPr lang="en-US" sz="1800" b="0" i="0" u="none" dirty="0" err="1">
                          <a:solidFill>
                            <a:srgbClr val="333333"/>
                          </a:solidFill>
                          <a:latin typeface="Calibri Light"/>
                        </a:rPr>
                        <a:t>Vietnamu</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Samotná</a:t>
                      </a:r>
                      <a:r>
                        <a:rPr lang="en-US" sz="1800" b="0" i="0" u="none" dirty="0">
                          <a:solidFill>
                            <a:srgbClr val="333333"/>
                          </a:solidFill>
                          <a:latin typeface="Calibri Light"/>
                        </a:rPr>
                        <a:t> NASA </a:t>
                      </a:r>
                      <a:r>
                        <a:rPr lang="en-US" sz="1800" b="0" i="0" u="none" dirty="0" err="1">
                          <a:solidFill>
                            <a:srgbClr val="333333"/>
                          </a:solidFill>
                          <a:latin typeface="Calibri Light"/>
                        </a:rPr>
                        <a:t>zfalšovala</a:t>
                      </a:r>
                      <a:r>
                        <a:rPr lang="en-US" sz="1800" b="0" i="0" u="none" dirty="0">
                          <a:solidFill>
                            <a:srgbClr val="333333"/>
                          </a:solidFill>
                          <a:latin typeface="Calibri Light"/>
                        </a:rPr>
                        <a:t> </a:t>
                      </a:r>
                      <a:r>
                        <a:rPr lang="en-US" sz="1800" b="0" i="0" u="none" dirty="0" err="1">
                          <a:solidFill>
                            <a:srgbClr val="333333"/>
                          </a:solidFill>
                          <a:latin typeface="Calibri Light"/>
                        </a:rPr>
                        <a:t>důkazy</a:t>
                      </a:r>
                      <a:r>
                        <a:rPr lang="en-US" sz="1800" b="0" i="0" u="none" dirty="0">
                          <a:solidFill>
                            <a:srgbClr val="333333"/>
                          </a:solidFill>
                          <a:latin typeface="Calibri Light"/>
                        </a:rPr>
                        <a:t> o </a:t>
                      </a:r>
                      <a:r>
                        <a:rPr lang="en-US" sz="1800" b="0" i="0" u="none" dirty="0" err="1">
                          <a:solidFill>
                            <a:srgbClr val="333333"/>
                          </a:solidFill>
                          <a:latin typeface="Calibri Light"/>
                        </a:rPr>
                        <a:t>přistání</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měsíci</a:t>
                      </a:r>
                      <a:r>
                        <a:rPr lang="en-US" sz="1800" b="0" i="0" u="none" dirty="0">
                          <a:solidFill>
                            <a:srgbClr val="333333"/>
                          </a:solidFill>
                          <a:latin typeface="Calibri Light"/>
                        </a:rPr>
                        <a:t>, </a:t>
                      </a:r>
                      <a:r>
                        <a:rPr lang="en-US" sz="1800" b="0" i="0" u="none" dirty="0" err="1">
                          <a:solidFill>
                            <a:srgbClr val="333333"/>
                          </a:solidFill>
                          <a:latin typeface="Calibri Light"/>
                        </a:rPr>
                        <a:t>protože</a:t>
                      </a:r>
                      <a:r>
                        <a:rPr lang="en-US" sz="1800" b="0" i="0" u="none" dirty="0">
                          <a:solidFill>
                            <a:srgbClr val="333333"/>
                          </a:solidFill>
                          <a:latin typeface="Calibri Light"/>
                        </a:rPr>
                        <a:t> se </a:t>
                      </a:r>
                      <a:r>
                        <a:rPr lang="en-US" sz="1800" b="0" i="0" u="none" dirty="0" err="1">
                          <a:solidFill>
                            <a:srgbClr val="333333"/>
                          </a:solidFill>
                          <a:latin typeface="Calibri Light"/>
                        </a:rPr>
                        <a:t>obávala</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jí</a:t>
                      </a:r>
                      <a:r>
                        <a:rPr lang="en-US" sz="1800" b="0" i="0" u="none" dirty="0">
                          <a:solidFill>
                            <a:srgbClr val="333333"/>
                          </a:solidFill>
                          <a:latin typeface="Calibri Light"/>
                        </a:rPr>
                        <a:t> </a:t>
                      </a:r>
                      <a:r>
                        <a:rPr lang="en-US" sz="1800" b="0" i="0" u="none" dirty="0" err="1">
                          <a:solidFill>
                            <a:srgbClr val="333333"/>
                          </a:solidFill>
                          <a:latin typeface="Calibri Light"/>
                        </a:rPr>
                        <a:t>vláda</a:t>
                      </a:r>
                      <a:r>
                        <a:rPr lang="en-US" sz="1800" b="0" i="0" u="none" dirty="0">
                          <a:solidFill>
                            <a:srgbClr val="333333"/>
                          </a:solidFill>
                          <a:latin typeface="Calibri Light"/>
                        </a:rPr>
                        <a:t> </a:t>
                      </a:r>
                      <a:r>
                        <a:rPr lang="en-US" sz="1800" b="0" i="0" u="none" dirty="0" err="1">
                          <a:solidFill>
                            <a:srgbClr val="333333"/>
                          </a:solidFill>
                          <a:latin typeface="Calibri Light"/>
                        </a:rPr>
                        <a:t>jinak</a:t>
                      </a:r>
                      <a:r>
                        <a:rPr lang="en-US" sz="1800" b="0" i="0" u="none" dirty="0">
                          <a:solidFill>
                            <a:srgbClr val="333333"/>
                          </a:solidFill>
                          <a:latin typeface="Calibri Light"/>
                        </a:rPr>
                        <a:t> </a:t>
                      </a:r>
                      <a:r>
                        <a:rPr lang="en-US" sz="1800" b="0" i="0" u="none" dirty="0" err="1">
                          <a:solidFill>
                            <a:srgbClr val="333333"/>
                          </a:solidFill>
                          <a:latin typeface="Calibri Light"/>
                        </a:rPr>
                        <a:t>sníží</a:t>
                      </a:r>
                      <a:r>
                        <a:rPr lang="en-US" sz="1800" b="0" i="0" u="none" dirty="0">
                          <a:solidFill>
                            <a:srgbClr val="333333"/>
                          </a:solidFill>
                          <a:latin typeface="Calibri Light"/>
                        </a:rPr>
                        <a:t> </a:t>
                      </a:r>
                      <a:r>
                        <a:rPr lang="en-US" sz="1800" b="0" i="0" u="none" dirty="0" err="1">
                          <a:solidFill>
                            <a:srgbClr val="333333"/>
                          </a:solidFill>
                          <a:latin typeface="Calibri Light"/>
                        </a:rPr>
                        <a:t>rozpočet</a:t>
                      </a:r>
                      <a:r>
                        <a:rPr lang="en-US" sz="1800" b="0" i="0" u="none" dirty="0">
                          <a:solidFill>
                            <a:srgbClr val="333333"/>
                          </a:solidFill>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175</a:t>
            </a:fld>
            <a:endParaRPr lang="de-DE" altLang="de-DE"/>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22759496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Mýtus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176</a:t>
            </a:fld>
            <a:endParaRPr lang="de-DE" altLang="de-DE"/>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31692782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Pro:</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“Třepetající se vlajka”: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to </a:t>
                      </a:r>
                      <a:r>
                        <a:rPr kumimoji="0" lang="en-US" sz="1800" b="0" i="0" u="none" strike="noStrike" cap="none" normalizeH="0" baseline="0" dirty="0" err="1">
                          <a:ln>
                            <a:noFill/>
                          </a:ln>
                          <a:solidFill>
                            <a:srgbClr val="333333"/>
                          </a:solidFill>
                          <a:effectLst/>
                          <a:latin typeface="Calibri Light"/>
                          <a:cs typeface="Times New Roman" pitchFamily="18" charset="0"/>
                        </a:rPr>
                        <a:t>možné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protože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měsíci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žádná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atmosféra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počasí</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Obraz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nebe</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hvězd</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poloha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stínů</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ukazují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snímek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byl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vyroben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studiu</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Radiová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zpráva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Na </a:t>
                      </a:r>
                      <a:r>
                        <a:rPr kumimoji="0" lang="en-US" sz="1800" b="0" i="0" u="none" strike="noStrike" cap="none" normalizeH="0" baseline="0" dirty="0" err="1">
                          <a:ln>
                            <a:noFill/>
                          </a:ln>
                          <a:solidFill>
                            <a:srgbClr val="333333"/>
                          </a:solidFill>
                          <a:effectLst/>
                          <a:latin typeface="Calibri Light"/>
                          <a:cs typeface="Times New Roman" pitchFamily="18" charset="0"/>
                        </a:rPr>
                        <a:t>poslední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větu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příliš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rychle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Radiové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signály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potřebují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více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času</a:t>
                      </a:r>
                      <a:r>
                        <a:rPr kumimoji="0" lang="en-US" sz="1800" b="0" i="0" u="none" strike="noStrike" cap="none" normalizeH="0" baseline="0" dirty="0">
                          <a:ln>
                            <a:noFill/>
                          </a:ln>
                          <a:solidFill>
                            <a:srgbClr val="333333"/>
                          </a:solidFill>
                          <a:effectLst/>
                          <a:latin typeface="Calibri Light"/>
                          <a:cs typeface="Times New Roman" pitchFamily="18" charset="0"/>
                        </a:rPr>
                        <a:t>, aby se </a:t>
                      </a:r>
                      <a:r>
                        <a:rPr kumimoji="0" lang="en-US" sz="1800" b="0" i="0" u="none" strike="noStrike" cap="none" normalizeH="0" baseline="0" dirty="0" err="1">
                          <a:ln>
                            <a:noFill/>
                          </a:ln>
                          <a:solidFill>
                            <a:srgbClr val="333333"/>
                          </a:solidFill>
                          <a:effectLst/>
                          <a:latin typeface="Calibri Light"/>
                          <a:cs typeface="Times New Roman" pitchFamily="18" charset="0"/>
                        </a:rPr>
                        <a:t>přenesly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dlouho</a:t>
                      </a:r>
                      <a:r>
                        <a:rPr kumimoji="0" lang="en-US" sz="1800" b="0" i="0" u="none" strike="noStrike" cap="none" normalizeH="0" baseline="0" dirty="0">
                          <a:ln>
                            <a:noFill/>
                          </a:ln>
                          <a:solidFill>
                            <a:srgbClr val="333333"/>
                          </a:solidFill>
                          <a:effectLst/>
                          <a:latin typeface="Calibri Light"/>
                          <a:cs typeface="Times New Roman" pitchFamily="18" charset="0"/>
                        </a:rPr>
                        <a:t> Armstrong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177</a:t>
            </a:fld>
            <a:endParaRPr lang="de-DE" altLang="de-DE"/>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180700664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178</a:t>
            </a:fld>
            <a:endParaRPr lang="de-DE" altLang="de-DE"/>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20900017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Zvlnění</a:t>
                      </a:r>
                      <a:r>
                        <a:rPr lang="en-US" sz="1800" b="0" i="0" u="none" dirty="0">
                          <a:solidFill>
                            <a:srgbClr val="333333"/>
                          </a:solidFill>
                          <a:latin typeface="Calibri Light"/>
                        </a:rPr>
                        <a:t> </a:t>
                      </a:r>
                      <a:r>
                        <a:rPr lang="en-US" sz="1800" b="0" i="0" u="none" dirty="0" err="1">
                          <a:solidFill>
                            <a:srgbClr val="333333"/>
                          </a:solidFill>
                          <a:latin typeface="Calibri Light"/>
                        </a:rPr>
                        <a:t>vlajky</a:t>
                      </a:r>
                      <a:r>
                        <a:rPr lang="en-US" sz="1800" b="0" i="0" u="none" dirty="0">
                          <a:solidFill>
                            <a:srgbClr val="333333"/>
                          </a:solidFill>
                          <a:latin typeface="Calibri Light"/>
                        </a:rPr>
                        <a:t> </a:t>
                      </a:r>
                      <a:r>
                        <a:rPr lang="en-US" sz="1800" b="0" i="0" u="none" dirty="0" err="1">
                          <a:solidFill>
                            <a:srgbClr val="333333"/>
                          </a:solidFill>
                          <a:latin typeface="Calibri Light"/>
                        </a:rPr>
                        <a:t>bylo</a:t>
                      </a:r>
                      <a:r>
                        <a:rPr lang="en-US" sz="1800" b="0" i="0" u="none" dirty="0">
                          <a:solidFill>
                            <a:srgbClr val="333333"/>
                          </a:solidFill>
                          <a:latin typeface="Calibri Light"/>
                        </a:rPr>
                        <a:t> </a:t>
                      </a:r>
                      <a:r>
                        <a:rPr lang="en-US" sz="1800" b="0" i="0" u="none" dirty="0" err="1">
                          <a:solidFill>
                            <a:srgbClr val="333333"/>
                          </a:solidFill>
                          <a:latin typeface="Calibri Light"/>
                        </a:rPr>
                        <a:t>způsobeno</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byla</a:t>
                      </a:r>
                      <a:r>
                        <a:rPr lang="en-US" sz="1800" b="0" i="0" u="none" dirty="0">
                          <a:solidFill>
                            <a:srgbClr val="333333"/>
                          </a:solidFill>
                          <a:latin typeface="Calibri Light"/>
                        </a:rPr>
                        <a:t> </a:t>
                      </a:r>
                      <a:r>
                        <a:rPr lang="en-US" sz="1800" b="0" i="0" u="none" dirty="0" err="1">
                          <a:solidFill>
                            <a:srgbClr val="333333"/>
                          </a:solidFill>
                          <a:latin typeface="Calibri Light"/>
                        </a:rPr>
                        <a:t>zaražena</a:t>
                      </a:r>
                      <a:r>
                        <a:rPr lang="en-US" sz="1800" b="0" i="0" u="none" dirty="0">
                          <a:solidFill>
                            <a:srgbClr val="333333"/>
                          </a:solidFill>
                          <a:latin typeface="Calibri Light"/>
                        </a:rPr>
                        <a:t> do </a:t>
                      </a:r>
                      <a:r>
                        <a:rPr lang="en-US" sz="1800" b="0" i="0" u="none" dirty="0" err="1">
                          <a:solidFill>
                            <a:srgbClr val="333333"/>
                          </a:solidFill>
                          <a:latin typeface="Calibri Light"/>
                        </a:rPr>
                        <a:t>povrchu</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 a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měla</a:t>
                      </a:r>
                      <a:r>
                        <a:rPr lang="en-US" sz="1800" b="0" i="0" u="none" dirty="0">
                          <a:solidFill>
                            <a:srgbClr val="333333"/>
                          </a:solidFill>
                          <a:latin typeface="Calibri Light"/>
                        </a:rPr>
                        <a:t> v </a:t>
                      </a:r>
                      <a:r>
                        <a:rPr lang="en-US" sz="1800" b="0" i="0" u="none" dirty="0" err="1">
                          <a:solidFill>
                            <a:srgbClr val="333333"/>
                          </a:solidFill>
                          <a:latin typeface="Calibri Light"/>
                        </a:rPr>
                        <a:t>horním</a:t>
                      </a:r>
                      <a:r>
                        <a:rPr lang="en-US" sz="1800" b="0" i="0" u="none" dirty="0">
                          <a:solidFill>
                            <a:srgbClr val="333333"/>
                          </a:solidFill>
                          <a:latin typeface="Calibri Light"/>
                        </a:rPr>
                        <a:t> </a:t>
                      </a:r>
                      <a:r>
                        <a:rPr lang="en-US" sz="1800" b="0" i="0" u="none" dirty="0" err="1">
                          <a:solidFill>
                            <a:srgbClr val="333333"/>
                          </a:solidFill>
                          <a:latin typeface="Calibri Light"/>
                        </a:rPr>
                        <a:t>okraji</a:t>
                      </a:r>
                      <a:r>
                        <a:rPr lang="en-US" sz="1800" b="0" i="0" u="none" dirty="0">
                          <a:solidFill>
                            <a:srgbClr val="333333"/>
                          </a:solidFill>
                          <a:latin typeface="Calibri Light"/>
                        </a:rPr>
                        <a:t> </a:t>
                      </a:r>
                      <a:r>
                        <a:rPr lang="en-US" sz="1800" b="0" i="0" u="none" dirty="0" err="1">
                          <a:solidFill>
                            <a:srgbClr val="333333"/>
                          </a:solidFill>
                          <a:latin typeface="Calibri Light"/>
                        </a:rPr>
                        <a:t>pevnou</a:t>
                      </a:r>
                      <a:r>
                        <a:rPr lang="en-US" sz="1800" b="0" i="0" u="none" dirty="0">
                          <a:solidFill>
                            <a:srgbClr val="333333"/>
                          </a:solidFill>
                          <a:latin typeface="Calibri Light"/>
                        </a:rPr>
                        <a:t> </a:t>
                      </a:r>
                      <a:r>
                        <a:rPr lang="en-US" sz="1800" b="0" i="0" u="none" dirty="0" err="1">
                          <a:solidFill>
                            <a:srgbClr val="333333"/>
                          </a:solidFill>
                          <a:latin typeface="Calibri Light"/>
                        </a:rPr>
                        <a:t>výztuhu</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Noční</a:t>
                      </a:r>
                      <a:r>
                        <a:rPr lang="en-US" sz="1800" b="0" i="0" u="none" dirty="0">
                          <a:solidFill>
                            <a:srgbClr val="333333"/>
                          </a:solidFill>
                          <a:latin typeface="Calibri Light"/>
                        </a:rPr>
                        <a:t> </a:t>
                      </a:r>
                      <a:r>
                        <a:rPr lang="en-US" sz="1800" b="0" i="0" u="none" dirty="0" err="1">
                          <a:solidFill>
                            <a:srgbClr val="333333"/>
                          </a:solidFill>
                          <a:latin typeface="Calibri Light"/>
                        </a:rPr>
                        <a:t>fotografie</a:t>
                      </a:r>
                      <a:r>
                        <a:rPr lang="en-US" sz="1800" b="0" i="0" u="none" dirty="0">
                          <a:solidFill>
                            <a:srgbClr val="333333"/>
                          </a:solidFill>
                          <a:latin typeface="Calibri Light"/>
                        </a:rPr>
                        <a:t> </a:t>
                      </a:r>
                      <a:r>
                        <a:rPr lang="en-US" sz="1800" b="0" i="0" u="none" dirty="0" err="1">
                          <a:solidFill>
                            <a:srgbClr val="333333"/>
                          </a:solidFill>
                          <a:latin typeface="Calibri Light"/>
                        </a:rPr>
                        <a:t>nedokáží</a:t>
                      </a:r>
                      <a:r>
                        <a:rPr lang="en-US" sz="1800" b="0" i="0" u="none" dirty="0">
                          <a:solidFill>
                            <a:srgbClr val="333333"/>
                          </a:solidFill>
                          <a:latin typeface="Calibri Light"/>
                        </a:rPr>
                        <a:t> </a:t>
                      </a:r>
                      <a:r>
                        <a:rPr lang="en-US" sz="1800" b="0" i="0" u="none" dirty="0" err="1">
                          <a:solidFill>
                            <a:srgbClr val="333333"/>
                          </a:solidFill>
                          <a:latin typeface="Calibri Light"/>
                        </a:rPr>
                        <a:t>zachytit</a:t>
                      </a:r>
                      <a:r>
                        <a:rPr lang="en-US" sz="1800" b="0" i="0" u="none" dirty="0">
                          <a:solidFill>
                            <a:srgbClr val="333333"/>
                          </a:solidFill>
                          <a:latin typeface="Calibri Light"/>
                        </a:rPr>
                        <a:t> </a:t>
                      </a:r>
                      <a:r>
                        <a:rPr lang="en-US" sz="1800" b="0" i="0" u="none" dirty="0" err="1">
                          <a:solidFill>
                            <a:srgbClr val="333333"/>
                          </a:solidFill>
                          <a:latin typeface="Calibri Light"/>
                        </a:rPr>
                        <a:t>slabé</a:t>
                      </a:r>
                      <a:r>
                        <a:rPr lang="en-US" sz="1800" b="0" i="0" u="none" dirty="0">
                          <a:solidFill>
                            <a:srgbClr val="333333"/>
                          </a:solidFill>
                          <a:latin typeface="Calibri Light"/>
                        </a:rPr>
                        <a:t> </a:t>
                      </a:r>
                      <a:r>
                        <a:rPr lang="en-US" sz="1800" b="0" i="0" u="none" dirty="0" err="1">
                          <a:solidFill>
                            <a:srgbClr val="333333"/>
                          </a:solidFill>
                          <a:latin typeface="Calibri Light"/>
                        </a:rPr>
                        <a:t>zdroje</a:t>
                      </a:r>
                      <a:r>
                        <a:rPr lang="en-US" sz="1800" b="0" i="0" u="none" dirty="0">
                          <a:solidFill>
                            <a:srgbClr val="333333"/>
                          </a:solidFill>
                          <a:latin typeface="Calibri Light"/>
                        </a:rPr>
                        <a:t> </a:t>
                      </a:r>
                      <a:r>
                        <a:rPr lang="en-US" sz="1800" b="0" i="0" u="none" dirty="0" err="1">
                          <a:solidFill>
                            <a:srgbClr val="333333"/>
                          </a:solidFill>
                          <a:latin typeface="Calibri Light"/>
                        </a:rPr>
                        <a:t>světla</a:t>
                      </a:r>
                      <a:r>
                        <a:rPr lang="en-US" sz="1800" b="0" i="0" u="none" dirty="0">
                          <a:solidFill>
                            <a:srgbClr val="333333"/>
                          </a:solidFill>
                          <a:latin typeface="Calibri Light"/>
                        </a:rPr>
                        <a:t> </a:t>
                      </a:r>
                      <a:r>
                        <a:rPr lang="en-US" sz="1800" b="0" i="0" u="none" dirty="0" err="1">
                          <a:solidFill>
                            <a:srgbClr val="333333"/>
                          </a:solidFill>
                          <a:latin typeface="Calibri Light"/>
                        </a:rPr>
                        <a:t>kvůli</a:t>
                      </a:r>
                      <a:r>
                        <a:rPr lang="en-US" sz="1800" b="0" i="0" u="none" dirty="0">
                          <a:solidFill>
                            <a:srgbClr val="333333"/>
                          </a:solidFill>
                          <a:latin typeface="Calibri Light"/>
                        </a:rPr>
                        <a:t> </a:t>
                      </a:r>
                      <a:r>
                        <a:rPr lang="en-US" sz="1800" b="0" i="0" u="none" dirty="0" err="1">
                          <a:solidFill>
                            <a:srgbClr val="333333"/>
                          </a:solidFill>
                          <a:latin typeface="Calibri Light"/>
                        </a:rPr>
                        <a:t>krátkém</a:t>
                      </a:r>
                      <a:r>
                        <a:rPr lang="en-US" sz="1800" b="0" i="0" u="none" dirty="0">
                          <a:solidFill>
                            <a:srgbClr val="333333"/>
                          </a:solidFill>
                          <a:latin typeface="Calibri Light"/>
                        </a:rPr>
                        <a:t> </a:t>
                      </a:r>
                      <a:r>
                        <a:rPr lang="en-US" sz="1800" b="0" i="0" u="none" err="1">
                          <a:solidFill>
                            <a:srgbClr val="333333"/>
                          </a:solidFill>
                          <a:latin typeface="Calibri Light"/>
                        </a:rPr>
                        <a:t>expozici</a:t>
                      </a:r>
                      <a:r>
                        <a:rPr lang="en-US" sz="1800" b="0" i="0" u="none">
                          <a:solidFill>
                            <a:srgbClr val="333333"/>
                          </a:solidFill>
                          <a:latin typeface="Calibri Light"/>
                        </a:rPr>
                        <a:t> </a:t>
                      </a:r>
                      <a:r>
                        <a:rPr lang="en-US" sz="1800" b="0" i="0" u="none">
                          <a:solidFill>
                            <a:srgbClr val="333333"/>
                          </a:solidFill>
                          <a:latin typeface="Times New Roman"/>
                        </a:rPr>
                        <a:t>→</a:t>
                      </a:r>
                      <a:r>
                        <a:rPr lang="en-US" sz="1800" b="0" i="0" u="none">
                          <a:solidFill>
                            <a:srgbClr val="333333"/>
                          </a:solidFill>
                          <a:latin typeface="Calibri Light"/>
                        </a:rPr>
                        <a:t> </a:t>
                      </a:r>
                      <a:r>
                        <a:rPr lang="en-US" sz="1800" b="0" i="0" u="none" dirty="0">
                          <a:solidFill>
                            <a:srgbClr val="333333"/>
                          </a:solidFill>
                          <a:latin typeface="Calibri Light"/>
                        </a:rPr>
                        <a:t>proto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nich</a:t>
                      </a:r>
                      <a:r>
                        <a:rPr lang="en-US" sz="1800" b="0" i="0" u="none" dirty="0">
                          <a:solidFill>
                            <a:srgbClr val="333333"/>
                          </a:solidFill>
                          <a:latin typeface="Calibri Light"/>
                        </a:rPr>
                        <a:t> </a:t>
                      </a:r>
                      <a:r>
                        <a:rPr lang="en-US" sz="1800" b="0" i="0" u="none" dirty="0" err="1">
                          <a:solidFill>
                            <a:srgbClr val="333333"/>
                          </a:solidFill>
                          <a:latin typeface="Calibri Light"/>
                        </a:rPr>
                        <a:t>nejsou</a:t>
                      </a:r>
                      <a:r>
                        <a:rPr lang="en-US" sz="1800" b="0" i="0" u="none" dirty="0">
                          <a:solidFill>
                            <a:srgbClr val="333333"/>
                          </a:solidFill>
                          <a:latin typeface="Calibri Light"/>
                        </a:rPr>
                        <a:t> </a:t>
                      </a:r>
                      <a:r>
                        <a:rPr lang="en-US" sz="1800" b="0" i="0" u="none" dirty="0" err="1">
                          <a:solidFill>
                            <a:srgbClr val="333333"/>
                          </a:solidFill>
                          <a:latin typeface="Calibri Light"/>
                        </a:rPr>
                        <a:t>hvězdy</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Různé</a:t>
                      </a:r>
                      <a:r>
                        <a:rPr lang="en-US" sz="1800" b="0" i="0" u="none" dirty="0">
                          <a:solidFill>
                            <a:srgbClr val="333333"/>
                          </a:solidFill>
                          <a:latin typeface="Calibri Light"/>
                        </a:rPr>
                        <a:t> </a:t>
                      </a:r>
                      <a:r>
                        <a:rPr lang="en-US" sz="1800" b="0" i="0" u="none" dirty="0" err="1">
                          <a:solidFill>
                            <a:srgbClr val="333333"/>
                          </a:solidFill>
                          <a:latin typeface="Calibri Light"/>
                        </a:rPr>
                        <a:t>směry</a:t>
                      </a:r>
                      <a:r>
                        <a:rPr lang="en-US" sz="1800" b="0" i="0" u="none" dirty="0">
                          <a:solidFill>
                            <a:srgbClr val="333333"/>
                          </a:solidFill>
                          <a:latin typeface="Calibri Light"/>
                        </a:rPr>
                        <a:t> </a:t>
                      </a:r>
                      <a:r>
                        <a:rPr lang="en-US" sz="1800" b="0" i="0" u="none" dirty="0" err="1">
                          <a:solidFill>
                            <a:srgbClr val="333333"/>
                          </a:solidFill>
                          <a:latin typeface="Calibri Light"/>
                        </a:rPr>
                        <a:t>stínů</a:t>
                      </a:r>
                      <a:r>
                        <a:rPr lang="en-US" sz="1800" b="0" i="0" u="none" dirty="0">
                          <a:solidFill>
                            <a:srgbClr val="333333"/>
                          </a:solidFill>
                          <a:latin typeface="Calibri Light"/>
                        </a:rPr>
                        <a:t> </a:t>
                      </a:r>
                      <a:r>
                        <a:rPr lang="en-US" sz="1800" b="0" i="0" u="none" dirty="0" err="1">
                          <a:solidFill>
                            <a:srgbClr val="333333"/>
                          </a:solidFill>
                          <a:latin typeface="Calibri Light"/>
                        </a:rPr>
                        <a:t>byly</a:t>
                      </a:r>
                      <a:r>
                        <a:rPr lang="en-US" sz="1800" b="0" i="0" u="none" dirty="0">
                          <a:solidFill>
                            <a:srgbClr val="333333"/>
                          </a:solidFill>
                          <a:latin typeface="Calibri Light"/>
                        </a:rPr>
                        <a:t> </a:t>
                      </a:r>
                      <a:r>
                        <a:rPr lang="en-US" sz="1800" b="0" i="0" u="none" dirty="0" err="1">
                          <a:solidFill>
                            <a:srgbClr val="333333"/>
                          </a:solidFill>
                          <a:latin typeface="Calibri Light"/>
                        </a:rPr>
                        <a:t>způsobeny</a:t>
                      </a:r>
                      <a:r>
                        <a:rPr lang="en-US" sz="1800" b="0" i="0" u="none" dirty="0">
                          <a:solidFill>
                            <a:srgbClr val="333333"/>
                          </a:solidFill>
                          <a:latin typeface="Calibri Light"/>
                        </a:rPr>
                        <a:t> </a:t>
                      </a:r>
                      <a:r>
                        <a:rPr lang="en-US" sz="1800" b="0" i="0" u="none" dirty="0" err="1">
                          <a:solidFill>
                            <a:srgbClr val="333333"/>
                          </a:solidFill>
                          <a:latin typeface="Calibri Light"/>
                        </a:rPr>
                        <a:t>nerovným</a:t>
                      </a:r>
                      <a:r>
                        <a:rPr lang="en-US" sz="1800" b="0" i="0" u="none" dirty="0">
                          <a:solidFill>
                            <a:srgbClr val="333333"/>
                          </a:solidFill>
                          <a:latin typeface="Calibri Light"/>
                        </a:rPr>
                        <a:t> </a:t>
                      </a:r>
                      <a:r>
                        <a:rPr lang="en-US" sz="1800" b="0" i="0" u="none" dirty="0" err="1">
                          <a:solidFill>
                            <a:srgbClr val="333333"/>
                          </a:solidFill>
                          <a:latin typeface="Calibri Light"/>
                        </a:rPr>
                        <a:t>povrchem</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Rozhovor</a:t>
                      </a:r>
                      <a:r>
                        <a:rPr lang="en-US" sz="1800" b="0" i="0" u="none" dirty="0">
                          <a:solidFill>
                            <a:srgbClr val="333333"/>
                          </a:solidFill>
                          <a:latin typeface="Calibri Light"/>
                        </a:rPr>
                        <a:t> </a:t>
                      </a:r>
                      <a:r>
                        <a:rPr lang="en-US" sz="1800" b="0" i="0" u="none" dirty="0" err="1">
                          <a:solidFill>
                            <a:srgbClr val="333333"/>
                          </a:solidFill>
                          <a:latin typeface="Calibri Light"/>
                        </a:rPr>
                        <a:t>byl</a:t>
                      </a:r>
                      <a:r>
                        <a:rPr lang="en-US" sz="1800" b="0" i="0" u="none" dirty="0">
                          <a:solidFill>
                            <a:srgbClr val="333333"/>
                          </a:solidFill>
                          <a:latin typeface="Calibri Light"/>
                        </a:rPr>
                        <a:t> </a:t>
                      </a:r>
                      <a:r>
                        <a:rPr lang="en-US" sz="1800" b="0" i="0" u="none" dirty="0" err="1">
                          <a:solidFill>
                            <a:srgbClr val="333333"/>
                          </a:solidFill>
                          <a:latin typeface="Calibri Light"/>
                        </a:rPr>
                        <a:t>upraven</a:t>
                      </a:r>
                      <a:r>
                        <a:rPr lang="en-US" sz="1800" b="0" i="0" u="none" dirty="0">
                          <a:solidFill>
                            <a:srgbClr val="333333"/>
                          </a:solidFill>
                          <a:latin typeface="Calibri Light"/>
                        </a:rPr>
                        <a:t>, aby v </a:t>
                      </a:r>
                      <a:r>
                        <a:rPr lang="en-US" sz="1800" b="0" i="0" u="none" dirty="0" err="1">
                          <a:solidFill>
                            <a:srgbClr val="333333"/>
                          </a:solidFill>
                          <a:latin typeface="Calibri Light"/>
                        </a:rPr>
                        <a:t>něm</a:t>
                      </a:r>
                      <a:r>
                        <a:rPr lang="en-US" sz="1800" b="0" i="0" u="none" dirty="0">
                          <a:solidFill>
                            <a:srgbClr val="333333"/>
                          </a:solidFill>
                          <a:latin typeface="Calibri Light"/>
                        </a:rPr>
                        <a:t> </a:t>
                      </a:r>
                      <a:r>
                        <a:rPr lang="en-US" sz="1800" b="0" i="0" u="none" dirty="0" err="1">
                          <a:solidFill>
                            <a:srgbClr val="333333"/>
                          </a:solidFill>
                          <a:latin typeface="Calibri Light"/>
                        </a:rPr>
                        <a:t>nebyly</a:t>
                      </a:r>
                      <a:r>
                        <a:rPr lang="en-US" sz="1800" b="0" i="0" u="none" dirty="0">
                          <a:solidFill>
                            <a:srgbClr val="333333"/>
                          </a:solidFill>
                          <a:latin typeface="Calibri Light"/>
                        </a:rPr>
                        <a:t> </a:t>
                      </a:r>
                      <a:r>
                        <a:rPr lang="en-US" sz="1800" b="0" i="0" u="none" dirty="0" err="1">
                          <a:solidFill>
                            <a:srgbClr val="333333"/>
                          </a:solidFill>
                          <a:latin typeface="Calibri Light"/>
                        </a:rPr>
                        <a:t>dlouhé</a:t>
                      </a:r>
                      <a:r>
                        <a:rPr lang="en-US" sz="1800" b="0" i="0" u="none" dirty="0">
                          <a:solidFill>
                            <a:srgbClr val="333333"/>
                          </a:solidFill>
                          <a:latin typeface="Calibri Light"/>
                        </a:rPr>
                        <a:t> </a:t>
                      </a:r>
                      <a:r>
                        <a:rPr lang="en-US" sz="1800" b="0" i="0" u="none" dirty="0" err="1">
                          <a:solidFill>
                            <a:srgbClr val="333333"/>
                          </a:solidFill>
                          <a:latin typeface="Calibri Light"/>
                        </a:rPr>
                        <a:t>pauzy</a:t>
                      </a:r>
                      <a:r>
                        <a:rPr lang="en-US" sz="1800" b="0" i="0" u="none" dirty="0">
                          <a:solidFill>
                            <a:srgbClr val="333333"/>
                          </a:solidFill>
                          <a:latin typeface="Calibri Light"/>
                        </a:rPr>
                        <a:t> </a:t>
                      </a:r>
                      <a:r>
                        <a:rPr lang="en-US" sz="1800" b="0" i="0" u="none" dirty="0" err="1">
                          <a:solidFill>
                            <a:srgbClr val="333333"/>
                          </a:solidFill>
                          <a:latin typeface="Calibri Light"/>
                        </a:rPr>
                        <a:t>mezi</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co </a:t>
                      </a:r>
                      <a:r>
                        <a:rPr lang="en-US" sz="1800" b="0" i="0" u="none" dirty="0" err="1">
                          <a:solidFill>
                            <a:srgbClr val="333333"/>
                          </a:solidFill>
                          <a:latin typeface="Calibri Light"/>
                        </a:rPr>
                        <a:t>říkal</a:t>
                      </a:r>
                      <a:r>
                        <a:rPr lang="en-US" sz="1800" b="0" i="0" u="none" dirty="0">
                          <a:solidFill>
                            <a:srgbClr val="333333"/>
                          </a:solidFill>
                          <a:latin typeface="Calibri Light"/>
                        </a:rPr>
                        <a:t> Nixon, a co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179</a:t>
            </a:fld>
            <a:endParaRPr lang="de-DE" altLang="de-DE"/>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Zfalšovala vláda USA přistání na měsíci?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Zdroj: Německá televize ZDF, pořad: “Pozor, spiknutí”</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Režisér Roland Emmerich (Den nezávislosti):</a:t>
            </a:r>
            <a:br>
              <a:rPr lang="en-US" altLang="de-DE" sz="2400">
                <a:latin typeface="Calibri Light"/>
              </a:rPr>
            </a:br>
            <a:r>
              <a:rPr lang="en-US" altLang="de-DE" sz="2400">
                <a:latin typeface="Calibri Light"/>
              </a:rPr>
              <a:t>“Přistání na měsíci (…) bylo prostě příliš dokonalé. Takovou věc bylo zcela nemožné napodobit v roce 1969. Dokonce i s dnešním vybavením by to představovalo problém.”</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180</a:t>
            </a:fld>
            <a:endParaRPr lang="de-DE" altLang="de-DE"/>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181</a:t>
            </a:fld>
            <a:endParaRPr lang="de-DE" altLang="de-DE"/>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Často jsou zajímavější než skutečnost.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Opírají se o tvrzení, která lze těžko ověřit a lidé jim snadno uvěří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třepetající se vlajka znamená, že snímek byl pořízen na Zemi</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že oblohu bez hvězd lze vysvětlit technickým omezením noční fotografie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Moderní mýty vytrhávají fakta z kontextu a zkreslují jejich skutečný význam</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182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7</TotalTime>
  <Words>8246</Words>
  <Application>Microsoft Office PowerPoint</Application>
  <PresentationFormat>Custom</PresentationFormat>
  <Paragraphs>1503</Paragraphs>
  <Slides>182</Slides>
  <Notes>182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182</vt:i4>
      </vt:variant>
    </vt:vector>
  </HeadingPairs>
  <TitlesOfParts>
    <vt:vector size="189" baseType="lpstr">
      <vt:lpstr>Calibri Light</vt:lpstr>
      <vt:lpstr>Symbol</vt:lpstr>
      <vt:lpstr>WingDings</vt:lpstr>
      <vt:lpstr>Arial</vt:lpstr>
      <vt:lpstr>Times New Roman</vt:lpstr>
      <vt:lpstr>Calibri</vt:lpstr>
      <vt:lpstr>UKE_PPT-Vorlage_16zu9</vt:lpstr>
      <vt:lpstr>MKT 2 A – Unáhlené Závěry I</vt:lpstr>
      <vt:lpstr>Unáhlené závěry</vt:lpstr>
      <vt:lpstr>Unáhlené závěry</vt:lpstr>
      <vt:lpstr>Unáhlené závěry</vt:lpstr>
      <vt:lpstr>Unáhlené závěry</vt:lpstr>
      <vt:lpstr>Unáhlené závěry</vt:lpstr>
      <vt:lpstr>Závěry bez 100% jistoty</vt:lpstr>
      <vt:lpstr>Závěry bez 100% jistoty</vt:lpstr>
      <vt:lpstr>Závěry bez 100% jistoty</vt:lpstr>
      <vt:lpstr>Unáhlené závěry “v praxi”</vt:lpstr>
      <vt:lpstr>Unáhlené závěry “v praxi”</vt:lpstr>
      <vt:lpstr>Unáhlené závěry “v praxi”</vt:lpstr>
      <vt:lpstr>Unáhlené závěry “v praxi” - Nepravdivé historky - (alternativní cvičení je uvedeno na konci prezentace)</vt:lpstr>
      <vt:lpstr>Unáhlené závěry “v praxi” - Nepravdivé historky -</vt:lpstr>
      <vt:lpstr>Unáhlené závěry “v praxi” - Nepravdivé historky -</vt:lpstr>
      <vt:lpstr>Unáhlené závěry “v praxi” - Nepravdivé historky -</vt:lpstr>
      <vt:lpstr>Jak tyto nepravdivé historky a jiné konspirační teorie vznikají?</vt:lpstr>
      <vt:lpstr>Jak tyto nepravdivé historky a jiné konspirační teorie vznikají?</vt:lpstr>
      <vt:lpstr>Jak tyto nepravdivé historky a jiné konspirační teorie vznikají?</vt:lpstr>
      <vt:lpstr>A proč se tím zabýváme?</vt:lpstr>
      <vt:lpstr>A proč se tím zabýváme?</vt:lpstr>
      <vt:lpstr>Příklady toho, jak při psychóze jednostranná vysvětlení vedou k chybnému chápání událostí</vt:lpstr>
      <vt:lpstr>Cvičení (1)</vt:lpstr>
      <vt:lpstr>Cvičení (1)</vt:lpstr>
      <vt:lpstr>Cvičení (1)</vt:lpstr>
      <vt:lpstr>Obrázek 1</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2</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3</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4</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5</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6</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7</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Volitelné: Video klipy</vt:lpstr>
      <vt:lpstr>Obrázek 8</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9</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10</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11</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12</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Cvičení 2:</vt:lpstr>
      <vt:lpstr>Co vidíte?</vt:lpstr>
      <vt:lpstr>Co vidíte?</vt:lpstr>
      <vt:lpstr>A co vidíte teď?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 vidíte?</vt:lpstr>
      <vt:lpstr>Snažte se najít všechny detaily!</vt:lpstr>
      <vt:lpstr>PowerPoint Presentation</vt:lpstr>
      <vt:lpstr>Jak to uplatnit v běžném životě</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 Presentation</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Jak takové moderní mýty a jiné teorie spiknutí vznikají?</vt:lpstr>
      <vt:lpstr>Jak takové moderní mýty a jiné teorie spiknutí vznikají?</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410</cp:revision>
  <dcterms:created xsi:type="dcterms:W3CDTF">2002-10-15T10:55:06Z</dcterms:created>
  <dcterms:modified xsi:type="dcterms:W3CDTF">2025-02-16T09:14:28Z</dcterms:modified>
</cp:coreProperties>
</file>