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5" r:id="rId1"/>
  </p:sldMasterIdLst>
  <p:notesMasterIdLst>
    <p:notesMasterId r:id="rId126"/>
  </p:notesMasterIdLst>
  <p:handoutMasterIdLst>
    <p:handoutMasterId r:id="rId127"/>
  </p:handoutMasterIdLst>
  <p:sldIdLst>
    <p:sldId id="871" r:id="rId2"/>
    <p:sldId id="808" r:id="rId3"/>
    <p:sldId id="536" r:id="rId4"/>
    <p:sldId id="852" r:id="rId5"/>
    <p:sldId id="540" r:id="rId6"/>
    <p:sldId id="855" r:id="rId7"/>
    <p:sldId id="854" r:id="rId8"/>
    <p:sldId id="853" r:id="rId9"/>
    <p:sldId id="813" r:id="rId10"/>
    <p:sldId id="857" r:id="rId11"/>
    <p:sldId id="856" r:id="rId12"/>
    <p:sldId id="814" r:id="rId13"/>
    <p:sldId id="383" r:id="rId14"/>
    <p:sldId id="384" r:id="rId15"/>
    <p:sldId id="385" r:id="rId16"/>
    <p:sldId id="655" r:id="rId17"/>
    <p:sldId id="563" r:id="rId18"/>
    <p:sldId id="636" r:id="rId19"/>
    <p:sldId id="637" r:id="rId20"/>
    <p:sldId id="566" r:id="rId21"/>
    <p:sldId id="567" r:id="rId22"/>
    <p:sldId id="570" r:id="rId23"/>
    <p:sldId id="859" r:id="rId24"/>
    <p:sldId id="858" r:id="rId25"/>
    <p:sldId id="571" r:id="rId26"/>
    <p:sldId id="860" r:id="rId27"/>
    <p:sldId id="395" r:id="rId28"/>
    <p:sldId id="798" r:id="rId29"/>
    <p:sldId id="799" r:id="rId30"/>
    <p:sldId id="572" r:id="rId31"/>
    <p:sldId id="573" r:id="rId32"/>
    <p:sldId id="647" r:id="rId33"/>
    <p:sldId id="648" r:id="rId34"/>
    <p:sldId id="800" r:id="rId35"/>
    <p:sldId id="801" r:id="rId36"/>
    <p:sldId id="576" r:id="rId37"/>
    <p:sldId id="577" r:id="rId38"/>
    <p:sldId id="861" r:id="rId39"/>
    <p:sldId id="802" r:id="rId40"/>
    <p:sldId id="803" r:id="rId41"/>
    <p:sldId id="582" r:id="rId42"/>
    <p:sldId id="638" r:id="rId43"/>
    <p:sldId id="583" r:id="rId44"/>
    <p:sldId id="639" r:id="rId45"/>
    <p:sldId id="640" r:id="rId46"/>
    <p:sldId id="641" r:id="rId47"/>
    <p:sldId id="642" r:id="rId48"/>
    <p:sldId id="643" r:id="rId49"/>
    <p:sldId id="589" r:id="rId50"/>
    <p:sldId id="590" r:id="rId51"/>
    <p:sldId id="551" r:id="rId52"/>
    <p:sldId id="863" r:id="rId53"/>
    <p:sldId id="862" r:id="rId54"/>
    <p:sldId id="820" r:id="rId55"/>
    <p:sldId id="737" r:id="rId56"/>
    <p:sldId id="738" r:id="rId57"/>
    <p:sldId id="739" r:id="rId58"/>
    <p:sldId id="740" r:id="rId59"/>
    <p:sldId id="741" r:id="rId60"/>
    <p:sldId id="742" r:id="rId61"/>
    <p:sldId id="743" r:id="rId62"/>
    <p:sldId id="744" r:id="rId63"/>
    <p:sldId id="745" r:id="rId64"/>
    <p:sldId id="746" r:id="rId65"/>
    <p:sldId id="747" r:id="rId66"/>
    <p:sldId id="748" r:id="rId67"/>
    <p:sldId id="749" r:id="rId68"/>
    <p:sldId id="750" r:id="rId69"/>
    <p:sldId id="751" r:id="rId70"/>
    <p:sldId id="752" r:id="rId71"/>
    <p:sldId id="753" r:id="rId72"/>
    <p:sldId id="754" r:id="rId73"/>
    <p:sldId id="755" r:id="rId74"/>
    <p:sldId id="756" r:id="rId75"/>
    <p:sldId id="757" r:id="rId76"/>
    <p:sldId id="758" r:id="rId77"/>
    <p:sldId id="759" r:id="rId78"/>
    <p:sldId id="760" r:id="rId79"/>
    <p:sldId id="761" r:id="rId80"/>
    <p:sldId id="762" r:id="rId81"/>
    <p:sldId id="763" r:id="rId82"/>
    <p:sldId id="764" r:id="rId83"/>
    <p:sldId id="765" r:id="rId84"/>
    <p:sldId id="766" r:id="rId85"/>
    <p:sldId id="767" r:id="rId86"/>
    <p:sldId id="768" r:id="rId87"/>
    <p:sldId id="769" r:id="rId88"/>
    <p:sldId id="770" r:id="rId89"/>
    <p:sldId id="771" r:id="rId90"/>
    <p:sldId id="772" r:id="rId91"/>
    <p:sldId id="773" r:id="rId92"/>
    <p:sldId id="774" r:id="rId93"/>
    <p:sldId id="775" r:id="rId94"/>
    <p:sldId id="776" r:id="rId95"/>
    <p:sldId id="823" r:id="rId96"/>
    <p:sldId id="865" r:id="rId97"/>
    <p:sldId id="864" r:id="rId98"/>
    <p:sldId id="824" r:id="rId99"/>
    <p:sldId id="781" r:id="rId100"/>
    <p:sldId id="782" r:id="rId101"/>
    <p:sldId id="783" r:id="rId102"/>
    <p:sldId id="784" r:id="rId103"/>
    <p:sldId id="785" r:id="rId104"/>
    <p:sldId id="786" r:id="rId105"/>
    <p:sldId id="787" r:id="rId106"/>
    <p:sldId id="788" r:id="rId107"/>
    <p:sldId id="789" r:id="rId108"/>
    <p:sldId id="790" r:id="rId109"/>
    <p:sldId id="791" r:id="rId110"/>
    <p:sldId id="792" r:id="rId111"/>
    <p:sldId id="793" r:id="rId112"/>
    <p:sldId id="794" r:id="rId113"/>
    <p:sldId id="795" r:id="rId114"/>
    <p:sldId id="828" r:id="rId115"/>
    <p:sldId id="868" r:id="rId116"/>
    <p:sldId id="867" r:id="rId117"/>
    <p:sldId id="866" r:id="rId118"/>
    <p:sldId id="830" r:id="rId119"/>
    <p:sldId id="870" r:id="rId120"/>
    <p:sldId id="869" r:id="rId121"/>
    <p:sldId id="851" r:id="rId122"/>
    <p:sldId id="846" r:id="rId123"/>
    <p:sldId id="847" r:id="rId124"/>
    <p:sldId id="848" r:id="rId125"/>
  </p:sldIdLst>
  <p:sldSz cx="12195175" cy="6858000"/>
  <p:notesSz cx="6669088" cy="9896475"/>
  <p:embeddedFontLst>
    <p:embeddedFont>
      <p:font typeface="Calibri" panose="020F0502020204030204" pitchFamily="34" charset="0"/>
      <p:regular r:id="rId128"/>
      <p:bold r:id="rId129"/>
      <p:italic r:id="rId130"/>
      <p:boldItalic r:id="rId131"/>
    </p:embeddedFont>
    <p:embeddedFont>
      <p:font typeface="Calibri Light" panose="020F0302020204030204" pitchFamily="34" charset="0"/>
      <p:regular r:id="rId132"/>
      <p:italic r:id="rId133"/>
    </p:embeddedFont>
  </p:embeddedFontLst>
  <p:defaultTextStyle>
    <a:defPPr>
      <a:defRPr lang="de-DE"/>
    </a:defPPr>
    <a:lvl1pPr algn="l" rtl="0" fontAlgn="base">
      <a:spcBef>
        <a:spcPct val="50000"/>
      </a:spcBef>
      <a:spcAft>
        <a:spcPct val="0"/>
      </a:spcAft>
      <a:buChar char="•"/>
      <a:defRPr lang="en-US" sz="2400" kern="1200">
        <a:solidFill>
          <a:schemeClr val="tx1"/>
        </a:solidFill>
        <a:latin typeface="+mn-lt"/>
        <a:ea typeface="+mn-ea"/>
        <a:cs typeface="Times New Roman" panose="02020603050405020304" pitchFamily="18" charset="0"/>
      </a:defRPr>
    </a:lvl1pPr>
    <a:lvl2pPr marL="457200" algn="l" rtl="0" fontAlgn="base">
      <a:spcBef>
        <a:spcPct val="50000"/>
      </a:spcBef>
      <a:spcAft>
        <a:spcPct val="0"/>
      </a:spcAft>
      <a:buChar char="•"/>
      <a:defRPr lang="en-US" sz="2400" kern="1200">
        <a:solidFill>
          <a:schemeClr val="tx1"/>
        </a:solidFill>
        <a:latin typeface="+mn-lt"/>
        <a:ea typeface="+mn-ea"/>
        <a:cs typeface="Times New Roman" panose="02020603050405020304" pitchFamily="18" charset="0"/>
      </a:defRPr>
    </a:lvl2pPr>
    <a:lvl3pPr marL="914400" algn="l" rtl="0" fontAlgn="base">
      <a:spcBef>
        <a:spcPct val="50000"/>
      </a:spcBef>
      <a:spcAft>
        <a:spcPct val="0"/>
      </a:spcAft>
      <a:buChar char="•"/>
      <a:defRPr lang="en-US" sz="2400" kern="1200">
        <a:solidFill>
          <a:schemeClr val="tx1"/>
        </a:solidFill>
        <a:latin typeface="+mn-lt"/>
        <a:ea typeface="+mn-ea"/>
        <a:cs typeface="Times New Roman" panose="02020603050405020304" pitchFamily="18" charset="0"/>
      </a:defRPr>
    </a:lvl3pPr>
    <a:lvl4pPr marL="1371600" algn="l" rtl="0" fontAlgn="base">
      <a:spcBef>
        <a:spcPct val="50000"/>
      </a:spcBef>
      <a:spcAft>
        <a:spcPct val="0"/>
      </a:spcAft>
      <a:buChar char="•"/>
      <a:defRPr lang="en-US" sz="2400" kern="1200">
        <a:solidFill>
          <a:schemeClr val="tx1"/>
        </a:solidFill>
        <a:latin typeface="+mn-lt"/>
        <a:ea typeface="+mn-ea"/>
        <a:cs typeface="Times New Roman" panose="02020603050405020304" pitchFamily="18" charset="0"/>
      </a:defRPr>
    </a:lvl4pPr>
    <a:lvl5pPr marL="1828800" algn="l" rtl="0" fontAlgn="base">
      <a:spcBef>
        <a:spcPct val="50000"/>
      </a:spcBef>
      <a:spcAft>
        <a:spcPct val="0"/>
      </a:spcAft>
      <a:buChar char="•"/>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87" autoAdjust="0"/>
    <p:restoredTop sz="96524" autoAdjust="0"/>
  </p:normalViewPr>
  <p:slideViewPr>
    <p:cSldViewPr>
      <p:cViewPr varScale="1">
        <p:scale>
          <a:sx n="67" d="100"/>
          <a:sy n="67" d="100"/>
        </p:scale>
        <p:origin x="740" y="44"/>
      </p:cViewPr>
      <p:guideLst>
        <p:guide orient="horz" pos="3430"/>
        <p:guide pos="204"/>
        <p:guide pos="272"/>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100" d="100"/>
        <a:sy n="100" d="100"/>
      </p:scale>
      <p:origin x="0" y="411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6.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1.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notesMaster" Target="notesMasters/notesMaster1.xml"/><Relationship Id="rId13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font" Target="fonts/font2.fntdata"/><Relationship Id="rId13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3.fntdata"/><Relationship Id="rId13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4.fntdata"/><Relationship Id="rId136"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slide" Target="slides/slide21.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a:spcBef>
                <a:spcPct val="0"/>
              </a:spcBef>
              <a:buFontTx/>
              <a:buNone/>
              <a:defRPr sz="1200"/>
            </a:lvl1pPr>
          </a:lstStyle>
          <a:p>
            <a:pPr>
              <a:defRPr/>
            </a:pPr>
            <a:endParaRPr lang="en-GB"/>
          </a:p>
        </p:txBody>
      </p:sp>
      <p:sp>
        <p:nvSpPr>
          <p:cNvPr id="240643" name="Rectangle 3"/>
          <p:cNvSpPr>
            <a:spLocks noGrp="1" noChangeArrowheads="1"/>
          </p:cNvSpPr>
          <p:nvPr>
            <p:ph type="dt" sz="quarter"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a:spcBef>
                <a:spcPct val="0"/>
              </a:spcBef>
              <a:buFontTx/>
              <a:buNone/>
              <a:defRPr sz="1200"/>
            </a:lvl1pPr>
          </a:lstStyle>
          <a:p>
            <a:pPr>
              <a:defRPr/>
            </a:pPr>
            <a:endParaRPr lang="en-GB"/>
          </a:p>
        </p:txBody>
      </p:sp>
      <p:sp>
        <p:nvSpPr>
          <p:cNvPr id="240644" name="Rectangle 4"/>
          <p:cNvSpPr>
            <a:spLocks noGrp="1" noChangeArrowheads="1"/>
          </p:cNvSpPr>
          <p:nvPr>
            <p:ph type="ftr" sz="quarter" idx="2"/>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a:spcBef>
                <a:spcPct val="0"/>
              </a:spcBef>
              <a:buFontTx/>
              <a:buNone/>
              <a:defRPr sz="1200"/>
            </a:lvl1pPr>
          </a:lstStyle>
          <a:p>
            <a:pPr>
              <a:defRPr/>
            </a:pPr>
            <a:endParaRPr lang="en-GB"/>
          </a:p>
        </p:txBody>
      </p:sp>
      <p:sp>
        <p:nvSpPr>
          <p:cNvPr id="240645" name="Rectangle 5"/>
          <p:cNvSpPr>
            <a:spLocks noGrp="1" noChangeArrowheads="1"/>
          </p:cNvSpPr>
          <p:nvPr>
            <p:ph type="sldNum" sz="quarter" idx="3"/>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a:spcBef>
                <a:spcPct val="0"/>
              </a:spcBef>
              <a:buFontTx/>
              <a:buNone/>
              <a:defRPr sz="1200"/>
            </a:lvl1pPr>
          </a:lstStyle>
          <a:p>
            <a:fld id="{84DAAA37-9C55-4599-9236-B2820785593B}" type="slidenum">
              <a:rPr lang="en-GB" altLang="de-DE"/>
              <a:pPr/>
              <a:t>‹Nr.›</a:t>
            </a:fld>
            <a:endParaRPr lang="en-GB" altLang="de-DE"/>
          </a:p>
        </p:txBody>
      </p:sp>
    </p:spTree>
    <p:extLst>
      <p:ext uri="{BB962C8B-B14F-4D97-AF65-F5344CB8AC3E}">
        <p14:creationId xmlns:p14="http://schemas.microsoft.com/office/powerpoint/2010/main" val="32233197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a:spcBef>
                <a:spcPct val="0"/>
              </a:spcBef>
              <a:buFontTx/>
              <a:buNone/>
              <a:defRPr sz="1200"/>
            </a:lvl1pPr>
          </a:lstStyle>
          <a:p>
            <a:pPr>
              <a:defRPr/>
            </a:pPr>
            <a:endParaRPr lang="en-US"/>
          </a:p>
        </p:txBody>
      </p:sp>
      <p:sp>
        <p:nvSpPr>
          <p:cNvPr id="142339" name="Rectangle 3"/>
          <p:cNvSpPr>
            <a:spLocks noGrp="1" noChangeArrowheads="1"/>
          </p:cNvSpPr>
          <p:nvPr>
            <p:ph type="dt"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a:spcBef>
                <a:spcPct val="0"/>
              </a:spcBef>
              <a:buFontTx/>
              <a:buNone/>
              <a:defRPr sz="1200"/>
            </a:lvl1pPr>
          </a:lstStyle>
          <a:p>
            <a:pPr>
              <a:defRPr/>
            </a:pPr>
            <a:endParaRPr lang="en-US"/>
          </a:p>
        </p:txBody>
      </p:sp>
      <p:sp>
        <p:nvSpPr>
          <p:cNvPr id="142340" name="Rectangle 4"/>
          <p:cNvSpPr>
            <a:spLocks noGrp="1" noRot="1" noChangeAspect="1" noChangeArrowheads="1" noTextEdit="1"/>
          </p:cNvSpPr>
          <p:nvPr>
            <p:ph type="sldImg" idx="2"/>
          </p:nvPr>
        </p:nvSpPr>
        <p:spPr bwMode="auto">
          <a:xfrm>
            <a:off x="38100" y="742950"/>
            <a:ext cx="6594475" cy="3709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00588"/>
            <a:ext cx="4891088" cy="4452937"/>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a:spcBef>
                <a:spcPct val="0"/>
              </a:spcBef>
              <a:buFontTx/>
              <a:buNone/>
              <a:defRPr sz="1200"/>
            </a:lvl1pPr>
          </a:lstStyle>
          <a:p>
            <a:pPr>
              <a:defRPr/>
            </a:pPr>
            <a:endParaRPr lang="en-US"/>
          </a:p>
        </p:txBody>
      </p:sp>
      <p:sp>
        <p:nvSpPr>
          <p:cNvPr id="142343" name="Rectangle 7"/>
          <p:cNvSpPr>
            <a:spLocks noGrp="1" noChangeArrowheads="1"/>
          </p:cNvSpPr>
          <p:nvPr>
            <p:ph type="sldNum" sz="quarter" idx="5"/>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a:spcBef>
                <a:spcPct val="0"/>
              </a:spcBef>
              <a:buFontTx/>
              <a:buNone/>
              <a:defRPr sz="1200"/>
            </a:lvl1pPr>
          </a:lstStyle>
          <a:p>
            <a:fld id="{BD580809-E5B8-4F96-8BAA-7CD61FB9A201}" type="slidenum">
              <a:rPr lang="en-US" altLang="de-DE"/>
              <a:pPr/>
              <a:t>‹Nr.›</a:t>
            </a:fld>
            <a:endParaRPr lang="en-US" altLang="de-DE"/>
          </a:p>
        </p:txBody>
      </p:sp>
    </p:spTree>
    <p:extLst>
      <p:ext uri="{BB962C8B-B14F-4D97-AF65-F5344CB8AC3E}">
        <p14:creationId xmlns:p14="http://schemas.microsoft.com/office/powerpoint/2010/main" val="40247958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98C168-98A2-439F-86D2-DEE9DCA29FDE}" type="slidenum">
              <a:rPr lang="en-US" altLang="de-DE"/>
              <a:pPr eaLnBrk="1" hangingPunct="1">
                <a:spcBef>
                  <a:spcPct val="0"/>
                </a:spcBef>
              </a:pPr>
              <a:t>2</a:t>
            </a:fld>
            <a:endParaRPr lang="en-US" altLang="de-DE"/>
          </a:p>
        </p:txBody>
      </p:sp>
      <p:sp>
        <p:nvSpPr>
          <p:cNvPr id="144387" name="Rectangle 2"/>
          <p:cNvSpPr>
            <a:spLocks noGrp="1" noRot="1" noChangeAspect="1" noChangeArrowheads="1" noTextEdit="1"/>
          </p:cNvSpPr>
          <p:nvPr>
            <p:ph type="sldImg"/>
          </p:nvPr>
        </p:nvSpPr>
        <p:spPr>
          <a:xfrm>
            <a:off x="38100" y="742950"/>
            <a:ext cx="6594475" cy="3709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7086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24B30B-573D-4FF3-B928-CFDE2BE0AEBC}" type="slidenum">
              <a:rPr lang="en-US" altLang="de-DE"/>
              <a:pPr eaLnBrk="1" hangingPunct="1">
                <a:spcBef>
                  <a:spcPct val="0"/>
                </a:spcBef>
              </a:pPr>
              <a:t>3</a:t>
            </a:fld>
            <a:endParaRPr lang="en-US" altLang="de-DE"/>
          </a:p>
        </p:txBody>
      </p:sp>
      <p:sp>
        <p:nvSpPr>
          <p:cNvPr id="146435" name="Rectangle 2"/>
          <p:cNvSpPr>
            <a:spLocks noGrp="1" noRot="1" noChangeAspect="1" noChangeArrowheads="1" noTextEdit="1"/>
          </p:cNvSpPr>
          <p:nvPr>
            <p:ph type="sldImg"/>
          </p:nvPr>
        </p:nvSpPr>
        <p:spPr>
          <a:xfrm>
            <a:off x="38100" y="742950"/>
            <a:ext cx="6594475" cy="3709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8755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24B30B-573D-4FF3-B928-CFDE2BE0AEBC}" type="slidenum">
              <a:rPr lang="en-US" altLang="de-DE"/>
              <a:pPr eaLnBrk="1" hangingPunct="1">
                <a:spcBef>
                  <a:spcPct val="0"/>
                </a:spcBef>
              </a:pPr>
              <a:t>4</a:t>
            </a:fld>
            <a:endParaRPr lang="en-US" altLang="de-DE"/>
          </a:p>
        </p:txBody>
      </p:sp>
      <p:sp>
        <p:nvSpPr>
          <p:cNvPr id="146435" name="Rectangle 2"/>
          <p:cNvSpPr>
            <a:spLocks noGrp="1" noRot="1" noChangeAspect="1" noChangeArrowheads="1" noTextEdit="1"/>
          </p:cNvSpPr>
          <p:nvPr>
            <p:ph type="sldImg"/>
          </p:nvPr>
        </p:nvSpPr>
        <p:spPr>
          <a:xfrm>
            <a:off x="38100" y="742950"/>
            <a:ext cx="6594475" cy="3709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8755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A054D1-77D6-4184-B9E5-04E21FE9E3E9}" type="slidenum">
              <a:rPr lang="en-US" altLang="de-DE"/>
              <a:pPr eaLnBrk="1" hangingPunct="1">
                <a:spcBef>
                  <a:spcPct val="0"/>
                </a:spcBef>
              </a:pPr>
              <a:t>5</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1590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A054D1-77D6-4184-B9E5-04E21FE9E3E9}" type="slidenum">
              <a:rPr lang="en-US" altLang="de-DE"/>
              <a:pPr eaLnBrk="1" hangingPunct="1">
                <a:spcBef>
                  <a:spcPct val="0"/>
                </a:spcBef>
              </a:pPr>
              <a:t>6</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1590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A054D1-77D6-4184-B9E5-04E21FE9E3E9}" type="slidenum">
              <a:rPr lang="en-US" altLang="de-DE"/>
              <a:pPr eaLnBrk="1" hangingPunct="1">
                <a:spcBef>
                  <a:spcPct val="0"/>
                </a:spcBef>
              </a:pPr>
              <a:t>7</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1590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A054D1-77D6-4184-B9E5-04E21FE9E3E9}" type="slidenum">
              <a:rPr lang="en-US" altLang="de-DE"/>
              <a:pPr eaLnBrk="1" hangingPunct="1">
                <a:spcBef>
                  <a:spcPct val="0"/>
                </a:spcBef>
              </a:pPr>
              <a:t>8</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1590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0D8924-235B-4703-9D86-7219B002EF97}" type="slidenum">
              <a:rPr lang="en-US" altLang="de-DE"/>
              <a:pPr eaLnBrk="1" hangingPunct="1">
                <a:spcBef>
                  <a:spcPct val="0"/>
                </a:spcBef>
              </a:pPr>
              <a:t>9</a:t>
            </a:fld>
            <a:endParaRPr lang="en-US" altLang="de-DE"/>
          </a:p>
        </p:txBody>
      </p:sp>
      <p:sp>
        <p:nvSpPr>
          <p:cNvPr id="153603" name="Rectangle 2"/>
          <p:cNvSpPr>
            <a:spLocks noGrp="1" noRot="1" noChangeAspect="1" noChangeArrowheads="1" noTextEdit="1"/>
          </p:cNvSpPr>
          <p:nvPr>
            <p:ph type="sldImg"/>
          </p:nvPr>
        </p:nvSpPr>
        <p:spPr>
          <a:xfrm>
            <a:off x="38100" y="742950"/>
            <a:ext cx="6594475" cy="3709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7751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0D8924-235B-4703-9D86-7219B002EF97}" type="slidenum">
              <a:rPr lang="en-US" altLang="de-DE"/>
              <a:pPr eaLnBrk="1" hangingPunct="1">
                <a:spcBef>
                  <a:spcPct val="0"/>
                </a:spcBef>
              </a:pPr>
              <a:t>10</a:t>
            </a:fld>
            <a:endParaRPr lang="en-US" altLang="de-DE"/>
          </a:p>
        </p:txBody>
      </p:sp>
      <p:sp>
        <p:nvSpPr>
          <p:cNvPr id="153603" name="Rectangle 2"/>
          <p:cNvSpPr>
            <a:spLocks noGrp="1" noRot="1" noChangeAspect="1" noChangeArrowheads="1" noTextEdit="1"/>
          </p:cNvSpPr>
          <p:nvPr>
            <p:ph type="sldImg"/>
          </p:nvPr>
        </p:nvSpPr>
        <p:spPr>
          <a:xfrm>
            <a:off x="38100" y="742950"/>
            <a:ext cx="6594475" cy="3709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7751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0D8924-235B-4703-9D86-7219B002EF97}" type="slidenum">
              <a:rPr lang="en-US" altLang="de-DE"/>
              <a:pPr eaLnBrk="1" hangingPunct="1">
                <a:spcBef>
                  <a:spcPct val="0"/>
                </a:spcBef>
              </a:pPr>
              <a:t>11</a:t>
            </a:fld>
            <a:endParaRPr lang="en-US" altLang="de-DE"/>
          </a:p>
        </p:txBody>
      </p:sp>
      <p:sp>
        <p:nvSpPr>
          <p:cNvPr id="153603" name="Rectangle 2"/>
          <p:cNvSpPr>
            <a:spLocks noGrp="1" noRot="1" noChangeAspect="1" noChangeArrowheads="1" noTextEdit="1"/>
          </p:cNvSpPr>
          <p:nvPr>
            <p:ph type="sldImg"/>
          </p:nvPr>
        </p:nvSpPr>
        <p:spPr>
          <a:xfrm>
            <a:off x="38100" y="742950"/>
            <a:ext cx="6594475" cy="3709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7751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8ABA40-3D61-4115-B6A7-7BFF0D95A17D}" type="slidenum">
              <a:rPr lang="en-US" altLang="de-DE"/>
              <a:pPr eaLnBrk="1" hangingPunct="1">
                <a:spcBef>
                  <a:spcPct val="0"/>
                </a:spcBef>
              </a:pPr>
              <a:t>12</a:t>
            </a:fld>
            <a:endParaRPr lang="en-US" altLang="de-DE"/>
          </a:p>
        </p:txBody>
      </p:sp>
      <p:sp>
        <p:nvSpPr>
          <p:cNvPr id="154627" name="Rectangle 2"/>
          <p:cNvSpPr>
            <a:spLocks noGrp="1" noRot="1" noChangeAspect="1" noChangeArrowheads="1" noTextEdit="1"/>
          </p:cNvSpPr>
          <p:nvPr>
            <p:ph type="sldImg"/>
          </p:nvPr>
        </p:nvSpPr>
        <p:spPr>
          <a:xfrm>
            <a:off x="38100" y="742950"/>
            <a:ext cx="6594475" cy="3709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78025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33BB3E-2636-4177-A638-25D10BF0FCFC}" type="slidenum">
              <a:rPr lang="en-US" altLang="de-DE"/>
              <a:pPr eaLnBrk="1" hangingPunct="1">
                <a:spcBef>
                  <a:spcPct val="0"/>
                </a:spcBef>
              </a:pPr>
              <a:t>13</a:t>
            </a:fld>
            <a:endParaRPr lang="en-US" altLang="de-DE"/>
          </a:p>
        </p:txBody>
      </p:sp>
      <p:sp>
        <p:nvSpPr>
          <p:cNvPr id="155651" name="Rectangle 2"/>
          <p:cNvSpPr>
            <a:spLocks noGrp="1" noRot="1" noChangeAspect="1" noChangeArrowheads="1" noTextEdit="1"/>
          </p:cNvSpPr>
          <p:nvPr>
            <p:ph type="sldImg"/>
          </p:nvPr>
        </p:nvSpPr>
        <p:spPr>
          <a:xfrm>
            <a:off x="38100" y="742950"/>
            <a:ext cx="6594475" cy="3709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5542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993734-4021-4EAC-BFEE-4E2D601E1E20}" type="slidenum">
              <a:rPr lang="en-US" altLang="de-DE"/>
              <a:pPr eaLnBrk="1" hangingPunct="1">
                <a:spcBef>
                  <a:spcPct val="0"/>
                </a:spcBef>
              </a:pPr>
              <a:t>14</a:t>
            </a:fld>
            <a:endParaRPr lang="en-US" altLang="de-DE"/>
          </a:p>
        </p:txBody>
      </p:sp>
      <p:sp>
        <p:nvSpPr>
          <p:cNvPr id="156675" name="Rectangle 2"/>
          <p:cNvSpPr>
            <a:spLocks noGrp="1" noRot="1" noChangeAspect="1" noChangeArrowheads="1" noTextEdit="1"/>
          </p:cNvSpPr>
          <p:nvPr>
            <p:ph type="sldImg"/>
          </p:nvPr>
        </p:nvSpPr>
        <p:spPr>
          <a:xfrm>
            <a:off x="38100" y="742950"/>
            <a:ext cx="6594475" cy="3709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1565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1A3DED-1E2D-4E5F-868A-1E49927765B8}" type="slidenum">
              <a:rPr lang="en-US" altLang="de-DE"/>
              <a:pPr eaLnBrk="1" hangingPunct="1">
                <a:spcBef>
                  <a:spcPct val="0"/>
                </a:spcBef>
              </a:pPr>
              <a:t>15</a:t>
            </a:fld>
            <a:endParaRPr lang="en-US" altLang="de-DE"/>
          </a:p>
        </p:txBody>
      </p:sp>
      <p:sp>
        <p:nvSpPr>
          <p:cNvPr id="157699" name="Rectangle 2"/>
          <p:cNvSpPr>
            <a:spLocks noGrp="1" noRot="1" noChangeAspect="1" noChangeArrowheads="1" noTextEdit="1"/>
          </p:cNvSpPr>
          <p:nvPr>
            <p:ph type="sldImg"/>
          </p:nvPr>
        </p:nvSpPr>
        <p:spPr>
          <a:xfrm>
            <a:off x="38100" y="742950"/>
            <a:ext cx="6594475" cy="3709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1355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848007-D52F-45BE-9D48-9141D434A31E}" type="slidenum">
              <a:rPr lang="en-US" altLang="de-DE"/>
              <a:pPr eaLnBrk="1" hangingPunct="1">
                <a:spcBef>
                  <a:spcPct val="0"/>
                </a:spcBef>
              </a:pPr>
              <a:t>16</a:t>
            </a:fld>
            <a:endParaRPr lang="en-US" altLang="de-DE"/>
          </a:p>
        </p:txBody>
      </p:sp>
      <p:sp>
        <p:nvSpPr>
          <p:cNvPr id="158723" name="Rectangle 2"/>
          <p:cNvSpPr>
            <a:spLocks noGrp="1" noRot="1" noChangeAspect="1" noChangeArrowheads="1" noTextEdit="1"/>
          </p:cNvSpPr>
          <p:nvPr>
            <p:ph type="sldImg"/>
          </p:nvPr>
        </p:nvSpPr>
        <p:spPr>
          <a:xfrm>
            <a:off x="38100" y="742950"/>
            <a:ext cx="6594475" cy="3709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3547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BD5BEB-8D02-4D1C-A54A-0634728F7745}" type="slidenum">
              <a:rPr lang="en-US" altLang="de-DE"/>
              <a:pPr eaLnBrk="1" hangingPunct="1">
                <a:spcBef>
                  <a:spcPct val="0"/>
                </a:spcBef>
              </a:pPr>
              <a:t>17</a:t>
            </a:fld>
            <a:endParaRPr lang="en-US" altLang="de-DE"/>
          </a:p>
        </p:txBody>
      </p:sp>
      <p:sp>
        <p:nvSpPr>
          <p:cNvPr id="159747" name="Rectangle 2"/>
          <p:cNvSpPr>
            <a:spLocks noGrp="1" noRot="1" noChangeAspect="1" noChangeArrowheads="1" noTextEdit="1"/>
          </p:cNvSpPr>
          <p:nvPr>
            <p:ph type="sldImg"/>
          </p:nvPr>
        </p:nvSpPr>
        <p:spPr>
          <a:xfrm>
            <a:off x="38100" y="742950"/>
            <a:ext cx="6594475" cy="3709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5101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FD105F-4088-403E-9E7A-4396DD615E39}" type="slidenum">
              <a:rPr lang="en-US" altLang="de-DE"/>
              <a:pPr eaLnBrk="1" hangingPunct="1">
                <a:spcBef>
                  <a:spcPct val="0"/>
                </a:spcBef>
              </a:pPr>
              <a:t>18</a:t>
            </a:fld>
            <a:endParaRPr lang="en-US" altLang="de-DE"/>
          </a:p>
        </p:txBody>
      </p:sp>
      <p:sp>
        <p:nvSpPr>
          <p:cNvPr id="160771"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p>
        </p:txBody>
      </p:sp>
    </p:spTree>
    <p:extLst>
      <p:ext uri="{BB962C8B-B14F-4D97-AF65-F5344CB8AC3E}">
        <p14:creationId xmlns:p14="http://schemas.microsoft.com/office/powerpoint/2010/main" val="4143898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07DDFF-0A64-404C-927D-EFDCCA7C3233}" type="slidenum">
              <a:rPr lang="en-US" altLang="de-DE"/>
              <a:pPr eaLnBrk="1" hangingPunct="1">
                <a:spcBef>
                  <a:spcPct val="0"/>
                </a:spcBef>
              </a:pPr>
              <a:t>19</a:t>
            </a:fld>
            <a:endParaRPr lang="en-US" altLang="de-DE"/>
          </a:p>
        </p:txBody>
      </p:sp>
      <p:sp>
        <p:nvSpPr>
          <p:cNvPr id="161795"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p>
        </p:txBody>
      </p:sp>
    </p:spTree>
    <p:extLst>
      <p:ext uri="{BB962C8B-B14F-4D97-AF65-F5344CB8AC3E}">
        <p14:creationId xmlns:p14="http://schemas.microsoft.com/office/powerpoint/2010/main" val="3485858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5923E8-A8D4-4C9B-A939-4C5EC2852D99}" type="slidenum">
              <a:rPr lang="en-US" altLang="de-DE"/>
              <a:pPr eaLnBrk="1" hangingPunct="1">
                <a:spcBef>
                  <a:spcPct val="0"/>
                </a:spcBef>
              </a:pPr>
              <a:t>20</a:t>
            </a:fld>
            <a:endParaRPr lang="en-US" altLang="de-DE"/>
          </a:p>
        </p:txBody>
      </p:sp>
      <p:sp>
        <p:nvSpPr>
          <p:cNvPr id="162819" name="Rectangle 2"/>
          <p:cNvSpPr>
            <a:spLocks noGrp="1" noRot="1" noChangeAspect="1" noChangeArrowheads="1" noTextEdit="1"/>
          </p:cNvSpPr>
          <p:nvPr>
            <p:ph type="sldImg"/>
          </p:nvPr>
        </p:nvSpPr>
        <p:spPr>
          <a:xfrm>
            <a:off x="38100" y="742950"/>
            <a:ext cx="6594475" cy="3709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71823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6E3907-043C-433F-ACF8-6AD5DB322083}" type="slidenum">
              <a:rPr lang="en-US" altLang="de-DE"/>
              <a:pPr eaLnBrk="1" hangingPunct="1">
                <a:spcBef>
                  <a:spcPct val="0"/>
                </a:spcBef>
              </a:pPr>
              <a:t>21</a:t>
            </a:fld>
            <a:endParaRPr lang="en-US" altLang="de-DE"/>
          </a:p>
        </p:txBody>
      </p:sp>
      <p:sp>
        <p:nvSpPr>
          <p:cNvPr id="163843" name="Rectangle 2"/>
          <p:cNvSpPr>
            <a:spLocks noGrp="1" noRot="1" noChangeAspect="1" noChangeArrowheads="1" noTextEdit="1"/>
          </p:cNvSpPr>
          <p:nvPr>
            <p:ph type="sldImg"/>
          </p:nvPr>
        </p:nvSpPr>
        <p:spPr>
          <a:xfrm>
            <a:off x="38100" y="742950"/>
            <a:ext cx="6594475" cy="3709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99593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7171CB-F830-46C7-9FC2-012EF4707A98}" type="slidenum">
              <a:rPr lang="en-US" altLang="de-DE"/>
              <a:pPr eaLnBrk="1" hangingPunct="1">
                <a:spcBef>
                  <a:spcPct val="0"/>
                </a:spcBef>
              </a:pPr>
              <a:t>22</a:t>
            </a:fld>
            <a:endParaRPr lang="en-US" altLang="de-DE"/>
          </a:p>
        </p:txBody>
      </p:sp>
      <p:sp>
        <p:nvSpPr>
          <p:cNvPr id="166915" name="Rectangle 2"/>
          <p:cNvSpPr>
            <a:spLocks noGrp="1" noRot="1" noChangeAspect="1" noChangeArrowheads="1" noTextEdit="1"/>
          </p:cNvSpPr>
          <p:nvPr>
            <p:ph type="sldImg"/>
          </p:nvPr>
        </p:nvSpPr>
        <p:spPr>
          <a:xfrm>
            <a:off x="38100" y="742950"/>
            <a:ext cx="6594475" cy="3709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37498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7171CB-F830-46C7-9FC2-012EF4707A98}" type="slidenum">
              <a:rPr lang="en-US" altLang="de-DE"/>
              <a:pPr eaLnBrk="1" hangingPunct="1">
                <a:spcBef>
                  <a:spcPct val="0"/>
                </a:spcBef>
              </a:pPr>
              <a:t>23</a:t>
            </a:fld>
            <a:endParaRPr lang="en-US" altLang="de-DE"/>
          </a:p>
        </p:txBody>
      </p:sp>
      <p:sp>
        <p:nvSpPr>
          <p:cNvPr id="166915" name="Rectangle 2"/>
          <p:cNvSpPr>
            <a:spLocks noGrp="1" noRot="1" noChangeAspect="1" noChangeArrowheads="1" noTextEdit="1"/>
          </p:cNvSpPr>
          <p:nvPr>
            <p:ph type="sldImg"/>
          </p:nvPr>
        </p:nvSpPr>
        <p:spPr>
          <a:xfrm>
            <a:off x="38100" y="742950"/>
            <a:ext cx="6594475" cy="3709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3749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7171CB-F830-46C7-9FC2-012EF4707A98}" type="slidenum">
              <a:rPr lang="en-US" altLang="de-DE"/>
              <a:pPr eaLnBrk="1" hangingPunct="1">
                <a:spcBef>
                  <a:spcPct val="0"/>
                </a:spcBef>
              </a:pPr>
              <a:t>24</a:t>
            </a:fld>
            <a:endParaRPr lang="en-US" altLang="de-DE"/>
          </a:p>
        </p:txBody>
      </p:sp>
      <p:sp>
        <p:nvSpPr>
          <p:cNvPr id="166915" name="Rectangle 2"/>
          <p:cNvSpPr>
            <a:spLocks noGrp="1" noRot="1" noChangeAspect="1" noChangeArrowheads="1" noTextEdit="1"/>
          </p:cNvSpPr>
          <p:nvPr>
            <p:ph type="sldImg"/>
          </p:nvPr>
        </p:nvSpPr>
        <p:spPr>
          <a:xfrm>
            <a:off x="38100" y="742950"/>
            <a:ext cx="6594475" cy="3709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37498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680195-7211-484D-8401-03897AA5A5D4}" type="slidenum">
              <a:rPr lang="en-US" altLang="de-DE"/>
              <a:pPr eaLnBrk="1" hangingPunct="1">
                <a:spcBef>
                  <a:spcPct val="0"/>
                </a:spcBef>
              </a:pPr>
              <a:t>25</a:t>
            </a:fld>
            <a:endParaRPr lang="en-US" altLang="de-DE"/>
          </a:p>
        </p:txBody>
      </p:sp>
      <p:sp>
        <p:nvSpPr>
          <p:cNvPr id="168963" name="Rectangle 2"/>
          <p:cNvSpPr>
            <a:spLocks noGrp="1" noRot="1" noChangeAspect="1" noChangeArrowheads="1" noTextEdit="1"/>
          </p:cNvSpPr>
          <p:nvPr>
            <p:ph type="sldImg"/>
          </p:nvPr>
        </p:nvSpPr>
        <p:spPr>
          <a:xfrm>
            <a:off x="38100" y="742950"/>
            <a:ext cx="6594475" cy="3709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3400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680195-7211-484D-8401-03897AA5A5D4}" type="slidenum">
              <a:rPr lang="en-US" altLang="de-DE"/>
              <a:pPr eaLnBrk="1" hangingPunct="1">
                <a:spcBef>
                  <a:spcPct val="0"/>
                </a:spcBef>
              </a:pPr>
              <a:t>26</a:t>
            </a:fld>
            <a:endParaRPr lang="en-US" altLang="de-DE"/>
          </a:p>
        </p:txBody>
      </p:sp>
      <p:sp>
        <p:nvSpPr>
          <p:cNvPr id="168963" name="Rectangle 2"/>
          <p:cNvSpPr>
            <a:spLocks noGrp="1" noRot="1" noChangeAspect="1" noChangeArrowheads="1" noTextEdit="1"/>
          </p:cNvSpPr>
          <p:nvPr>
            <p:ph type="sldImg"/>
          </p:nvPr>
        </p:nvSpPr>
        <p:spPr>
          <a:xfrm>
            <a:off x="38100" y="742950"/>
            <a:ext cx="6594475" cy="3709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3400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288B6E-93E4-456D-9E15-102215ED6F99}" type="slidenum">
              <a:rPr lang="en-US" altLang="de-DE"/>
              <a:pPr eaLnBrk="1" hangingPunct="1">
                <a:spcBef>
                  <a:spcPct val="0"/>
                </a:spcBef>
              </a:pPr>
              <a:t>27</a:t>
            </a:fld>
            <a:endParaRPr lang="en-US" altLang="de-DE"/>
          </a:p>
        </p:txBody>
      </p:sp>
      <p:sp>
        <p:nvSpPr>
          <p:cNvPr id="169987" name="Rectangle 2"/>
          <p:cNvSpPr>
            <a:spLocks noGrp="1" noRot="1" noChangeAspect="1" noChangeArrowheads="1" noTextEdit="1"/>
          </p:cNvSpPr>
          <p:nvPr>
            <p:ph type="sldImg"/>
          </p:nvPr>
        </p:nvSpPr>
        <p:spPr>
          <a:xfrm>
            <a:off x="38100" y="742950"/>
            <a:ext cx="6594475" cy="3709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97883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B1D743-5357-499B-8B7F-934CDEDB95B3}" type="slidenum">
              <a:rPr lang="en-US" altLang="de-DE"/>
              <a:pPr eaLnBrk="1" hangingPunct="1">
                <a:spcBef>
                  <a:spcPct val="0"/>
                </a:spcBef>
              </a:pPr>
              <a:t>28</a:t>
            </a:fld>
            <a:endParaRPr lang="en-US" altLang="de-DE"/>
          </a:p>
        </p:txBody>
      </p:sp>
      <p:sp>
        <p:nvSpPr>
          <p:cNvPr id="171011" name="Rectangle 2"/>
          <p:cNvSpPr>
            <a:spLocks noGrp="1" noRot="1" noChangeAspect="1" noChangeArrowheads="1" noTextEdit="1"/>
          </p:cNvSpPr>
          <p:nvPr>
            <p:ph type="sldImg"/>
          </p:nvPr>
        </p:nvSpPr>
        <p:spPr>
          <a:xfrm>
            <a:off x="38100" y="742950"/>
            <a:ext cx="6594475" cy="3709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46535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C65260-2436-4110-8756-3383C486FED3}" type="slidenum">
              <a:rPr lang="en-US" altLang="de-DE"/>
              <a:pPr eaLnBrk="1" hangingPunct="1">
                <a:spcBef>
                  <a:spcPct val="0"/>
                </a:spcBef>
              </a:pPr>
              <a:t>29</a:t>
            </a:fld>
            <a:endParaRPr lang="en-US" altLang="de-DE"/>
          </a:p>
        </p:txBody>
      </p:sp>
      <p:sp>
        <p:nvSpPr>
          <p:cNvPr id="172035" name="Rectangle 2"/>
          <p:cNvSpPr>
            <a:spLocks noGrp="1" noRot="1" noChangeAspect="1" noChangeArrowheads="1" noTextEdit="1"/>
          </p:cNvSpPr>
          <p:nvPr>
            <p:ph type="sldImg"/>
          </p:nvPr>
        </p:nvSpPr>
        <p:spPr>
          <a:xfrm>
            <a:off x="38100" y="742950"/>
            <a:ext cx="6594475" cy="3709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09535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2F0D4F-8E33-46C9-B4A3-866E73BAF0D5}" type="slidenum">
              <a:rPr lang="en-US" altLang="de-DE"/>
              <a:pPr eaLnBrk="1" hangingPunct="1">
                <a:spcBef>
                  <a:spcPct val="0"/>
                </a:spcBef>
              </a:pPr>
              <a:t>30</a:t>
            </a:fld>
            <a:endParaRPr lang="en-US" altLang="de-DE"/>
          </a:p>
        </p:txBody>
      </p:sp>
      <p:sp>
        <p:nvSpPr>
          <p:cNvPr id="173059" name="Rectangle 2"/>
          <p:cNvSpPr>
            <a:spLocks noGrp="1" noRot="1" noChangeAspect="1" noChangeArrowheads="1" noTextEdit="1"/>
          </p:cNvSpPr>
          <p:nvPr>
            <p:ph type="sldImg"/>
          </p:nvPr>
        </p:nvSpPr>
        <p:spPr>
          <a:xfrm>
            <a:off x="38100" y="742950"/>
            <a:ext cx="6594475" cy="3709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95003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205271-6B77-46E8-A844-A624BFAD59B3}" type="slidenum">
              <a:rPr lang="en-US" altLang="de-DE"/>
              <a:pPr eaLnBrk="1" hangingPunct="1">
                <a:spcBef>
                  <a:spcPct val="0"/>
                </a:spcBef>
              </a:pPr>
              <a:t>31</a:t>
            </a:fld>
            <a:endParaRPr lang="en-US" altLang="de-DE"/>
          </a:p>
        </p:txBody>
      </p:sp>
      <p:sp>
        <p:nvSpPr>
          <p:cNvPr id="174083" name="Rectangle 2"/>
          <p:cNvSpPr>
            <a:spLocks noGrp="1" noRot="1" noChangeAspect="1" noChangeArrowheads="1" noTextEdit="1"/>
          </p:cNvSpPr>
          <p:nvPr>
            <p:ph type="sldImg"/>
          </p:nvPr>
        </p:nvSpPr>
        <p:spPr>
          <a:xfrm>
            <a:off x="38100" y="742950"/>
            <a:ext cx="6594475" cy="3709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92331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FBCB01-9C34-4A19-999A-26A472B26095}" type="slidenum">
              <a:rPr lang="en-US" altLang="de-DE"/>
              <a:pPr eaLnBrk="1" hangingPunct="1">
                <a:spcBef>
                  <a:spcPct val="0"/>
                </a:spcBef>
              </a:pPr>
              <a:t>32</a:t>
            </a:fld>
            <a:endParaRPr lang="en-US" altLang="de-DE"/>
          </a:p>
        </p:txBody>
      </p:sp>
      <p:sp>
        <p:nvSpPr>
          <p:cNvPr id="175107" name="Rectangle 2"/>
          <p:cNvSpPr>
            <a:spLocks noGrp="1" noRot="1" noChangeAspect="1" noChangeArrowheads="1" noTextEdit="1"/>
          </p:cNvSpPr>
          <p:nvPr>
            <p:ph type="sldImg"/>
          </p:nvPr>
        </p:nvSpPr>
        <p:spPr>
          <a:xfrm>
            <a:off x="38100" y="742950"/>
            <a:ext cx="6594475" cy="3709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94125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E1D479-BE08-4DDC-91F1-E7CB50A878B9}" type="slidenum">
              <a:rPr lang="en-US" altLang="de-DE"/>
              <a:pPr eaLnBrk="1" hangingPunct="1">
                <a:spcBef>
                  <a:spcPct val="0"/>
                </a:spcBef>
              </a:pPr>
              <a:t>33</a:t>
            </a:fld>
            <a:endParaRPr lang="en-US" altLang="de-DE"/>
          </a:p>
        </p:txBody>
      </p:sp>
      <p:sp>
        <p:nvSpPr>
          <p:cNvPr id="176131" name="Rectangle 2"/>
          <p:cNvSpPr>
            <a:spLocks noGrp="1" noRot="1" noChangeAspect="1" noChangeArrowheads="1" noTextEdit="1"/>
          </p:cNvSpPr>
          <p:nvPr>
            <p:ph type="sldImg"/>
          </p:nvPr>
        </p:nvSpPr>
        <p:spPr>
          <a:xfrm>
            <a:off x="38100" y="742950"/>
            <a:ext cx="6594475" cy="3709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41815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33A4F1-E460-4977-B50A-D7158FAD3F8F}" type="slidenum">
              <a:rPr lang="en-US" altLang="de-DE"/>
              <a:pPr eaLnBrk="1" hangingPunct="1">
                <a:spcBef>
                  <a:spcPct val="0"/>
                </a:spcBef>
              </a:pPr>
              <a:t>34</a:t>
            </a:fld>
            <a:endParaRPr lang="en-US" altLang="de-DE"/>
          </a:p>
        </p:txBody>
      </p:sp>
      <p:sp>
        <p:nvSpPr>
          <p:cNvPr id="177155"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buFontTx/>
              <a:buNone/>
            </a:pPr>
            <a:fld id="{D0F97E93-4243-49E8-A4C2-2A3A24A58653}" type="slidenum">
              <a:rPr lang="en-US" altLang="de-DE"/>
              <a:pPr algn="r" eaLnBrk="1" hangingPunct="1">
                <a:spcBef>
                  <a:spcPct val="0"/>
                </a:spcBef>
                <a:buFontTx/>
                <a:buNone/>
              </a:pPr>
              <a:t>34</a:t>
            </a:fld>
            <a:endParaRPr lang="en-US" altLang="de-DE"/>
          </a:p>
        </p:txBody>
      </p:sp>
      <p:sp>
        <p:nvSpPr>
          <p:cNvPr id="177156" name="Rectangle 2"/>
          <p:cNvSpPr>
            <a:spLocks noGrp="1" noRot="1" noChangeAspect="1" noChangeArrowheads="1" noTextEdit="1"/>
          </p:cNvSpPr>
          <p:nvPr>
            <p:ph type="sldImg"/>
          </p:nvPr>
        </p:nvSpPr>
        <p:spPr>
          <a:xfrm>
            <a:off x="38100" y="742950"/>
            <a:ext cx="6594475" cy="3709988"/>
          </a:xfrm>
          <a:ln/>
        </p:spPr>
      </p:sp>
      <p:sp>
        <p:nvSpPr>
          <p:cNvPr id="1771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p>
        </p:txBody>
      </p:sp>
    </p:spTree>
    <p:extLst>
      <p:ext uri="{BB962C8B-B14F-4D97-AF65-F5344CB8AC3E}">
        <p14:creationId xmlns:p14="http://schemas.microsoft.com/office/powerpoint/2010/main" val="18616063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C9AE64-EF2A-441D-B6C6-D1F6197B3C7F}" type="slidenum">
              <a:rPr lang="en-US" altLang="de-DE"/>
              <a:pPr eaLnBrk="1" hangingPunct="1">
                <a:spcBef>
                  <a:spcPct val="0"/>
                </a:spcBef>
              </a:pPr>
              <a:t>35</a:t>
            </a:fld>
            <a:endParaRPr lang="en-US" altLang="de-DE"/>
          </a:p>
        </p:txBody>
      </p:sp>
      <p:sp>
        <p:nvSpPr>
          <p:cNvPr id="178179"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buFontTx/>
              <a:buNone/>
            </a:pPr>
            <a:fld id="{6383C07E-F200-44AE-8DCF-0A6619EB4201}" type="slidenum">
              <a:rPr lang="en-US" altLang="de-DE"/>
              <a:pPr algn="r" eaLnBrk="1" hangingPunct="1">
                <a:spcBef>
                  <a:spcPct val="0"/>
                </a:spcBef>
                <a:buFontTx/>
                <a:buNone/>
              </a:pPr>
              <a:t>35</a:t>
            </a:fld>
            <a:endParaRPr lang="en-US" altLang="de-DE"/>
          </a:p>
        </p:txBody>
      </p:sp>
      <p:sp>
        <p:nvSpPr>
          <p:cNvPr id="178180" name="Rectangle 2"/>
          <p:cNvSpPr>
            <a:spLocks noGrp="1" noRot="1" noChangeAspect="1" noChangeArrowheads="1" noTextEdit="1"/>
          </p:cNvSpPr>
          <p:nvPr>
            <p:ph type="sldImg"/>
          </p:nvPr>
        </p:nvSpPr>
        <p:spPr>
          <a:xfrm>
            <a:off x="38100" y="742950"/>
            <a:ext cx="6594475" cy="3709988"/>
          </a:xfrm>
          <a:ln/>
        </p:spPr>
      </p:sp>
      <p:sp>
        <p:nvSpPr>
          <p:cNvPr id="1781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p>
        </p:txBody>
      </p:sp>
    </p:spTree>
    <p:extLst>
      <p:ext uri="{BB962C8B-B14F-4D97-AF65-F5344CB8AC3E}">
        <p14:creationId xmlns:p14="http://schemas.microsoft.com/office/powerpoint/2010/main" val="879443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5F7946-EA06-4F93-8EC3-3383DBCF4427}" type="slidenum">
              <a:rPr lang="en-US" altLang="de-DE"/>
              <a:pPr eaLnBrk="1" hangingPunct="1">
                <a:spcBef>
                  <a:spcPct val="0"/>
                </a:spcBef>
              </a:pPr>
              <a:t>36</a:t>
            </a:fld>
            <a:endParaRPr lang="en-US" altLang="de-DE"/>
          </a:p>
        </p:txBody>
      </p:sp>
      <p:sp>
        <p:nvSpPr>
          <p:cNvPr id="179203" name="Rectangle 2"/>
          <p:cNvSpPr>
            <a:spLocks noGrp="1" noRot="1" noChangeAspect="1" noChangeArrowheads="1" noTextEdit="1"/>
          </p:cNvSpPr>
          <p:nvPr>
            <p:ph type="sldImg"/>
          </p:nvPr>
        </p:nvSpPr>
        <p:spPr>
          <a:xfrm>
            <a:off x="38100" y="742950"/>
            <a:ext cx="6594475" cy="3709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77814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FCC656-9102-43B7-A536-28BAB7EA1795}" type="slidenum">
              <a:rPr lang="en-US" altLang="de-DE"/>
              <a:pPr eaLnBrk="1" hangingPunct="1">
                <a:spcBef>
                  <a:spcPct val="0"/>
                </a:spcBef>
              </a:pPr>
              <a:t>37</a:t>
            </a:fld>
            <a:endParaRPr lang="en-US" altLang="de-DE"/>
          </a:p>
        </p:txBody>
      </p:sp>
      <p:sp>
        <p:nvSpPr>
          <p:cNvPr id="180227" name="Rectangle 2"/>
          <p:cNvSpPr>
            <a:spLocks noGrp="1" noRot="1" noChangeAspect="1" noChangeArrowheads="1" noTextEdit="1"/>
          </p:cNvSpPr>
          <p:nvPr>
            <p:ph type="sldImg"/>
          </p:nvPr>
        </p:nvSpPr>
        <p:spPr>
          <a:xfrm>
            <a:off x="38100" y="742950"/>
            <a:ext cx="6594475" cy="3709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42845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38</a:t>
            </a:fld>
            <a:endParaRPr lang="de-DE" dirty="0">
              <a:solidFill>
                <a:prstClr val="black"/>
              </a:solidFill>
            </a:endParaRPr>
          </a:p>
        </p:txBody>
      </p:sp>
      <p:sp>
        <p:nvSpPr>
          <p:cNvPr id="6" name="Folienbildplatzhalter 5"/>
          <p:cNvSpPr>
            <a:spLocks noGrp="1" noRot="1" noChangeAspect="1"/>
          </p:cNvSpPr>
          <p:nvPr>
            <p:ph type="sldImg"/>
          </p:nvPr>
        </p:nvSpPr>
        <p:spPr>
          <a:xfrm>
            <a:off x="254000" y="584200"/>
            <a:ext cx="5538788" cy="311626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6BDC36-BF1D-442B-9BB6-FDB01A87BEC9}" type="slidenum">
              <a:rPr lang="en-US" altLang="de-DE"/>
              <a:pPr eaLnBrk="1" hangingPunct="1">
                <a:spcBef>
                  <a:spcPct val="0"/>
                </a:spcBef>
              </a:pPr>
              <a:t>39</a:t>
            </a:fld>
            <a:endParaRPr lang="en-US" altLang="de-DE"/>
          </a:p>
        </p:txBody>
      </p:sp>
      <p:sp>
        <p:nvSpPr>
          <p:cNvPr id="18125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buFontTx/>
              <a:buNone/>
            </a:pPr>
            <a:fld id="{FBE32D8E-8D28-4F53-9033-BBA19127C2DE}" type="slidenum">
              <a:rPr lang="en-US" altLang="de-DE"/>
              <a:pPr algn="r" eaLnBrk="1" hangingPunct="1">
                <a:spcBef>
                  <a:spcPct val="0"/>
                </a:spcBef>
                <a:buFontTx/>
                <a:buNone/>
              </a:pPr>
              <a:t>39</a:t>
            </a:fld>
            <a:endParaRPr lang="en-US" altLang="de-DE"/>
          </a:p>
        </p:txBody>
      </p:sp>
      <p:sp>
        <p:nvSpPr>
          <p:cNvPr id="181252" name="Rectangle 2"/>
          <p:cNvSpPr>
            <a:spLocks noGrp="1" noRot="1" noChangeAspect="1" noChangeArrowheads="1" noTextEdit="1"/>
          </p:cNvSpPr>
          <p:nvPr>
            <p:ph type="sldImg"/>
          </p:nvPr>
        </p:nvSpPr>
        <p:spPr>
          <a:xfrm>
            <a:off x="38100" y="742950"/>
            <a:ext cx="6594475" cy="3709988"/>
          </a:xfrm>
          <a:ln/>
        </p:spPr>
      </p:sp>
      <p:sp>
        <p:nvSpPr>
          <p:cNvPr id="181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p>
        </p:txBody>
      </p:sp>
    </p:spTree>
    <p:extLst>
      <p:ext uri="{BB962C8B-B14F-4D97-AF65-F5344CB8AC3E}">
        <p14:creationId xmlns:p14="http://schemas.microsoft.com/office/powerpoint/2010/main" val="24843475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0A27A5-3FCD-443C-B6DA-C781E6C8F78E}" type="slidenum">
              <a:rPr lang="en-US" altLang="de-DE"/>
              <a:pPr eaLnBrk="1" hangingPunct="1">
                <a:spcBef>
                  <a:spcPct val="0"/>
                </a:spcBef>
              </a:pPr>
              <a:t>40</a:t>
            </a:fld>
            <a:endParaRPr lang="en-US" altLang="de-DE"/>
          </a:p>
        </p:txBody>
      </p:sp>
      <p:sp>
        <p:nvSpPr>
          <p:cNvPr id="182275"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buFontTx/>
              <a:buNone/>
            </a:pPr>
            <a:fld id="{B90F9BCF-E878-4456-8EF5-6BCF3B0609CA}" type="slidenum">
              <a:rPr lang="en-US" altLang="de-DE"/>
              <a:pPr algn="r" eaLnBrk="1" hangingPunct="1">
                <a:spcBef>
                  <a:spcPct val="0"/>
                </a:spcBef>
                <a:buFontTx/>
                <a:buNone/>
              </a:pPr>
              <a:t>40</a:t>
            </a:fld>
            <a:endParaRPr lang="en-US" altLang="de-DE"/>
          </a:p>
        </p:txBody>
      </p:sp>
      <p:sp>
        <p:nvSpPr>
          <p:cNvPr id="182276" name="Rectangle 2"/>
          <p:cNvSpPr>
            <a:spLocks noGrp="1" noRot="1" noChangeAspect="1" noChangeArrowheads="1" noTextEdit="1"/>
          </p:cNvSpPr>
          <p:nvPr>
            <p:ph type="sldImg"/>
          </p:nvPr>
        </p:nvSpPr>
        <p:spPr>
          <a:xfrm>
            <a:off x="38100" y="742950"/>
            <a:ext cx="6594475" cy="3709988"/>
          </a:xfrm>
          <a:ln/>
        </p:spPr>
      </p:sp>
      <p:sp>
        <p:nvSpPr>
          <p:cNvPr id="1822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p>
        </p:txBody>
      </p:sp>
    </p:spTree>
    <p:extLst>
      <p:ext uri="{BB962C8B-B14F-4D97-AF65-F5344CB8AC3E}">
        <p14:creationId xmlns:p14="http://schemas.microsoft.com/office/powerpoint/2010/main" val="14080885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C1B5CE-16C2-4760-B991-E1D51170D508}" type="slidenum">
              <a:rPr lang="en-US" altLang="de-DE"/>
              <a:pPr eaLnBrk="1" hangingPunct="1">
                <a:spcBef>
                  <a:spcPct val="0"/>
                </a:spcBef>
              </a:pPr>
              <a:t>41</a:t>
            </a:fld>
            <a:endParaRPr lang="en-US" altLang="de-DE"/>
          </a:p>
        </p:txBody>
      </p:sp>
      <p:sp>
        <p:nvSpPr>
          <p:cNvPr id="183299" name="Rectangle 2"/>
          <p:cNvSpPr>
            <a:spLocks noGrp="1" noRot="1" noChangeAspect="1" noChangeArrowheads="1" noTextEdit="1"/>
          </p:cNvSpPr>
          <p:nvPr>
            <p:ph type="sldImg"/>
          </p:nvPr>
        </p:nvSpPr>
        <p:spPr>
          <a:xfrm>
            <a:off x="38100" y="742950"/>
            <a:ext cx="6594475" cy="3709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07692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830B53-05BC-4E1A-BF2E-EED9A33A3E53}" type="slidenum">
              <a:rPr lang="en-US" altLang="de-DE"/>
              <a:pPr eaLnBrk="1" hangingPunct="1">
                <a:spcBef>
                  <a:spcPct val="0"/>
                </a:spcBef>
              </a:pPr>
              <a:t>42</a:t>
            </a:fld>
            <a:endParaRPr lang="en-US" altLang="de-DE"/>
          </a:p>
        </p:txBody>
      </p:sp>
      <p:sp>
        <p:nvSpPr>
          <p:cNvPr id="184323" name="Rectangle 2"/>
          <p:cNvSpPr>
            <a:spLocks noGrp="1" noRot="1" noChangeAspect="1" noChangeArrowheads="1" noTextEdit="1"/>
          </p:cNvSpPr>
          <p:nvPr>
            <p:ph type="sldImg"/>
          </p:nvPr>
        </p:nvSpPr>
        <p:spPr>
          <a:xfrm>
            <a:off x="38100" y="742950"/>
            <a:ext cx="6594475" cy="3709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26098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7839AE-7032-4822-A4C5-256B794856FF}" type="slidenum">
              <a:rPr lang="en-US" altLang="de-DE"/>
              <a:pPr eaLnBrk="1" hangingPunct="1">
                <a:spcBef>
                  <a:spcPct val="0"/>
                </a:spcBef>
              </a:pPr>
              <a:t>43</a:t>
            </a:fld>
            <a:endParaRPr lang="en-US" altLang="de-DE"/>
          </a:p>
        </p:txBody>
      </p:sp>
      <p:sp>
        <p:nvSpPr>
          <p:cNvPr id="185347" name="Rectangle 2"/>
          <p:cNvSpPr>
            <a:spLocks noGrp="1" noRot="1" noChangeAspect="1" noChangeArrowheads="1" noTextEdit="1"/>
          </p:cNvSpPr>
          <p:nvPr>
            <p:ph type="sldImg"/>
          </p:nvPr>
        </p:nvSpPr>
        <p:spPr>
          <a:xfrm>
            <a:off x="38100" y="742950"/>
            <a:ext cx="6594475" cy="3709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53049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D40CD2-2CA5-410D-BB66-73DC2F4AFD7E}" type="slidenum">
              <a:rPr lang="en-US" altLang="de-DE"/>
              <a:pPr eaLnBrk="1" hangingPunct="1">
                <a:spcBef>
                  <a:spcPct val="0"/>
                </a:spcBef>
              </a:pPr>
              <a:t>44</a:t>
            </a:fld>
            <a:endParaRPr lang="en-US" altLang="de-DE"/>
          </a:p>
        </p:txBody>
      </p:sp>
      <p:sp>
        <p:nvSpPr>
          <p:cNvPr id="186371" name="Rectangle 2"/>
          <p:cNvSpPr>
            <a:spLocks noGrp="1" noRot="1" noChangeAspect="1" noChangeArrowheads="1" noTextEdit="1"/>
          </p:cNvSpPr>
          <p:nvPr>
            <p:ph type="sldImg"/>
          </p:nvPr>
        </p:nvSpPr>
        <p:spPr>
          <a:xfrm>
            <a:off x="38100" y="742950"/>
            <a:ext cx="6594475" cy="3709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8155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275718-D42F-458D-B071-30D20F71D75A}" type="slidenum">
              <a:rPr lang="en-US" altLang="de-DE"/>
              <a:pPr eaLnBrk="1" hangingPunct="1">
                <a:spcBef>
                  <a:spcPct val="0"/>
                </a:spcBef>
              </a:pPr>
              <a:t>45</a:t>
            </a:fld>
            <a:endParaRPr lang="en-US" altLang="de-DE"/>
          </a:p>
        </p:txBody>
      </p:sp>
      <p:sp>
        <p:nvSpPr>
          <p:cNvPr id="187395" name="Rectangle 2"/>
          <p:cNvSpPr>
            <a:spLocks noGrp="1" noRot="1" noChangeAspect="1" noChangeArrowheads="1" noTextEdit="1"/>
          </p:cNvSpPr>
          <p:nvPr>
            <p:ph type="sldImg"/>
          </p:nvPr>
        </p:nvSpPr>
        <p:spPr>
          <a:xfrm>
            <a:off x="38100" y="742950"/>
            <a:ext cx="6594475" cy="3709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41987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B8EB8A-D553-40CB-8F40-145ECEC9A973}" type="slidenum">
              <a:rPr lang="en-US" altLang="de-DE"/>
              <a:pPr eaLnBrk="1" hangingPunct="1">
                <a:spcBef>
                  <a:spcPct val="0"/>
                </a:spcBef>
              </a:pPr>
              <a:t>46</a:t>
            </a:fld>
            <a:endParaRPr lang="en-US" altLang="de-DE"/>
          </a:p>
        </p:txBody>
      </p:sp>
      <p:sp>
        <p:nvSpPr>
          <p:cNvPr id="188419" name="Rectangle 2"/>
          <p:cNvSpPr>
            <a:spLocks noGrp="1" noRot="1" noChangeAspect="1" noChangeArrowheads="1" noTextEdit="1"/>
          </p:cNvSpPr>
          <p:nvPr>
            <p:ph type="sldImg"/>
          </p:nvPr>
        </p:nvSpPr>
        <p:spPr>
          <a:xfrm>
            <a:off x="38100" y="742950"/>
            <a:ext cx="6594475" cy="3709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30551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4CB3C8-B12A-4CF4-BDAE-10B6698639A8}" type="slidenum">
              <a:rPr lang="en-US" altLang="de-DE"/>
              <a:pPr eaLnBrk="1" hangingPunct="1">
                <a:spcBef>
                  <a:spcPct val="0"/>
                </a:spcBef>
              </a:pPr>
              <a:t>47</a:t>
            </a:fld>
            <a:endParaRPr lang="en-US" altLang="de-DE"/>
          </a:p>
        </p:txBody>
      </p:sp>
      <p:sp>
        <p:nvSpPr>
          <p:cNvPr id="189443" name="Rectangle 2"/>
          <p:cNvSpPr>
            <a:spLocks noGrp="1" noRot="1" noChangeAspect="1" noChangeArrowheads="1" noTextEdit="1"/>
          </p:cNvSpPr>
          <p:nvPr>
            <p:ph type="sldImg"/>
          </p:nvPr>
        </p:nvSpPr>
        <p:spPr>
          <a:xfrm>
            <a:off x="38100" y="742950"/>
            <a:ext cx="6594475" cy="3709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12518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0C52BC-0B6A-4A16-AD17-8D5C578D8BD1}" type="slidenum">
              <a:rPr lang="en-US" altLang="de-DE"/>
              <a:pPr eaLnBrk="1" hangingPunct="1">
                <a:spcBef>
                  <a:spcPct val="0"/>
                </a:spcBef>
              </a:pPr>
              <a:t>48</a:t>
            </a:fld>
            <a:endParaRPr lang="en-US" altLang="de-DE"/>
          </a:p>
        </p:txBody>
      </p:sp>
      <p:sp>
        <p:nvSpPr>
          <p:cNvPr id="190467" name="Rectangle 2"/>
          <p:cNvSpPr>
            <a:spLocks noGrp="1" noRot="1" noChangeAspect="1" noChangeArrowheads="1" noTextEdit="1"/>
          </p:cNvSpPr>
          <p:nvPr>
            <p:ph type="sldImg"/>
          </p:nvPr>
        </p:nvSpPr>
        <p:spPr>
          <a:xfrm>
            <a:off x="38100" y="742950"/>
            <a:ext cx="6594475" cy="3709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70295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76BB11-5923-46F7-A993-805613DADE7F}" type="slidenum">
              <a:rPr lang="en-US" altLang="de-DE"/>
              <a:pPr eaLnBrk="1" hangingPunct="1">
                <a:spcBef>
                  <a:spcPct val="0"/>
                </a:spcBef>
              </a:pPr>
              <a:t>49</a:t>
            </a:fld>
            <a:endParaRPr lang="en-US" altLang="de-DE"/>
          </a:p>
        </p:txBody>
      </p:sp>
      <p:sp>
        <p:nvSpPr>
          <p:cNvPr id="191491" name="Rectangle 2"/>
          <p:cNvSpPr>
            <a:spLocks noGrp="1" noRot="1" noChangeAspect="1" noChangeArrowheads="1" noTextEdit="1"/>
          </p:cNvSpPr>
          <p:nvPr>
            <p:ph type="sldImg"/>
          </p:nvPr>
        </p:nvSpPr>
        <p:spPr>
          <a:xfrm>
            <a:off x="38100" y="742950"/>
            <a:ext cx="6594475" cy="3709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4320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BF53B0-F695-45A7-ACED-35479E0383D4}" type="slidenum">
              <a:rPr lang="en-US" altLang="de-DE"/>
              <a:pPr eaLnBrk="1" hangingPunct="1">
                <a:spcBef>
                  <a:spcPct val="0"/>
                </a:spcBef>
              </a:pPr>
              <a:t>50</a:t>
            </a:fld>
            <a:endParaRPr lang="en-US" altLang="de-DE"/>
          </a:p>
        </p:txBody>
      </p:sp>
      <p:sp>
        <p:nvSpPr>
          <p:cNvPr id="192515" name="Rectangle 2"/>
          <p:cNvSpPr>
            <a:spLocks noGrp="1" noRot="1" noChangeAspect="1" noChangeArrowheads="1" noTextEdit="1"/>
          </p:cNvSpPr>
          <p:nvPr>
            <p:ph type="sldImg"/>
          </p:nvPr>
        </p:nvSpPr>
        <p:spPr>
          <a:xfrm>
            <a:off x="38100" y="742950"/>
            <a:ext cx="6594475" cy="3709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25759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99A203-D84D-4A47-8E08-8A3F99252FDD}" type="slidenum">
              <a:rPr lang="en-US" altLang="de-DE"/>
              <a:pPr eaLnBrk="1" hangingPunct="1">
                <a:spcBef>
                  <a:spcPct val="0"/>
                </a:spcBef>
              </a:pPr>
              <a:t>51</a:t>
            </a:fld>
            <a:endParaRPr lang="en-US" altLang="de-DE"/>
          </a:p>
        </p:txBody>
      </p:sp>
      <p:sp>
        <p:nvSpPr>
          <p:cNvPr id="195587" name="Rectangle 2"/>
          <p:cNvSpPr>
            <a:spLocks noGrp="1" noRot="1" noChangeAspect="1" noChangeArrowheads="1" noTextEdit="1"/>
          </p:cNvSpPr>
          <p:nvPr>
            <p:ph type="sldImg"/>
          </p:nvPr>
        </p:nvSpPr>
        <p:spPr>
          <a:xfrm>
            <a:off x="38100" y="742950"/>
            <a:ext cx="6594475" cy="3709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31637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99A203-D84D-4A47-8E08-8A3F99252FDD}" type="slidenum">
              <a:rPr lang="en-US" altLang="de-DE"/>
              <a:pPr eaLnBrk="1" hangingPunct="1">
                <a:spcBef>
                  <a:spcPct val="0"/>
                </a:spcBef>
              </a:pPr>
              <a:t>52</a:t>
            </a:fld>
            <a:endParaRPr lang="en-US" altLang="de-DE"/>
          </a:p>
        </p:txBody>
      </p:sp>
      <p:sp>
        <p:nvSpPr>
          <p:cNvPr id="195587" name="Rectangle 2"/>
          <p:cNvSpPr>
            <a:spLocks noGrp="1" noRot="1" noChangeAspect="1" noChangeArrowheads="1" noTextEdit="1"/>
          </p:cNvSpPr>
          <p:nvPr>
            <p:ph type="sldImg"/>
          </p:nvPr>
        </p:nvSpPr>
        <p:spPr>
          <a:xfrm>
            <a:off x="38100" y="742950"/>
            <a:ext cx="6594475" cy="3709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31637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99A203-D84D-4A47-8E08-8A3F99252FDD}" type="slidenum">
              <a:rPr lang="en-US" altLang="de-DE"/>
              <a:pPr eaLnBrk="1" hangingPunct="1">
                <a:spcBef>
                  <a:spcPct val="0"/>
                </a:spcBef>
              </a:pPr>
              <a:t>53</a:t>
            </a:fld>
            <a:endParaRPr lang="en-US" altLang="de-DE"/>
          </a:p>
        </p:txBody>
      </p:sp>
      <p:sp>
        <p:nvSpPr>
          <p:cNvPr id="195587" name="Rectangle 2"/>
          <p:cNvSpPr>
            <a:spLocks noGrp="1" noRot="1" noChangeAspect="1" noChangeArrowheads="1" noTextEdit="1"/>
          </p:cNvSpPr>
          <p:nvPr>
            <p:ph type="sldImg"/>
          </p:nvPr>
        </p:nvSpPr>
        <p:spPr>
          <a:xfrm>
            <a:off x="38100" y="742950"/>
            <a:ext cx="6594475" cy="3709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31637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438B58-2A4B-4217-9856-7ADE34FFBAE0}" type="slidenum">
              <a:rPr lang="en-US" altLang="de-DE"/>
              <a:pPr eaLnBrk="1" hangingPunct="1">
                <a:spcBef>
                  <a:spcPct val="0"/>
                </a:spcBef>
              </a:pPr>
              <a:t>54</a:t>
            </a:fld>
            <a:endParaRPr lang="en-US" altLang="de-DE"/>
          </a:p>
        </p:txBody>
      </p:sp>
      <p:sp>
        <p:nvSpPr>
          <p:cNvPr id="196611" name="Rectangle 2"/>
          <p:cNvSpPr>
            <a:spLocks noGrp="1" noRot="1" noChangeAspect="1" noChangeArrowheads="1" noTextEdit="1"/>
          </p:cNvSpPr>
          <p:nvPr>
            <p:ph type="sldImg"/>
          </p:nvPr>
        </p:nvSpPr>
        <p:spPr>
          <a:xfrm>
            <a:off x="38100" y="742950"/>
            <a:ext cx="6594475" cy="3709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68895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3BD6B0-A335-4609-95F3-058EEA3BEDA7}" type="slidenum">
              <a:rPr lang="en-US" altLang="de-DE"/>
              <a:pPr eaLnBrk="1" hangingPunct="1">
                <a:spcBef>
                  <a:spcPct val="0"/>
                </a:spcBef>
              </a:pPr>
              <a:t>55</a:t>
            </a:fld>
            <a:endParaRPr lang="en-US" altLang="de-DE"/>
          </a:p>
        </p:txBody>
      </p:sp>
      <p:sp>
        <p:nvSpPr>
          <p:cNvPr id="197635" name="Rectangle 2"/>
          <p:cNvSpPr>
            <a:spLocks noGrp="1" noRot="1" noChangeAspect="1" noChangeArrowheads="1" noTextEdit="1"/>
          </p:cNvSpPr>
          <p:nvPr>
            <p:ph type="sldImg"/>
          </p:nvPr>
        </p:nvSpPr>
        <p:spPr>
          <a:xfrm>
            <a:off x="38100" y="742950"/>
            <a:ext cx="6594475" cy="3709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51855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10E1C9-9940-4B22-B368-4E468F06C3B8}" type="slidenum">
              <a:rPr lang="en-US" altLang="de-DE"/>
              <a:pPr eaLnBrk="1" hangingPunct="1">
                <a:spcBef>
                  <a:spcPct val="0"/>
                </a:spcBef>
              </a:pPr>
              <a:t>56</a:t>
            </a:fld>
            <a:endParaRPr lang="en-US" altLang="de-DE"/>
          </a:p>
        </p:txBody>
      </p:sp>
      <p:sp>
        <p:nvSpPr>
          <p:cNvPr id="198659" name="Rectangle 2"/>
          <p:cNvSpPr>
            <a:spLocks noGrp="1" noRot="1" noChangeAspect="1" noChangeArrowheads="1" noTextEdit="1"/>
          </p:cNvSpPr>
          <p:nvPr>
            <p:ph type="sldImg"/>
          </p:nvPr>
        </p:nvSpPr>
        <p:spPr>
          <a:xfrm>
            <a:off x="38100" y="742950"/>
            <a:ext cx="6594475" cy="3709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73622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3F67CC-E931-493C-BDC0-F225B35B4189}" type="slidenum">
              <a:rPr lang="en-US" altLang="de-DE"/>
              <a:pPr eaLnBrk="1" hangingPunct="1">
                <a:spcBef>
                  <a:spcPct val="0"/>
                </a:spcBef>
              </a:pPr>
              <a:t>57</a:t>
            </a:fld>
            <a:endParaRPr lang="en-US" altLang="de-DE"/>
          </a:p>
        </p:txBody>
      </p:sp>
      <p:sp>
        <p:nvSpPr>
          <p:cNvPr id="199683" name="Rectangle 2"/>
          <p:cNvSpPr>
            <a:spLocks noGrp="1" noRot="1" noChangeAspect="1" noChangeArrowheads="1" noTextEdit="1"/>
          </p:cNvSpPr>
          <p:nvPr>
            <p:ph type="sldImg"/>
          </p:nvPr>
        </p:nvSpPr>
        <p:spPr>
          <a:xfrm>
            <a:off x="38100" y="742950"/>
            <a:ext cx="6594475" cy="3709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40896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905F54-22E0-4FE2-BE54-0560B43C86EE}" type="slidenum">
              <a:rPr lang="en-US" altLang="de-DE"/>
              <a:pPr eaLnBrk="1" hangingPunct="1">
                <a:spcBef>
                  <a:spcPct val="0"/>
                </a:spcBef>
              </a:pPr>
              <a:t>58</a:t>
            </a:fld>
            <a:endParaRPr lang="en-US" altLang="de-DE"/>
          </a:p>
        </p:txBody>
      </p:sp>
      <p:sp>
        <p:nvSpPr>
          <p:cNvPr id="200707" name="Rectangle 2"/>
          <p:cNvSpPr>
            <a:spLocks noGrp="1" noRot="1" noChangeAspect="1" noChangeArrowheads="1" noTextEdit="1"/>
          </p:cNvSpPr>
          <p:nvPr>
            <p:ph type="sldImg"/>
          </p:nvPr>
        </p:nvSpPr>
        <p:spPr>
          <a:xfrm>
            <a:off x="38100" y="742950"/>
            <a:ext cx="6594475" cy="3709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1947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74CB82-6213-4AD1-99C5-F6F9C35E04CD}" type="slidenum">
              <a:rPr lang="en-US" altLang="de-DE"/>
              <a:pPr eaLnBrk="1" hangingPunct="1">
                <a:spcBef>
                  <a:spcPct val="0"/>
                </a:spcBef>
              </a:pPr>
              <a:t>59</a:t>
            </a:fld>
            <a:endParaRPr lang="en-US" altLang="de-DE"/>
          </a:p>
        </p:txBody>
      </p:sp>
      <p:sp>
        <p:nvSpPr>
          <p:cNvPr id="201731" name="Rectangle 2"/>
          <p:cNvSpPr>
            <a:spLocks noGrp="1" noRot="1" noChangeAspect="1" noChangeArrowheads="1" noTextEdit="1"/>
          </p:cNvSpPr>
          <p:nvPr>
            <p:ph type="sldImg"/>
          </p:nvPr>
        </p:nvSpPr>
        <p:spPr>
          <a:xfrm>
            <a:off x="38100" y="742950"/>
            <a:ext cx="6594475" cy="3709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50312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CAB771-1F06-49CB-8E85-E4AFC5782446}" type="slidenum">
              <a:rPr lang="en-US" altLang="de-DE"/>
              <a:pPr eaLnBrk="1" hangingPunct="1">
                <a:spcBef>
                  <a:spcPct val="0"/>
                </a:spcBef>
              </a:pPr>
              <a:t>60</a:t>
            </a:fld>
            <a:endParaRPr lang="en-US" altLang="de-DE"/>
          </a:p>
        </p:txBody>
      </p:sp>
      <p:sp>
        <p:nvSpPr>
          <p:cNvPr id="202755" name="Rectangle 2"/>
          <p:cNvSpPr>
            <a:spLocks noGrp="1" noRot="1" noChangeAspect="1" noChangeArrowheads="1" noTextEdit="1"/>
          </p:cNvSpPr>
          <p:nvPr>
            <p:ph type="sldImg"/>
          </p:nvPr>
        </p:nvSpPr>
        <p:spPr>
          <a:xfrm>
            <a:off x="38100" y="742950"/>
            <a:ext cx="6594475" cy="3709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65880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78C420-F7FD-4B71-ABD5-A94264DA81DC}" type="slidenum">
              <a:rPr lang="en-US" altLang="de-DE"/>
              <a:pPr eaLnBrk="1" hangingPunct="1">
                <a:spcBef>
                  <a:spcPct val="0"/>
                </a:spcBef>
              </a:pPr>
              <a:t>61</a:t>
            </a:fld>
            <a:endParaRPr lang="en-US" altLang="de-DE"/>
          </a:p>
        </p:txBody>
      </p:sp>
      <p:sp>
        <p:nvSpPr>
          <p:cNvPr id="203779" name="Rectangle 2"/>
          <p:cNvSpPr>
            <a:spLocks noGrp="1" noRot="1" noChangeAspect="1" noChangeArrowheads="1" noTextEdit="1"/>
          </p:cNvSpPr>
          <p:nvPr>
            <p:ph type="sldImg"/>
          </p:nvPr>
        </p:nvSpPr>
        <p:spPr>
          <a:xfrm>
            <a:off x="38100" y="742950"/>
            <a:ext cx="6594475" cy="3709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87973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2C5D8F-03A9-44A7-9229-D7BFF67CE74D}" type="slidenum">
              <a:rPr lang="en-US" altLang="de-DE"/>
              <a:pPr eaLnBrk="1" hangingPunct="1">
                <a:spcBef>
                  <a:spcPct val="0"/>
                </a:spcBef>
              </a:pPr>
              <a:t>62</a:t>
            </a:fld>
            <a:endParaRPr lang="en-US" altLang="de-DE"/>
          </a:p>
        </p:txBody>
      </p:sp>
      <p:sp>
        <p:nvSpPr>
          <p:cNvPr id="204803" name="Rectangle 2"/>
          <p:cNvSpPr>
            <a:spLocks noGrp="1" noRot="1" noChangeAspect="1" noChangeArrowheads="1" noTextEdit="1"/>
          </p:cNvSpPr>
          <p:nvPr>
            <p:ph type="sldImg"/>
          </p:nvPr>
        </p:nvSpPr>
        <p:spPr>
          <a:xfrm>
            <a:off x="38100" y="742950"/>
            <a:ext cx="6594475" cy="3709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39889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736B5D-E32D-42F6-B65D-02EA9E6B83F2}" type="slidenum">
              <a:rPr lang="en-US" altLang="de-DE"/>
              <a:pPr eaLnBrk="1" hangingPunct="1">
                <a:spcBef>
                  <a:spcPct val="0"/>
                </a:spcBef>
              </a:pPr>
              <a:t>63</a:t>
            </a:fld>
            <a:endParaRPr lang="en-US" altLang="de-DE"/>
          </a:p>
        </p:txBody>
      </p:sp>
      <p:sp>
        <p:nvSpPr>
          <p:cNvPr id="205827" name="Rectangle 2"/>
          <p:cNvSpPr>
            <a:spLocks noGrp="1" noRot="1" noChangeAspect="1" noChangeArrowheads="1" noTextEdit="1"/>
          </p:cNvSpPr>
          <p:nvPr>
            <p:ph type="sldImg"/>
          </p:nvPr>
        </p:nvSpPr>
        <p:spPr>
          <a:xfrm>
            <a:off x="38100" y="742950"/>
            <a:ext cx="6594475" cy="3709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70702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4802E9-4049-4B62-9028-E065167D2219}" type="slidenum">
              <a:rPr lang="en-US" altLang="de-DE"/>
              <a:pPr eaLnBrk="1" hangingPunct="1">
                <a:spcBef>
                  <a:spcPct val="0"/>
                </a:spcBef>
              </a:pPr>
              <a:t>64</a:t>
            </a:fld>
            <a:endParaRPr lang="en-US" altLang="de-DE"/>
          </a:p>
        </p:txBody>
      </p:sp>
      <p:sp>
        <p:nvSpPr>
          <p:cNvPr id="206851" name="Rectangle 2"/>
          <p:cNvSpPr>
            <a:spLocks noGrp="1" noRot="1" noChangeAspect="1" noChangeArrowheads="1" noTextEdit="1"/>
          </p:cNvSpPr>
          <p:nvPr>
            <p:ph type="sldImg"/>
          </p:nvPr>
        </p:nvSpPr>
        <p:spPr>
          <a:xfrm>
            <a:off x="38100" y="742950"/>
            <a:ext cx="6594475" cy="3709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54747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39D0C0-A67C-4D85-BAB8-35951811CF60}" type="slidenum">
              <a:rPr lang="en-US" altLang="de-DE"/>
              <a:pPr eaLnBrk="1" hangingPunct="1">
                <a:spcBef>
                  <a:spcPct val="0"/>
                </a:spcBef>
              </a:pPr>
              <a:t>65</a:t>
            </a:fld>
            <a:endParaRPr lang="en-US" altLang="de-DE"/>
          </a:p>
        </p:txBody>
      </p:sp>
      <p:sp>
        <p:nvSpPr>
          <p:cNvPr id="207875" name="Rectangle 2"/>
          <p:cNvSpPr>
            <a:spLocks noGrp="1" noRot="1" noChangeAspect="1" noChangeArrowheads="1" noTextEdit="1"/>
          </p:cNvSpPr>
          <p:nvPr>
            <p:ph type="sldImg"/>
          </p:nvPr>
        </p:nvSpPr>
        <p:spPr>
          <a:xfrm>
            <a:off x="38100" y="742950"/>
            <a:ext cx="6594475" cy="3709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576215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01C8A-31D0-4362-B8EE-F90B83F876AE}" type="slidenum">
              <a:rPr lang="en-US" altLang="de-DE"/>
              <a:pPr eaLnBrk="1" hangingPunct="1">
                <a:spcBef>
                  <a:spcPct val="0"/>
                </a:spcBef>
              </a:pPr>
              <a:t>66</a:t>
            </a:fld>
            <a:endParaRPr lang="en-US" altLang="de-DE"/>
          </a:p>
        </p:txBody>
      </p:sp>
      <p:sp>
        <p:nvSpPr>
          <p:cNvPr id="208899" name="Rectangle 2"/>
          <p:cNvSpPr>
            <a:spLocks noGrp="1" noRot="1" noChangeAspect="1" noChangeArrowheads="1" noTextEdit="1"/>
          </p:cNvSpPr>
          <p:nvPr>
            <p:ph type="sldImg"/>
          </p:nvPr>
        </p:nvSpPr>
        <p:spPr>
          <a:xfrm>
            <a:off x="38100" y="742950"/>
            <a:ext cx="6594475" cy="3709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69130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376B49-B36D-4DFC-9C3C-9858E215C7EC}" type="slidenum">
              <a:rPr lang="en-US" altLang="de-DE"/>
              <a:pPr eaLnBrk="1" hangingPunct="1">
                <a:spcBef>
                  <a:spcPct val="0"/>
                </a:spcBef>
              </a:pPr>
              <a:t>67</a:t>
            </a:fld>
            <a:endParaRPr lang="en-US" altLang="de-DE"/>
          </a:p>
        </p:txBody>
      </p:sp>
      <p:sp>
        <p:nvSpPr>
          <p:cNvPr id="209923" name="Rectangle 2"/>
          <p:cNvSpPr>
            <a:spLocks noGrp="1" noRot="1" noChangeAspect="1" noChangeArrowheads="1" noTextEdit="1"/>
          </p:cNvSpPr>
          <p:nvPr>
            <p:ph type="sldImg"/>
          </p:nvPr>
        </p:nvSpPr>
        <p:spPr>
          <a:xfrm>
            <a:off x="38100" y="742950"/>
            <a:ext cx="6594475" cy="3709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71333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BF3B05-E6D5-4C76-9EB6-B23902C509FB}" type="slidenum">
              <a:rPr lang="en-US" altLang="de-DE"/>
              <a:pPr eaLnBrk="1" hangingPunct="1">
                <a:spcBef>
                  <a:spcPct val="0"/>
                </a:spcBef>
              </a:pPr>
              <a:t>68</a:t>
            </a:fld>
            <a:endParaRPr lang="en-US" altLang="de-DE"/>
          </a:p>
        </p:txBody>
      </p:sp>
      <p:sp>
        <p:nvSpPr>
          <p:cNvPr id="210947" name="Rectangle 2"/>
          <p:cNvSpPr>
            <a:spLocks noGrp="1" noRot="1" noChangeAspect="1" noChangeArrowheads="1" noTextEdit="1"/>
          </p:cNvSpPr>
          <p:nvPr>
            <p:ph type="sldImg"/>
          </p:nvPr>
        </p:nvSpPr>
        <p:spPr>
          <a:xfrm>
            <a:off x="38100" y="742950"/>
            <a:ext cx="6594475" cy="3709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69662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1EB786-1AFE-4967-BAF8-8F7CFBECF729}" type="slidenum">
              <a:rPr lang="en-US" altLang="de-DE"/>
              <a:pPr eaLnBrk="1" hangingPunct="1">
                <a:spcBef>
                  <a:spcPct val="0"/>
                </a:spcBef>
              </a:pPr>
              <a:t>69</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41327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CA0827-3825-41E2-8596-556CC87772D3}" type="slidenum">
              <a:rPr lang="en-US" altLang="de-DE"/>
              <a:pPr eaLnBrk="1" hangingPunct="1">
                <a:spcBef>
                  <a:spcPct val="0"/>
                </a:spcBef>
              </a:pPr>
              <a:t>70</a:t>
            </a:fld>
            <a:endParaRPr lang="en-US" altLang="de-DE"/>
          </a:p>
        </p:txBody>
      </p:sp>
      <p:sp>
        <p:nvSpPr>
          <p:cNvPr id="212995" name="Rectangle 2"/>
          <p:cNvSpPr>
            <a:spLocks noGrp="1" noRot="1" noChangeAspect="1" noChangeArrowheads="1" noTextEdit="1"/>
          </p:cNvSpPr>
          <p:nvPr>
            <p:ph type="sldImg"/>
          </p:nvPr>
        </p:nvSpPr>
        <p:spPr>
          <a:xfrm>
            <a:off x="38100" y="742950"/>
            <a:ext cx="6594475" cy="3709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32500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E1D138-5505-483C-A084-CD1E1EFE6F4E}" type="slidenum">
              <a:rPr lang="en-US" altLang="de-DE"/>
              <a:pPr eaLnBrk="1" hangingPunct="1">
                <a:spcBef>
                  <a:spcPct val="0"/>
                </a:spcBef>
              </a:pPr>
              <a:t>71</a:t>
            </a:fld>
            <a:endParaRPr lang="en-US" altLang="de-DE"/>
          </a:p>
        </p:txBody>
      </p:sp>
      <p:sp>
        <p:nvSpPr>
          <p:cNvPr id="214019" name="Rectangle 2"/>
          <p:cNvSpPr>
            <a:spLocks noGrp="1" noRot="1" noChangeAspect="1" noChangeArrowheads="1" noTextEdit="1"/>
          </p:cNvSpPr>
          <p:nvPr>
            <p:ph type="sldImg"/>
          </p:nvPr>
        </p:nvSpPr>
        <p:spPr>
          <a:xfrm>
            <a:off x="38100" y="742950"/>
            <a:ext cx="6594475" cy="3709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10567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FAD2D4-4ABB-4C8A-A8EB-946108FB50FA}" type="slidenum">
              <a:rPr lang="en-US" altLang="de-DE"/>
              <a:pPr eaLnBrk="1" hangingPunct="1">
                <a:spcBef>
                  <a:spcPct val="0"/>
                </a:spcBef>
              </a:pPr>
              <a:t>72</a:t>
            </a:fld>
            <a:endParaRPr lang="en-US" altLang="de-DE"/>
          </a:p>
        </p:txBody>
      </p:sp>
      <p:sp>
        <p:nvSpPr>
          <p:cNvPr id="215043" name="Rectangle 2"/>
          <p:cNvSpPr>
            <a:spLocks noGrp="1" noRot="1" noChangeAspect="1" noChangeArrowheads="1" noTextEdit="1"/>
          </p:cNvSpPr>
          <p:nvPr>
            <p:ph type="sldImg"/>
          </p:nvPr>
        </p:nvSpPr>
        <p:spPr>
          <a:xfrm>
            <a:off x="38100" y="742950"/>
            <a:ext cx="6594475" cy="3709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1982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99F23B-F7D6-44B8-9DBD-B40639A18EE1}" type="slidenum">
              <a:rPr lang="en-US" altLang="de-DE"/>
              <a:pPr eaLnBrk="1" hangingPunct="1">
                <a:spcBef>
                  <a:spcPct val="0"/>
                </a:spcBef>
              </a:pPr>
              <a:t>73</a:t>
            </a:fld>
            <a:endParaRPr lang="en-US" altLang="de-DE"/>
          </a:p>
        </p:txBody>
      </p:sp>
      <p:sp>
        <p:nvSpPr>
          <p:cNvPr id="216067" name="Rectangle 2"/>
          <p:cNvSpPr>
            <a:spLocks noGrp="1" noRot="1" noChangeAspect="1" noChangeArrowheads="1" noTextEdit="1"/>
          </p:cNvSpPr>
          <p:nvPr>
            <p:ph type="sldImg"/>
          </p:nvPr>
        </p:nvSpPr>
        <p:spPr>
          <a:xfrm>
            <a:off x="38100" y="742950"/>
            <a:ext cx="6594475" cy="3709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5846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BBFDDE-BF8F-4598-872F-FA3FB7D8331F}" type="slidenum">
              <a:rPr lang="en-US" altLang="de-DE"/>
              <a:pPr eaLnBrk="1" hangingPunct="1">
                <a:spcBef>
                  <a:spcPct val="0"/>
                </a:spcBef>
              </a:pPr>
              <a:t>74</a:t>
            </a:fld>
            <a:endParaRPr lang="en-US" altLang="de-DE"/>
          </a:p>
        </p:txBody>
      </p:sp>
      <p:sp>
        <p:nvSpPr>
          <p:cNvPr id="217091" name="Rectangle 2"/>
          <p:cNvSpPr>
            <a:spLocks noGrp="1" noRot="1" noChangeAspect="1" noChangeArrowheads="1" noTextEdit="1"/>
          </p:cNvSpPr>
          <p:nvPr>
            <p:ph type="sldImg"/>
          </p:nvPr>
        </p:nvSpPr>
        <p:spPr>
          <a:xfrm>
            <a:off x="38100" y="742950"/>
            <a:ext cx="6594475" cy="3709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13713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25D970-5536-4FF9-AA12-D604CC2734E8}" type="slidenum">
              <a:rPr lang="en-US" altLang="de-DE"/>
              <a:pPr eaLnBrk="1" hangingPunct="1">
                <a:spcBef>
                  <a:spcPct val="0"/>
                </a:spcBef>
              </a:pPr>
              <a:t>75</a:t>
            </a:fld>
            <a:endParaRPr lang="en-US" altLang="de-DE"/>
          </a:p>
        </p:txBody>
      </p:sp>
      <p:sp>
        <p:nvSpPr>
          <p:cNvPr id="218115" name="Rectangle 2"/>
          <p:cNvSpPr>
            <a:spLocks noGrp="1" noRot="1" noChangeAspect="1" noChangeArrowheads="1" noTextEdit="1"/>
          </p:cNvSpPr>
          <p:nvPr>
            <p:ph type="sldImg"/>
          </p:nvPr>
        </p:nvSpPr>
        <p:spPr>
          <a:xfrm>
            <a:off x="38100" y="742950"/>
            <a:ext cx="6594475" cy="3709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109594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8E99F5-8C17-48B0-8BBF-9BA7BAB5A49E}" type="slidenum">
              <a:rPr lang="en-US" altLang="de-DE"/>
              <a:pPr eaLnBrk="1" hangingPunct="1">
                <a:spcBef>
                  <a:spcPct val="0"/>
                </a:spcBef>
              </a:pPr>
              <a:t>76</a:t>
            </a:fld>
            <a:endParaRPr lang="en-US" altLang="de-DE"/>
          </a:p>
        </p:txBody>
      </p:sp>
      <p:sp>
        <p:nvSpPr>
          <p:cNvPr id="219139" name="Rectangle 2"/>
          <p:cNvSpPr>
            <a:spLocks noGrp="1" noRot="1" noChangeAspect="1" noChangeArrowheads="1" noTextEdit="1"/>
          </p:cNvSpPr>
          <p:nvPr>
            <p:ph type="sldImg"/>
          </p:nvPr>
        </p:nvSpPr>
        <p:spPr>
          <a:xfrm>
            <a:off x="38100" y="742950"/>
            <a:ext cx="6594475" cy="3709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617450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A02D86-1EB2-4F5B-9F9B-2A8049D101E8}" type="slidenum">
              <a:rPr lang="en-US" altLang="de-DE"/>
              <a:pPr eaLnBrk="1" hangingPunct="1">
                <a:spcBef>
                  <a:spcPct val="0"/>
                </a:spcBef>
              </a:pPr>
              <a:t>77</a:t>
            </a:fld>
            <a:endParaRPr lang="en-US" altLang="de-DE"/>
          </a:p>
        </p:txBody>
      </p:sp>
      <p:sp>
        <p:nvSpPr>
          <p:cNvPr id="220163" name="Rectangle 2"/>
          <p:cNvSpPr>
            <a:spLocks noGrp="1" noRot="1" noChangeAspect="1" noChangeArrowheads="1" noTextEdit="1"/>
          </p:cNvSpPr>
          <p:nvPr>
            <p:ph type="sldImg"/>
          </p:nvPr>
        </p:nvSpPr>
        <p:spPr>
          <a:xfrm>
            <a:off x="38100" y="742950"/>
            <a:ext cx="6594475" cy="3709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07726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BBF741-932B-4275-BFDB-A1ED91471D81}" type="slidenum">
              <a:rPr lang="en-US" altLang="de-DE"/>
              <a:pPr eaLnBrk="1" hangingPunct="1">
                <a:spcBef>
                  <a:spcPct val="0"/>
                </a:spcBef>
              </a:pPr>
              <a:t>78</a:t>
            </a:fld>
            <a:endParaRPr lang="en-US" altLang="de-DE"/>
          </a:p>
        </p:txBody>
      </p:sp>
      <p:sp>
        <p:nvSpPr>
          <p:cNvPr id="221187" name="Rectangle 2"/>
          <p:cNvSpPr>
            <a:spLocks noGrp="1" noRot="1" noChangeAspect="1" noChangeArrowheads="1" noTextEdit="1"/>
          </p:cNvSpPr>
          <p:nvPr>
            <p:ph type="sldImg"/>
          </p:nvPr>
        </p:nvSpPr>
        <p:spPr>
          <a:xfrm>
            <a:off x="38100" y="742950"/>
            <a:ext cx="6594475" cy="3709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54434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5B7D38-FCDB-4ACE-B5D5-C550252B0E60}" type="slidenum">
              <a:rPr lang="en-US" altLang="de-DE"/>
              <a:pPr eaLnBrk="1" hangingPunct="1">
                <a:spcBef>
                  <a:spcPct val="0"/>
                </a:spcBef>
              </a:pPr>
              <a:t>79</a:t>
            </a:fld>
            <a:endParaRPr lang="en-US" altLang="de-DE"/>
          </a:p>
        </p:txBody>
      </p:sp>
      <p:sp>
        <p:nvSpPr>
          <p:cNvPr id="222211" name="Rectangle 2"/>
          <p:cNvSpPr>
            <a:spLocks noGrp="1" noRot="1" noChangeAspect="1" noChangeArrowheads="1" noTextEdit="1"/>
          </p:cNvSpPr>
          <p:nvPr>
            <p:ph type="sldImg"/>
          </p:nvPr>
        </p:nvSpPr>
        <p:spPr>
          <a:xfrm>
            <a:off x="38100" y="742950"/>
            <a:ext cx="6594475" cy="3709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695085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756D2C-AC07-41AB-9C25-9B33DE4DB6E7}" type="slidenum">
              <a:rPr lang="en-US" altLang="de-DE"/>
              <a:pPr eaLnBrk="1" hangingPunct="1">
                <a:spcBef>
                  <a:spcPct val="0"/>
                </a:spcBef>
              </a:pPr>
              <a:t>80</a:t>
            </a:fld>
            <a:endParaRPr lang="en-US" altLang="de-DE"/>
          </a:p>
        </p:txBody>
      </p:sp>
      <p:sp>
        <p:nvSpPr>
          <p:cNvPr id="223235" name="Rectangle 2"/>
          <p:cNvSpPr>
            <a:spLocks noGrp="1" noRot="1" noChangeAspect="1" noChangeArrowheads="1" noTextEdit="1"/>
          </p:cNvSpPr>
          <p:nvPr>
            <p:ph type="sldImg"/>
          </p:nvPr>
        </p:nvSpPr>
        <p:spPr>
          <a:xfrm>
            <a:off x="38100" y="742950"/>
            <a:ext cx="6594475" cy="3709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07993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C16CC6-9E7F-46AD-AF9A-46C71391165F}" type="slidenum">
              <a:rPr lang="en-US" altLang="de-DE"/>
              <a:pPr eaLnBrk="1" hangingPunct="1">
                <a:spcBef>
                  <a:spcPct val="0"/>
                </a:spcBef>
              </a:pPr>
              <a:t>81</a:t>
            </a:fld>
            <a:endParaRPr lang="en-US" altLang="de-DE"/>
          </a:p>
        </p:txBody>
      </p:sp>
      <p:sp>
        <p:nvSpPr>
          <p:cNvPr id="224259" name="Rectangle 2"/>
          <p:cNvSpPr>
            <a:spLocks noGrp="1" noRot="1" noChangeAspect="1" noChangeArrowheads="1" noTextEdit="1"/>
          </p:cNvSpPr>
          <p:nvPr>
            <p:ph type="sldImg"/>
          </p:nvPr>
        </p:nvSpPr>
        <p:spPr>
          <a:xfrm>
            <a:off x="38100" y="742950"/>
            <a:ext cx="6594475" cy="3709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082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246831-96DE-4E5B-96A0-B3F01A357D3B}" type="slidenum">
              <a:rPr lang="en-US" altLang="de-DE"/>
              <a:pPr eaLnBrk="1" hangingPunct="1">
                <a:spcBef>
                  <a:spcPct val="0"/>
                </a:spcBef>
              </a:pPr>
              <a:t>82</a:t>
            </a:fld>
            <a:endParaRPr lang="en-US" altLang="de-DE"/>
          </a:p>
        </p:txBody>
      </p:sp>
      <p:sp>
        <p:nvSpPr>
          <p:cNvPr id="225283" name="Rectangle 2"/>
          <p:cNvSpPr>
            <a:spLocks noGrp="1" noRot="1" noChangeAspect="1" noChangeArrowheads="1" noTextEdit="1"/>
          </p:cNvSpPr>
          <p:nvPr>
            <p:ph type="sldImg"/>
          </p:nvPr>
        </p:nvSpPr>
        <p:spPr>
          <a:xfrm>
            <a:off x="38100" y="742950"/>
            <a:ext cx="6594475" cy="3709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44952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2A6E60-2BF5-409B-8DFF-A5F35E0439B4}" type="slidenum">
              <a:rPr lang="en-US" altLang="de-DE"/>
              <a:pPr eaLnBrk="1" hangingPunct="1">
                <a:spcBef>
                  <a:spcPct val="0"/>
                </a:spcBef>
              </a:pPr>
              <a:t>83</a:t>
            </a:fld>
            <a:endParaRPr lang="en-US" altLang="de-DE"/>
          </a:p>
        </p:txBody>
      </p:sp>
      <p:sp>
        <p:nvSpPr>
          <p:cNvPr id="226307" name="Rectangle 2"/>
          <p:cNvSpPr>
            <a:spLocks noGrp="1" noRot="1" noChangeAspect="1" noChangeArrowheads="1" noTextEdit="1"/>
          </p:cNvSpPr>
          <p:nvPr>
            <p:ph type="sldImg"/>
          </p:nvPr>
        </p:nvSpPr>
        <p:spPr>
          <a:xfrm>
            <a:off x="38100" y="742950"/>
            <a:ext cx="6594475" cy="3709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422995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217C68-35B0-485C-8678-C95616B8819A}" type="slidenum">
              <a:rPr lang="en-US" altLang="de-DE"/>
              <a:pPr eaLnBrk="1" hangingPunct="1">
                <a:spcBef>
                  <a:spcPct val="0"/>
                </a:spcBef>
              </a:pPr>
              <a:t>84</a:t>
            </a:fld>
            <a:endParaRPr lang="en-US" altLang="de-DE"/>
          </a:p>
        </p:txBody>
      </p:sp>
      <p:sp>
        <p:nvSpPr>
          <p:cNvPr id="227331" name="Rectangle 2"/>
          <p:cNvSpPr>
            <a:spLocks noGrp="1" noRot="1" noChangeAspect="1" noChangeArrowheads="1" noTextEdit="1"/>
          </p:cNvSpPr>
          <p:nvPr>
            <p:ph type="sldImg"/>
          </p:nvPr>
        </p:nvSpPr>
        <p:spPr>
          <a:xfrm>
            <a:off x="38100" y="742950"/>
            <a:ext cx="6594475" cy="3709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006396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465CA1-3504-4831-9C7A-C4DCB64B9AC0}" type="slidenum">
              <a:rPr lang="en-US" altLang="de-DE"/>
              <a:pPr eaLnBrk="1" hangingPunct="1">
                <a:spcBef>
                  <a:spcPct val="0"/>
                </a:spcBef>
              </a:pPr>
              <a:t>85</a:t>
            </a:fld>
            <a:endParaRPr lang="en-US" altLang="de-DE"/>
          </a:p>
        </p:txBody>
      </p:sp>
      <p:sp>
        <p:nvSpPr>
          <p:cNvPr id="228355" name="Rectangle 2"/>
          <p:cNvSpPr>
            <a:spLocks noGrp="1" noRot="1" noChangeAspect="1" noChangeArrowheads="1" noTextEdit="1"/>
          </p:cNvSpPr>
          <p:nvPr>
            <p:ph type="sldImg"/>
          </p:nvPr>
        </p:nvSpPr>
        <p:spPr>
          <a:xfrm>
            <a:off x="38100" y="742950"/>
            <a:ext cx="6594475" cy="3709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107696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80152D-BC11-43C7-B53B-B17D6418E7E8}" type="slidenum">
              <a:rPr lang="en-US" altLang="de-DE"/>
              <a:pPr eaLnBrk="1" hangingPunct="1">
                <a:spcBef>
                  <a:spcPct val="0"/>
                </a:spcBef>
              </a:pPr>
              <a:t>86</a:t>
            </a:fld>
            <a:endParaRPr lang="en-US" altLang="de-DE"/>
          </a:p>
        </p:txBody>
      </p:sp>
      <p:sp>
        <p:nvSpPr>
          <p:cNvPr id="229379" name="Rectangle 2"/>
          <p:cNvSpPr>
            <a:spLocks noGrp="1" noRot="1" noChangeAspect="1" noChangeArrowheads="1" noTextEdit="1"/>
          </p:cNvSpPr>
          <p:nvPr>
            <p:ph type="sldImg"/>
          </p:nvPr>
        </p:nvSpPr>
        <p:spPr>
          <a:xfrm>
            <a:off x="38100" y="742950"/>
            <a:ext cx="6594475" cy="3709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87802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88472A-0879-47A7-B2BC-0B8C5A7AC15A}" type="slidenum">
              <a:rPr lang="en-US" altLang="de-DE"/>
              <a:pPr eaLnBrk="1" hangingPunct="1">
                <a:spcBef>
                  <a:spcPct val="0"/>
                </a:spcBef>
              </a:pPr>
              <a:t>87</a:t>
            </a:fld>
            <a:endParaRPr lang="en-US" altLang="de-DE"/>
          </a:p>
        </p:txBody>
      </p:sp>
      <p:sp>
        <p:nvSpPr>
          <p:cNvPr id="230403" name="Rectangle 2"/>
          <p:cNvSpPr>
            <a:spLocks noGrp="1" noRot="1" noChangeAspect="1" noChangeArrowheads="1" noTextEdit="1"/>
          </p:cNvSpPr>
          <p:nvPr>
            <p:ph type="sldImg"/>
          </p:nvPr>
        </p:nvSpPr>
        <p:spPr>
          <a:xfrm>
            <a:off x="38100" y="742950"/>
            <a:ext cx="6594475" cy="3709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961677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D6141D-C671-496E-A899-10460308FB15}" type="slidenum">
              <a:rPr lang="en-US" altLang="de-DE"/>
              <a:pPr eaLnBrk="1" hangingPunct="1">
                <a:spcBef>
                  <a:spcPct val="0"/>
                </a:spcBef>
              </a:pPr>
              <a:t>88</a:t>
            </a:fld>
            <a:endParaRPr lang="en-US" altLang="de-DE"/>
          </a:p>
        </p:txBody>
      </p:sp>
      <p:sp>
        <p:nvSpPr>
          <p:cNvPr id="231427" name="Rectangle 2"/>
          <p:cNvSpPr>
            <a:spLocks noGrp="1" noRot="1" noChangeAspect="1" noChangeArrowheads="1" noTextEdit="1"/>
          </p:cNvSpPr>
          <p:nvPr>
            <p:ph type="sldImg"/>
          </p:nvPr>
        </p:nvSpPr>
        <p:spPr>
          <a:xfrm>
            <a:off x="38100" y="742950"/>
            <a:ext cx="6594475" cy="3709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953297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0C21C8-F66E-4333-A421-05E3E75FA354}" type="slidenum">
              <a:rPr lang="en-US" altLang="de-DE"/>
              <a:pPr eaLnBrk="1" hangingPunct="1">
                <a:spcBef>
                  <a:spcPct val="0"/>
                </a:spcBef>
              </a:pPr>
              <a:t>89</a:t>
            </a:fld>
            <a:endParaRPr lang="en-US" altLang="de-DE"/>
          </a:p>
        </p:txBody>
      </p:sp>
      <p:sp>
        <p:nvSpPr>
          <p:cNvPr id="232451" name="Rectangle 2"/>
          <p:cNvSpPr>
            <a:spLocks noGrp="1" noRot="1" noChangeAspect="1" noChangeArrowheads="1" noTextEdit="1"/>
          </p:cNvSpPr>
          <p:nvPr>
            <p:ph type="sldImg"/>
          </p:nvPr>
        </p:nvSpPr>
        <p:spPr>
          <a:xfrm>
            <a:off x="38100" y="742950"/>
            <a:ext cx="6594475" cy="3709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11527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4AFF4E-F60A-46D3-AAA0-D430A92FD4AD}" type="slidenum">
              <a:rPr lang="en-US" altLang="de-DE"/>
              <a:pPr eaLnBrk="1" hangingPunct="1">
                <a:spcBef>
                  <a:spcPct val="0"/>
                </a:spcBef>
              </a:pPr>
              <a:t>90</a:t>
            </a:fld>
            <a:endParaRPr lang="en-US" altLang="de-DE"/>
          </a:p>
        </p:txBody>
      </p:sp>
      <p:sp>
        <p:nvSpPr>
          <p:cNvPr id="233475" name="Rectangle 2"/>
          <p:cNvSpPr>
            <a:spLocks noGrp="1" noRot="1" noChangeAspect="1" noChangeArrowheads="1" noTextEdit="1"/>
          </p:cNvSpPr>
          <p:nvPr>
            <p:ph type="sldImg"/>
          </p:nvPr>
        </p:nvSpPr>
        <p:spPr>
          <a:xfrm>
            <a:off x="38100" y="742950"/>
            <a:ext cx="6594475" cy="3709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048680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81C7F2-1D47-43BF-B8F4-8E1005CEEED5}" type="slidenum">
              <a:rPr lang="en-US" altLang="de-DE"/>
              <a:pPr eaLnBrk="1" hangingPunct="1">
                <a:spcBef>
                  <a:spcPct val="0"/>
                </a:spcBef>
              </a:pPr>
              <a:t>91</a:t>
            </a:fld>
            <a:endParaRPr lang="en-US" altLang="de-DE"/>
          </a:p>
        </p:txBody>
      </p:sp>
      <p:sp>
        <p:nvSpPr>
          <p:cNvPr id="234499" name="Rectangle 2"/>
          <p:cNvSpPr>
            <a:spLocks noGrp="1" noRot="1" noChangeAspect="1" noChangeArrowheads="1" noTextEdit="1"/>
          </p:cNvSpPr>
          <p:nvPr>
            <p:ph type="sldImg"/>
          </p:nvPr>
        </p:nvSpPr>
        <p:spPr>
          <a:xfrm>
            <a:off x="38100" y="742950"/>
            <a:ext cx="6594475" cy="3709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71154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04C03E-BDE2-4A04-9714-6A122CE2C078}" type="slidenum">
              <a:rPr lang="en-US" altLang="de-DE"/>
              <a:pPr eaLnBrk="1" hangingPunct="1">
                <a:spcBef>
                  <a:spcPct val="0"/>
                </a:spcBef>
              </a:pPr>
              <a:t>92</a:t>
            </a:fld>
            <a:endParaRPr lang="en-US" altLang="de-DE"/>
          </a:p>
        </p:txBody>
      </p:sp>
      <p:sp>
        <p:nvSpPr>
          <p:cNvPr id="235523" name="Rectangle 2"/>
          <p:cNvSpPr>
            <a:spLocks noGrp="1" noRot="1" noChangeAspect="1" noChangeArrowheads="1" noTextEdit="1"/>
          </p:cNvSpPr>
          <p:nvPr>
            <p:ph type="sldImg"/>
          </p:nvPr>
        </p:nvSpPr>
        <p:spPr>
          <a:xfrm>
            <a:off x="38100" y="742950"/>
            <a:ext cx="6594475" cy="3709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63976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B1D652-E1C3-4BC4-862A-1E29695F8732}" type="slidenum">
              <a:rPr lang="en-US" altLang="de-DE"/>
              <a:pPr eaLnBrk="1" hangingPunct="1">
                <a:spcBef>
                  <a:spcPct val="0"/>
                </a:spcBef>
              </a:pPr>
              <a:t>93</a:t>
            </a:fld>
            <a:endParaRPr lang="en-US" altLang="de-DE"/>
          </a:p>
        </p:txBody>
      </p:sp>
      <p:sp>
        <p:nvSpPr>
          <p:cNvPr id="236547" name="Rectangle 2"/>
          <p:cNvSpPr>
            <a:spLocks noGrp="1" noRot="1" noChangeAspect="1" noChangeArrowheads="1" noTextEdit="1"/>
          </p:cNvSpPr>
          <p:nvPr>
            <p:ph type="sldImg"/>
          </p:nvPr>
        </p:nvSpPr>
        <p:spPr>
          <a:xfrm>
            <a:off x="38100" y="742950"/>
            <a:ext cx="6594475" cy="3709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015375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841D87-BAF5-43D5-9C9B-E46D78FFB4BB}" type="slidenum">
              <a:rPr lang="en-US" altLang="de-DE"/>
              <a:pPr eaLnBrk="1" hangingPunct="1">
                <a:spcBef>
                  <a:spcPct val="0"/>
                </a:spcBef>
              </a:pPr>
              <a:t>94</a:t>
            </a:fld>
            <a:endParaRPr lang="en-US" altLang="de-DE"/>
          </a:p>
        </p:txBody>
      </p:sp>
      <p:sp>
        <p:nvSpPr>
          <p:cNvPr id="237571" name="Rectangle 2"/>
          <p:cNvSpPr>
            <a:spLocks noGrp="1" noRot="1" noChangeAspect="1" noChangeArrowheads="1" noTextEdit="1"/>
          </p:cNvSpPr>
          <p:nvPr>
            <p:ph type="sldImg"/>
          </p:nvPr>
        </p:nvSpPr>
        <p:spPr>
          <a:xfrm>
            <a:off x="38100" y="742950"/>
            <a:ext cx="6594475" cy="3709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524515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5B1104-0800-4397-A4DA-2393FA339043}" type="slidenum">
              <a:rPr lang="en-US" altLang="de-DE"/>
              <a:pPr eaLnBrk="1" hangingPunct="1">
                <a:spcBef>
                  <a:spcPct val="0"/>
                </a:spcBef>
              </a:pPr>
              <a:t>95</a:t>
            </a:fld>
            <a:endParaRPr lang="en-US" altLang="de-DE"/>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632120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5B1104-0800-4397-A4DA-2393FA339043}" type="slidenum">
              <a:rPr lang="en-US" altLang="de-DE"/>
              <a:pPr eaLnBrk="1" hangingPunct="1">
                <a:spcBef>
                  <a:spcPct val="0"/>
                </a:spcBef>
              </a:pPr>
              <a:t>96</a:t>
            </a:fld>
            <a:endParaRPr lang="en-US" altLang="de-DE"/>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632120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5B1104-0800-4397-A4DA-2393FA339043}" type="slidenum">
              <a:rPr lang="en-US" altLang="de-DE"/>
              <a:pPr eaLnBrk="1" hangingPunct="1">
                <a:spcBef>
                  <a:spcPct val="0"/>
                </a:spcBef>
              </a:pPr>
              <a:t>97</a:t>
            </a:fld>
            <a:endParaRPr lang="en-US" altLang="de-DE"/>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632120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8C0FA6-C398-46FF-873C-3070ADFEBBE0}" type="slidenum">
              <a:rPr lang="en-US" altLang="de-DE"/>
              <a:pPr eaLnBrk="1" hangingPunct="1">
                <a:spcBef>
                  <a:spcPct val="0"/>
                </a:spcBef>
              </a:pPr>
              <a:t>98</a:t>
            </a:fld>
            <a:endParaRPr lang="en-US" altLang="de-DE"/>
          </a:p>
        </p:txBody>
      </p:sp>
      <p:sp>
        <p:nvSpPr>
          <p:cNvPr id="241667" name="Rectangle 2"/>
          <p:cNvSpPr>
            <a:spLocks noGrp="1" noRot="1" noChangeAspect="1" noChangeArrowheads="1" noTextEdit="1"/>
          </p:cNvSpPr>
          <p:nvPr>
            <p:ph type="sldImg"/>
          </p:nvPr>
        </p:nvSpPr>
        <p:spPr>
          <a:xfrm>
            <a:off x="38100" y="742950"/>
            <a:ext cx="6594475" cy="3709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02171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080DBF-2E43-4CC7-B5A9-508FA6CFB3EE}" type="slidenum">
              <a:rPr lang="en-US" altLang="de-DE"/>
              <a:pPr eaLnBrk="1" hangingPunct="1">
                <a:spcBef>
                  <a:spcPct val="0"/>
                </a:spcBef>
              </a:pPr>
              <a:t>99</a:t>
            </a:fld>
            <a:endParaRPr lang="en-US" altLang="de-DE"/>
          </a:p>
        </p:txBody>
      </p:sp>
      <p:sp>
        <p:nvSpPr>
          <p:cNvPr id="242691" name="Rectangle 2"/>
          <p:cNvSpPr>
            <a:spLocks noGrp="1" noRot="1" noChangeAspect="1" noChangeArrowheads="1" noTextEdit="1"/>
          </p:cNvSpPr>
          <p:nvPr>
            <p:ph type="sldImg"/>
          </p:nvPr>
        </p:nvSpPr>
        <p:spPr>
          <a:xfrm>
            <a:off x="38100" y="742950"/>
            <a:ext cx="6594475" cy="3709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04613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4B333A-F018-49CC-8B06-7189B1229D68}" type="slidenum">
              <a:rPr lang="en-US" altLang="de-DE"/>
              <a:pPr eaLnBrk="1" hangingPunct="1">
                <a:spcBef>
                  <a:spcPct val="0"/>
                </a:spcBef>
              </a:pPr>
              <a:t>100</a:t>
            </a:fld>
            <a:endParaRPr lang="en-US" altLang="de-DE"/>
          </a:p>
        </p:txBody>
      </p:sp>
      <p:sp>
        <p:nvSpPr>
          <p:cNvPr id="243715" name="Rectangle 2"/>
          <p:cNvSpPr>
            <a:spLocks noGrp="1" noRot="1" noChangeAspect="1" noChangeArrowheads="1" noTextEdit="1"/>
          </p:cNvSpPr>
          <p:nvPr>
            <p:ph type="sldImg"/>
          </p:nvPr>
        </p:nvSpPr>
        <p:spPr>
          <a:xfrm>
            <a:off x="38100" y="742950"/>
            <a:ext cx="6594475" cy="3709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929389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38C15A-B8E1-4CEE-A4EA-72C07A908751}" type="slidenum">
              <a:rPr lang="en-US" altLang="de-DE"/>
              <a:pPr eaLnBrk="1" hangingPunct="1">
                <a:spcBef>
                  <a:spcPct val="0"/>
                </a:spcBef>
              </a:pPr>
              <a:t>101</a:t>
            </a:fld>
            <a:endParaRPr lang="en-US" altLang="de-DE"/>
          </a:p>
        </p:txBody>
      </p:sp>
      <p:sp>
        <p:nvSpPr>
          <p:cNvPr id="244739" name="Rectangle 2"/>
          <p:cNvSpPr>
            <a:spLocks noGrp="1" noRot="1" noChangeAspect="1" noChangeArrowheads="1" noTextEdit="1"/>
          </p:cNvSpPr>
          <p:nvPr>
            <p:ph type="sldImg"/>
          </p:nvPr>
        </p:nvSpPr>
        <p:spPr>
          <a:xfrm>
            <a:off x="38100" y="742950"/>
            <a:ext cx="6594475" cy="3709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5786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102D55-2EFC-437D-B58E-812F5470B296}" type="slidenum">
              <a:rPr lang="en-US" altLang="de-DE"/>
              <a:pPr eaLnBrk="1" hangingPunct="1">
                <a:spcBef>
                  <a:spcPct val="0"/>
                </a:spcBef>
              </a:pPr>
              <a:t>102</a:t>
            </a:fld>
            <a:endParaRPr lang="en-US" altLang="de-DE"/>
          </a:p>
        </p:txBody>
      </p:sp>
      <p:sp>
        <p:nvSpPr>
          <p:cNvPr id="245763" name="Rectangle 2"/>
          <p:cNvSpPr>
            <a:spLocks noGrp="1" noRot="1" noChangeAspect="1" noChangeArrowheads="1" noTextEdit="1"/>
          </p:cNvSpPr>
          <p:nvPr>
            <p:ph type="sldImg"/>
          </p:nvPr>
        </p:nvSpPr>
        <p:spPr>
          <a:xfrm>
            <a:off x="38100" y="742950"/>
            <a:ext cx="6594475" cy="3709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403887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D70D8-E19B-43FE-9760-792FDDFA923D}" type="slidenum">
              <a:rPr lang="en-US" altLang="de-DE"/>
              <a:pPr eaLnBrk="1" hangingPunct="1">
                <a:spcBef>
                  <a:spcPct val="0"/>
                </a:spcBef>
              </a:pPr>
              <a:t>103</a:t>
            </a:fld>
            <a:endParaRPr lang="en-US" altLang="de-DE"/>
          </a:p>
        </p:txBody>
      </p:sp>
      <p:sp>
        <p:nvSpPr>
          <p:cNvPr id="246787" name="Rectangle 2"/>
          <p:cNvSpPr>
            <a:spLocks noGrp="1" noRot="1" noChangeAspect="1" noChangeArrowheads="1" noTextEdit="1"/>
          </p:cNvSpPr>
          <p:nvPr>
            <p:ph type="sldImg"/>
          </p:nvPr>
        </p:nvSpPr>
        <p:spPr>
          <a:xfrm>
            <a:off x="38100" y="742950"/>
            <a:ext cx="6594475" cy="3709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5811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5BD477-966E-42B6-86CB-7FECDE637B21}" type="slidenum">
              <a:rPr lang="en-US" altLang="de-DE"/>
              <a:pPr eaLnBrk="1" hangingPunct="1">
                <a:spcBef>
                  <a:spcPct val="0"/>
                </a:spcBef>
              </a:pPr>
              <a:t>104</a:t>
            </a:fld>
            <a:endParaRPr lang="en-US" altLang="de-DE"/>
          </a:p>
        </p:txBody>
      </p:sp>
      <p:sp>
        <p:nvSpPr>
          <p:cNvPr id="247811" name="Rectangle 2"/>
          <p:cNvSpPr>
            <a:spLocks noGrp="1" noRot="1" noChangeAspect="1" noChangeArrowheads="1" noTextEdit="1"/>
          </p:cNvSpPr>
          <p:nvPr>
            <p:ph type="sldImg"/>
          </p:nvPr>
        </p:nvSpPr>
        <p:spPr>
          <a:xfrm>
            <a:off x="38100" y="742950"/>
            <a:ext cx="6594475" cy="3709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024082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1EB216-9FC5-496A-A891-2D63FDBDF891}" type="slidenum">
              <a:rPr lang="en-US" altLang="de-DE"/>
              <a:pPr eaLnBrk="1" hangingPunct="1">
                <a:spcBef>
                  <a:spcPct val="0"/>
                </a:spcBef>
              </a:pPr>
              <a:t>105</a:t>
            </a:fld>
            <a:endParaRPr lang="en-US" altLang="de-DE"/>
          </a:p>
        </p:txBody>
      </p:sp>
      <p:sp>
        <p:nvSpPr>
          <p:cNvPr id="248835" name="Rectangle 2"/>
          <p:cNvSpPr>
            <a:spLocks noGrp="1" noRot="1" noChangeAspect="1" noChangeArrowheads="1" noTextEdit="1"/>
          </p:cNvSpPr>
          <p:nvPr>
            <p:ph type="sldImg"/>
          </p:nvPr>
        </p:nvSpPr>
        <p:spPr>
          <a:xfrm>
            <a:off x="38100" y="742950"/>
            <a:ext cx="6594475" cy="3709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565541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E623C6-A95A-438A-A629-6EED7C70E290}" type="slidenum">
              <a:rPr lang="en-US" altLang="de-DE"/>
              <a:pPr eaLnBrk="1" hangingPunct="1">
                <a:spcBef>
                  <a:spcPct val="0"/>
                </a:spcBef>
              </a:pPr>
              <a:t>106</a:t>
            </a:fld>
            <a:endParaRPr lang="en-US" altLang="de-DE"/>
          </a:p>
        </p:txBody>
      </p:sp>
      <p:sp>
        <p:nvSpPr>
          <p:cNvPr id="249859" name="Rectangle 2"/>
          <p:cNvSpPr>
            <a:spLocks noGrp="1" noRot="1" noChangeAspect="1" noChangeArrowheads="1" noTextEdit="1"/>
          </p:cNvSpPr>
          <p:nvPr>
            <p:ph type="sldImg"/>
          </p:nvPr>
        </p:nvSpPr>
        <p:spPr>
          <a:xfrm>
            <a:off x="38100" y="742950"/>
            <a:ext cx="6594475" cy="3709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442677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574741-93EB-4B9C-8A38-779F8DA7D855}" type="slidenum">
              <a:rPr lang="en-US" altLang="de-DE"/>
              <a:pPr eaLnBrk="1" hangingPunct="1">
                <a:spcBef>
                  <a:spcPct val="0"/>
                </a:spcBef>
              </a:pPr>
              <a:t>107</a:t>
            </a:fld>
            <a:endParaRPr lang="en-US" altLang="de-DE"/>
          </a:p>
        </p:txBody>
      </p:sp>
      <p:sp>
        <p:nvSpPr>
          <p:cNvPr id="250883" name="Rectangle 2"/>
          <p:cNvSpPr>
            <a:spLocks noGrp="1" noRot="1" noChangeAspect="1" noChangeArrowheads="1" noTextEdit="1"/>
          </p:cNvSpPr>
          <p:nvPr>
            <p:ph type="sldImg"/>
          </p:nvPr>
        </p:nvSpPr>
        <p:spPr>
          <a:xfrm>
            <a:off x="38100" y="742950"/>
            <a:ext cx="6594475" cy="3709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344336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C9FF75-2DFD-467E-8ABC-E48C7B545B4A}" type="slidenum">
              <a:rPr lang="en-US" altLang="de-DE"/>
              <a:pPr eaLnBrk="1" hangingPunct="1">
                <a:spcBef>
                  <a:spcPct val="0"/>
                </a:spcBef>
              </a:pPr>
              <a:t>108</a:t>
            </a:fld>
            <a:endParaRPr lang="en-US" altLang="de-DE"/>
          </a:p>
        </p:txBody>
      </p:sp>
      <p:sp>
        <p:nvSpPr>
          <p:cNvPr id="251907" name="Rectangle 2"/>
          <p:cNvSpPr>
            <a:spLocks noGrp="1" noRot="1" noChangeAspect="1" noChangeArrowheads="1" noTextEdit="1"/>
          </p:cNvSpPr>
          <p:nvPr>
            <p:ph type="sldImg"/>
          </p:nvPr>
        </p:nvSpPr>
        <p:spPr>
          <a:xfrm>
            <a:off x="38100" y="742950"/>
            <a:ext cx="6594475" cy="3709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62519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ACE42D-4B81-4F8E-8474-7E96E0D0822F}" type="slidenum">
              <a:rPr lang="en-US" altLang="de-DE"/>
              <a:pPr eaLnBrk="1" hangingPunct="1">
                <a:spcBef>
                  <a:spcPct val="0"/>
                </a:spcBef>
              </a:pPr>
              <a:t>109</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118391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C73925-F440-4947-A435-44D38AD11F60}" type="slidenum">
              <a:rPr lang="en-US" altLang="de-DE"/>
              <a:pPr eaLnBrk="1" hangingPunct="1">
                <a:spcBef>
                  <a:spcPct val="0"/>
                </a:spcBef>
              </a:pPr>
              <a:t>110</a:t>
            </a:fld>
            <a:endParaRPr lang="en-US" altLang="de-DE"/>
          </a:p>
        </p:txBody>
      </p:sp>
      <p:sp>
        <p:nvSpPr>
          <p:cNvPr id="253955" name="Rectangle 2"/>
          <p:cNvSpPr>
            <a:spLocks noGrp="1" noRot="1" noChangeAspect="1" noChangeArrowheads="1" noTextEdit="1"/>
          </p:cNvSpPr>
          <p:nvPr>
            <p:ph type="sldImg"/>
          </p:nvPr>
        </p:nvSpPr>
        <p:spPr>
          <a:xfrm>
            <a:off x="38100" y="742950"/>
            <a:ext cx="6594475" cy="3709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633814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8E9147-A64F-4D9E-9A1D-E3D6C1A6A9DA}" type="slidenum">
              <a:rPr lang="en-US" altLang="de-DE"/>
              <a:pPr eaLnBrk="1" hangingPunct="1">
                <a:spcBef>
                  <a:spcPct val="0"/>
                </a:spcBef>
              </a:pPr>
              <a:t>111</a:t>
            </a:fld>
            <a:endParaRPr lang="en-US" altLang="de-DE"/>
          </a:p>
        </p:txBody>
      </p:sp>
      <p:sp>
        <p:nvSpPr>
          <p:cNvPr id="254979" name="Rectangle 2"/>
          <p:cNvSpPr>
            <a:spLocks noGrp="1" noRot="1" noChangeAspect="1" noChangeArrowheads="1" noTextEdit="1"/>
          </p:cNvSpPr>
          <p:nvPr>
            <p:ph type="sldImg"/>
          </p:nvPr>
        </p:nvSpPr>
        <p:spPr>
          <a:xfrm>
            <a:off x="38100" y="742950"/>
            <a:ext cx="6594475" cy="3709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664384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D363CE-8DC8-4A36-B92E-4C5C830F15D1}" type="slidenum">
              <a:rPr lang="en-US" altLang="de-DE"/>
              <a:pPr eaLnBrk="1" hangingPunct="1">
                <a:spcBef>
                  <a:spcPct val="0"/>
                </a:spcBef>
              </a:pPr>
              <a:t>112</a:t>
            </a:fld>
            <a:endParaRPr lang="en-US" altLang="de-DE"/>
          </a:p>
        </p:txBody>
      </p:sp>
      <p:sp>
        <p:nvSpPr>
          <p:cNvPr id="256003" name="Rectangle 2"/>
          <p:cNvSpPr>
            <a:spLocks noGrp="1" noRot="1" noChangeAspect="1" noChangeArrowheads="1" noTextEdit="1"/>
          </p:cNvSpPr>
          <p:nvPr>
            <p:ph type="sldImg"/>
          </p:nvPr>
        </p:nvSpPr>
        <p:spPr>
          <a:xfrm>
            <a:off x="38100" y="742950"/>
            <a:ext cx="6594475" cy="3709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377039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537471B-B71B-47FB-923B-0F2E8B4CC388}" type="slidenum">
              <a:rPr lang="en-US" altLang="de-DE"/>
              <a:pPr eaLnBrk="1" hangingPunct="1">
                <a:spcBef>
                  <a:spcPct val="0"/>
                </a:spcBef>
              </a:pPr>
              <a:t>113</a:t>
            </a:fld>
            <a:endParaRPr lang="en-US" altLang="de-DE"/>
          </a:p>
        </p:txBody>
      </p:sp>
      <p:sp>
        <p:nvSpPr>
          <p:cNvPr id="257027" name="Rectangle 2"/>
          <p:cNvSpPr>
            <a:spLocks noGrp="1" noRot="1" noChangeAspect="1" noChangeArrowheads="1" noTextEdit="1"/>
          </p:cNvSpPr>
          <p:nvPr>
            <p:ph type="sldImg"/>
          </p:nvPr>
        </p:nvSpPr>
        <p:spPr>
          <a:xfrm>
            <a:off x="38100" y="742950"/>
            <a:ext cx="6594475" cy="3709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397834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276D3E-EDF2-49C4-9001-6FEBC628C024}" type="slidenum">
              <a:rPr lang="en-US" altLang="de-DE"/>
              <a:pPr eaLnBrk="1" hangingPunct="1">
                <a:spcBef>
                  <a:spcPct val="0"/>
                </a:spcBef>
              </a:pPr>
              <a:t>114</a:t>
            </a:fld>
            <a:endParaRPr lang="en-US" altLang="de-DE"/>
          </a:p>
        </p:txBody>
      </p:sp>
      <p:sp>
        <p:nvSpPr>
          <p:cNvPr id="261123" name="Rectangle 2"/>
          <p:cNvSpPr>
            <a:spLocks noGrp="1" noRot="1" noChangeAspect="1" noChangeArrowheads="1" noTextEdit="1"/>
          </p:cNvSpPr>
          <p:nvPr>
            <p:ph type="sldImg"/>
          </p:nvPr>
        </p:nvSpPr>
        <p:spPr>
          <a:xfrm>
            <a:off x="38100" y="742950"/>
            <a:ext cx="6594475" cy="3709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523150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276D3E-EDF2-49C4-9001-6FEBC628C024}" type="slidenum">
              <a:rPr lang="en-US" altLang="de-DE"/>
              <a:pPr eaLnBrk="1" hangingPunct="1">
                <a:spcBef>
                  <a:spcPct val="0"/>
                </a:spcBef>
              </a:pPr>
              <a:t>115</a:t>
            </a:fld>
            <a:endParaRPr lang="en-US" altLang="de-DE"/>
          </a:p>
        </p:txBody>
      </p:sp>
      <p:sp>
        <p:nvSpPr>
          <p:cNvPr id="261123" name="Rectangle 2"/>
          <p:cNvSpPr>
            <a:spLocks noGrp="1" noRot="1" noChangeAspect="1" noChangeArrowheads="1" noTextEdit="1"/>
          </p:cNvSpPr>
          <p:nvPr>
            <p:ph type="sldImg"/>
          </p:nvPr>
        </p:nvSpPr>
        <p:spPr>
          <a:xfrm>
            <a:off x="38100" y="742950"/>
            <a:ext cx="6594475" cy="3709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523150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276D3E-EDF2-49C4-9001-6FEBC628C024}" type="slidenum">
              <a:rPr lang="en-US" altLang="de-DE"/>
              <a:pPr eaLnBrk="1" hangingPunct="1">
                <a:spcBef>
                  <a:spcPct val="0"/>
                </a:spcBef>
              </a:pPr>
              <a:t>116</a:t>
            </a:fld>
            <a:endParaRPr lang="en-US" altLang="de-DE"/>
          </a:p>
        </p:txBody>
      </p:sp>
      <p:sp>
        <p:nvSpPr>
          <p:cNvPr id="261123" name="Rectangle 2"/>
          <p:cNvSpPr>
            <a:spLocks noGrp="1" noRot="1" noChangeAspect="1" noChangeArrowheads="1" noTextEdit="1"/>
          </p:cNvSpPr>
          <p:nvPr>
            <p:ph type="sldImg"/>
          </p:nvPr>
        </p:nvSpPr>
        <p:spPr>
          <a:xfrm>
            <a:off x="38100" y="742950"/>
            <a:ext cx="6594475" cy="3709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523150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276D3E-EDF2-49C4-9001-6FEBC628C024}" type="slidenum">
              <a:rPr lang="en-US" altLang="de-DE"/>
              <a:pPr eaLnBrk="1" hangingPunct="1">
                <a:spcBef>
                  <a:spcPct val="0"/>
                </a:spcBef>
              </a:pPr>
              <a:t>117</a:t>
            </a:fld>
            <a:endParaRPr lang="en-US" altLang="de-DE"/>
          </a:p>
        </p:txBody>
      </p:sp>
      <p:sp>
        <p:nvSpPr>
          <p:cNvPr id="261123" name="Rectangle 2"/>
          <p:cNvSpPr>
            <a:spLocks noGrp="1" noRot="1" noChangeAspect="1" noChangeArrowheads="1" noTextEdit="1"/>
          </p:cNvSpPr>
          <p:nvPr>
            <p:ph type="sldImg"/>
          </p:nvPr>
        </p:nvSpPr>
        <p:spPr>
          <a:xfrm>
            <a:off x="38100" y="742950"/>
            <a:ext cx="6594475" cy="3709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523150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78CD93-1B1E-4ABC-833A-AB8B4433D839}" type="slidenum">
              <a:rPr lang="en-US" altLang="de-DE"/>
              <a:pPr eaLnBrk="1" hangingPunct="1">
                <a:spcBef>
                  <a:spcPct val="0"/>
                </a:spcBef>
              </a:pPr>
              <a:t>118</a:t>
            </a:fld>
            <a:endParaRPr lang="en-US" altLang="de-DE"/>
          </a:p>
        </p:txBody>
      </p:sp>
      <p:sp>
        <p:nvSpPr>
          <p:cNvPr id="264195" name="Rectangle 2"/>
          <p:cNvSpPr>
            <a:spLocks noGrp="1" noRot="1" noChangeAspect="1" noChangeArrowheads="1" noTextEdit="1"/>
          </p:cNvSpPr>
          <p:nvPr>
            <p:ph type="sldImg"/>
          </p:nvPr>
        </p:nvSpPr>
        <p:spPr>
          <a:xfrm>
            <a:off x="38100" y="742950"/>
            <a:ext cx="6594475" cy="3709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559591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78CD93-1B1E-4ABC-833A-AB8B4433D839}" type="slidenum">
              <a:rPr lang="en-US" altLang="de-DE"/>
              <a:pPr eaLnBrk="1" hangingPunct="1">
                <a:spcBef>
                  <a:spcPct val="0"/>
                </a:spcBef>
              </a:pPr>
              <a:t>119</a:t>
            </a:fld>
            <a:endParaRPr lang="en-US" altLang="de-DE"/>
          </a:p>
        </p:txBody>
      </p:sp>
      <p:sp>
        <p:nvSpPr>
          <p:cNvPr id="264195" name="Rectangle 2"/>
          <p:cNvSpPr>
            <a:spLocks noGrp="1" noRot="1" noChangeAspect="1" noChangeArrowheads="1" noTextEdit="1"/>
          </p:cNvSpPr>
          <p:nvPr>
            <p:ph type="sldImg"/>
          </p:nvPr>
        </p:nvSpPr>
        <p:spPr>
          <a:xfrm>
            <a:off x="38100" y="742950"/>
            <a:ext cx="6594475" cy="3709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559591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78CD93-1B1E-4ABC-833A-AB8B4433D839}" type="slidenum">
              <a:rPr lang="en-US" altLang="de-DE"/>
              <a:pPr eaLnBrk="1" hangingPunct="1">
                <a:spcBef>
                  <a:spcPct val="0"/>
                </a:spcBef>
              </a:pPr>
              <a:t>120</a:t>
            </a:fld>
            <a:endParaRPr lang="en-US" altLang="de-DE"/>
          </a:p>
        </p:txBody>
      </p:sp>
      <p:sp>
        <p:nvSpPr>
          <p:cNvPr id="264195" name="Rectangle 2"/>
          <p:cNvSpPr>
            <a:spLocks noGrp="1" noRot="1" noChangeAspect="1" noChangeArrowheads="1" noTextEdit="1"/>
          </p:cNvSpPr>
          <p:nvPr>
            <p:ph type="sldImg"/>
          </p:nvPr>
        </p:nvSpPr>
        <p:spPr>
          <a:xfrm>
            <a:off x="38100" y="742950"/>
            <a:ext cx="6594475" cy="3709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559591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68FA84-A294-4454-B780-615DC3B510B6}" type="slidenum">
              <a:rPr lang="en-US" altLang="de-DE"/>
              <a:pPr eaLnBrk="1" hangingPunct="1">
                <a:spcBef>
                  <a:spcPct val="0"/>
                </a:spcBef>
              </a:pPr>
              <a:t>122</a:t>
            </a:fld>
            <a:endParaRPr lang="en-US" altLang="de-DE"/>
          </a:p>
        </p:txBody>
      </p:sp>
      <p:sp>
        <p:nvSpPr>
          <p:cNvPr id="266243" name="Rectangle 2"/>
          <p:cNvSpPr>
            <a:spLocks noGrp="1" noRot="1" noChangeAspect="1" noChangeArrowheads="1" noTextEdit="1"/>
          </p:cNvSpPr>
          <p:nvPr>
            <p:ph type="sldImg"/>
          </p:nvPr>
        </p:nvSpPr>
        <p:spPr>
          <a:xfrm>
            <a:off x="38100" y="742950"/>
            <a:ext cx="6594475" cy="3709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005073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9971B0-28E5-4D28-AEF9-32E61390B2E8}" type="slidenum">
              <a:rPr lang="en-US" altLang="de-DE"/>
              <a:pPr eaLnBrk="1" hangingPunct="1">
                <a:spcBef>
                  <a:spcPct val="0"/>
                </a:spcBef>
              </a:pPr>
              <a:t>123</a:t>
            </a:fld>
            <a:endParaRPr lang="en-US" altLang="de-DE"/>
          </a:p>
        </p:txBody>
      </p:sp>
      <p:sp>
        <p:nvSpPr>
          <p:cNvPr id="267267" name="Rectangle 2"/>
          <p:cNvSpPr>
            <a:spLocks noGrp="1" noRot="1" noChangeAspect="1" noChangeArrowheads="1" noTextEdit="1"/>
          </p:cNvSpPr>
          <p:nvPr>
            <p:ph type="sldImg"/>
          </p:nvPr>
        </p:nvSpPr>
        <p:spPr>
          <a:xfrm>
            <a:off x="38100" y="742950"/>
            <a:ext cx="6594475" cy="3709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718860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Times New Roman" panose="02020603050405020304" pitchFamily="18" charset="0"/>
              </a:defRPr>
            </a:lvl1pPr>
            <a:lvl2pPr marL="742950" indent="-285750" defTabSz="946150" eaLnBrk="0" hangingPunct="0">
              <a:spcBef>
                <a:spcPct val="30000"/>
              </a:spcBef>
              <a:defRPr sz="1200">
                <a:solidFill>
                  <a:schemeClr val="tx1"/>
                </a:solidFill>
                <a:latin typeface="Times New Roman" panose="02020603050405020304" pitchFamily="18" charset="0"/>
              </a:defRPr>
            </a:lvl2pPr>
            <a:lvl3pPr marL="1143000" indent="-228600" defTabSz="946150" eaLnBrk="0" hangingPunct="0">
              <a:spcBef>
                <a:spcPct val="30000"/>
              </a:spcBef>
              <a:defRPr sz="1200">
                <a:solidFill>
                  <a:schemeClr val="tx1"/>
                </a:solidFill>
                <a:latin typeface="Times New Roman" panose="02020603050405020304" pitchFamily="18" charset="0"/>
              </a:defRPr>
            </a:lvl3pPr>
            <a:lvl4pPr marL="1600200" indent="-228600" defTabSz="946150" eaLnBrk="0" hangingPunct="0">
              <a:spcBef>
                <a:spcPct val="30000"/>
              </a:spcBef>
              <a:defRPr sz="1200">
                <a:solidFill>
                  <a:schemeClr val="tx1"/>
                </a:solidFill>
                <a:latin typeface="Times New Roman" panose="02020603050405020304" pitchFamily="18" charset="0"/>
              </a:defRPr>
            </a:lvl4pPr>
            <a:lvl5pPr marL="2057400" indent="-228600" defTabSz="946150" eaLnBrk="0" hangingPunct="0">
              <a:spcBef>
                <a:spcPct val="30000"/>
              </a:spcBef>
              <a:defRPr sz="1200">
                <a:solidFill>
                  <a:schemeClr val="tx1"/>
                </a:solidFill>
                <a:latin typeface="Times New Roman" panose="02020603050405020304" pitchFamily="18" charset="0"/>
              </a:defRPr>
            </a:lvl5pPr>
            <a:lvl6pPr marL="2514600" indent="-228600" defTabSz="9461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61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61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615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7D09C5-7479-44C6-8A30-BB785BCBD86C}" type="slidenum">
              <a:rPr lang="en-US" altLang="de-DE"/>
              <a:pPr eaLnBrk="1" hangingPunct="1">
                <a:spcBef>
                  <a:spcPct val="0"/>
                </a:spcBef>
              </a:pPr>
              <a:t>124</a:t>
            </a:fld>
            <a:endParaRPr lang="en-US" altLang="de-DE"/>
          </a:p>
        </p:txBody>
      </p:sp>
      <p:sp>
        <p:nvSpPr>
          <p:cNvPr id="268291" name="Rectangle 2"/>
          <p:cNvSpPr>
            <a:spLocks noGrp="1" noRot="1" noChangeAspect="1" noChangeArrowheads="1" noTextEdit="1"/>
          </p:cNvSpPr>
          <p:nvPr>
            <p:ph type="sldImg"/>
          </p:nvPr>
        </p:nvSpPr>
        <p:spPr>
          <a:xfrm>
            <a:off x="38100" y="742950"/>
            <a:ext cx="6594475" cy="3709988"/>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52232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4" name="Slide Number Placeholder 3"/>
          <p:cNvSpPr>
            <a:spLocks noGrp="1"/>
          </p:cNvSpPr>
          <p:nvPr>
            <p:ph type="sldNum" sz="quarter" idx="12"/>
          </p:nvPr>
        </p:nvSpPr>
        <p:spPr bwMode="gray"/>
        <p:txBody>
          <a:bodyPr/>
          <a:lstStyle>
            <a:lvl1pPr>
              <a:defRPr b="0"/>
            </a:lvl1pPr>
          </a:lstStyle>
          <a:p>
            <a:fld id="{C9447AE6-75DF-4056-8658-24FDE4FFE308}"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4 – Jak Se Vcítit Do Druhého...I</a:t>
            </a:r>
          </a:p>
        </p:txBody>
      </p:sp>
      <p:sp>
        <p:nvSpPr>
          <p:cNvPr id="6" name="Slide Number Placeholder 5"/>
          <p:cNvSpPr>
            <a:spLocks noGrp="1"/>
          </p:cNvSpPr>
          <p:nvPr>
            <p:ph type="sldNum" sz="quarter" idx="12"/>
          </p:nvPr>
        </p:nvSpPr>
        <p:spPr bwMode="gray"/>
        <p:txBody>
          <a:bodyPr>
            <a:noAutofit/>
          </a:bodyPr>
          <a:lstStyle>
            <a:lvl1pPr>
              <a:defRPr b="0"/>
            </a:lvl1pPr>
          </a:lstStyle>
          <a:p>
            <a:fld id="{C4236A5D-BAB3-41B4-8A1C-9FD711827EA3}"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7" name="Slide Number Placeholder 6"/>
          <p:cNvSpPr>
            <a:spLocks noGrp="1"/>
          </p:cNvSpPr>
          <p:nvPr>
            <p:ph type="sldNum" sz="quarter" idx="12"/>
          </p:nvPr>
        </p:nvSpPr>
        <p:spPr bwMode="gray"/>
        <p:txBody>
          <a:bodyPr/>
          <a:lstStyle>
            <a:lvl1pPr>
              <a:defRPr b="0"/>
            </a:lvl1pPr>
          </a:lstStyle>
          <a:p>
            <a:fld id="{D36BA092-6BB3-495F-85D0-4CCE479330A1}"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7" name="Slide Number Placeholder 6"/>
          <p:cNvSpPr>
            <a:spLocks noGrp="1"/>
          </p:cNvSpPr>
          <p:nvPr>
            <p:ph type="sldNum" sz="quarter" idx="12"/>
          </p:nvPr>
        </p:nvSpPr>
        <p:spPr bwMode="gray"/>
        <p:txBody>
          <a:bodyPr/>
          <a:lstStyle>
            <a:lvl1pPr>
              <a:defRPr b="0"/>
            </a:lvl1pPr>
          </a:lstStyle>
          <a:p>
            <a:fld id="{C9447AE6-75DF-4056-8658-24FDE4FFE30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7" name="Slide Number Placeholder 6"/>
          <p:cNvSpPr>
            <a:spLocks noGrp="1"/>
          </p:cNvSpPr>
          <p:nvPr>
            <p:ph type="sldNum" sz="quarter" idx="12"/>
          </p:nvPr>
        </p:nvSpPr>
        <p:spPr bwMode="gray"/>
        <p:txBody>
          <a:bodyPr/>
          <a:lstStyle>
            <a:lvl1pPr>
              <a:defRPr b="0"/>
            </a:lvl1pPr>
          </a:lstStyle>
          <a:p>
            <a:fld id="{C9447AE6-75DF-4056-8658-24FDE4FFE30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5" name="Slide Number Placeholder 4"/>
          <p:cNvSpPr>
            <a:spLocks noGrp="1"/>
          </p:cNvSpPr>
          <p:nvPr>
            <p:ph type="sldNum" sz="quarter" idx="12"/>
          </p:nvPr>
        </p:nvSpPr>
        <p:spPr bwMode="gray"/>
        <p:txBody>
          <a:bodyPr/>
          <a:lstStyle>
            <a:lvl1pPr>
              <a:defRPr b="0"/>
            </a:lvl1pPr>
          </a:lstStyle>
          <a:p>
            <a:fld id="{5A965D3D-3896-474C-9440-02416C083CC1}"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4" name="Slide Number Placeholder 3"/>
          <p:cNvSpPr>
            <a:spLocks noGrp="1"/>
          </p:cNvSpPr>
          <p:nvPr>
            <p:ph type="sldNum" sz="quarter" idx="12"/>
          </p:nvPr>
        </p:nvSpPr>
        <p:spPr bwMode="gray"/>
        <p:txBody>
          <a:bodyPr/>
          <a:lstStyle>
            <a:lvl1pPr>
              <a:defRPr b="0"/>
            </a:lvl1pPr>
          </a:lstStyle>
          <a:p>
            <a:fld id="{E8B4B7D2-F3E7-47F6-97C2-DAF5C3950DC1}"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buNone/>
              <a:defRPr sz="1000" b="0" baseline="0">
                <a:solidFill>
                  <a:schemeClr val="tx1"/>
                </a:solidFill>
                <a:latin typeface="+mj-lt"/>
              </a:defRPr>
            </a:lvl1pPr>
          </a:lstStyle>
          <a:p>
            <a:pPr>
              <a:defRPr/>
            </a:pPr>
            <a:r>
              <a:rPr lang="de-DE"/>
              <a:t>Metakognitivní trénink 4 – Jak Se Vcítit Do Druhého...I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buNone/>
              <a:defRPr sz="1000" b="0">
                <a:solidFill>
                  <a:schemeClr val="tx1"/>
                </a:solidFill>
                <a:latin typeface="+mj-lt"/>
              </a:defRPr>
            </a:lvl1pPr>
          </a:lstStyle>
          <a:p>
            <a:fld id="{C9447AE6-75DF-4056-8658-24FDE4FFE308}"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54.jpeg"/><Relationship Id="rId7" Type="http://schemas.openxmlformats.org/officeDocument/2006/relationships/image" Target="../media/image51.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53.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49.jpeg"/><Relationship Id="rId4" Type="http://schemas.openxmlformats.org/officeDocument/2006/relationships/image" Target="../media/image53.jpeg"/></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61.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60.jpeg"/><Relationship Id="rId7"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9.jpeg"/></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4.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2.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4.jpeg"/><Relationship Id="rId4" Type="http://schemas.openxmlformats.org/officeDocument/2006/relationships/image" Target="../media/image63.jpeg"/></Relationships>
</file>

<file path=ppt/slides/_rels/slide65.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66.jpeg"/><Relationship Id="rId7"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5.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3.jpeg"/><Relationship Id="rId4" Type="http://schemas.openxmlformats.org/officeDocument/2006/relationships/image" Target="../media/image65.jpeg"/></Relationships>
</file>

<file path=ppt/slides/_rels/slide6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8.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72.jpeg"/><Relationship Id="rId7"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71.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7.jpeg"/><Relationship Id="rId4" Type="http://schemas.openxmlformats.org/officeDocument/2006/relationships/image" Target="../media/image71.jpeg"/></Relationships>
</file>

<file path=ppt/slides/_rels/slide7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2.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8.jpeg"/><Relationship Id="rId7"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7.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3.jpeg"/><Relationship Id="rId4" Type="http://schemas.openxmlformats.org/officeDocument/2006/relationships/image" Target="../media/image77.jpeg"/></Relationships>
</file>

<file path=ppt/slides/_rels/slide7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6.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84.jpeg"/><Relationship Id="rId7"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83.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83.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90.jpeg"/><Relationship Id="rId7"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9.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5.jpeg"/><Relationship Id="rId4" Type="http://schemas.openxmlformats.org/officeDocument/2006/relationships/image" Target="../media/image89.jpeg"/></Relationships>
</file>

<file path=ppt/slides/_rels/slide8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4.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96.jpeg"/><Relationship Id="rId7"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5.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5.jpeg"/></Relationships>
</file>

<file path=ppt/slides/_rels/slide8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8.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102.jpeg"/><Relationship Id="rId7"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101.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7.jpeg"/><Relationship Id="rId4" Type="http://schemas.openxmlformats.org/officeDocument/2006/relationships/image" Target="../media/image101.jpeg"/></Relationships>
</file>

<file path=ppt/slides/_rels/slide9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2.xml.rels><?xml version="1.0" encoding="UTF-8" standalone="yes"?>
<Relationships xmlns="http://schemas.openxmlformats.org/package/2006/relationships"><Relationship Id="rId3" Type="http://schemas.openxmlformats.org/officeDocument/2006/relationships/image" Target="../media/image107.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8.jpeg"/><Relationship Id="rId7"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7.jpeg"/></Relationships>
</file>

<file path=ppt/slides/_rels/slide9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4.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7.jpe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1.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0.jpeg"/><Relationship Id="rId4" Type="http://schemas.openxmlformats.org/officeDocument/2006/relationships/image" Target="../media/image112.jpeg"/></Relationships>
</file>

<file path=ppt/slides/_rels/slide10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3.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0.jpeg"/><Relationship Id="rId4" Type="http://schemas.openxmlformats.org/officeDocument/2006/relationships/image" Target="../media/image112.jpeg"/></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5.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6.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6.jpeg"/><Relationship Id="rId4" Type="http://schemas.openxmlformats.org/officeDocument/2006/relationships/image" Target="../media/image118.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5.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4" Type="http://schemas.openxmlformats.org/officeDocument/2006/relationships/image" Target="../media/image120.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1.xml"/><Relationship Id="rId1" Type="http://schemas.openxmlformats.org/officeDocument/2006/relationships/slideLayout" Target="../slideLayouts/slideLayout10.xml"/><Relationship Id="rId5" Type="http://schemas.openxmlformats.org/officeDocument/2006/relationships/image" Target="../media/image120.jpeg"/><Relationship Id="rId4" Type="http://schemas.openxmlformats.org/officeDocument/2006/relationships/image" Target="../media/image119.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22.jpeg"/></Relationships>
</file>

<file path=ppt/slides/_rels/slide11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3.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22.jpe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21.xml"/><Relationship Id="rId1" Type="http://schemas.openxmlformats.org/officeDocument/2006/relationships/slideLayout" Target="../slideLayouts/slideLayout5.xml"/><Relationship Id="rId4" Type="http://schemas.openxmlformats.org/officeDocument/2006/relationships/image" Target="../media/image124.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a:t>
            </a:r>
            <a:r>
              <a:rPr lang="en-US" altLang="ja-JP">
                <a:latin typeface="+mn-lt"/>
                <a:ea typeface="+mn-ea"/>
                <a:cs typeface="+mn-cs"/>
              </a:rPr>
              <a:t>4 B </a:t>
            </a:r>
            <a:r>
              <a:rPr lang="en-US" altLang="ja-JP" dirty="0">
                <a:latin typeface="+mn-lt"/>
                <a:ea typeface="+mn-ea"/>
                <a:cs typeface="+mn-cs"/>
              </a:rPr>
              <a:t>– </a:t>
            </a:r>
            <a:r>
              <a:rPr lang="pl-PL" altLang="ko-KR" dirty="0">
                <a:latin typeface="+mn-lt"/>
                <a:ea typeface="+mn-ea"/>
                <a:cs typeface="+mn-cs"/>
              </a:rPr>
              <a:t>Jak Se Vcítit Do Druhého...I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613371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a:t>
            </a:r>
            <a:r>
              <a:rPr lang="cs-CZ" altLang="de-DE" sz="2400" dirty="0">
                <a:solidFill>
                  <a:srgbClr val="333333"/>
                </a:solidFill>
              </a:rPr>
              <a:t> Člověk zkříží ruce před sebou</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endParaRPr lang="de-DE" altLang="de-DE" sz="2400" b="1" dirty="0">
              <a:solidFill>
                <a:srgbClr val="004992"/>
              </a:solidFill>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9" name="Slide Number Placeholder 8"/>
          <p:cNvSpPr>
            <a:spLocks noGrp="1"/>
          </p:cNvSpPr>
          <p:nvPr>
            <p:ph type="sldNum" sz="quarter" idx="12"/>
          </p:nvPr>
        </p:nvSpPr>
        <p:spPr/>
        <p:txBody>
          <a:bodyPr/>
          <a:lstStyle/>
          <a:p>
            <a:fld id="{C4236A5D-BAB3-41B4-8A1C-9FD711827EA3}"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a:t>
            </a:r>
            <a:r>
              <a:rPr lang="cs-CZ" altLang="de-DE" sz="2400" dirty="0">
                <a:solidFill>
                  <a:srgbClr val="333333"/>
                </a:solidFill>
              </a:rPr>
              <a:t> Člověk zkříží ruce před sebou</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endParaRPr lang="de-DE" altLang="de-DE" sz="2400" b="1" dirty="0">
              <a:solidFill>
                <a:srgbClr val="004992"/>
              </a:solidFill>
            </a:endParaRP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sz="2400" dirty="0"/>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4</a:t>
            </a:fld>
            <a:endParaRPr lang="de-DE" altLang="de-DE"/>
          </a:p>
        </p:txBody>
      </p:sp>
    </p:spTree>
    <p:extLst>
      <p:ext uri="{BB962C8B-B14F-4D97-AF65-F5344CB8AC3E}">
        <p14:creationId xmlns:p14="http://schemas.microsoft.com/office/powerpoint/2010/main" val="3727924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Člověk zkříží ruce před sebou</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dirty="0">
                <a:solidFill>
                  <a:srgbClr val="333333"/>
                </a:solidFill>
              </a:rPr>
              <a:t>	</a:t>
            </a: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004992"/>
                </a:solidFill>
              </a:rPr>
              <a:t>To, co o tom člověku </a:t>
            </a:r>
            <a:r>
              <a:rPr lang="cs-CZ" altLang="de-DE" sz="2400">
                <a:solidFill>
                  <a:srgbClr val="004992"/>
                </a:solidFill>
              </a:rPr>
              <a:t>víme</a:t>
            </a:r>
            <a:r>
              <a:rPr lang="en-US" altLang="de-DE" sz="2400">
                <a:solidFill>
                  <a:srgbClr val="333333"/>
                </a:solidFill>
                <a:sym typeface="Wingdings" panose="05000000000000000000" pitchFamily="2" charset="2"/>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Bývá tento člověk spíše arogantní nebo spíše stydlivý</a:t>
            </a:r>
            <a:r>
              <a:rPr lang="en-US"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Člověk zkříží ruce před sebou</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dirty="0">
                <a:solidFill>
                  <a:srgbClr val="333333"/>
                </a:solidFill>
              </a:rPr>
              <a:t>	</a:t>
            </a: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004992"/>
                </a:solidFill>
              </a:rPr>
              <a:t>To, co o tom člověku </a:t>
            </a:r>
            <a:r>
              <a:rPr lang="cs-CZ" altLang="de-DE" sz="2400">
                <a:solidFill>
                  <a:srgbClr val="004992"/>
                </a:solidFill>
              </a:rPr>
              <a:t>víme</a:t>
            </a:r>
            <a:r>
              <a:rPr lang="en-US" altLang="de-DE" sz="2400">
                <a:solidFill>
                  <a:srgbClr val="333333"/>
                </a:solidFill>
                <a:sym typeface="Wingdings" panose="05000000000000000000" pitchFamily="2" charset="2"/>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Bývá tento člověk spíše arogantní nebo spíše stydlivý</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dirty="0">
                <a:solidFill>
                  <a:srgbClr val="004992"/>
                </a:solidFill>
              </a:rPr>
              <a:t>Okolní vlivy</a:t>
            </a:r>
            <a:r>
              <a:rPr lang="en-US" altLang="de-DE" sz="2400" dirty="0">
                <a:solidFill>
                  <a:srgbClr val="004992"/>
                </a:solidFill>
              </a:rPr>
              <a:t>/</a:t>
            </a:r>
            <a:r>
              <a:rPr lang="cs-CZ" altLang="de-DE" sz="2400">
                <a:solidFill>
                  <a:srgbClr val="004992"/>
                </a:solidFill>
              </a:rPr>
              <a:t>situace</a:t>
            </a:r>
            <a:r>
              <a:rPr lang="en-US" altLang="de-DE" sz="2400">
                <a:solidFill>
                  <a:srgbClr val="333333"/>
                </a:solidFill>
                <a:sym typeface="Wingdings" panose="05000000000000000000" pitchFamily="2" charset="2"/>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Když člověk zkříží ruce v chladu, pak je mu nejspíše zima</a:t>
            </a:r>
            <a:r>
              <a:rPr lang="en-US"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6</a:t>
            </a:fld>
            <a:endParaRPr lang="de-DE" altLang="de-DE"/>
          </a:p>
        </p:txBody>
      </p:sp>
    </p:spTree>
    <p:extLst>
      <p:ext uri="{BB962C8B-B14F-4D97-AF65-F5344CB8AC3E}">
        <p14:creationId xmlns:p14="http://schemas.microsoft.com/office/powerpoint/2010/main" val="2736911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Člověk zkříží ruce před sebou</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dirty="0">
                <a:solidFill>
                  <a:srgbClr val="333333"/>
                </a:solidFill>
              </a:rPr>
              <a:t>	</a:t>
            </a: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004992"/>
                </a:solidFill>
              </a:rPr>
              <a:t>To, co o tom člověku </a:t>
            </a:r>
            <a:r>
              <a:rPr lang="cs-CZ" altLang="de-DE" sz="2400">
                <a:solidFill>
                  <a:srgbClr val="004992"/>
                </a:solidFill>
              </a:rPr>
              <a:t>víme</a:t>
            </a:r>
            <a:r>
              <a:rPr lang="en-US" altLang="de-DE" sz="2400">
                <a:solidFill>
                  <a:srgbClr val="333333"/>
                </a:solidFill>
                <a:sym typeface="Wingdings" panose="05000000000000000000" pitchFamily="2" charset="2"/>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Bývá tento člověk spíše arogantní nebo spíše stydlivý</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dirty="0">
                <a:solidFill>
                  <a:srgbClr val="004992"/>
                </a:solidFill>
              </a:rPr>
              <a:t>Okolní vlivy</a:t>
            </a:r>
            <a:r>
              <a:rPr lang="en-US" altLang="de-DE" sz="2400" dirty="0">
                <a:solidFill>
                  <a:srgbClr val="004992"/>
                </a:solidFill>
              </a:rPr>
              <a:t>/</a:t>
            </a:r>
            <a:r>
              <a:rPr lang="cs-CZ" altLang="de-DE" sz="2400">
                <a:solidFill>
                  <a:srgbClr val="004992"/>
                </a:solidFill>
              </a:rPr>
              <a:t>situace</a:t>
            </a:r>
            <a:r>
              <a:rPr lang="en-US" altLang="de-DE" sz="2400">
                <a:solidFill>
                  <a:srgbClr val="333333"/>
                </a:solidFill>
                <a:sym typeface="Wingdings" panose="05000000000000000000" pitchFamily="2" charset="2"/>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Když člověk zkříží ruce v chladu, pak je mu nejspíše zima</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a:solidFill>
                  <a:srgbClr val="004992"/>
                </a:solidFill>
              </a:rPr>
              <a:t>Sebepozorování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Za jakých okolností křížím ruce před sebou já? </a:t>
            </a:r>
            <a:r>
              <a:rPr lang="en-US" altLang="de-DE" sz="2400" dirty="0">
                <a:solidFill>
                  <a:srgbClr val="333333"/>
                </a:solidFill>
              </a:rPr>
              <a:t>(</a:t>
            </a:r>
            <a:r>
              <a:rPr lang="cs-CZ" altLang="de-DE" sz="2400" dirty="0">
                <a:solidFill>
                  <a:srgbClr val="004992"/>
                </a:solidFill>
              </a:rPr>
              <a:t>Ale pozor! </a:t>
            </a:r>
            <a:r>
              <a:rPr lang="cs-CZ" altLang="de-DE" sz="2400" dirty="0">
                <a:solidFill>
                  <a:srgbClr val="333333"/>
                </a:solidFill>
              </a:rPr>
              <a:t>Nepřenášejte své vlastní zážitky hned na ostatní</a:t>
            </a:r>
            <a:r>
              <a:rPr lang="de-DE" altLang="de-DE" sz="2400" dirty="0">
                <a:solidFill>
                  <a:srgbClr val="333333"/>
                </a:solidFill>
              </a:rPr>
              <a:t>!</a:t>
            </a:r>
            <a:r>
              <a:rPr lang="en-US"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7</a:t>
            </a:fld>
            <a:endParaRPr lang="de-DE" altLang="de-DE"/>
          </a:p>
        </p:txBody>
      </p:sp>
    </p:spTree>
    <p:extLst>
      <p:ext uri="{BB962C8B-B14F-4D97-AF65-F5344CB8AC3E}">
        <p14:creationId xmlns:p14="http://schemas.microsoft.com/office/powerpoint/2010/main" val="1603934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Člověk zkříží ruce před sebou</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dirty="0">
                <a:solidFill>
                  <a:srgbClr val="333333"/>
                </a:solidFill>
              </a:rPr>
              <a:t>	</a:t>
            </a: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004992"/>
                </a:solidFill>
              </a:rPr>
              <a:t>To, co o tom člověku </a:t>
            </a:r>
            <a:r>
              <a:rPr lang="cs-CZ" altLang="de-DE" sz="2400">
                <a:solidFill>
                  <a:srgbClr val="004992"/>
                </a:solidFill>
              </a:rPr>
              <a:t>víme</a:t>
            </a:r>
            <a:r>
              <a:rPr lang="en-US" altLang="de-DE" sz="2400">
                <a:solidFill>
                  <a:srgbClr val="333333"/>
                </a:solidFill>
                <a:sym typeface="Wingdings" panose="05000000000000000000" pitchFamily="2" charset="2"/>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Bývá tento člověk spíše arogantní nebo spíše stydlivý</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dirty="0">
                <a:solidFill>
                  <a:srgbClr val="004992"/>
                </a:solidFill>
              </a:rPr>
              <a:t>Okolní vlivy</a:t>
            </a:r>
            <a:r>
              <a:rPr lang="en-US" altLang="de-DE" sz="2400" dirty="0">
                <a:solidFill>
                  <a:srgbClr val="004992"/>
                </a:solidFill>
              </a:rPr>
              <a:t>/</a:t>
            </a:r>
            <a:r>
              <a:rPr lang="cs-CZ" altLang="de-DE" sz="2400">
                <a:solidFill>
                  <a:srgbClr val="004992"/>
                </a:solidFill>
              </a:rPr>
              <a:t>situace</a:t>
            </a:r>
            <a:r>
              <a:rPr lang="en-US" altLang="de-DE" sz="2400">
                <a:solidFill>
                  <a:srgbClr val="333333"/>
                </a:solidFill>
                <a:sym typeface="Wingdings" panose="05000000000000000000" pitchFamily="2" charset="2"/>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Když člověk zkříží ruce v chladu, pak je mu nejspíše zima</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a:solidFill>
                  <a:srgbClr val="004992"/>
                </a:solidFill>
              </a:rPr>
              <a:t>Sebepozorování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Za jakých okolností křížím ruce před sebou já? </a:t>
            </a:r>
            <a:r>
              <a:rPr lang="en-US" altLang="de-DE" sz="2400" dirty="0">
                <a:solidFill>
                  <a:srgbClr val="333333"/>
                </a:solidFill>
              </a:rPr>
              <a:t>(</a:t>
            </a:r>
            <a:r>
              <a:rPr lang="cs-CZ" altLang="de-DE" sz="2400" dirty="0">
                <a:solidFill>
                  <a:srgbClr val="004992"/>
                </a:solidFill>
              </a:rPr>
              <a:t>Ale pozor! </a:t>
            </a:r>
            <a:r>
              <a:rPr lang="cs-CZ" altLang="de-DE" sz="2400" dirty="0">
                <a:solidFill>
                  <a:srgbClr val="333333"/>
                </a:solidFill>
              </a:rPr>
              <a:t>Nepřenášejte své vlastní zážitky hned na ostatní</a:t>
            </a:r>
            <a:r>
              <a:rPr lang="de-DE" altLang="de-DE" sz="2400" dirty="0">
                <a:solidFill>
                  <a:srgbClr val="333333"/>
                </a:solidFill>
              </a:rPr>
              <a:t>!</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dirty="0">
                <a:solidFill>
                  <a:srgbClr val="004992"/>
                </a:solidFill>
              </a:rPr>
              <a:t>Výraz ve tváři</a:t>
            </a:r>
            <a:r>
              <a:rPr lang="en-US" altLang="de-DE" sz="2400">
                <a:solidFill>
                  <a:srgbClr val="004992"/>
                </a:solidFill>
              </a:rPr>
              <a:t>:</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Tváří se tento člověk rozzlobeně, přátelsky nebo jak?</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8</a:t>
            </a:fld>
            <a:endParaRPr lang="de-DE" altLang="de-DE"/>
          </a:p>
        </p:txBody>
      </p:sp>
    </p:spTree>
    <p:extLst>
      <p:ext uri="{BB962C8B-B14F-4D97-AF65-F5344CB8AC3E}">
        <p14:creationId xmlns:p14="http://schemas.microsoft.com/office/powerpoint/2010/main" val="873055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7"/>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cs-CZ" sz="2400" dirty="0">
                <a:solidFill>
                  <a:srgbClr val="333333"/>
                </a:solidFill>
              </a:rPr>
              <a:t>Výzkumy ukázaly, že mnozí </a:t>
            </a:r>
            <a:r>
              <a:rPr lang="en-US" sz="2400" dirty="0">
                <a:solidFill>
                  <a:srgbClr val="333333"/>
                </a:solidFill>
              </a:rPr>
              <a:t>(</a:t>
            </a:r>
            <a:r>
              <a:rPr lang="cs-CZ" sz="2400" dirty="0">
                <a:solidFill>
                  <a:srgbClr val="333333"/>
                </a:solidFill>
              </a:rPr>
              <a:t>ale ne všichni!</a:t>
            </a:r>
            <a:r>
              <a:rPr lang="en-US" sz="2400" dirty="0">
                <a:solidFill>
                  <a:srgbClr val="333333"/>
                </a:solidFill>
              </a:rPr>
              <a:t>) </a:t>
            </a:r>
            <a:r>
              <a:rPr lang="cs-CZ" sz="2400" dirty="0">
                <a:solidFill>
                  <a:srgbClr val="333333"/>
                </a:solidFill>
              </a:rPr>
              <a:t>lidé s psychiatrickými problémy </a:t>
            </a:r>
            <a:r>
              <a:rPr lang="en-US" sz="2400" dirty="0">
                <a:solidFill>
                  <a:srgbClr val="333333"/>
                </a:solidFill>
              </a:rPr>
              <a:t>(</a:t>
            </a:r>
            <a:r>
              <a:rPr lang="cs-CZ" sz="2400" dirty="0">
                <a:solidFill>
                  <a:srgbClr val="333333"/>
                </a:solidFill>
              </a:rPr>
              <a:t>zvláště s psychózou</a:t>
            </a:r>
            <a:r>
              <a:rPr lang="en-US" sz="2400" dirty="0">
                <a:solidFill>
                  <a:srgbClr val="333333"/>
                </a:solidFill>
              </a:rPr>
              <a:t>) </a:t>
            </a:r>
            <a:r>
              <a:rPr lang="cs-CZ" sz="2400" dirty="0">
                <a:solidFill>
                  <a:srgbClr val="333333"/>
                </a:solidFill>
              </a:rPr>
              <a:t>mají tyto problémy</a:t>
            </a:r>
            <a:r>
              <a:rPr lang="en-US" sz="2400" dirty="0">
                <a:solidFill>
                  <a:srgbClr val="333333"/>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C4236A5D-BAB3-41B4-8A1C-9FD711827EA3}"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7"/>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cs-CZ" sz="2400" dirty="0">
                <a:solidFill>
                  <a:srgbClr val="333333"/>
                </a:solidFill>
              </a:rPr>
              <a:t>Výzkumy ukázaly, že mnozí </a:t>
            </a:r>
            <a:r>
              <a:rPr lang="en-US" sz="2400" dirty="0">
                <a:solidFill>
                  <a:srgbClr val="333333"/>
                </a:solidFill>
              </a:rPr>
              <a:t>(</a:t>
            </a:r>
            <a:r>
              <a:rPr lang="cs-CZ" sz="2400" dirty="0">
                <a:solidFill>
                  <a:srgbClr val="333333"/>
                </a:solidFill>
              </a:rPr>
              <a:t>ale ne všichni!</a:t>
            </a:r>
            <a:r>
              <a:rPr lang="en-US" sz="2400" dirty="0">
                <a:solidFill>
                  <a:srgbClr val="333333"/>
                </a:solidFill>
              </a:rPr>
              <a:t>) </a:t>
            </a:r>
            <a:r>
              <a:rPr lang="cs-CZ" sz="2400" dirty="0">
                <a:solidFill>
                  <a:srgbClr val="333333"/>
                </a:solidFill>
              </a:rPr>
              <a:t>lidé s psychiatrickými problémy </a:t>
            </a:r>
            <a:r>
              <a:rPr lang="en-US" sz="2400" dirty="0">
                <a:solidFill>
                  <a:srgbClr val="333333"/>
                </a:solidFill>
              </a:rPr>
              <a:t>(</a:t>
            </a:r>
            <a:r>
              <a:rPr lang="cs-CZ" sz="2400" dirty="0">
                <a:solidFill>
                  <a:srgbClr val="333333"/>
                </a:solidFill>
              </a:rPr>
              <a:t>zvláště s psychózou</a:t>
            </a:r>
            <a:r>
              <a:rPr lang="en-US" sz="2400" dirty="0">
                <a:solidFill>
                  <a:srgbClr val="333333"/>
                </a:solidFill>
              </a:rPr>
              <a:t>) </a:t>
            </a:r>
            <a:r>
              <a:rPr lang="cs-CZ" sz="2400" dirty="0">
                <a:solidFill>
                  <a:srgbClr val="333333"/>
                </a:solidFill>
              </a:rPr>
              <a:t>mají tyto problémy</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cs-CZ" sz="2400" dirty="0">
                <a:solidFill>
                  <a:srgbClr val="004992"/>
                </a:solidFill>
              </a:rPr>
              <a:t>Hůře si všímají a hodnotí výraz ve tváři druhých osob</a:t>
            </a:r>
            <a:r>
              <a:rPr lang="en-US" sz="2400" dirty="0">
                <a:solidFill>
                  <a:srgbClr val="004992"/>
                </a:solidFill>
              </a:rPr>
              <a:t> (</a:t>
            </a:r>
            <a:r>
              <a:rPr lang="cs-CZ" sz="2400" dirty="0">
                <a:solidFill>
                  <a:srgbClr val="004992"/>
                </a:solidFill>
              </a:rPr>
              <a:t>např.</a:t>
            </a:r>
            <a:r>
              <a:rPr lang="de-DE" sz="2400" dirty="0">
                <a:solidFill>
                  <a:srgbClr val="004992"/>
                </a:solidFill>
              </a:rPr>
              <a:t> </a:t>
            </a:r>
            <a:r>
              <a:rPr lang="cs-CZ" sz="2400" dirty="0">
                <a:solidFill>
                  <a:srgbClr val="004992"/>
                </a:solidFill>
              </a:rPr>
              <a:t>smutek, </a:t>
            </a:r>
            <a:r>
              <a:rPr lang="cs-CZ" sz="2400">
                <a:solidFill>
                  <a:srgbClr val="004992"/>
                </a:solidFill>
              </a:rPr>
              <a:t>štěstí</a:t>
            </a:r>
            <a:r>
              <a:rPr lang="en-US" sz="240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C4236A5D-BAB3-41B4-8A1C-9FD711827EA3}" type="slidenum">
              <a:rPr lang="de-DE" altLang="de-DE" smtClean="0"/>
              <a:pPr/>
              <a:t>10</a:t>
            </a:fld>
            <a:endParaRPr lang="de-DE" altLang="de-DE"/>
          </a:p>
        </p:txBody>
      </p:sp>
    </p:spTree>
    <p:extLst>
      <p:ext uri="{BB962C8B-B14F-4D97-AF65-F5344CB8AC3E}">
        <p14:creationId xmlns:p14="http://schemas.microsoft.com/office/powerpoint/2010/main" val="1242591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7"/>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cs-CZ" sz="2400" dirty="0">
                <a:solidFill>
                  <a:srgbClr val="333333"/>
                </a:solidFill>
              </a:rPr>
              <a:t>Výzkumy ukázaly, že mnozí </a:t>
            </a:r>
            <a:r>
              <a:rPr lang="en-US" sz="2400" dirty="0">
                <a:solidFill>
                  <a:srgbClr val="333333"/>
                </a:solidFill>
              </a:rPr>
              <a:t>(</a:t>
            </a:r>
            <a:r>
              <a:rPr lang="cs-CZ" sz="2400" dirty="0">
                <a:solidFill>
                  <a:srgbClr val="333333"/>
                </a:solidFill>
              </a:rPr>
              <a:t>ale ne všichni!</a:t>
            </a:r>
            <a:r>
              <a:rPr lang="en-US" sz="2400" dirty="0">
                <a:solidFill>
                  <a:srgbClr val="333333"/>
                </a:solidFill>
              </a:rPr>
              <a:t>) </a:t>
            </a:r>
            <a:r>
              <a:rPr lang="cs-CZ" sz="2400" dirty="0">
                <a:solidFill>
                  <a:srgbClr val="333333"/>
                </a:solidFill>
              </a:rPr>
              <a:t>lidé s psychiatrickými problémy </a:t>
            </a:r>
            <a:r>
              <a:rPr lang="en-US" sz="2400" dirty="0">
                <a:solidFill>
                  <a:srgbClr val="333333"/>
                </a:solidFill>
              </a:rPr>
              <a:t>(</a:t>
            </a:r>
            <a:r>
              <a:rPr lang="cs-CZ" sz="2400" dirty="0">
                <a:solidFill>
                  <a:srgbClr val="333333"/>
                </a:solidFill>
              </a:rPr>
              <a:t>zvláště s psychózou</a:t>
            </a:r>
            <a:r>
              <a:rPr lang="en-US" sz="2400" dirty="0">
                <a:solidFill>
                  <a:srgbClr val="333333"/>
                </a:solidFill>
              </a:rPr>
              <a:t>) </a:t>
            </a:r>
            <a:r>
              <a:rPr lang="cs-CZ" sz="2400" dirty="0">
                <a:solidFill>
                  <a:srgbClr val="333333"/>
                </a:solidFill>
              </a:rPr>
              <a:t>mají tyto problémy</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cs-CZ" sz="2400" dirty="0">
                <a:solidFill>
                  <a:srgbClr val="004992"/>
                </a:solidFill>
              </a:rPr>
              <a:t>Hůře si všímají a hodnotí výraz ve tváři druhých osob</a:t>
            </a:r>
            <a:r>
              <a:rPr lang="en-US" sz="2400" dirty="0">
                <a:solidFill>
                  <a:srgbClr val="004992"/>
                </a:solidFill>
              </a:rPr>
              <a:t> (</a:t>
            </a:r>
            <a:r>
              <a:rPr lang="cs-CZ" sz="2400" dirty="0">
                <a:solidFill>
                  <a:srgbClr val="004992"/>
                </a:solidFill>
              </a:rPr>
              <a:t>např.</a:t>
            </a:r>
            <a:r>
              <a:rPr lang="de-DE" sz="2400" dirty="0">
                <a:solidFill>
                  <a:srgbClr val="004992"/>
                </a:solidFill>
              </a:rPr>
              <a:t> </a:t>
            </a:r>
            <a:r>
              <a:rPr lang="cs-CZ" sz="2400" dirty="0">
                <a:solidFill>
                  <a:srgbClr val="004992"/>
                </a:solidFill>
              </a:rPr>
              <a:t>smutek, štěstí</a:t>
            </a:r>
            <a:r>
              <a:rPr lang="en-US" sz="2400" dirty="0">
                <a:solidFill>
                  <a:srgbClr val="004992"/>
                </a:solidFill>
              </a:rPr>
              <a:t>).</a:t>
            </a:r>
          </a:p>
          <a:p>
            <a:pPr marL="342900" lvl="0" indent="-342900" defTabSz="914400" fontAlgn="base">
              <a:buClr>
                <a:srgbClr val="333333"/>
              </a:buClr>
              <a:buFont typeface="WingDings"/>
              <a:buChar char=""/>
              <a:tabLst>
                <a:tab pos="361950" algn="l"/>
              </a:tabLst>
              <a:defRPr/>
            </a:pPr>
            <a:r>
              <a:rPr lang="cs-CZ" sz="2400" dirty="0">
                <a:solidFill>
                  <a:srgbClr val="004992"/>
                </a:solidFill>
              </a:rPr>
              <a:t>Obtížně odhadují u druhých lidí jejich úmysly a budoucí chování 	na základě jejich současného chování</a:t>
            </a:r>
            <a:r>
              <a:rPr lang="en-US" sz="2400" dirty="0">
                <a:solidFill>
                  <a:srgbClr val="004992"/>
                </a:solidFill>
              </a:rPr>
              <a:t>.</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C4236A5D-BAB3-41B4-8A1C-9FD711827EA3}" type="slidenum">
              <a:rPr lang="de-DE" altLang="de-DE" smtClean="0"/>
              <a:pPr/>
              <a:t>11</a:t>
            </a:fld>
            <a:endParaRPr lang="de-DE" altLang="de-DE"/>
          </a:p>
        </p:txBody>
      </p:sp>
    </p:spTree>
    <p:extLst>
      <p:ext uri="{BB962C8B-B14F-4D97-AF65-F5344CB8AC3E}">
        <p14:creationId xmlns:p14="http://schemas.microsoft.com/office/powerpoint/2010/main" val="703588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Příklady toho, jak problémy s rozpoznáváním emocí během psychózy prohlubují mylné chápání situace</a:t>
            </a: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Když má člověk pocit, že je neustále ohrožen, vede to k tomu, že zkresleně chápe druhé lidi</a:t>
            </a:r>
            <a:r>
              <a:rPr lang="en-US" altLang="de-DE" sz="2400" dirty="0">
                <a:solidFill>
                  <a:srgbClr val="333333"/>
                </a:solidFill>
              </a:rPr>
              <a:t>:</a:t>
            </a:r>
          </a:p>
          <a:p>
            <a:pPr marL="342900" lvl="1" indent="-342900" defTabSz="914400" fontAlgn="base">
              <a:spcBef>
                <a:spcPts val="1999"/>
              </a:spcBef>
              <a:spcAft>
                <a:spcPts val="0"/>
              </a:spcAft>
              <a:buClr>
                <a:srgbClr val="333333"/>
              </a:buClr>
              <a:buFont typeface="WingDings"/>
              <a:buChar char=""/>
            </a:pPr>
            <a:r>
              <a:rPr lang="cs-CZ" altLang="de-DE" sz="2400" dirty="0">
                <a:solidFill>
                  <a:srgbClr val="333333"/>
                </a:solidFill>
              </a:rPr>
              <a:t>Neutrální výraz ve tváři mylně považuje za odmítavý, pohrdavý výraz.</a:t>
            </a:r>
          </a:p>
          <a:p>
            <a:pPr marL="342900" lvl="1" indent="-342900" defTabSz="914400" fontAlgn="base">
              <a:spcBef>
                <a:spcPts val="1999"/>
              </a:spcBef>
              <a:spcAft>
                <a:spcPts val="0"/>
              </a:spcAft>
              <a:buClr>
                <a:srgbClr val="333333"/>
              </a:buClr>
              <a:buFont typeface="WingDings"/>
              <a:buChar char=""/>
            </a:pPr>
            <a:r>
              <a:rPr lang="cs-CZ" altLang="de-DE" sz="2400" dirty="0">
                <a:solidFill>
                  <a:srgbClr val="333333"/>
                </a:solidFill>
              </a:rPr>
              <a:t>Slovům povzbuzení od přítele nevěří.</a:t>
            </a:r>
          </a:p>
          <a:p>
            <a:pPr marL="342900" lvl="1" indent="-342900" defTabSz="914400" fontAlgn="base">
              <a:spcBef>
                <a:spcPts val="1999"/>
              </a:spcBef>
              <a:spcAft>
                <a:spcPts val="0"/>
              </a:spcAft>
              <a:buClr>
                <a:srgbClr val="333333"/>
              </a:buClr>
              <a:buFont typeface="WingDings"/>
              <a:buChar char=""/>
            </a:pPr>
            <a:r>
              <a:rPr lang="cs-CZ" altLang="de-DE" sz="2400" dirty="0">
                <a:solidFill>
                  <a:srgbClr val="333333"/>
                </a:solidFill>
              </a:rPr>
              <a:t>Když se spolucestující v autobuse tváří nervózně, mylně to považuje za známku toho, že mu hrozí nějaké nebezpečí (např. že na něj někdo zaútočí)</a:t>
            </a:r>
            <a:r>
              <a:rPr lang="de-DE" altLang="de-DE" sz="2400" dirty="0">
                <a:solidFill>
                  <a:srgbClr val="333333"/>
                </a:solidFill>
              </a:rPr>
              <a:t>.</a:t>
            </a:r>
          </a:p>
          <a:p>
            <a:pPr lvl="0" algn="ctr" defTabSz="914400" fontAlgn="base"/>
            <a:r>
              <a:rPr lang="cs-CZ" altLang="de-DE" sz="2400" dirty="0">
                <a:solidFill>
                  <a:srgbClr val="004992"/>
                </a:solidFill>
              </a:rPr>
              <a:t>Může někdo z vás krátce uvést nějakou vlastní podobnou zkušenost</a:t>
            </a:r>
            <a:r>
              <a:rPr lang="en-US" altLang="de-DE"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Cvičení 1</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vyjmenujte některé lidské emoce/pocity</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vyjmenujte některé lidské emoce/pocity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Radost</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Překvapení</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Strach</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Smutek</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Zlost</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Znechucení</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Bolest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Emoce/pocity</a:t>
            </a:r>
            <a:br>
              <a:rPr lang="en-US" sz="3600">
                <a:solidFill>
                  <a:srgbClr val="004992"/>
                </a:solidFill>
                <a:latin typeface="+mn-lt"/>
                <a:ea typeface="+mn-ea"/>
                <a:cs typeface="+mn-cs"/>
              </a:rPr>
            </a:br>
            <a:r>
              <a:rPr lang="en-US">
                <a:solidFill>
                  <a:srgbClr val="004992"/>
                </a:solidFill>
                <a:latin typeface="+mn-lt"/>
                <a:ea typeface="+mn-ea"/>
                <a:cs typeface="+mn-cs"/>
              </a:rPr>
              <a:t>Někdy je snadné pochopit, jak se někdo druhý cítí... zvláště pokud znáte okolnosti...</a:t>
            </a:r>
          </a:p>
        </p:txBody>
      </p:sp>
      <p:pic>
        <p:nvPicPr>
          <p:cNvPr id="17"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Emoce/pocity</a:t>
            </a:r>
            <a:br>
              <a:rPr lang="en-US" sz="3600">
                <a:solidFill>
                  <a:srgbClr val="004992"/>
                </a:solidFill>
                <a:latin typeface="+mn-lt"/>
                <a:ea typeface="+mn-ea"/>
                <a:cs typeface="+mn-cs"/>
              </a:rPr>
            </a:br>
            <a:r>
              <a:rPr lang="en-US">
                <a:solidFill>
                  <a:srgbClr val="004992"/>
                </a:solidFill>
                <a:latin typeface="+mn-lt"/>
                <a:ea typeface="+mn-ea"/>
                <a:cs typeface="+mn-cs"/>
              </a:rPr>
              <a:t>Někdy je snadné pochopit, jak se někdo druhý cítí... zvláště pokud znáte okolnosti...</a:t>
            </a:r>
          </a:p>
        </p:txBody>
      </p:sp>
      <p:pic>
        <p:nvPicPr>
          <p:cNvPr id="23"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7"/>
          <p:cNvSpPr txBox="1">
            <a:spLocks noChangeArrowheads="1"/>
          </p:cNvSpPr>
          <p:nvPr/>
        </p:nvSpPr>
        <p:spPr bwMode="auto">
          <a:xfrm>
            <a:off x="5120640" y="4597042"/>
            <a:ext cx="1920240" cy="40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Překvapení</a:t>
            </a:r>
            <a:endParaRPr lang="en-GB" altLang="de-DE" sz="2000" dirty="0">
              <a:solidFill>
                <a:srgbClr val="004992"/>
              </a:solidFill>
              <a:latin typeface="Calibri Light"/>
            </a:endParaRPr>
          </a:p>
        </p:txBody>
      </p:sp>
      <p:sp>
        <p:nvSpPr>
          <p:cNvPr id="30"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Smutek</a:t>
            </a:r>
            <a:endParaRPr lang="en-GB" altLang="de-DE" sz="2000" dirty="0">
              <a:solidFill>
                <a:srgbClr val="004992"/>
              </a:solidFill>
              <a:latin typeface="Calibri Light"/>
            </a:endParaRPr>
          </a:p>
        </p:txBody>
      </p:sp>
      <p:sp>
        <p:nvSpPr>
          <p:cNvPr id="31"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Štěstí</a:t>
            </a:r>
            <a:endParaRPr lang="en-GB" altLang="de-DE" sz="2000" dirty="0">
              <a:solidFill>
                <a:srgbClr val="004992"/>
              </a:solidFill>
              <a:latin typeface="Calibri Light"/>
            </a:endParaRPr>
          </a:p>
        </p:txBody>
      </p:sp>
      <p:sp>
        <p:nvSpPr>
          <p:cNvPr id="32"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Znechucení</a:t>
            </a:r>
            <a:endParaRPr lang="en-GB" altLang="de-DE" sz="2000" dirty="0">
              <a:solidFill>
                <a:srgbClr val="004992"/>
              </a:solidFill>
              <a:latin typeface="Calibri Light"/>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Zlost</a:t>
            </a:r>
            <a:endParaRPr lang="en-GB" altLang="de-DE" sz="2000" dirty="0">
              <a:solidFill>
                <a:srgbClr val="004992"/>
              </a:solidFill>
              <a:latin typeface="Calibri Light"/>
            </a:endParaRPr>
          </a:p>
        </p:txBody>
      </p:sp>
      <p:sp>
        <p:nvSpPr>
          <p:cNvPr id="34"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Bolest</a:t>
            </a:r>
            <a:endParaRPr lang="en-GB"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35" name="Text Box 16"/>
          <p:cNvSpPr txBox="1">
            <a:spLocks noChangeArrowheads="1"/>
          </p:cNvSpPr>
          <p:nvPr/>
        </p:nvSpPr>
        <p:spPr bwMode="auto">
          <a:xfrm>
            <a:off x="5486400"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None/>
            </a:pPr>
            <a:r>
              <a:rPr lang="de-DE" altLang="de-DE" sz="2400" dirty="0">
                <a:solidFill>
                  <a:srgbClr val="333333"/>
                </a:solidFill>
                <a:latin typeface="Calibri Light"/>
              </a:rPr>
              <a:t>Je to obtížnější, když dotyčného člověka neznáte nebo neznáte okolnosti!</a:t>
            </a:r>
          </a:p>
          <a:p>
            <a:pPr eaLnBrk="1" hangingPunct="1">
              <a:lnSpc>
                <a:spcPct val="105000"/>
              </a:lnSpc>
              <a:spcBef>
                <a:spcPts val="1999"/>
              </a:spcBef>
              <a:spcAft>
                <a:spcPts val="0"/>
              </a:spcAft>
              <a:buClr>
                <a:srgbClr val="000000"/>
              </a:buClr>
              <a:buNone/>
            </a:pPr>
            <a:r>
              <a:rPr lang="de-DE" altLang="de-DE" sz="2400" dirty="0">
                <a:solidFill>
                  <a:srgbClr val="004992"/>
                </a:solidFill>
                <a:latin typeface="Calibri Light"/>
              </a:rPr>
              <a:t>Prosím pokuste se určit emoční výraz na obrázcích 1 až 6.</a:t>
            </a:r>
            <a:endParaRPr lang="en-GB"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E8B4B7D2-F3E7-47F6-97C2-DAF5C3950DC1}"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5486399"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cs-CZ" altLang="de-DE" sz="2400" dirty="0">
                <a:solidFill>
                  <a:srgbClr val="333333"/>
                </a:solidFill>
                <a:latin typeface="+mn-lt"/>
                <a:cs typeface="+mn-cs"/>
              </a:rPr>
              <a:t>Radost</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cs-CZ" altLang="de-DE" sz="2400" dirty="0">
                <a:solidFill>
                  <a:srgbClr val="333333"/>
                </a:solidFill>
                <a:latin typeface="+mn-lt"/>
                <a:cs typeface="+mn-cs"/>
              </a:rPr>
              <a:t>Překvapení</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cs-CZ" altLang="de-DE" sz="2400" dirty="0">
                <a:solidFill>
                  <a:srgbClr val="333333"/>
                </a:solidFill>
                <a:latin typeface="+mn-lt"/>
                <a:cs typeface="+mn-cs"/>
              </a:rPr>
              <a:t>Strach</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cs-CZ" altLang="de-DE" sz="2400" dirty="0">
                <a:solidFill>
                  <a:srgbClr val="333333"/>
                </a:solidFill>
                <a:latin typeface="+mn-lt"/>
                <a:cs typeface="+mn-cs"/>
              </a:rPr>
              <a:t>Smutek</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cs-CZ" altLang="de-DE" sz="2400" dirty="0">
                <a:solidFill>
                  <a:srgbClr val="333333"/>
                </a:solidFill>
                <a:latin typeface="+mn-lt"/>
                <a:cs typeface="+mn-cs"/>
              </a:rPr>
              <a:t>Zlost</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cs-CZ" altLang="de-DE" sz="2400" dirty="0">
                <a:solidFill>
                  <a:srgbClr val="333333"/>
                </a:solidFill>
                <a:latin typeface="+mn-lt"/>
                <a:cs typeface="+mn-cs"/>
              </a:rPr>
              <a:t>Znechucení</a:t>
            </a:r>
            <a:endParaRPr lang="de-DE" altLang="de-DE" sz="2400" dirty="0">
              <a:solidFill>
                <a:srgbClr val="333333"/>
              </a:solidFill>
              <a:latin typeface="+mn-lt"/>
              <a:cs typeface="+mn-cs"/>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E8B4B7D2-F3E7-47F6-97C2-DAF5C3950DC1}" type="slidenum">
              <a:rPr lang="de-DE" altLang="de-DE" smtClean="0"/>
              <a:pPr/>
              <a:t>19</a:t>
            </a:fld>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Můžeme usuzovat na povahu nebo povolání druhého člověka pouze na základě toho jak vypadá?</a:t>
            </a: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Který z těchto čtyř mužů je herec, sportovec</a:t>
            </a:r>
            <a:r>
              <a:rPr lang="de-DE" altLang="de-DE" sz="2400" dirty="0">
                <a:solidFill>
                  <a:srgbClr val="333333"/>
                </a:solidFill>
              </a:rPr>
              <a:t>, </a:t>
            </a:r>
            <a:r>
              <a:rPr lang="cs-CZ" altLang="de-DE" sz="2400" dirty="0">
                <a:solidFill>
                  <a:srgbClr val="333333"/>
                </a:solidFill>
              </a:rPr>
              <a:t>psycho</a:t>
            </a:r>
            <a:r>
              <a:rPr lang="de-DE" altLang="de-DE" sz="2400">
                <a:solidFill>
                  <a:srgbClr val="333333"/>
                </a:solidFill>
              </a:rPr>
              <a:t>terapeut</a:t>
            </a:r>
            <a:r>
              <a:rPr lang="cs-CZ" altLang="de-DE" sz="2400">
                <a:solidFill>
                  <a:srgbClr val="333333"/>
                </a:solidFill>
              </a:rPr>
              <a:t> </a:t>
            </a:r>
            <a:r>
              <a:rPr lang="cs-CZ" altLang="de-DE" sz="2400" dirty="0">
                <a:solidFill>
                  <a:srgbClr val="333333"/>
                </a:solidFill>
              </a:rPr>
              <a:t>a který sériový vrah</a:t>
            </a:r>
            <a:r>
              <a:rPr lang="de-DE" altLang="de-DE" sz="2400" dirty="0">
                <a:solidFill>
                  <a:srgbClr val="333333"/>
                </a:solidFill>
              </a:rPr>
              <a:t>? </a:t>
            </a:r>
            <a:r>
              <a:rPr lang="cs-CZ" altLang="ko-KR" sz="2400" dirty="0">
                <a:solidFill>
                  <a:srgbClr val="333333"/>
                </a:solidFill>
              </a:rPr>
              <a:t>Jak moc jste si tím jisti?</a:t>
            </a:r>
            <a:endParaRPr lang="en-US" sz="2400" dirty="0"/>
          </a:p>
        </p:txBody>
      </p:sp>
      <p:pic>
        <p:nvPicPr>
          <p:cNvPr id="14"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cs-CZ" altLang="de-DE" sz="2400">
                <a:solidFill>
                  <a:srgbClr val="333333"/>
                </a:solidFill>
              </a:rPr>
              <a:t>Naše první dojmy jsou často vytvářeny na základě stereotypů</a:t>
            </a:r>
            <a:r>
              <a:rPr lang="de-DE" altLang="de-DE" sz="2400" dirty="0">
                <a:solidFill>
                  <a:srgbClr val="333333"/>
                </a:solidFill>
              </a:rPr>
              <a:t>. </a:t>
            </a:r>
            <a:r>
              <a:rPr lang="cs-CZ" altLang="de-DE" sz="2400" dirty="0">
                <a:solidFill>
                  <a:srgbClr val="333333"/>
                </a:solidFill>
              </a:rPr>
              <a:t>Například ne všichni herci jsou přitažliví a ne všichni vrazi vypadají brutálně</a:t>
            </a:r>
            <a:r>
              <a:rPr lang="de-DE" altLang="de-DE" sz="2400" dirty="0">
                <a:solidFill>
                  <a:srgbClr val="333333"/>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Poznali jste to?</a:t>
            </a:r>
          </a:p>
        </p:txBody>
      </p:sp>
      <p:pic>
        <p:nvPicPr>
          <p:cNvPr id="2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Ted Bundy:</a:t>
            </a:r>
          </a:p>
          <a:p>
            <a:pPr algn="ctr" eaLnBrk="1" hangingPunct="1">
              <a:spcBef>
                <a:spcPts val="0"/>
              </a:spcBef>
              <a:spcAft>
                <a:spcPts val="0"/>
              </a:spcAft>
              <a:buClrTx/>
              <a:buNone/>
            </a:pPr>
            <a:r>
              <a:rPr lang="fr-FR" altLang="de-DE" sz="1800">
                <a:latin typeface="Calibri Light"/>
              </a:rPr>
              <a:t>sériový vrah</a:t>
            </a:r>
            <a:endParaRPr lang="en-GB" altLang="de-DE" sz="1800" dirty="0">
              <a:latin typeface="Calibri Light"/>
            </a:endParaRPr>
          </a:p>
        </p:txBody>
      </p:sp>
      <p:sp>
        <p:nvSpPr>
          <p:cNvPr id="25"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nl-NL" altLang="de-DE" sz="1800">
                <a:latin typeface="Calibri Light"/>
              </a:rPr>
              <a:t>Eddie “Orel” Edwards:</a:t>
            </a:r>
          </a:p>
          <a:p>
            <a:pPr algn="ctr" eaLnBrk="1" hangingPunct="1">
              <a:spcBef>
                <a:spcPts val="0"/>
              </a:spcBef>
              <a:spcAft>
                <a:spcPts val="0"/>
              </a:spcAft>
              <a:buClrTx/>
              <a:buNone/>
            </a:pPr>
            <a:r>
              <a:rPr lang="nl-NL" altLang="de-DE" sz="1800">
                <a:latin typeface="Calibri Light"/>
              </a:rPr>
              <a:t>skokan na lyžích</a:t>
            </a:r>
            <a:endParaRPr lang="en-GB" altLang="de-DE" sz="1800" dirty="0">
              <a:latin typeface="Calibri Light"/>
            </a:endParaRPr>
          </a:p>
        </p:txBody>
      </p:sp>
      <p:sp>
        <p:nvSpPr>
          <p:cNvPr id="26"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Harald Effenberg:</a:t>
            </a:r>
          </a:p>
          <a:p>
            <a:pPr algn="ctr" eaLnBrk="1" hangingPunct="1">
              <a:spcBef>
                <a:spcPts val="0"/>
              </a:spcBef>
              <a:spcAft>
                <a:spcPts val="0"/>
              </a:spcAft>
              <a:buClrTx/>
              <a:buNone/>
            </a:pPr>
            <a:r>
              <a:rPr lang="de-DE" altLang="de-DE" sz="1800">
                <a:latin typeface="Calibri Light"/>
              </a:rPr>
              <a:t>herec</a:t>
            </a:r>
            <a:endParaRPr lang="en-GB" altLang="de-DE" sz="1800" dirty="0">
              <a:latin typeface="Calibri Light"/>
            </a:endParaRPr>
          </a:p>
        </p:txBody>
      </p:sp>
      <p:sp>
        <p:nvSpPr>
          <p:cNvPr id="27"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de-DE" altLang="de-DE" sz="1800" dirty="0" err="1">
                <a:latin typeface="Calibri Light"/>
              </a:rPr>
              <a:t>psychoterapeut</a:t>
            </a:r>
            <a:endParaRPr lang="en-GB" altLang="de-DE" sz="18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jste v Římě, chovejte se jako Římané!</a:t>
            </a:r>
            <a:br>
              <a:rPr lang="en-US" sz="3600">
                <a:solidFill>
                  <a:srgbClr val="004992"/>
                </a:solidFill>
                <a:latin typeface="+mn-lt"/>
                <a:ea typeface="+mn-ea"/>
                <a:cs typeface="+mn-cs"/>
              </a:rPr>
            </a:br>
            <a:r>
              <a:rPr lang="en-US">
                <a:solidFill>
                  <a:srgbClr val="004992"/>
                </a:solidFill>
                <a:latin typeface="+mn-lt"/>
                <a:ea typeface="+mn-ea"/>
                <a:cs typeface="+mn-cs"/>
              </a:rPr>
              <a:t>Běžná nedorozumění v hodnocení gest</a:t>
            </a:r>
            <a:endParaRPr lang="en-US" dirty="0">
              <a:solidFill>
                <a:srgbClr val="004992"/>
              </a:solidFill>
              <a:latin typeface="+mn-lt"/>
              <a:ea typeface="+mn-ea"/>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2822893152"/>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gesto/mimika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Jak je toto gesto chápáno zde vs. někde jinde?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Blízký tělesný kontakt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Žádoucí</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nebo</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nevhodný</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jste v Římě, chovejte se jako Římané!</a:t>
            </a:r>
            <a:br>
              <a:rPr lang="en-US" sz="3600">
                <a:solidFill>
                  <a:srgbClr val="004992"/>
                </a:solidFill>
                <a:latin typeface="+mn-lt"/>
                <a:ea typeface="+mn-ea"/>
                <a:cs typeface="+mn-cs"/>
              </a:rPr>
            </a:br>
            <a:r>
              <a:rPr lang="en-US">
                <a:solidFill>
                  <a:srgbClr val="004992"/>
                </a:solidFill>
                <a:latin typeface="+mn-lt"/>
                <a:ea typeface="+mn-ea"/>
                <a:cs typeface="+mn-cs"/>
              </a:rPr>
              <a:t>Běžná nedorozumění v hodnocení gest</a:t>
            </a:r>
            <a:endParaRPr lang="en-US" dirty="0">
              <a:solidFill>
                <a:srgbClr val="004992"/>
              </a:solidFill>
              <a:latin typeface="+mn-lt"/>
              <a:ea typeface="+mn-ea"/>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3406720317"/>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gesto/mimika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Jak je toto gesto chápáno zde vs. někde jinde?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Severní</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Amerika,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Evropa</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“O.K.”, “Dobře”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Francie,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Belgie</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Tunisko</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“Jsi nula”, “Jsi k ničemu”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Japonsko</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“Peníze”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některých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zemích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to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ponižující</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gesto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vůči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homosexuálním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mužům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Blízký tělesný kontakt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Žádoucí</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nebo</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nevhodný</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23</a:t>
            </a:fld>
            <a:endParaRPr lang="de-DE" altLang="de-DE"/>
          </a:p>
        </p:txBody>
      </p:sp>
    </p:spTree>
    <p:extLst>
      <p:ext uri="{BB962C8B-B14F-4D97-AF65-F5344CB8AC3E}">
        <p14:creationId xmlns:p14="http://schemas.microsoft.com/office/powerpoint/2010/main" val="4023459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jste v Římě, chovejte se jako Římané!</a:t>
            </a:r>
            <a:br>
              <a:rPr lang="en-US" sz="3600">
                <a:solidFill>
                  <a:srgbClr val="004992"/>
                </a:solidFill>
                <a:latin typeface="+mn-lt"/>
                <a:ea typeface="+mn-ea"/>
                <a:cs typeface="+mn-cs"/>
              </a:rPr>
            </a:br>
            <a:r>
              <a:rPr lang="en-US">
                <a:solidFill>
                  <a:srgbClr val="004992"/>
                </a:solidFill>
                <a:latin typeface="+mn-lt"/>
                <a:ea typeface="+mn-ea"/>
                <a:cs typeface="+mn-cs"/>
              </a:rPr>
              <a:t>Běžná nedorozumění v hodnocení gest</a:t>
            </a:r>
            <a:endParaRPr lang="en-US" dirty="0">
              <a:solidFill>
                <a:srgbClr val="004992"/>
              </a:solidFill>
              <a:latin typeface="+mn-lt"/>
              <a:ea typeface="+mn-ea"/>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3045913813"/>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gesto/mimika</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Jak je toto gesto chápáno zde vs. někde jinde?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Severní</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Amerika,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Evropa</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“O.K.”, “Dobře”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Francie,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Belgie</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Tunisko</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“Jsi nula”, “Jsi k ničemu”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Japonsko</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“Peníze”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některých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zemích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to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ponižující</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gesto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vůči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homosexuálním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mužům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Blízký tělesný kontakt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Žádoucí</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nebo</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nevhodný</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závislosti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(sub-)</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kultuře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těsný</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tělesný</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kontakt</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považován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nevhodný</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např</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starší</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lidé</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západních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zemích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nebo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normální</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např</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mladí</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lidé</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jižní</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Evropě</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když</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 s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někým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vítáme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Zatímco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západních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zemích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objetí</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líbání</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mezi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muži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jen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vzácné</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mnoha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arabských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zemích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to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normální</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bývalých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komunistických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zemích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takto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vítali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loučili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státníci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oficiálních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err="1">
                          <a:ln>
                            <a:noFill/>
                          </a:ln>
                          <a:solidFill>
                            <a:srgbClr val="333333"/>
                          </a:solidFill>
                          <a:effectLst/>
                          <a:latin typeface="Calibri Light"/>
                          <a:ea typeface="ＭＳ Ｐゴシック" pitchFamily="34" charset="-128"/>
                          <a:cs typeface="Times New Roman" pitchFamily="18" charset="0"/>
                        </a:rPr>
                        <a:t>návštěvách</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(“bratrský </a:t>
                      </a:r>
                      <a:r>
                        <a:rPr kumimoji="0" lang="en-US" sz="1800" b="0" i="0" u="none" strike="noStrike" cap="none" normalizeH="0" baseline="0" err="1">
                          <a:ln>
                            <a:noFill/>
                          </a:ln>
                          <a:solidFill>
                            <a:srgbClr val="333333"/>
                          </a:solidFill>
                          <a:effectLst/>
                          <a:latin typeface="Calibri Light"/>
                          <a:ea typeface="ＭＳ Ｐゴシック" pitchFamily="34" charset="-128"/>
                          <a:cs typeface="Times New Roman" pitchFamily="18" charset="0"/>
                        </a:rPr>
                        <a:t>socialistický</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polibek”).</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24</a:t>
            </a:fld>
            <a:endParaRPr lang="de-DE" altLang="de-DE"/>
          </a:p>
        </p:txBody>
      </p:sp>
    </p:spTree>
    <p:extLst>
      <p:ext uri="{BB962C8B-B14F-4D97-AF65-F5344CB8AC3E}">
        <p14:creationId xmlns:p14="http://schemas.microsoft.com/office/powerpoint/2010/main" val="3553316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Běžná nedorozumění v interpretaci gest v různých kulturách</a:t>
            </a:r>
          </a:p>
        </p:txBody>
      </p:sp>
      <p:graphicFrame>
        <p:nvGraphicFramePr>
          <p:cNvPr id="8" name="Group 26"/>
          <p:cNvGraphicFramePr>
            <a:graphicFrameLocks noGrp="1"/>
          </p:cNvGraphicFramePr>
          <p:nvPr>
            <p:extLst>
              <p:ext uri="{D42A27DB-BD31-4B8C-83A1-F6EECF244321}">
                <p14:modId xmlns:p14="http://schemas.microsoft.com/office/powerpoint/2010/main" val="2037958145"/>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Gesta/Chování</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Možná nedorozumění</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Oblékání</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Nedorozumění</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mezi</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dospívajícími</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dospělými</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Běžná nedorozumění v interpretaci gest v různých kulturách</a:t>
            </a:r>
          </a:p>
        </p:txBody>
      </p:sp>
      <p:graphicFrame>
        <p:nvGraphicFramePr>
          <p:cNvPr id="8" name="Group 26"/>
          <p:cNvGraphicFramePr>
            <a:graphicFrameLocks noGrp="1"/>
          </p:cNvGraphicFramePr>
          <p:nvPr>
            <p:extLst>
              <p:ext uri="{D42A27DB-BD31-4B8C-83A1-F6EECF244321}">
                <p14:modId xmlns:p14="http://schemas.microsoft.com/office/powerpoint/2010/main" val="2493326203"/>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Gesta/Chování</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Možná nedorozumění</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Oblékání</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Nedorozumění</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mezi</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dospívajícími</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dospělými</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mnoho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dospívajících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dívek</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západních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zemích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normální</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chodit</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krátkých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sukních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těsně</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přiléhajících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šatech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ale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starší</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lidé</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nebo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lidé</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z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Arabských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zemí</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to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mohou</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považovat</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nevhodné</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nebo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err="1">
                          <a:ln>
                            <a:noFill/>
                          </a:ln>
                          <a:solidFill>
                            <a:srgbClr val="333333"/>
                          </a:solidFill>
                          <a:effectLst/>
                          <a:latin typeface="Calibri Light"/>
                          <a:ea typeface="ＭＳ Ｐゴシック" pitchFamily="34" charset="-128"/>
                          <a:cs typeface="Times New Roman" pitchFamily="18" charset="0"/>
                        </a:rPr>
                        <a:t>provokativní</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26</a:t>
            </a:fld>
            <a:endParaRPr lang="de-DE" altLang="de-DE"/>
          </a:p>
        </p:txBody>
      </p:sp>
    </p:spTree>
    <p:extLst>
      <p:ext uri="{BB962C8B-B14F-4D97-AF65-F5344CB8AC3E}">
        <p14:creationId xmlns:p14="http://schemas.microsoft.com/office/powerpoint/2010/main" val="3178161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 2</a:t>
            </a:r>
            <a:endParaRPr lang="de-DE" altLang="de-DE" sz="3600">
              <a:latin typeface="+mn-lt"/>
              <a:ea typeface="+mn-ea"/>
              <a:cs typeface="+mn-cs"/>
            </a:endParaRPr>
          </a:p>
        </p:txBody>
      </p:sp>
      <p:sp>
        <p:nvSpPr>
          <p:cNvPr id="41987" name="Rectangle 5"/>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cs-CZ" altLang="de-DE" sz="2400" dirty="0">
                <a:solidFill>
                  <a:srgbClr val="333333"/>
                </a:solidFill>
              </a:rPr>
              <a:t>Na následujících snímcích uvidíte obrázek</a:t>
            </a:r>
            <a:r>
              <a:rPr lang="en-US" altLang="de-DE" sz="2400" dirty="0">
                <a:solidFill>
                  <a:srgbClr val="333333"/>
                </a:solidFill>
              </a:rPr>
              <a:t> </a:t>
            </a:r>
            <a:r>
              <a:rPr lang="cs-CZ" altLang="de-DE" sz="2400" dirty="0">
                <a:solidFill>
                  <a:srgbClr val="333333"/>
                </a:solidFill>
              </a:rPr>
              <a:t>(nebo část obrázku</a:t>
            </a:r>
            <a:r>
              <a:rPr lang="de-DE" altLang="de-DE" sz="2400" dirty="0">
                <a:solidFill>
                  <a:srgbClr val="333333"/>
                </a:solidFill>
              </a:rPr>
              <a:t>).</a:t>
            </a:r>
          </a:p>
          <a:p>
            <a:pPr marL="342900" indent="-342900" eaLnBrk="1" hangingPunct="1">
              <a:buClr>
                <a:srgbClr val="333333"/>
              </a:buClr>
              <a:buFont typeface="WingDings"/>
              <a:buChar char=""/>
            </a:pPr>
            <a:r>
              <a:rPr lang="cs-CZ" altLang="de-DE" sz="2400" dirty="0">
                <a:solidFill>
                  <a:srgbClr val="333333"/>
                </a:solidFill>
              </a:rPr>
              <a:t>Prosím pokuste se přijít na to, co člověk na obrázku dělá nebo co si myslí.</a:t>
            </a:r>
            <a:endParaRPr lang="de-DE" altLang="de-DE" sz="2400" dirty="0">
              <a:solidFill>
                <a:srgbClr val="333333"/>
              </a:solidFill>
            </a:endParaRPr>
          </a:p>
          <a:p>
            <a:pPr marL="342900" indent="-342900" eaLnBrk="1" hangingPunct="1">
              <a:buClr>
                <a:srgbClr val="333333"/>
              </a:buClr>
              <a:buFont typeface="WingDings"/>
              <a:buChar char=""/>
            </a:pPr>
            <a:r>
              <a:rPr lang="cs-CZ" altLang="ko-KR" sz="2400" dirty="0">
                <a:solidFill>
                  <a:srgbClr val="333333"/>
                </a:solidFill>
              </a:rPr>
              <a:t>Prosím proberte svůj názor v skupině!</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C4236A5D-BAB3-41B4-8A1C-9FD711827EA3}"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Pouliční hudebník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kterému někdo šlápl na nohu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Potyčka na ulici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který dostal špatnou zprávu</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Pouliční hudebník</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kterému někdo šlápl na nohu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Potyčka na ulici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který dostal špatnou zprávu</a:t>
            </a:r>
            <a:endParaRPr lang="de-DE" altLang="de-DE" sz="2400" dirty="0">
              <a:solidFill>
                <a:srgbClr val="333333"/>
              </a:solidFill>
              <a:latin typeface="+mn-lt"/>
              <a:cs typeface="+mn-cs"/>
            </a:endParaRP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Vášeň!</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E8B4B7D2-F3E7-47F6-97C2-DAF5C3950DC1}"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u zubaře</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na horské dráze</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na porodním sále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Veselá dámská jízda</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Text Box 7"/>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u zubaře</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na horské dráze</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na porodním sále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Veselá dámská jízda</a:t>
            </a:r>
            <a:endParaRPr lang="de-DE" altLang="de-DE" sz="2400" dirty="0">
              <a:solidFill>
                <a:srgbClr val="004992"/>
              </a:solidFill>
              <a:latin typeface="+mn-lt"/>
              <a:cs typeface="+mn-cs"/>
            </a:endParaRPr>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Veselí!</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E8B4B7D2-F3E7-47F6-97C2-DAF5C3950DC1}"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Chlapec volající o pomoc při zemětřesení</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Demostrace </a:t>
            </a:r>
            <a:r>
              <a:rPr lang="de-DE" altLang="de-DE" sz="2400" dirty="0">
                <a:solidFill>
                  <a:srgbClr val="333333"/>
                </a:solidFill>
                <a:latin typeface="+mn-lt"/>
                <a:cs typeface="+mn-cs"/>
              </a:rPr>
              <a:t>(Uganda)</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mávající vlajkou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Zpěvák v kostelním sboru</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Chlapec volající o pomoc při zemětřesení</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Demostrace </a:t>
            </a:r>
            <a:r>
              <a:rPr lang="de-DE" altLang="de-DE" sz="2400" dirty="0">
                <a:solidFill>
                  <a:srgbClr val="333333"/>
                </a:solidFill>
                <a:latin typeface="+mn-lt"/>
                <a:cs typeface="+mn-cs"/>
              </a:rPr>
              <a:t>(Uganda)</a:t>
            </a: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Hráč mávající vlajkou</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Zpěvák v kostelním sboru</a:t>
            </a:r>
            <a:endParaRPr lang="de-DE" altLang="de-DE" sz="2400" dirty="0">
              <a:solidFill>
                <a:srgbClr val="333333"/>
              </a:solidFill>
              <a:latin typeface="+mn-lt"/>
              <a:cs typeface="+mn-cs"/>
            </a:endParaRP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E8B4B7D2-F3E7-47F6-97C2-DAF5C3950DC1}"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7675" indent="-447675"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Mladá žena něco křičí na svého přítele, který byl za</a:t>
            </a:r>
            <a:r>
              <a:rPr lang="de-DE" altLang="de-DE" sz="2400" dirty="0">
                <a:solidFill>
                  <a:srgbClr val="333333"/>
                </a:solidFill>
                <a:latin typeface="+mn-lt"/>
                <a:cs typeface="+mn-cs"/>
              </a:rPr>
              <a:t>t</a:t>
            </a:r>
            <a:r>
              <a:rPr lang="cs-CZ" altLang="de-DE" sz="2400" dirty="0">
                <a:solidFill>
                  <a:srgbClr val="333333"/>
                </a:solidFill>
                <a:latin typeface="+mn-lt"/>
                <a:cs typeface="+mn-cs"/>
              </a:rPr>
              <a:t>čen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Vyjednávání o nejlepší cenu na tržišti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Hysterická fanynka </a:t>
            </a:r>
            <a:r>
              <a:rPr lang="de-DE" altLang="de-DE" sz="2400" dirty="0">
                <a:solidFill>
                  <a:srgbClr val="333333"/>
                </a:solidFill>
                <a:latin typeface="+mn-lt"/>
                <a:cs typeface="+mn-cs"/>
              </a:rPr>
              <a:t>(Tokio Hotel)</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Zpěvačka při živém vystoupení</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7675" indent="-447675"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Mladá žena něco křičí na svého přítele, který byl za</a:t>
            </a:r>
            <a:r>
              <a:rPr lang="de-DE" altLang="de-DE" sz="2400" dirty="0">
                <a:solidFill>
                  <a:srgbClr val="333333"/>
                </a:solidFill>
                <a:latin typeface="+mn-lt"/>
                <a:cs typeface="+mn-cs"/>
              </a:rPr>
              <a:t>t</a:t>
            </a:r>
            <a:r>
              <a:rPr lang="cs-CZ" altLang="de-DE" sz="2400" dirty="0">
                <a:solidFill>
                  <a:srgbClr val="333333"/>
                </a:solidFill>
                <a:latin typeface="+mn-lt"/>
                <a:cs typeface="+mn-cs"/>
              </a:rPr>
              <a:t>čen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Vyjednávání o nejlepší cenu na tržišti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Hysterická fanynka </a:t>
            </a:r>
            <a:r>
              <a:rPr lang="de-DE" altLang="de-DE" sz="2400" dirty="0">
                <a:solidFill>
                  <a:srgbClr val="004992"/>
                </a:solidFill>
                <a:latin typeface="+mn-lt"/>
                <a:cs typeface="+mn-cs"/>
              </a:rPr>
              <a:t>(Tokio Hotel)</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Zpěvačka při živém vystoupení</a:t>
            </a:r>
            <a:endParaRPr lang="de-DE" altLang="de-DE" sz="2400" dirty="0">
              <a:solidFill>
                <a:srgbClr val="333333"/>
              </a:solidFill>
              <a:latin typeface="+mn-lt"/>
              <a:cs typeface="+mn-cs"/>
            </a:endParaRPr>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Rozrušení!</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E8B4B7D2-F3E7-47F6-97C2-DAF5C3950DC1}"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Atlet, který byl přistižen při dopingu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který spálil velkou šanci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na toaletě</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který se modlí</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Atlet, který byl přistižen při dopingu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který spálil velkou šanci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Muž na toaletě</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který se modlí</a:t>
            </a:r>
            <a:endParaRPr lang="de-DE" altLang="de-DE" sz="2400" dirty="0">
              <a:solidFill>
                <a:srgbClr val="333333"/>
              </a:solidFill>
              <a:latin typeface="+mn-lt"/>
              <a:cs typeface="+mn-cs"/>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E8B4B7D2-F3E7-47F6-97C2-DAF5C3950DC1}"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buNone/>
            </a:pPr>
            <a:r>
              <a:rPr lang="en-US" sz="1800" spc="-5" dirty="0">
                <a:solidFill>
                  <a:srgbClr val="333333"/>
                </a:solidFill>
                <a:cs typeface="+mn-cs"/>
              </a:rPr>
              <a:t>[</a:t>
            </a:r>
            <a:r>
              <a:rPr lang="en-US" altLang="ko-KR" sz="1800" i="1" spc="-5" dirty="0">
                <a:solidFill>
                  <a:srgbClr val="333333"/>
                </a:solidFill>
                <a:cs typeface="+mn-cs"/>
              </a:rPr>
              <a:t>pro </a:t>
            </a:r>
            <a:r>
              <a:rPr lang="en-US" altLang="ko-KR" sz="1800" i="1" spc="-5" dirty="0" err="1">
                <a:solidFill>
                  <a:srgbClr val="333333"/>
                </a:solidFill>
                <a:cs typeface="+mn-cs"/>
              </a:rPr>
              <a:t>terapeuty</a:t>
            </a:r>
            <a:r>
              <a:rPr lang="en-US" altLang="ko-KR" sz="1800" i="1" spc="-5" dirty="0">
                <a:solidFill>
                  <a:srgbClr val="333333"/>
                </a:solidFill>
                <a:cs typeface="+mn-cs"/>
              </a:rPr>
              <a:t>:</a:t>
            </a:r>
            <a:endParaRPr sz="1800" dirty="0">
              <a:solidFill>
                <a:srgbClr val="333333"/>
              </a:solidFill>
              <a:cs typeface="+mn-cs"/>
            </a:endParaRPr>
          </a:p>
          <a:p>
            <a:pPr marL="12700" marR="5080" defTabSz="914400" eaLnBrk="0" fontAlgn="base" hangingPunct="0">
              <a:spcBef>
                <a:spcPts val="800"/>
              </a:spcBef>
              <a:spcAft>
                <a:spcPct val="0"/>
              </a:spcAft>
              <a:buNone/>
            </a:pPr>
            <a:r>
              <a:rPr lang="en-US" altLang="ko-KR" sz="1800" dirty="0">
                <a:solidFill>
                  <a:srgbClr val="333333"/>
                </a:solidFill>
                <a:cs typeface="+mn-cs"/>
              </a:rPr>
              <a:t>V </a:t>
            </a:r>
            <a:r>
              <a:rPr lang="en-US" altLang="ko-KR" sz="1800" dirty="0" err="1">
                <a:solidFill>
                  <a:srgbClr val="333333"/>
                </a:solidFill>
                <a:cs typeface="+mn-cs"/>
              </a:rPr>
              <a:t>některých</a:t>
            </a:r>
            <a:r>
              <a:rPr lang="en-US" altLang="ko-KR" sz="1800" dirty="0">
                <a:solidFill>
                  <a:srgbClr val="333333"/>
                </a:solidFill>
                <a:cs typeface="+mn-cs"/>
              </a:rPr>
              <a:t> </a:t>
            </a:r>
            <a:r>
              <a:rPr lang="en-US" altLang="ko-KR" sz="1800" dirty="0" err="1">
                <a:solidFill>
                  <a:srgbClr val="333333"/>
                </a:solidFill>
                <a:cs typeface="+mn-cs"/>
              </a:rPr>
              <a:t>videoklipech</a:t>
            </a:r>
            <a:r>
              <a:rPr lang="en-US" altLang="ko-KR" sz="1800" dirty="0">
                <a:solidFill>
                  <a:srgbClr val="333333"/>
                </a:solidFill>
                <a:cs typeface="+mn-cs"/>
              </a:rPr>
              <a:t> se </a:t>
            </a:r>
            <a:r>
              <a:rPr lang="en-US" altLang="ko-KR" sz="1800" dirty="0" err="1">
                <a:solidFill>
                  <a:srgbClr val="333333"/>
                </a:solidFill>
                <a:cs typeface="+mn-cs"/>
              </a:rPr>
              <a:t>mohou</a:t>
            </a:r>
            <a:r>
              <a:rPr lang="en-US" altLang="ko-KR" sz="1800" dirty="0">
                <a:solidFill>
                  <a:srgbClr val="333333"/>
                </a:solidFill>
                <a:cs typeface="+mn-cs"/>
              </a:rPr>
              <a:t> </a:t>
            </a:r>
            <a:r>
              <a:rPr lang="en-US" altLang="ko-KR" sz="1800" dirty="0" err="1">
                <a:solidFill>
                  <a:srgbClr val="333333"/>
                </a:solidFill>
                <a:cs typeface="+mn-cs"/>
              </a:rPr>
              <a:t>objevit</a:t>
            </a:r>
            <a:r>
              <a:rPr lang="en-US" altLang="ko-KR" sz="1800" dirty="0">
                <a:solidFill>
                  <a:srgbClr val="333333"/>
                </a:solidFill>
                <a:cs typeface="+mn-cs"/>
              </a:rPr>
              <a:t> </a:t>
            </a:r>
            <a:r>
              <a:rPr lang="en-US" altLang="ko-KR" sz="1800" dirty="0" err="1">
                <a:solidFill>
                  <a:srgbClr val="333333"/>
                </a:solidFill>
                <a:cs typeface="+mn-cs"/>
              </a:rPr>
              <a:t>výrazy</a:t>
            </a:r>
            <a:r>
              <a:rPr lang="en-US" altLang="ko-KR" sz="1800" dirty="0">
                <a:solidFill>
                  <a:srgbClr val="333333"/>
                </a:solidFill>
                <a:cs typeface="+mn-cs"/>
              </a:rPr>
              <a:t>, </a:t>
            </a:r>
            <a:r>
              <a:rPr lang="en-US" altLang="ko-KR" sz="1800" dirty="0" err="1">
                <a:solidFill>
                  <a:srgbClr val="333333"/>
                </a:solidFill>
                <a:cs typeface="+mn-cs"/>
              </a:rPr>
              <a:t>které</a:t>
            </a:r>
            <a:r>
              <a:rPr lang="en-US" altLang="ko-KR" sz="1800" dirty="0">
                <a:solidFill>
                  <a:srgbClr val="333333"/>
                </a:solidFill>
                <a:cs typeface="+mn-cs"/>
              </a:rPr>
              <a:t> </a:t>
            </a:r>
            <a:r>
              <a:rPr lang="en-US" altLang="ko-KR" sz="1800" dirty="0" err="1">
                <a:solidFill>
                  <a:srgbClr val="333333"/>
                </a:solidFill>
                <a:cs typeface="+mn-cs"/>
              </a:rPr>
              <a:t>nejsou</a:t>
            </a:r>
            <a:r>
              <a:rPr lang="en-US" altLang="ko-KR" sz="1800" dirty="0">
                <a:solidFill>
                  <a:srgbClr val="333333"/>
                </a:solidFill>
                <a:cs typeface="+mn-cs"/>
              </a:rPr>
              <a:t> </a:t>
            </a:r>
            <a:r>
              <a:rPr lang="en-US" altLang="ko-KR" sz="1800" dirty="0" err="1">
                <a:solidFill>
                  <a:srgbClr val="333333"/>
                </a:solidFill>
                <a:cs typeface="+mn-cs"/>
              </a:rPr>
              <a:t>vhodné</a:t>
            </a:r>
            <a:r>
              <a:rPr lang="en-US" altLang="ko-KR" sz="1800" dirty="0">
                <a:solidFill>
                  <a:srgbClr val="333333"/>
                </a:solidFill>
                <a:cs typeface="+mn-cs"/>
              </a:rPr>
              <a:t> pro </a:t>
            </a:r>
            <a:r>
              <a:rPr lang="en-US" altLang="ko-KR" sz="1800" dirty="0" err="1">
                <a:solidFill>
                  <a:srgbClr val="333333"/>
                </a:solidFill>
                <a:cs typeface="+mn-cs"/>
              </a:rPr>
              <a:t>všechny</a:t>
            </a:r>
            <a:r>
              <a:rPr lang="en-US" altLang="ko-KR" sz="1800" dirty="0">
                <a:solidFill>
                  <a:srgbClr val="333333"/>
                </a:solidFill>
                <a:cs typeface="+mn-cs"/>
              </a:rPr>
              <a:t> </a:t>
            </a:r>
            <a:r>
              <a:rPr lang="en-US" altLang="ko-KR" sz="1800" dirty="0" err="1">
                <a:solidFill>
                  <a:srgbClr val="333333"/>
                </a:solidFill>
                <a:cs typeface="+mn-cs"/>
              </a:rPr>
              <a:t>diváky</a:t>
            </a:r>
            <a:r>
              <a:rPr lang="en-US" altLang="ko-KR" sz="1800" dirty="0">
                <a:solidFill>
                  <a:srgbClr val="333333"/>
                </a:solidFill>
                <a:cs typeface="+mn-cs"/>
              </a:rPr>
              <a:t> a pro </a:t>
            </a:r>
            <a:r>
              <a:rPr lang="en-US" altLang="ko-KR" sz="1800" dirty="0" err="1">
                <a:solidFill>
                  <a:srgbClr val="333333"/>
                </a:solidFill>
                <a:cs typeface="+mn-cs"/>
              </a:rPr>
              <a:t>všechny</a:t>
            </a:r>
            <a:r>
              <a:rPr lang="en-US" altLang="ko-KR" sz="1800" dirty="0">
                <a:solidFill>
                  <a:srgbClr val="333333"/>
                </a:solidFill>
                <a:cs typeface="+mn-cs"/>
              </a:rPr>
              <a:t> </a:t>
            </a:r>
            <a:r>
              <a:rPr lang="en-US" altLang="ko-KR" sz="1800" dirty="0" err="1">
                <a:solidFill>
                  <a:srgbClr val="333333"/>
                </a:solidFill>
                <a:cs typeface="+mn-cs"/>
              </a:rPr>
              <a:t>kulturní</a:t>
            </a:r>
            <a:r>
              <a:rPr lang="en-US" altLang="ko-KR" sz="1800" dirty="0">
                <a:solidFill>
                  <a:srgbClr val="333333"/>
                </a:solidFill>
                <a:cs typeface="+mn-cs"/>
              </a:rPr>
              <a:t> </a:t>
            </a:r>
            <a:r>
              <a:rPr lang="en-US" altLang="ko-KR" sz="1800" dirty="0" err="1">
                <a:solidFill>
                  <a:srgbClr val="333333"/>
                </a:solidFill>
                <a:cs typeface="+mn-cs"/>
              </a:rPr>
              <a:t>skupiny</a:t>
            </a:r>
            <a:r>
              <a:rPr lang="en-US" altLang="ko-KR" sz="1800" dirty="0">
                <a:solidFill>
                  <a:srgbClr val="333333"/>
                </a:solidFill>
                <a:cs typeface="+mn-cs"/>
              </a:rPr>
              <a:t>. Proto </a:t>
            </a:r>
            <a:r>
              <a:rPr lang="en-US" altLang="ko-KR" sz="1800" dirty="0" err="1">
                <a:solidFill>
                  <a:srgbClr val="333333"/>
                </a:solidFill>
                <a:cs typeface="+mn-cs"/>
              </a:rPr>
              <a:t>prosím</a:t>
            </a:r>
            <a:r>
              <a:rPr lang="en-US" altLang="ko-KR" sz="1800" dirty="0">
                <a:solidFill>
                  <a:srgbClr val="333333"/>
                </a:solidFill>
                <a:cs typeface="+mn-cs"/>
              </a:rPr>
              <a:t> </a:t>
            </a:r>
            <a:r>
              <a:rPr lang="en-US" altLang="ko-KR" sz="1800" dirty="0" err="1">
                <a:solidFill>
                  <a:srgbClr val="333333"/>
                </a:solidFill>
                <a:cs typeface="+mn-cs"/>
              </a:rPr>
              <a:t>nejdříve</a:t>
            </a:r>
            <a:r>
              <a:rPr lang="en-US" altLang="ko-KR" sz="1800" dirty="0">
                <a:solidFill>
                  <a:srgbClr val="333333"/>
                </a:solidFill>
                <a:cs typeface="+mn-cs"/>
              </a:rPr>
              <a:t> </a:t>
            </a:r>
            <a:r>
              <a:rPr lang="en-US" altLang="ko-KR" sz="1800" dirty="0" err="1">
                <a:solidFill>
                  <a:srgbClr val="333333"/>
                </a:solidFill>
                <a:cs typeface="+mn-cs"/>
              </a:rPr>
              <a:t>pozorně</a:t>
            </a:r>
            <a:r>
              <a:rPr lang="en-US" altLang="ko-KR" sz="1800" dirty="0">
                <a:solidFill>
                  <a:srgbClr val="333333"/>
                </a:solidFill>
                <a:cs typeface="+mn-cs"/>
              </a:rPr>
              <a:t> </a:t>
            </a:r>
            <a:r>
              <a:rPr lang="en-US" altLang="ko-KR" sz="1800" dirty="0" err="1">
                <a:solidFill>
                  <a:srgbClr val="333333"/>
                </a:solidFill>
                <a:cs typeface="+mn-cs"/>
              </a:rPr>
              <a:t>shlédněte</a:t>
            </a:r>
            <a:r>
              <a:rPr lang="en-US" altLang="ko-KR" sz="1800" dirty="0">
                <a:solidFill>
                  <a:srgbClr val="333333"/>
                </a:solidFill>
                <a:cs typeface="+mn-cs"/>
              </a:rPr>
              <a:t> </a:t>
            </a:r>
            <a:r>
              <a:rPr lang="en-US" altLang="ko-KR" sz="1800" dirty="0" err="1">
                <a:solidFill>
                  <a:srgbClr val="333333"/>
                </a:solidFill>
                <a:cs typeface="+mn-cs"/>
              </a:rPr>
              <a:t>videa</a:t>
            </a:r>
            <a:r>
              <a:rPr lang="en-US" altLang="ko-KR" sz="1800" dirty="0">
                <a:solidFill>
                  <a:srgbClr val="333333"/>
                </a:solidFill>
                <a:cs typeface="+mn-cs"/>
              </a:rPr>
              <a:t>, </a:t>
            </a:r>
            <a:r>
              <a:rPr lang="en-US" altLang="ko-KR" sz="1800" dirty="0" err="1">
                <a:solidFill>
                  <a:srgbClr val="333333"/>
                </a:solidFill>
                <a:cs typeface="+mn-cs"/>
              </a:rPr>
              <a:t>než</a:t>
            </a:r>
            <a:r>
              <a:rPr lang="en-US" altLang="ko-KR" sz="1800" dirty="0">
                <a:solidFill>
                  <a:srgbClr val="333333"/>
                </a:solidFill>
                <a:cs typeface="+mn-cs"/>
              </a:rPr>
              <a:t> je </a:t>
            </a:r>
            <a:r>
              <a:rPr lang="en-US" altLang="ko-KR" sz="1800" dirty="0" err="1">
                <a:solidFill>
                  <a:srgbClr val="333333"/>
                </a:solidFill>
                <a:cs typeface="+mn-cs"/>
              </a:rPr>
              <a:t>pustíte</a:t>
            </a:r>
            <a:r>
              <a:rPr lang="en-US" altLang="ko-KR" sz="1800" dirty="0">
                <a:solidFill>
                  <a:srgbClr val="333333"/>
                </a:solidFill>
                <a:cs typeface="+mn-cs"/>
              </a:rPr>
              <a:t> </a:t>
            </a:r>
            <a:r>
              <a:rPr lang="en-US" altLang="ko-KR" sz="1800" dirty="0" err="1">
                <a:solidFill>
                  <a:srgbClr val="333333"/>
                </a:solidFill>
                <a:cs typeface="+mn-cs"/>
              </a:rPr>
              <a:t>na</a:t>
            </a:r>
            <a:r>
              <a:rPr lang="en-US" altLang="ko-KR" sz="1800" dirty="0">
                <a:solidFill>
                  <a:srgbClr val="333333"/>
                </a:solidFill>
                <a:cs typeface="+mn-cs"/>
              </a:rPr>
              <a:t> </a:t>
            </a:r>
            <a:r>
              <a:rPr lang="en-US" altLang="ko-KR" sz="1800" dirty="0" err="1">
                <a:solidFill>
                  <a:srgbClr val="333333"/>
                </a:solidFill>
                <a:cs typeface="+mn-cs"/>
              </a:rPr>
              <a:t>skupině</a:t>
            </a:r>
            <a:r>
              <a:rPr lang="de-DE" sz="1800" dirty="0">
                <a:solidFill>
                  <a:srgbClr val="333333"/>
                </a:solidFill>
                <a:cs typeface="+mn-cs"/>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C4236A5D-BAB3-41B4-8A1C-9FD711827EA3}" type="slidenum">
              <a:rPr lang="de-DE" altLang="de-DE" smtClean="0"/>
              <a:pPr/>
              <a:t>38</a:t>
            </a:fld>
            <a:endParaRPr lang="de-DE" altLang="de-DE"/>
          </a:p>
        </p:txBody>
      </p:sp>
    </p:spTree>
    <p:extLst>
      <p:ext uri="{BB962C8B-B14F-4D97-AF65-F5344CB8AC3E}">
        <p14:creationId xmlns:p14="http://schemas.microsoft.com/office/powerpoint/2010/main" val="19836431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Vyčerpaný maratónský běžec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v bezvědomí</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Mnich v hlubokém rozjímání</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Čingischán </a:t>
            </a:r>
            <a:r>
              <a:rPr lang="de-DE" altLang="de-DE" sz="2400" dirty="0">
                <a:solidFill>
                  <a:srgbClr val="333333"/>
                </a:solidFill>
                <a:latin typeface="+mn-lt"/>
                <a:cs typeface="+mn-cs"/>
              </a:rPr>
              <a:t>(</a:t>
            </a:r>
            <a:r>
              <a:rPr lang="cs-CZ" altLang="de-DE" sz="2400" dirty="0">
                <a:solidFill>
                  <a:srgbClr val="333333"/>
                </a:solidFill>
                <a:latin typeface="+mn-lt"/>
                <a:cs typeface="+mn-cs"/>
              </a:rPr>
              <a:t>Mongolský vládce</a:t>
            </a:r>
            <a:r>
              <a:rPr lang="de-DE" altLang="de-DE" sz="2400" dirty="0">
                <a:solidFill>
                  <a:srgbClr val="333333"/>
                </a:solidFill>
                <a:latin typeface="+mn-lt"/>
                <a:cs typeface="+mn-cs"/>
              </a:rPr>
              <a:t>)</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4"/>
          <p:cNvSpPr>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Vyčerpaný maratónský běžec</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v bezvědomí</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Mnich v hlubokém rozjímání</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Čingischán </a:t>
            </a:r>
            <a:r>
              <a:rPr lang="de-DE" altLang="de-DE" sz="2400" dirty="0">
                <a:solidFill>
                  <a:srgbClr val="333333"/>
                </a:solidFill>
                <a:latin typeface="+mn-lt"/>
                <a:cs typeface="+mn-cs"/>
              </a:rPr>
              <a:t>(</a:t>
            </a:r>
            <a:r>
              <a:rPr lang="cs-CZ" altLang="de-DE" sz="2400" dirty="0">
                <a:solidFill>
                  <a:srgbClr val="333333"/>
                </a:solidFill>
                <a:latin typeface="+mn-lt"/>
                <a:cs typeface="+mn-cs"/>
              </a:rPr>
              <a:t>Mongolský vládce</a:t>
            </a:r>
            <a:r>
              <a:rPr lang="de-DE" altLang="de-DE" sz="2400" dirty="0">
                <a:solidFill>
                  <a:srgbClr val="333333"/>
                </a:solidFill>
                <a:latin typeface="+mn-lt"/>
                <a:cs typeface="+mn-cs"/>
              </a:rPr>
              <a:t>)</a:t>
            </a:r>
            <a:endParaRPr lang="cs-CZ" altLang="de-DE" sz="2400" dirty="0">
              <a:solidFill>
                <a:srgbClr val="333333"/>
              </a:solidFill>
              <a:latin typeface="+mn-lt"/>
              <a:cs typeface="+mn-cs"/>
            </a:endParaRP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E8B4B7D2-F3E7-47F6-97C2-DAF5C3950DC1}"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Rozčilený policista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Dirigent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Hudebník v pohřebním průvodu </a:t>
            </a:r>
            <a:r>
              <a:rPr lang="de-DE" altLang="de-DE" sz="2400" dirty="0">
                <a:solidFill>
                  <a:srgbClr val="333333"/>
                </a:solidFill>
                <a:latin typeface="+mn-lt"/>
                <a:cs typeface="+mn-cs"/>
              </a:rPr>
              <a:t>(New Orleans)</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Výpravčí vlaku</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Rozčilený policista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Dirigent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Hudebník v pohřebním průvodu </a:t>
            </a:r>
            <a:r>
              <a:rPr lang="de-DE" altLang="de-DE" sz="2400" dirty="0">
                <a:solidFill>
                  <a:srgbClr val="004992"/>
                </a:solidFill>
                <a:latin typeface="+mn-lt"/>
                <a:cs typeface="+mn-cs"/>
              </a:rPr>
              <a:t>(New Orleans)</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Výpravčí vlaku</a:t>
            </a:r>
            <a:endParaRPr lang="de-DE" altLang="de-DE" sz="2400" dirty="0">
              <a:solidFill>
                <a:srgbClr val="333333"/>
              </a:solidFill>
              <a:latin typeface="+mn-lt"/>
              <a:cs typeface="+mn-cs"/>
            </a:endParaRP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E8B4B7D2-F3E7-47F6-97C2-DAF5C3950DC1}"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si stěžuje, že dostal pokutu za nesprávné parkování</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Dirigent představuje svůj orchestr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Herec, který přijímá velký aplaus</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Zkouška baletu v běžných šatech</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Muž si stěžuje, že dostal pokutu za nesprávné parkování</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Dirigent představuje svůj orchestr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Herec, který přijímá velký aplaus</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Zkouška baletu v běžných šatech</a:t>
            </a:r>
            <a:endParaRPr lang="en-GB" altLang="de-DE" sz="2400" dirty="0">
              <a:solidFill>
                <a:srgbClr val="333333"/>
              </a:solidFill>
              <a:latin typeface="+mn-lt"/>
              <a:cs typeface="+mn-cs"/>
            </a:endParaRP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Zlost!</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E8B4B7D2-F3E7-47F6-97C2-DAF5C3950DC1}"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7" name="Text Box 11"/>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0" indent="0" eaLnBrk="1" hangingPunct="1">
              <a:spcBef>
                <a:spcPts val="1200"/>
              </a:spcBef>
              <a:spcAft>
                <a:spcPts val="0"/>
              </a:spcAft>
              <a:buClr>
                <a:srgbClr val="333333"/>
              </a:buClr>
              <a:buNone/>
            </a:pPr>
            <a:r>
              <a:rPr lang="cs-CZ" altLang="de-DE" sz="2400" dirty="0">
                <a:solidFill>
                  <a:srgbClr val="333333"/>
                </a:solidFill>
                <a:latin typeface="+mn-lt"/>
                <a:cs typeface="+mn-cs"/>
              </a:rPr>
              <a:t>Obžerství</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cs-CZ" altLang="de-DE" sz="2400" dirty="0">
                <a:solidFill>
                  <a:srgbClr val="333333"/>
                </a:solidFill>
                <a:latin typeface="+mn-lt"/>
                <a:cs typeface="+mn-cs"/>
              </a:rPr>
              <a:t>Chtíč</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cs-CZ" altLang="de-DE" sz="2400" dirty="0">
                <a:solidFill>
                  <a:srgbClr val="333333"/>
                </a:solidFill>
                <a:latin typeface="+mn-lt"/>
                <a:cs typeface="+mn-cs"/>
              </a:rPr>
              <a:t>Chamtivost</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cs-CZ" altLang="de-DE" sz="2400" dirty="0">
                <a:solidFill>
                  <a:srgbClr val="333333"/>
                </a:solidFill>
                <a:latin typeface="+mn-lt"/>
                <a:cs typeface="+mn-cs"/>
              </a:rPr>
              <a:t>Pýcha</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cs-CZ" altLang="de-DE" sz="2400" dirty="0">
                <a:solidFill>
                  <a:srgbClr val="333333"/>
                </a:solidFill>
                <a:latin typeface="+mn-lt"/>
                <a:cs typeface="+mn-cs"/>
              </a:rPr>
              <a:t>Lenost</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cs-CZ" altLang="de-DE" sz="2400" dirty="0">
                <a:solidFill>
                  <a:srgbClr val="333333"/>
                </a:solidFill>
                <a:latin typeface="+mn-lt"/>
                <a:cs typeface="+mn-cs"/>
              </a:rPr>
              <a:t>Závist</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cs-CZ" altLang="de-DE" sz="2400" dirty="0">
                <a:solidFill>
                  <a:srgbClr val="333333"/>
                </a:solidFill>
                <a:latin typeface="+mn-lt"/>
                <a:cs typeface="+mn-cs"/>
              </a:rPr>
              <a:t>Vztek</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Sedm</a:t>
            </a:r>
            <a:r>
              <a:rPr lang="en-US" sz="3600" dirty="0">
                <a:latin typeface="+mn-lt"/>
                <a:ea typeface="+mn-ea"/>
                <a:cs typeface="+mn-cs"/>
              </a:rPr>
              <a:t> </a:t>
            </a:r>
            <a:r>
              <a:rPr lang="en-US" sz="3600" dirty="0" err="1">
                <a:latin typeface="+mn-lt"/>
                <a:ea typeface="+mn-ea"/>
                <a:cs typeface="+mn-cs"/>
              </a:rPr>
              <a:t>smrtelných</a:t>
            </a:r>
            <a:r>
              <a:rPr lang="en-US" sz="3600" dirty="0">
                <a:latin typeface="+mn-lt"/>
                <a:ea typeface="+mn-ea"/>
                <a:cs typeface="+mn-cs"/>
              </a:rPr>
              <a:t> </a:t>
            </a:r>
            <a:r>
              <a:rPr lang="en-US" sz="3600" dirty="0" err="1">
                <a:latin typeface="+mn-lt"/>
                <a:ea typeface="+mn-ea"/>
                <a:cs typeface="+mn-cs"/>
              </a:rPr>
              <a:t>hříchů</a:t>
            </a:r>
            <a:endParaRPr lang="en-US" sz="3600" dirty="0">
              <a:latin typeface="+mn-lt"/>
              <a:ea typeface="+mn-ea"/>
              <a:cs typeface="+mn-cs"/>
            </a:endParaRPr>
          </a:p>
        </p:txBody>
      </p:sp>
      <p:pic>
        <p:nvPicPr>
          <p:cNvPr id="10"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12"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3"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4"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5"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6"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7"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2" name="Text Box 1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AutoNum type="arabicPeriod"/>
            </a:pPr>
            <a:r>
              <a:rPr lang="cs-CZ" altLang="de-DE" sz="2400" dirty="0">
                <a:solidFill>
                  <a:srgbClr val="333333"/>
                </a:solidFill>
                <a:latin typeface="+mn-lt"/>
                <a:cs typeface="+mn-cs"/>
              </a:rPr>
              <a:t>Chtíč</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cs-CZ" altLang="de-DE" sz="2400" dirty="0">
                <a:solidFill>
                  <a:srgbClr val="333333"/>
                </a:solidFill>
                <a:latin typeface="+mn-lt"/>
                <a:cs typeface="+mn-cs"/>
              </a:rPr>
              <a:t>Obžerství</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cs-CZ" altLang="de-DE" sz="2400" dirty="0">
                <a:solidFill>
                  <a:srgbClr val="333333"/>
                </a:solidFill>
                <a:latin typeface="+mn-lt"/>
                <a:cs typeface="+mn-cs"/>
              </a:rPr>
              <a:t>Chamtivost</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cs-CZ" altLang="de-DE" sz="2400" dirty="0">
                <a:solidFill>
                  <a:srgbClr val="333333"/>
                </a:solidFill>
                <a:latin typeface="+mn-lt"/>
                <a:cs typeface="+mn-cs"/>
              </a:rPr>
              <a:t>Lenost</a:t>
            </a:r>
          </a:p>
          <a:p>
            <a:pPr eaLnBrk="1" hangingPunct="1">
              <a:spcBef>
                <a:spcPts val="1200"/>
              </a:spcBef>
              <a:spcAft>
                <a:spcPts val="0"/>
              </a:spcAft>
              <a:buClr>
                <a:srgbClr val="333333"/>
              </a:buClr>
              <a:buFont typeface="WingDings"/>
              <a:buAutoNum type="arabicPeriod"/>
            </a:pPr>
            <a:r>
              <a:rPr lang="cs-CZ" altLang="de-DE" sz="2400" dirty="0">
                <a:solidFill>
                  <a:srgbClr val="333333"/>
                </a:solidFill>
                <a:latin typeface="+mn-lt"/>
                <a:cs typeface="+mn-cs"/>
              </a:rPr>
              <a:t>Vztek</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cs-CZ" altLang="de-DE" sz="2400" dirty="0">
                <a:solidFill>
                  <a:srgbClr val="333333"/>
                </a:solidFill>
                <a:latin typeface="+mn-lt"/>
                <a:cs typeface="+mn-cs"/>
              </a:rPr>
              <a:t>Závist</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cs-CZ" altLang="de-DE" sz="2400" dirty="0">
                <a:solidFill>
                  <a:srgbClr val="333333"/>
                </a:solidFill>
                <a:latin typeface="+mn-lt"/>
                <a:cs typeface="+mn-cs"/>
              </a:rPr>
              <a:t>Pýcha</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a:lstStyle/>
          <a:p>
            <a:r>
              <a:rPr lang="en-US" sz="3600" dirty="0" err="1">
                <a:solidFill>
                  <a:srgbClr val="004992"/>
                </a:solidFill>
                <a:latin typeface="+mn-lt"/>
                <a:ea typeface="+mn-ea"/>
                <a:cs typeface="+mn-cs"/>
              </a:rPr>
              <a:t>Sedm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smrtelných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hříchů</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46</a:t>
            </a:fld>
            <a:endParaRPr lang="de-DE" altLang="de-DE"/>
          </a:p>
        </p:txBody>
      </p:sp>
      <p:pic>
        <p:nvPicPr>
          <p:cNvPr id="13"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15"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6"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7"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8"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9"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20"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Smějící se žena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se právě dozvěděla, že letadlo, kterým letěl její manžel, se pohřešuje</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má škodolibou radost z něčí smůly</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se právě dozvěděla, že neuspěla u zkoušky</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Smějící se žena</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se právě dozvěděla, že letadlo, kterým letěl její manžel, se pohřešuje</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má škodolibou radost z něčí smůly</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se právě dozvěděla, že neuspěla u zkoušky</a:t>
            </a:r>
            <a:endParaRPr lang="de-DE" altLang="de-DE" sz="2400" dirty="0">
              <a:solidFill>
                <a:srgbClr val="333333"/>
              </a:solidFill>
              <a:latin typeface="+mn-lt"/>
              <a:cs typeface="+mn-cs"/>
            </a:endParaRPr>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Štěstí!</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E8B4B7D2-F3E7-47F6-97C2-DAF5C3950DC1}"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nemůže uvěřit, že dal tak šťastný gól</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je rozčilený kvůli rozhodnutí rozhodčího</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je naštvaný, protože nedal gól</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Náhradník se nudí na lavičce</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nemůže uvěřit, že dal tak šťastný gól</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Hráč je rozčilený kvůli rozhodnutí rozhodčího</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je naštvaný, protože nedal gól</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Náhradník se nudí na lavičce</a:t>
            </a:r>
            <a:endParaRPr lang="de-DE" altLang="de-DE" sz="2400" dirty="0">
              <a:solidFill>
                <a:srgbClr val="333333"/>
              </a:solidFill>
              <a:latin typeface="+mn-lt"/>
              <a:cs typeface="+mn-cs"/>
            </a:endParaRPr>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Zlost!</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E8B4B7D2-F3E7-47F6-97C2-DAF5C3950DC1}"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První poučení!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C4236A5D-BAB3-41B4-8A1C-9FD711827EA3}" type="slidenum">
              <a:rPr lang="de-DE" altLang="de-DE" smtClean="0"/>
              <a:pPr/>
              <a:t>51</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Výrazy ve tváři a gesta nejsou vždycky zcela jasná</a:t>
            </a:r>
            <a:r>
              <a:rPr lang="en-US" altLang="de-DE" sz="2400" dirty="0">
                <a:solidFill>
                  <a:srgbClr val="333333"/>
                </a:solidFill>
              </a:rPr>
              <a:t>!</a:t>
            </a:r>
            <a:endParaRPr lang="en-US" sz="2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První poučení!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C4236A5D-BAB3-41B4-8A1C-9FD711827EA3}" type="slidenum">
              <a:rPr lang="de-DE" altLang="de-DE" smtClean="0"/>
              <a:pPr/>
              <a:t>52</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Výrazy ve tváři a gesta nejsou vždycky zcela jasná</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Mnozí lidé neukazují ve tváři své emoce, buď pro svou povahu nebo následkem nemoci</a:t>
            </a:r>
            <a:r>
              <a:rPr lang="en-US" altLang="de-DE" sz="2400" dirty="0">
                <a:solidFill>
                  <a:srgbClr val="333333"/>
                </a:solidFill>
              </a:rPr>
              <a:t> (</a:t>
            </a:r>
            <a:r>
              <a:rPr lang="cs-CZ" altLang="de-DE" sz="2400" dirty="0">
                <a:solidFill>
                  <a:srgbClr val="333333"/>
                </a:solidFill>
              </a:rPr>
              <a:t>např.</a:t>
            </a:r>
            <a:r>
              <a:rPr lang="en-US" altLang="de-DE" sz="2400" dirty="0">
                <a:solidFill>
                  <a:srgbClr val="333333"/>
                </a:solidFill>
              </a:rPr>
              <a:t> Parkinson</a:t>
            </a:r>
            <a:r>
              <a:rPr lang="cs-CZ" altLang="de-DE" sz="2400" dirty="0">
                <a:solidFill>
                  <a:srgbClr val="333333"/>
                </a:solidFill>
              </a:rPr>
              <a:t>ova</a:t>
            </a:r>
            <a:r>
              <a:rPr lang="en-US" altLang="de-DE" sz="2400" dirty="0">
                <a:solidFill>
                  <a:srgbClr val="333333"/>
                </a:solidFill>
              </a:rPr>
              <a:t> </a:t>
            </a:r>
            <a:r>
              <a:rPr lang="cs-CZ" altLang="de-DE" sz="2400" dirty="0">
                <a:solidFill>
                  <a:srgbClr val="333333"/>
                </a:solidFill>
              </a:rPr>
              <a:t>choroba</a:t>
            </a:r>
            <a:r>
              <a:rPr lang="en-US" altLang="de-DE" sz="2400" dirty="0">
                <a:solidFill>
                  <a:srgbClr val="333333"/>
                </a:solidFill>
              </a:rPr>
              <a:t>), </a:t>
            </a:r>
            <a:r>
              <a:rPr lang="cs-CZ" altLang="de-DE" sz="2400" dirty="0">
                <a:solidFill>
                  <a:srgbClr val="333333"/>
                </a:solidFill>
              </a:rPr>
              <a:t>takže je těžké odhadnout jejich vnitřní </a:t>
            </a:r>
            <a:r>
              <a:rPr lang="cs-CZ" altLang="de-DE" sz="2400">
                <a:solidFill>
                  <a:srgbClr val="333333"/>
                </a:solidFill>
              </a:rPr>
              <a:t>pocity</a:t>
            </a:r>
            <a:r>
              <a:rPr lang="en-US" altLang="de-DE" sz="2400">
                <a:solidFill>
                  <a:srgbClr val="333333"/>
                </a:solidFill>
              </a:rPr>
              <a:t>.</a:t>
            </a:r>
            <a:endParaRPr lang="en-US" sz="2400" dirty="0"/>
          </a:p>
        </p:txBody>
      </p:sp>
    </p:spTree>
    <p:extLst>
      <p:ext uri="{BB962C8B-B14F-4D97-AF65-F5344CB8AC3E}">
        <p14:creationId xmlns:p14="http://schemas.microsoft.com/office/powerpoint/2010/main" val="16077463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První poučení!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C4236A5D-BAB3-41B4-8A1C-9FD711827EA3}" type="slidenum">
              <a:rPr lang="de-DE" altLang="de-DE" smtClean="0"/>
              <a:pPr/>
              <a:t>53</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Výrazy ve tváři a gesta nejsou vždycky zcela jasná</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Mnozí lidé neukazují ve tváři své emoce, buď pro svou povahu nebo následkem nemoci</a:t>
            </a:r>
            <a:r>
              <a:rPr lang="en-US" altLang="de-DE" sz="2400" dirty="0">
                <a:solidFill>
                  <a:srgbClr val="333333"/>
                </a:solidFill>
              </a:rPr>
              <a:t> (</a:t>
            </a:r>
            <a:r>
              <a:rPr lang="cs-CZ" altLang="de-DE" sz="2400" dirty="0">
                <a:solidFill>
                  <a:srgbClr val="333333"/>
                </a:solidFill>
              </a:rPr>
              <a:t>např.</a:t>
            </a:r>
            <a:r>
              <a:rPr lang="en-US" altLang="de-DE" sz="2400" dirty="0">
                <a:solidFill>
                  <a:srgbClr val="333333"/>
                </a:solidFill>
              </a:rPr>
              <a:t> Parkinson</a:t>
            </a:r>
            <a:r>
              <a:rPr lang="cs-CZ" altLang="de-DE" sz="2400" dirty="0">
                <a:solidFill>
                  <a:srgbClr val="333333"/>
                </a:solidFill>
              </a:rPr>
              <a:t>ova</a:t>
            </a:r>
            <a:r>
              <a:rPr lang="en-US" altLang="de-DE" sz="2400" dirty="0">
                <a:solidFill>
                  <a:srgbClr val="333333"/>
                </a:solidFill>
              </a:rPr>
              <a:t> </a:t>
            </a:r>
            <a:r>
              <a:rPr lang="cs-CZ" altLang="de-DE" sz="2400" dirty="0">
                <a:solidFill>
                  <a:srgbClr val="333333"/>
                </a:solidFill>
              </a:rPr>
              <a:t>choroba</a:t>
            </a:r>
            <a:r>
              <a:rPr lang="en-US" altLang="de-DE" sz="2400" dirty="0">
                <a:solidFill>
                  <a:srgbClr val="333333"/>
                </a:solidFill>
              </a:rPr>
              <a:t>), </a:t>
            </a:r>
            <a:r>
              <a:rPr lang="cs-CZ" altLang="de-DE" sz="2400" dirty="0">
                <a:solidFill>
                  <a:srgbClr val="333333"/>
                </a:solidFill>
              </a:rPr>
              <a:t>takže je těžké odhadnout jejich vnitřní pocity</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Než interpretujeme výraz ve tváři a gesta druhých lidí, je třeba vzít v úvahu další dostupné informace </a:t>
            </a:r>
            <a:r>
              <a:rPr lang="en-US" altLang="de-DE" sz="2400" dirty="0">
                <a:solidFill>
                  <a:srgbClr val="333333"/>
                </a:solidFill>
              </a:rPr>
              <a:t>(</a:t>
            </a:r>
            <a:r>
              <a:rPr lang="cs-CZ" altLang="de-DE" sz="2400" dirty="0">
                <a:solidFill>
                  <a:srgbClr val="333333"/>
                </a:solidFill>
              </a:rPr>
              <a:t>situace</a:t>
            </a:r>
            <a:r>
              <a:rPr lang="en-US" altLang="de-DE" sz="2400" dirty="0">
                <a:solidFill>
                  <a:srgbClr val="333333"/>
                </a:solidFill>
              </a:rPr>
              <a:t>, </a:t>
            </a:r>
            <a:r>
              <a:rPr lang="cs-CZ" altLang="de-DE" sz="2400" dirty="0">
                <a:solidFill>
                  <a:srgbClr val="333333"/>
                </a:solidFill>
              </a:rPr>
              <a:t>co o tomto člověku již víme,</a:t>
            </a:r>
            <a:r>
              <a:rPr lang="en-US" altLang="de-DE" sz="2400" dirty="0">
                <a:solidFill>
                  <a:srgbClr val="333333"/>
                </a:solidFill>
              </a:rPr>
              <a:t> </a:t>
            </a:r>
            <a:r>
              <a:rPr lang="cs-CZ" altLang="de-DE" sz="2400" dirty="0">
                <a:solidFill>
                  <a:srgbClr val="333333"/>
                </a:solidFill>
              </a:rPr>
              <a:t>případně se jej můžeme přímo zeptat</a:t>
            </a:r>
            <a:r>
              <a:rPr lang="en-US" altLang="de-DE" sz="2400" dirty="0">
                <a:solidFill>
                  <a:srgbClr val="333333"/>
                </a:solidFill>
              </a:rPr>
              <a:t>)</a:t>
            </a:r>
            <a:r>
              <a:rPr lang="cs-CZ" altLang="de-DE" sz="2400" dirty="0">
                <a:solidFill>
                  <a:srgbClr val="333333"/>
                </a:solidFill>
              </a:rPr>
              <a:t>.</a:t>
            </a:r>
            <a:endParaRPr lang="en-US" sz="2400" dirty="0"/>
          </a:p>
        </p:txBody>
      </p:sp>
    </p:spTree>
    <p:extLst>
      <p:ext uri="{BB962C8B-B14F-4D97-AF65-F5344CB8AC3E}">
        <p14:creationId xmlns:p14="http://schemas.microsoft.com/office/powerpoint/2010/main" val="35498906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Cvičení 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C4236A5D-BAB3-41B4-8A1C-9FD711827EA3}" type="slidenum">
              <a:rPr lang="de-DE" altLang="de-DE" smtClean="0"/>
              <a:pPr/>
              <a:t>54</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Ukážeme vám sérii obrázků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Obrázky číslo </a:t>
            </a:r>
            <a:r>
              <a:rPr lang="en-US" altLang="de-DE" sz="2400" dirty="0">
                <a:solidFill>
                  <a:srgbClr val="333333"/>
                </a:solidFill>
              </a:rPr>
              <a:t>1</a:t>
            </a:r>
            <a:r>
              <a:rPr lang="cs-CZ" altLang="de-DE" sz="2400" dirty="0">
                <a:solidFill>
                  <a:srgbClr val="333333"/>
                </a:solidFill>
              </a:rPr>
              <a:t> až </a:t>
            </a:r>
            <a:r>
              <a:rPr lang="en-US" altLang="de-DE" sz="2400" dirty="0">
                <a:solidFill>
                  <a:srgbClr val="333333"/>
                </a:solidFill>
              </a:rPr>
              <a:t>3 </a:t>
            </a:r>
            <a:r>
              <a:rPr lang="cs-CZ" altLang="de-DE" sz="2400" dirty="0">
                <a:solidFill>
                  <a:srgbClr val="333333"/>
                </a:solidFill>
              </a:rPr>
              <a:t>vám ukážeme v opačném pořadí</a:t>
            </a:r>
            <a:r>
              <a:rPr lang="en-US" altLang="de-DE" sz="2400" dirty="0">
                <a:solidFill>
                  <a:srgbClr val="333333"/>
                </a:solidFill>
              </a:rPr>
              <a:t>,</a:t>
            </a:r>
            <a:r>
              <a:rPr lang="cs-CZ" altLang="de-DE" sz="2400" dirty="0">
                <a:solidFill>
                  <a:srgbClr val="333333"/>
                </a:solidFill>
              </a:rPr>
              <a:t> to znamená, že vám nejdřív ukážeme obrázek číslo </a:t>
            </a:r>
            <a:r>
              <a:rPr lang="en-US" altLang="de-DE" sz="2400" dirty="0">
                <a:solidFill>
                  <a:srgbClr val="333333"/>
                </a:solidFill>
              </a:rPr>
              <a:t>3.</a:t>
            </a:r>
          </a:p>
          <a:p>
            <a:pPr marL="342900" lvl="0" indent="-342900" defTabSz="914400" fontAlgn="base">
              <a:buClr>
                <a:srgbClr val="333333"/>
              </a:buClr>
              <a:buFont typeface="WingDings"/>
              <a:buChar char=""/>
            </a:pPr>
            <a:r>
              <a:rPr lang="cs-CZ" altLang="de-DE" sz="2400" dirty="0">
                <a:solidFill>
                  <a:srgbClr val="333333"/>
                </a:solidFill>
              </a:rPr>
              <a:t>Pokaždé, když vám ukážeme další obrázek, zeptáme se vás, který ze tří nabízených obrázků číslo 4 logicky dokončuje děj</a:t>
            </a:r>
            <a:r>
              <a:rPr lang="en-US" altLang="de-DE" sz="2400">
                <a:solidFill>
                  <a:srgbClr val="333333"/>
                </a:solidFill>
              </a:rPr>
              <a:t>.</a:t>
            </a:r>
            <a:endParaRPr lang="de-DE" altLang="de-DE" sz="2400" dirty="0">
              <a:solidFill>
                <a:srgbClr val="333333"/>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 má tento muž v úmyslu?</a:t>
            </a:r>
            <a:endParaRPr lang="en-US" sz="3600">
              <a:latin typeface="+mn-lt"/>
              <a:ea typeface="+mn-ea"/>
              <a:cs typeface="+mn-cs"/>
            </a:endParaRPr>
          </a:p>
        </p:txBody>
      </p:sp>
      <p:pic>
        <p:nvPicPr>
          <p:cNvPr id="14"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20"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1"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2"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55</a:t>
            </a:fld>
            <a:endParaRPr lang="de-DE" altLang="de-DE"/>
          </a:p>
        </p:txBody>
      </p:sp>
      <p:sp>
        <p:nvSpPr>
          <p:cNvPr id="25"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 má tento muž v úmyslu?</a:t>
            </a:r>
            <a:endParaRPr lang="en-US" sz="3600">
              <a:latin typeface="+mn-lt"/>
              <a:ea typeface="+mn-ea"/>
              <a:cs typeface="+mn-cs"/>
            </a:endParaRPr>
          </a:p>
        </p:txBody>
      </p:sp>
      <p:pic>
        <p:nvPicPr>
          <p:cNvPr id="16"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2"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3"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4"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5"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56</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 má tento muž v úmyslu?</a:t>
            </a:r>
            <a:endParaRPr lang="en-US" sz="3600">
              <a:latin typeface="+mn-lt"/>
              <a:ea typeface="+mn-ea"/>
              <a:cs typeface="+mn-cs"/>
            </a:endParaRPr>
          </a:p>
        </p:txBody>
      </p:sp>
      <p:pic>
        <p:nvPicPr>
          <p:cNvPr id="18"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6"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7"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57</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4b!</a:t>
            </a:r>
          </a:p>
        </p:txBody>
      </p:sp>
      <p:pic>
        <p:nvPicPr>
          <p:cNvPr id="13"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8"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9"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0"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4"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9"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0"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1"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59</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6"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2"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3"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4"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5"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60</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8"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6"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7"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61</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4c!</a:t>
            </a:r>
          </a:p>
        </p:txBody>
      </p:sp>
      <p:pic>
        <p:nvPicPr>
          <p:cNvPr id="13"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8"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9"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0"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4"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18"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0"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1"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63</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6"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19"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2"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64</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8"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65</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4a!</a:t>
            </a:r>
          </a:p>
        </p:txBody>
      </p:sp>
      <p:pic>
        <p:nvPicPr>
          <p:cNvPr id="13"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4"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67</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6"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2"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5"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68</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8"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5"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69</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4b!</a:t>
            </a:r>
          </a:p>
        </p:txBody>
      </p:sp>
      <p:pic>
        <p:nvPicPr>
          <p:cNvPr id="13"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4"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71</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6"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72</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8"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73</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4a!</a:t>
            </a:r>
          </a:p>
        </p:txBody>
      </p:sp>
      <p:pic>
        <p:nvPicPr>
          <p:cNvPr id="13"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0"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4"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75</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6"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76</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8"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5"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77</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4c!</a:t>
            </a:r>
          </a:p>
        </p:txBody>
      </p:sp>
      <p:pic>
        <p:nvPicPr>
          <p:cNvPr id="13"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4"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79</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6"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80</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8"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81</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4b!</a:t>
            </a:r>
          </a:p>
        </p:txBody>
      </p:sp>
      <p:pic>
        <p:nvPicPr>
          <p:cNvPr id="13"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4"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5"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83</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6"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84</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8"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85</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4a!</a:t>
            </a:r>
          </a:p>
        </p:txBody>
      </p:sp>
      <p:pic>
        <p:nvPicPr>
          <p:cNvPr id="13"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6"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4"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87</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6"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88</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8"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89</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4b!</a:t>
            </a:r>
          </a:p>
        </p:txBody>
      </p:sp>
      <p:pic>
        <p:nvPicPr>
          <p:cNvPr id="13"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4"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91</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6"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92</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8"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93</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4c!</a:t>
            </a:r>
          </a:p>
        </p:txBody>
      </p:sp>
      <p:pic>
        <p:nvPicPr>
          <p:cNvPr id="13"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Shrnutí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C4236A5D-BAB3-41B4-8A1C-9FD711827EA3}" type="slidenum">
              <a:rPr lang="de-DE" altLang="de-DE" smtClean="0"/>
              <a:pPr/>
              <a:t>95</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můžete dojít pouze tehdy, pokud tuto osobu dobře znáte nebo pokud jste měli možnost pozorovat ji v různých situacích</a:t>
            </a:r>
            <a:r>
              <a:rPr lang="en-GB" altLang="de-DE" sz="2400" dirty="0">
                <a:solidFill>
                  <a:srgbClr val="333333"/>
                </a:solidFill>
              </a:rPr>
              <a:t>.</a:t>
            </a:r>
            <a:endParaRPr lang="en-US" sz="24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Shrnutí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C4236A5D-BAB3-41B4-8A1C-9FD711827EA3}" type="slidenum">
              <a:rPr lang="de-DE" altLang="de-DE" smtClean="0"/>
              <a:pPr/>
              <a:t>96</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můžete dojít pouze tehdy, pokud tuto osobu dobře znáte nebo pokud jste měli možnost pozorovat ji v různých situacích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Při hodnocení složitých situací (jako byly ty, které jsme vám právě ukázali) je velmi důležité vzít v úvahu všechny dostupné </a:t>
            </a:r>
            <a:r>
              <a:rPr lang="cs-CZ" altLang="de-DE" sz="2400">
                <a:solidFill>
                  <a:srgbClr val="333333"/>
                </a:solidFill>
              </a:rPr>
              <a:t>informace.</a:t>
            </a:r>
            <a:endParaRPr lang="en-US" sz="2400" dirty="0"/>
          </a:p>
        </p:txBody>
      </p:sp>
    </p:spTree>
    <p:extLst>
      <p:ext uri="{BB962C8B-B14F-4D97-AF65-F5344CB8AC3E}">
        <p14:creationId xmlns:p14="http://schemas.microsoft.com/office/powerpoint/2010/main" val="17916141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Shrnutí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C4236A5D-BAB3-41B4-8A1C-9FD711827EA3}" type="slidenum">
              <a:rPr lang="de-DE" altLang="de-DE" smtClean="0"/>
              <a:pPr/>
              <a:t>97</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můžete dojít pouze tehdy, pokud tuto osobu dobře znáte nebo pokud jste měli možnost pozorovat ji v různých situacích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Při hodnocení složitých situací (jako byly ty, které jsme vám právě ukázali) je velmi důležité vzít v úvahu všechny dostupné informace.</a:t>
            </a:r>
          </a:p>
          <a:p>
            <a:pPr marL="342900" lvl="0" indent="-342900" defTabSz="914400" fontAlgn="base">
              <a:buClr>
                <a:srgbClr val="333333"/>
              </a:buClr>
              <a:buFont typeface="WingDings"/>
              <a:buChar char=""/>
            </a:pPr>
            <a:r>
              <a:rPr lang="cs-CZ" altLang="de-DE" sz="2400" dirty="0">
                <a:solidFill>
                  <a:srgbClr val="333333"/>
                </a:solidFill>
              </a:rPr>
              <a:t>Čím více informací vezmete v úvahu, tím větší je pravděpodobnost, že dospějete ke správnému závěru</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26556316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Cvičení 4</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C4236A5D-BAB3-41B4-8A1C-9FD711827EA3}" type="slidenum">
              <a:rPr lang="de-DE" altLang="de-DE" smtClean="0"/>
              <a:pPr/>
              <a:t>98</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Ukážeme vám sérii obrázků, které popisují určitý příběh.</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Spolu s obrázky vám nabídneme tři možná zakončení příběhu</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Vašim úkolem je určit, která z nabízených možností je nejpravděpodobnějším zakončením příběhu.</a:t>
            </a:r>
            <a:endParaRPr lang="en-US" sz="24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Nevšímat si svého přítele</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Pomoci svému příteli</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Naučit se, jak pěstovat ovocné stromy</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chlapec v červeném svetru v úmyslu?</a:t>
            </a:r>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2"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Nevšímat si svého přítele</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Pomoci svému příteli</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Naučit se, jak pěstovat ovocné stromy</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chlapec v červeném svetru v úmyslu?</a:t>
            </a:r>
          </a:p>
        </p:txBody>
      </p:sp>
      <p:pic>
        <p:nvPicPr>
          <p:cNvPr id="10"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7" name="Rectangle 1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Nevšímat si svého přítele</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Pomoci svému příteli</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Naučit se, jak pěstovat ovocné stromy</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chlapec v červeném svetru v úmyslu?</a:t>
            </a:r>
          </a:p>
        </p:txBody>
      </p:sp>
      <p:pic>
        <p:nvPicPr>
          <p:cNvPr id="12"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2"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Nevšímat si svého přítele</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Pomoci svému příteli</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Naučit se, jak pěstovat ovocné stromy</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chlapec v červeném svetru v úmyslu?</a:t>
            </a:r>
          </a:p>
        </p:txBody>
      </p:sp>
      <p:pic>
        <p:nvPicPr>
          <p:cNvPr id="14"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6"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Nevšímat si svého přítele</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cs-CZ" altLang="de-DE" sz="2400" dirty="0">
                <a:solidFill>
                  <a:srgbClr val="004992"/>
                </a:solidFill>
                <a:latin typeface="+mn-lt"/>
                <a:cs typeface="+mn-cs"/>
              </a:rPr>
              <a:t>Pomoci svému příteli</a:t>
            </a:r>
            <a:r>
              <a:rPr lang="en-CA"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Naučit se, jak pěstovat ovocné stromy</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chlapec v červeném svetru v úmyslu?</a:t>
            </a:r>
          </a:p>
        </p:txBody>
      </p:sp>
      <p:pic>
        <p:nvPicPr>
          <p:cNvPr id="14"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5A965D3D-3896-474C-9440-02416C083CC1}"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dělá chlapec v červeném svetru?</a:t>
            </a:r>
            <a:endParaRPr lang="de-DE" altLang="de-DE" sz="3600">
              <a:latin typeface="+mn-lt"/>
              <a:ea typeface="+mn-ea"/>
              <a:cs typeface="+mn-cs"/>
            </a:endParaRPr>
          </a:p>
        </p:txBody>
      </p:sp>
      <p:sp>
        <p:nvSpPr>
          <p:cNvPr id="120836"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Trhá pro svou přítelkyni květiny.</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Chytá včelu, aby mu udělala med.</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Chystá se poškádlit svou přítelkyni</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5A965D3D-3896-474C-9440-02416C083CC1}"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9"/>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dělá chlapec v červeném svetru?</a:t>
            </a:r>
            <a:endParaRPr lang="de-DE" altLang="de-DE" sz="3600">
              <a:latin typeface="+mn-lt"/>
              <a:ea typeface="+mn-ea"/>
              <a:cs typeface="+mn-cs"/>
            </a:endParaRPr>
          </a:p>
        </p:txBody>
      </p:sp>
      <p:sp>
        <p:nvSpPr>
          <p:cNvPr id="121861" name="Rectangle 10"/>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Trhá pro svou přítelkyni květiny.</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Chytá včelu, aby mu udělala med.</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Chystá se poškádlit svou přítelkyni</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0"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5A965D3D-3896-474C-9440-02416C083CC1}"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5" name="Rectangle 8"/>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dělá chlapec v červeném svetru?</a:t>
            </a:r>
            <a:endParaRPr lang="de-DE" altLang="de-DE" sz="3600">
              <a:latin typeface="+mn-lt"/>
              <a:ea typeface="+mn-ea"/>
              <a:cs typeface="+mn-cs"/>
            </a:endParaRPr>
          </a:p>
        </p:txBody>
      </p:sp>
      <p:sp>
        <p:nvSpPr>
          <p:cNvPr id="122886"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Trhá pro svou přítelkyni květiny.</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Chytá včelu, aby mu udělala med.</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Chystá se poškádlit svou přítelkyni</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5A965D3D-3896-474C-9440-02416C083CC1}"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0" name="Rectangle 9"/>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dělá chlapec v červeném svetru?</a:t>
            </a:r>
            <a:endParaRPr lang="de-DE" altLang="de-DE" sz="3600">
              <a:latin typeface="+mn-lt"/>
              <a:ea typeface="+mn-ea"/>
              <a:cs typeface="+mn-cs"/>
            </a:endParaRPr>
          </a:p>
        </p:txBody>
      </p:sp>
      <p:sp>
        <p:nvSpPr>
          <p:cNvPr id="123911" name="Rectangle 10"/>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Trhá pro svou přítelkyni květiny.</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Chytá včelu, aby mu udělala med.</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Chystá se poškádlit svou přítelkyni</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5A965D3D-3896-474C-9440-02416C083CC1}"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4" name="Rectangle 9"/>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dělá chlapec v červeném svetru?</a:t>
            </a:r>
            <a:endParaRPr lang="de-DE" altLang="de-DE" sz="3600">
              <a:latin typeface="+mn-lt"/>
              <a:ea typeface="+mn-ea"/>
              <a:cs typeface="+mn-cs"/>
            </a:endParaRPr>
          </a:p>
        </p:txBody>
      </p:sp>
      <p:sp>
        <p:nvSpPr>
          <p:cNvPr id="124935" name="Rectangle 10"/>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Trhá pro svou přítelkyni květiny.</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Chytá včelu, aby mu udělala med.</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cs-CZ" altLang="de-DE" sz="2400" dirty="0">
                <a:solidFill>
                  <a:srgbClr val="004992"/>
                </a:solidFill>
                <a:latin typeface="+mn-lt"/>
                <a:cs typeface="+mn-cs"/>
              </a:rPr>
              <a:t>Chystá se poškádlit svou přítelkyni</a:t>
            </a:r>
            <a:r>
              <a:rPr lang="en-CA" altLang="de-DE" sz="2400" dirty="0">
                <a:solidFill>
                  <a:srgbClr val="004992"/>
                </a:solidFill>
                <a:latin typeface="+mn-lt"/>
                <a:cs typeface="+mn-cs"/>
              </a:rPr>
              <a:t>.</a:t>
            </a:r>
            <a:endParaRPr lang="en-US" altLang="de-DE" sz="2400" dirty="0">
              <a:solidFill>
                <a:srgbClr val="004992"/>
              </a:solidFill>
              <a:latin typeface="+mn-lt"/>
              <a:cs typeface="+mn-cs"/>
            </a:endParaRPr>
          </a:p>
        </p:txBody>
      </p:sp>
      <p:pic>
        <p:nvPicPr>
          <p:cNvPr id="14"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5A965D3D-3896-474C-9440-02416C083CC1}"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ti hoši mají za lubem?</a:t>
            </a:r>
            <a:endParaRPr lang="de-DE" altLang="de-DE" sz="3600">
              <a:latin typeface="+mn-lt"/>
              <a:ea typeface="+mn-ea"/>
              <a:cs typeface="+mn-cs"/>
            </a:endParaRPr>
          </a:p>
        </p:txBody>
      </p:sp>
      <p:sp>
        <p:nvSpPr>
          <p:cNvPr id="12595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prodavačku na schůzku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Koupit si nějaké sladkosti</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Vykrást stánek.</a:t>
            </a:r>
            <a:endParaRPr lang="en-US" altLang="de-DE" sz="2400" dirty="0">
              <a:solidFill>
                <a:srgbClr val="333333"/>
              </a:solidFill>
              <a:latin typeface="+mn-lt"/>
              <a:cs typeface="+mn-cs"/>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5A965D3D-3896-474C-9440-02416C083CC1}"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prodavačku na schůzku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Koupit si nějaké sladkosti</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Vykrást stánek.</a:t>
            </a:r>
            <a:endParaRPr lang="en-US" altLang="de-DE" sz="2400" dirty="0">
              <a:solidFill>
                <a:srgbClr val="333333"/>
              </a:solidFill>
              <a:latin typeface="+mn-lt"/>
              <a:cs typeface="+mn-cs"/>
            </a:endParaRPr>
          </a:p>
        </p:txBody>
      </p:sp>
      <p:sp>
        <p:nvSpPr>
          <p:cNvPr id="126982" name="Rectangle 9"/>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ti hoši mají za lubem?</a:t>
            </a:r>
            <a:endParaRPr lang="de-DE" altLang="de-DE" sz="3600">
              <a:latin typeface="+mn-lt"/>
              <a:ea typeface="+mn-ea"/>
              <a:cs typeface="+mn-cs"/>
            </a:endParaRPr>
          </a:p>
        </p:txBody>
      </p:sp>
      <p:pic>
        <p:nvPicPr>
          <p:cNvPr id="10"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5A965D3D-3896-474C-9440-02416C083CC1}"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prodavačku na schůzku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Koupit si nějaké sladkosti</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Vykrást stánek.</a:t>
            </a:r>
            <a:endParaRPr lang="en-US" altLang="de-DE" sz="2400" dirty="0">
              <a:solidFill>
                <a:srgbClr val="333333"/>
              </a:solidFill>
              <a:latin typeface="+mn-lt"/>
              <a:cs typeface="+mn-cs"/>
            </a:endParaRPr>
          </a:p>
        </p:txBody>
      </p:sp>
      <p:sp>
        <p:nvSpPr>
          <p:cNvPr id="128006" name="Rectangle 9"/>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ti hoši mají za lubem?</a:t>
            </a:r>
            <a:endParaRPr lang="de-DE" altLang="de-DE" sz="3600">
              <a:latin typeface="+mn-lt"/>
              <a:ea typeface="+mn-ea"/>
              <a:cs typeface="+mn-cs"/>
            </a:endParaRPr>
          </a:p>
        </p:txBody>
      </p:sp>
      <p:pic>
        <p:nvPicPr>
          <p:cNvPr id="12"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5A965D3D-3896-474C-9440-02416C083CC1}"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1"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prodavačku na schůzku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Koupit si nějaké sladkosti</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Vykrást stánek.</a:t>
            </a:r>
            <a:endParaRPr lang="en-US" altLang="de-DE" sz="2400" dirty="0">
              <a:solidFill>
                <a:srgbClr val="333333"/>
              </a:solidFill>
              <a:latin typeface="+mn-lt"/>
              <a:cs typeface="+mn-cs"/>
            </a:endParaRPr>
          </a:p>
        </p:txBody>
      </p:sp>
      <p:sp>
        <p:nvSpPr>
          <p:cNvPr id="129032" name="Rectangle 11"/>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ti hoši mají za lubem?</a:t>
            </a:r>
            <a:endParaRPr lang="de-DE" altLang="de-DE" sz="3600">
              <a:latin typeface="+mn-lt"/>
              <a:ea typeface="+mn-ea"/>
              <a:cs typeface="+mn-cs"/>
            </a:endParaRPr>
          </a:p>
        </p:txBody>
      </p:sp>
      <p:pic>
        <p:nvPicPr>
          <p:cNvPr id="14"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5A965D3D-3896-474C-9440-02416C083CC1}"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5"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prodavačku na schůzku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Koupit si nějaké sladkosti</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cs-CZ" altLang="de-DE" sz="2400" dirty="0">
                <a:solidFill>
                  <a:srgbClr val="004992"/>
                </a:solidFill>
                <a:latin typeface="+mn-lt"/>
                <a:cs typeface="+mn-cs"/>
              </a:rPr>
              <a:t>Vykrást stánek.</a:t>
            </a:r>
            <a:endParaRPr lang="en-US" altLang="de-DE" sz="2400" dirty="0">
              <a:solidFill>
                <a:srgbClr val="004992"/>
              </a:solidFill>
              <a:latin typeface="+mn-lt"/>
              <a:cs typeface="+mn-cs"/>
            </a:endParaRPr>
          </a:p>
        </p:txBody>
      </p:sp>
      <p:sp>
        <p:nvSpPr>
          <p:cNvPr id="130056" name="Rectangle 11"/>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ti hoši mají za lubem?</a:t>
            </a:r>
            <a:endParaRPr lang="de-DE" altLang="de-DE" sz="3600">
              <a:latin typeface="+mn-lt"/>
              <a:ea typeface="+mn-ea"/>
              <a:cs typeface="+mn-cs"/>
            </a:endParaRPr>
          </a:p>
        </p:txBody>
      </p:sp>
      <p:pic>
        <p:nvPicPr>
          <p:cNvPr id="14"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5A965D3D-3896-474C-9440-02416C083CC1}"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můžeme dojít pouze tehdy, pokud tuto osobu dobře známe nebo pokud jsme měli možnost pozorovat ji v různých situacích</a:t>
            </a:r>
            <a:r>
              <a:rPr lang="en-GB" altLang="de-DE" sz="2400" dirty="0">
                <a:solidFill>
                  <a:srgbClr val="333333"/>
                </a:solidFill>
              </a:rPr>
              <a:t>.</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můžeme dojít pouze tehdy, pokud tuto osobu dobře známe nebo pokud jsme měli možnost pozorovat ji v různých situacích</a:t>
            </a:r>
            <a:r>
              <a:rPr lang="en-GB" altLang="de-DE" sz="2400" dirty="0">
                <a:solidFill>
                  <a:srgbClr val="333333"/>
                </a:solidFill>
              </a:rPr>
              <a:t>.</a:t>
            </a:r>
            <a:endParaRPr lang="cs-CZ"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Výraz ve tváři a gestikulace jsou důležitými vodítky ohledně toho, jak se daný člověk cítí, ale někdy mohou být </a:t>
            </a:r>
            <a:r>
              <a:rPr lang="cs-CZ" altLang="de-DE" sz="2400">
                <a:solidFill>
                  <a:srgbClr val="333333"/>
                </a:solidFill>
              </a:rPr>
              <a:t>zavádějící</a:t>
            </a:r>
            <a:r>
              <a:rPr lang="de-DE" altLang="de-DE" sz="2400">
                <a:solidFill>
                  <a:srgbClr val="333333"/>
                </a:solidFill>
              </a:rPr>
              <a:t>.</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115</a:t>
            </a:fld>
            <a:endParaRPr lang="de-DE" altLang="de-DE"/>
          </a:p>
        </p:txBody>
      </p:sp>
    </p:spTree>
    <p:extLst>
      <p:ext uri="{BB962C8B-B14F-4D97-AF65-F5344CB8AC3E}">
        <p14:creationId xmlns:p14="http://schemas.microsoft.com/office/powerpoint/2010/main" val="314160245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můžeme dojít pouze tehdy, pokud tuto osobu dobře známe nebo pokud jsme měli možnost pozorovat ji v různých situacích</a:t>
            </a:r>
            <a:r>
              <a:rPr lang="en-GB" altLang="de-DE" sz="2400" dirty="0">
                <a:solidFill>
                  <a:srgbClr val="333333"/>
                </a:solidFill>
              </a:rPr>
              <a:t>.</a:t>
            </a:r>
            <a:endParaRPr lang="cs-CZ"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Výraz ve tváři a gestikulace jsou důležitými vodítky ohledně toho, jak se daný člověk cítí, ale někdy mohou být zavádějící</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Při hodnocení složitých situací je velmi důležité vzít v úvahu všechny dostupné </a:t>
            </a:r>
            <a:r>
              <a:rPr lang="cs-CZ" altLang="de-DE" sz="2400">
                <a:solidFill>
                  <a:srgbClr val="333333"/>
                </a:solidFill>
              </a:rPr>
              <a:t>informace.</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116</a:t>
            </a:fld>
            <a:endParaRPr lang="de-DE" altLang="de-DE"/>
          </a:p>
        </p:txBody>
      </p:sp>
    </p:spTree>
    <p:extLst>
      <p:ext uri="{BB962C8B-B14F-4D97-AF65-F5344CB8AC3E}">
        <p14:creationId xmlns:p14="http://schemas.microsoft.com/office/powerpoint/2010/main" val="163709749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můžeme dojít pouze tehdy, pokud tuto osobu dobře známe nebo pokud jsme měli možnost pozorovat ji v různých situacích</a:t>
            </a:r>
            <a:r>
              <a:rPr lang="en-GB" altLang="de-DE" sz="2400" dirty="0">
                <a:solidFill>
                  <a:srgbClr val="333333"/>
                </a:solidFill>
              </a:rPr>
              <a:t>.</a:t>
            </a:r>
            <a:endParaRPr lang="cs-CZ"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Výraz ve tváři a gestikulace jsou důležitými vodítky ohledně toho, jak se daný člověk cítí, ale někdy mohou být zavádějící</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Při hodnocení složitých situací je velmi důležité vzít v úvahu všechny dostupné informace.</a:t>
            </a:r>
          </a:p>
          <a:p>
            <a:pPr marL="342900" lvl="0" indent="-342900" defTabSz="914400" fontAlgn="base">
              <a:buClr>
                <a:srgbClr val="333333"/>
              </a:buClr>
              <a:buFont typeface="WingDings"/>
              <a:buChar char=""/>
            </a:pPr>
            <a:r>
              <a:rPr lang="cs-CZ" altLang="de-DE" sz="2400" dirty="0">
                <a:solidFill>
                  <a:srgbClr val="333333"/>
                </a:solidFill>
              </a:rPr>
              <a:t>Čím více informací vezmeme v úvahu, tím větší je pravděpodobnost, že dospějeme ke správnému závěru</a:t>
            </a:r>
            <a:r>
              <a:rPr lang="en-US" altLang="de-DE" sz="2400" dirty="0">
                <a:solidFill>
                  <a:srgbClr val="333333"/>
                </a:solidFill>
              </a:rPr>
              <a:t>.</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117</a:t>
            </a:fld>
            <a:endParaRPr lang="de-DE" altLang="de-DE"/>
          </a:p>
        </p:txBody>
      </p:sp>
    </p:spTree>
    <p:extLst>
      <p:ext uri="{BB962C8B-B14F-4D97-AF65-F5344CB8AC3E}">
        <p14:creationId xmlns:p14="http://schemas.microsoft.com/office/powerpoint/2010/main" val="37152456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Během psychózy mají lidé tendenci chybně chápat nebo přehnaně chápat výrazy ve tváři nebo jednání jiných lidí</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Během psychózy mají lidé tendenci chybně chápat nebo přehnaně chápat výrazy ve tváři nebo jednání jiných lidí</a:t>
            </a:r>
            <a:r>
              <a:rPr lang="en-AU" altLang="de-DE" sz="2000" dirty="0">
                <a:solidFill>
                  <a:srgbClr val="333333"/>
                </a:solidFill>
              </a:rPr>
              <a:t>.</a:t>
            </a:r>
          </a:p>
          <a:p>
            <a:pPr lvl="0" defTabSz="914400" fontAlgn="base"/>
            <a:r>
              <a:rPr lang="cs-CZ" altLang="de-DE" sz="2000" dirty="0">
                <a:solidFill>
                  <a:srgbClr val="004992"/>
                </a:solidFill>
              </a:rPr>
              <a:t>Příklad</a:t>
            </a:r>
            <a:r>
              <a:rPr lang="en-AU" altLang="de-DE" sz="2000" dirty="0">
                <a:solidFill>
                  <a:srgbClr val="004992"/>
                </a:solidFill>
              </a:rPr>
              <a:t>: </a:t>
            </a:r>
            <a:r>
              <a:rPr lang="cs-CZ" altLang="de-DE" sz="2000" dirty="0">
                <a:solidFill>
                  <a:srgbClr val="333333"/>
                </a:solidFill>
              </a:rPr>
              <a:t>Veronika se ukrývala ve svém pokoji, protože byla přesvědčena, že ji pronásledují nacisté.</a:t>
            </a:r>
          </a:p>
          <a:p>
            <a:pPr lvl="0" defTabSz="914400" fontAlgn="base"/>
            <a:r>
              <a:rPr lang="cs-CZ" altLang="de-DE" sz="2000" dirty="0">
                <a:solidFill>
                  <a:srgbClr val="004992"/>
                </a:solidFill>
              </a:rPr>
              <a:t>Pozadí</a:t>
            </a:r>
            <a:r>
              <a:rPr lang="en-AU" altLang="de-DE" sz="2000" dirty="0">
                <a:solidFill>
                  <a:srgbClr val="004992"/>
                </a:solidFill>
              </a:rPr>
              <a:t>:</a:t>
            </a:r>
            <a:r>
              <a:rPr lang="cs-CZ" altLang="de-DE" sz="2000" dirty="0">
                <a:solidFill>
                  <a:srgbClr val="004992"/>
                </a:solidFill>
              </a:rPr>
              <a:t> </a:t>
            </a:r>
            <a:r>
              <a:rPr lang="cs-CZ" altLang="de-DE" sz="2000" dirty="0">
                <a:solidFill>
                  <a:srgbClr val="333333"/>
                </a:solidFill>
              </a:rPr>
              <a:t>Potkala na ulici plešatého muže, který se na ni ošklivě podíval. Vypadal jako nacista ve filmu který nedávno viděla v televizi.</a:t>
            </a:r>
          </a:p>
          <a:p>
            <a:pPr lvl="0" defTabSz="914400" fontAlgn="base"/>
            <a:r>
              <a:rPr lang="cs-CZ" altLang="de-DE" sz="2000" dirty="0">
                <a:solidFill>
                  <a:srgbClr val="004992"/>
                </a:solidFill>
              </a:rPr>
              <a:t>ALE</a:t>
            </a:r>
            <a:r>
              <a:rPr lang="de-DE" altLang="de-DE" sz="2000" dirty="0">
                <a:solidFill>
                  <a:srgbClr val="004992"/>
                </a:solidFill>
              </a:rPr>
              <a:t>:</a:t>
            </a:r>
            <a:r>
              <a:rPr lang="cs-CZ" altLang="de-DE" sz="2000" dirty="0">
                <a:solidFill>
                  <a:srgbClr val="004992"/>
                </a:solidFill>
              </a:rPr>
              <a:t> </a:t>
            </a:r>
            <a:r>
              <a:rPr lang="cs-CZ" altLang="de-DE" sz="2000" dirty="0">
                <a:solidFill>
                  <a:srgbClr val="333333"/>
                </a:solidFill>
              </a:rPr>
              <a:t>Možná se ten muž na ni opravdu ošklivě podíval, ale to neznamená, že ji bude pronásledovat. A pozor: ne každý plešatý muž je nutně nacista! Ten muž nezná její adresu a nemá žádný důvod ji pronásledovat.</a:t>
            </a: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119</a:t>
            </a:fld>
            <a:endParaRPr lang="de-DE" altLang="de-DE"/>
          </a:p>
        </p:txBody>
      </p:sp>
    </p:spTree>
    <p:extLst>
      <p:ext uri="{BB962C8B-B14F-4D97-AF65-F5344CB8AC3E}">
        <p14:creationId xmlns:p14="http://schemas.microsoft.com/office/powerpoint/2010/main" val="41511605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Během psychózy mají lidé tendenci chybně chápat nebo přehnaně chápat výrazy ve tváři nebo jednání jiných lidí</a:t>
            </a:r>
            <a:r>
              <a:rPr lang="en-AU" altLang="de-DE" sz="2000" dirty="0">
                <a:solidFill>
                  <a:srgbClr val="333333"/>
                </a:solidFill>
              </a:rPr>
              <a:t>.</a:t>
            </a:r>
          </a:p>
          <a:p>
            <a:pPr lvl="0" defTabSz="914400" fontAlgn="base"/>
            <a:r>
              <a:rPr lang="cs-CZ" altLang="de-DE" sz="2000" dirty="0">
                <a:solidFill>
                  <a:srgbClr val="004992"/>
                </a:solidFill>
              </a:rPr>
              <a:t>Příklad</a:t>
            </a:r>
            <a:r>
              <a:rPr lang="en-AU" altLang="de-DE" sz="2000" dirty="0">
                <a:solidFill>
                  <a:srgbClr val="004992"/>
                </a:solidFill>
              </a:rPr>
              <a:t>: </a:t>
            </a:r>
            <a:r>
              <a:rPr lang="cs-CZ" altLang="de-DE" sz="2000" dirty="0">
                <a:solidFill>
                  <a:srgbClr val="333333"/>
                </a:solidFill>
              </a:rPr>
              <a:t>Veronika se ukrývala ve svém pokoji, protože byla přesvědčena, že ji pronásledují nacisté.</a:t>
            </a:r>
          </a:p>
          <a:p>
            <a:pPr lvl="0" defTabSz="914400" fontAlgn="base"/>
            <a:r>
              <a:rPr lang="cs-CZ" altLang="de-DE" sz="2000" dirty="0">
                <a:solidFill>
                  <a:srgbClr val="004992"/>
                </a:solidFill>
              </a:rPr>
              <a:t>Pozadí</a:t>
            </a:r>
            <a:r>
              <a:rPr lang="en-AU" altLang="de-DE" sz="2000" dirty="0">
                <a:solidFill>
                  <a:srgbClr val="004992"/>
                </a:solidFill>
              </a:rPr>
              <a:t>:</a:t>
            </a:r>
            <a:r>
              <a:rPr lang="cs-CZ" altLang="de-DE" sz="2000" dirty="0">
                <a:solidFill>
                  <a:srgbClr val="004992"/>
                </a:solidFill>
              </a:rPr>
              <a:t> </a:t>
            </a:r>
            <a:r>
              <a:rPr lang="cs-CZ" altLang="de-DE" sz="2000" dirty="0">
                <a:solidFill>
                  <a:srgbClr val="333333"/>
                </a:solidFill>
              </a:rPr>
              <a:t>Potkala na ulici plešatého muže, který se na ni ošklivě podíval. Vypadal jako nacista ve filmu který nedávno viděla v televizi.</a:t>
            </a:r>
          </a:p>
          <a:p>
            <a:pPr lvl="0" defTabSz="914400" fontAlgn="base"/>
            <a:r>
              <a:rPr lang="cs-CZ" altLang="de-DE" sz="2000" dirty="0">
                <a:solidFill>
                  <a:srgbClr val="004992"/>
                </a:solidFill>
              </a:rPr>
              <a:t>ALE</a:t>
            </a:r>
            <a:r>
              <a:rPr lang="de-DE" altLang="de-DE" sz="2000" dirty="0">
                <a:solidFill>
                  <a:srgbClr val="004992"/>
                </a:solidFill>
              </a:rPr>
              <a:t>:</a:t>
            </a:r>
            <a:r>
              <a:rPr lang="cs-CZ" altLang="de-DE" sz="2000" dirty="0">
                <a:solidFill>
                  <a:srgbClr val="004992"/>
                </a:solidFill>
              </a:rPr>
              <a:t> </a:t>
            </a:r>
            <a:r>
              <a:rPr lang="cs-CZ" altLang="de-DE" sz="2000" dirty="0">
                <a:solidFill>
                  <a:srgbClr val="333333"/>
                </a:solidFill>
              </a:rPr>
              <a:t>Možná se ten muž na ni opravdu ošklivě podíval, ale to neznamená, že ji bude pronásledovat. A pozor: ne každý plešatý muž je nutně nacista! Ten muž nezná její adresu a nemá žádný důvod ji pronásledovat.</a:t>
            </a:r>
          </a:p>
          <a:p>
            <a:pPr lvl="0" defTabSz="914400" fontAlgn="base"/>
            <a:r>
              <a:rPr lang="cs-CZ" altLang="de-DE" sz="2000" dirty="0">
                <a:solidFill>
                  <a:srgbClr val="333333"/>
                </a:solidFill>
              </a:rPr>
              <a:t>Řadu věcí si vykládáme ze svého hlediska</a:t>
            </a:r>
            <a:r>
              <a:rPr lang="de-DE" altLang="de-DE" sz="2000" dirty="0">
                <a:solidFill>
                  <a:srgbClr val="333333"/>
                </a:solidFill>
              </a:rPr>
              <a:t>. </a:t>
            </a:r>
            <a:r>
              <a:rPr lang="cs-CZ" altLang="de-DE" sz="2000" dirty="0">
                <a:solidFill>
                  <a:srgbClr val="333333"/>
                </a:solidFill>
              </a:rPr>
              <a:t>Naše emoce mají vliv na to, co vnímáme, zvláště když se cítíme v ohrožení</a:t>
            </a:r>
            <a:r>
              <a:rPr lang="de-DE" altLang="de-DE" sz="2000" dirty="0">
                <a:solidFill>
                  <a:srgbClr val="333333"/>
                </a:solidFill>
              </a:rPr>
              <a:t>. </a:t>
            </a:r>
            <a:r>
              <a:rPr lang="cs-CZ" altLang="de-DE" sz="2000" dirty="0">
                <a:solidFill>
                  <a:srgbClr val="333333"/>
                </a:solidFill>
              </a:rPr>
              <a:t>Když cítíme úzkost, zdá se nám okolí nepřátelské</a:t>
            </a:r>
            <a:r>
              <a:rPr lang="de-DE" altLang="de-DE" sz="2000" dirty="0">
                <a:solidFill>
                  <a:srgbClr val="333333"/>
                </a:solidFill>
              </a:rPr>
              <a:t>. </a:t>
            </a:r>
            <a:r>
              <a:rPr lang="cs-CZ" altLang="de-DE" sz="2000" dirty="0">
                <a:solidFill>
                  <a:srgbClr val="333333"/>
                </a:solidFill>
              </a:rPr>
              <a:t>Když jsme velice šťastní, může se nám zdát, že jsme nepřemožitelní a že nás všichni milují.</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C4236A5D-BAB3-41B4-8A1C-9FD711827EA3}" type="slidenum">
              <a:rPr lang="de-DE" altLang="de-DE" smtClean="0"/>
              <a:pPr/>
              <a:t>120</a:t>
            </a:fld>
            <a:endParaRPr lang="de-DE" altLang="de-DE"/>
          </a:p>
        </p:txBody>
      </p:sp>
    </p:spTree>
    <p:extLst>
      <p:ext uri="{BB962C8B-B14F-4D97-AF65-F5344CB8AC3E}">
        <p14:creationId xmlns:p14="http://schemas.microsoft.com/office/powerpoint/2010/main" val="3149147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buNone/>
            </a:pPr>
            <a:r>
              <a:rPr lang="de-DE" sz="1800" spc="-10" dirty="0">
                <a:solidFill>
                  <a:srgbClr val="333333"/>
                </a:solidFill>
                <a:cs typeface="+mn-cs"/>
              </a:rPr>
              <a:t>www.uke.de/mct_app</a:t>
            </a:r>
            <a:endParaRPr lang="de-DE" sz="1800" dirty="0">
              <a:solidFill>
                <a:srgbClr val="333333"/>
              </a:solidFill>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4 – Jak Se Vcítit Do Druhého...I</a:t>
            </a:r>
          </a:p>
        </p:txBody>
      </p:sp>
      <p:sp>
        <p:nvSpPr>
          <p:cNvPr id="8" name="Slide Number Placeholder 7"/>
          <p:cNvSpPr>
            <a:spLocks noGrp="1"/>
          </p:cNvSpPr>
          <p:nvPr>
            <p:ph type="sldNum" sz="quarter" idx="12"/>
          </p:nvPr>
        </p:nvSpPr>
        <p:spPr/>
        <p:txBody>
          <a:bodyPr/>
          <a:lstStyle/>
          <a:p>
            <a:fld id="{C4236A5D-BAB3-41B4-8A1C-9FD711827EA3}" type="slidenum">
              <a:rPr lang="de-DE" altLang="de-DE" smtClean="0"/>
              <a:pPr/>
              <a:t>121</a:t>
            </a:fld>
            <a:endParaRPr lang="de-DE" altLang="de-DE"/>
          </a:p>
        </p:txBody>
      </p:sp>
    </p:spTree>
    <p:extLst>
      <p:ext uri="{BB962C8B-B14F-4D97-AF65-F5344CB8AC3E}">
        <p14:creationId xmlns:p14="http://schemas.microsoft.com/office/powerpoint/2010/main" val="34634012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910153392"/>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When a friend dies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super anger 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/Wut Kontextbild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Ted Bundy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E8B4B7D2-F3E7-47F6-97C2-DAF5C3950DC1}" type="slidenum">
              <a:rPr lang="de-DE" altLang="de-DE" smtClean="0"/>
              <a:pPr/>
              <a:t>122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610697031"/>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Eddie “Eagle” Edwards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Socialist brother’s kiss/Sozialistischer Bruderkuss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E8B4B7D2-F3E7-47F6-97C2-DAF5C3950DC1}" type="slidenum">
              <a:rPr lang="de-DE" altLang="de-DE" smtClean="0"/>
              <a:pPr/>
              <a:t>123</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769055975"/>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sequences:apple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tree, bee, </a:t>
                      </a: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burglary/ Verschiedene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farbige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Bildersequenzen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Apfelbaum</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Biene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E8B4B7D2-F3E7-47F6-97C2-DAF5C3950DC1}" type="slidenum">
              <a:rPr lang="de-DE" altLang="de-DE" smtClean="0"/>
              <a:pPr/>
              <a:t>124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7283</Words>
  <Application>Microsoft Office PowerPoint</Application>
  <PresentationFormat>Benutzerdefiniert</PresentationFormat>
  <Paragraphs>1239</Paragraphs>
  <Slides>124</Slides>
  <Notes>124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124</vt:i4>
      </vt:variant>
    </vt:vector>
  </HeadingPairs>
  <TitlesOfParts>
    <vt:vector size="132" baseType="lpstr">
      <vt:lpstr>Calibri Light</vt:lpstr>
      <vt:lpstr>Times New Roman</vt:lpstr>
      <vt:lpstr>WingDings</vt:lpstr>
      <vt:lpstr>Arial</vt:lpstr>
      <vt:lpstr>Symbol</vt:lpstr>
      <vt:lpstr>WingDings</vt:lpstr>
      <vt:lpstr>Calibri</vt:lpstr>
      <vt:lpstr>UKE_PPT-Vorlage_16zu9</vt:lpstr>
      <vt:lpstr>MKT 4 B – Jak Se Vcítit Do Druhého...I</vt:lpstr>
      <vt:lpstr>Jak se můžeme vcítit do jiného člověka...?</vt:lpstr>
      <vt:lpstr>Jak se můžeme vcítit do jiného člověka...?</vt:lpstr>
      <vt:lpstr>Jak se můžeme vcítit do jiného člověka...?</vt:lpstr>
      <vt:lpstr>Jak se můžeme vcítit do jiného člověka...?</vt:lpstr>
      <vt:lpstr>Jak se můžeme vcítit do jiného člověka...?</vt:lpstr>
      <vt:lpstr>Jak se můžeme vcítit do jiného člověka...?</vt:lpstr>
      <vt:lpstr>Jak se můžeme vcítit do jiného člověka...?</vt:lpstr>
      <vt:lpstr>A proč se tím zabýváme?</vt:lpstr>
      <vt:lpstr>A proč se tím zabýváme?</vt:lpstr>
      <vt:lpstr>A proč se tím zabýváme?</vt:lpstr>
      <vt:lpstr>Příklady toho, jak problémy s rozpoznáváním emocí během psychózy prohlubují mylné chápání situace</vt:lpstr>
      <vt:lpstr>Cvičení 1</vt:lpstr>
      <vt:lpstr>Prosím vyjmenujte některé lidské emoce/pocity</vt:lpstr>
      <vt:lpstr>Prosím vyjmenujte některé lidské emoce/pocity</vt:lpstr>
      <vt:lpstr>Emoce/pocity Někdy je snadné pochopit, jak se někdo druhý cítí... zvláště pokud znáte okolnosti...</vt:lpstr>
      <vt:lpstr>Emoce/pocity Někdy je snadné pochopit, jak se někdo druhý cítí... zvláště pokud znáte okolnosti...</vt:lpstr>
      <vt:lpstr>PowerPoint-Präsentation</vt:lpstr>
      <vt:lpstr>PowerPoint-Präsentation</vt:lpstr>
      <vt:lpstr>Můžeme usuzovat na povahu nebo povolání druhého člověka pouze na základě toho jak vypadá?</vt:lpstr>
      <vt:lpstr>Poznali jste to?</vt:lpstr>
      <vt:lpstr>Když jste v Římě, chovejte se jako Římané! Běžná nedorozumění v hodnocení gest</vt:lpstr>
      <vt:lpstr>Když jste v Římě, chovejte se jako Římané! Běžná nedorozumění v hodnocení gest</vt:lpstr>
      <vt:lpstr>Když jste v Římě, chovejte se jako Římané! Běžná nedorozumění v hodnocení gest</vt:lpstr>
      <vt:lpstr>Běžná nedorozumění v interpretaci gest v různých kulturách</vt:lpstr>
      <vt:lpstr>Běžná nedorozumění v interpretaci gest v různých kulturách</vt:lpstr>
      <vt:lpstr>Cvičení 2</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Volitelné: Video klipy</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Sedm smrtelných hříchů</vt:lpstr>
      <vt:lpstr>Sedm smrtelných hříchů</vt:lpstr>
      <vt:lpstr>Co tento člověk cítí nebo dělá? Nakolik jste si tím jistí?</vt:lpstr>
      <vt:lpstr>PowerPoint-Präsentation</vt:lpstr>
      <vt:lpstr>Co tento člověk cítí nebo dělá? Nakolik jste si tím jistí?</vt:lpstr>
      <vt:lpstr>PowerPoint-Präsentation</vt:lpstr>
      <vt:lpstr>První poučení!</vt:lpstr>
      <vt:lpstr>První poučení!</vt:lpstr>
      <vt:lpstr>První poučení!</vt:lpstr>
      <vt:lpstr>Cvičení 3</vt:lpstr>
      <vt:lpstr>Co má tento muž v úmyslu?</vt:lpstr>
      <vt:lpstr>Co má tento muž v úmyslu?</vt:lpstr>
      <vt:lpstr>Co má tento muž v úmyslu?</vt:lpstr>
      <vt:lpstr>Správná odpověď je 4b!</vt:lpstr>
      <vt:lpstr>Co chce tato žena udělat?</vt:lpstr>
      <vt:lpstr>Co chce tato žena udělat?</vt:lpstr>
      <vt:lpstr>Co chce tato žena udělat?</vt:lpstr>
      <vt:lpstr>Správná odpověď je 4c!</vt:lpstr>
      <vt:lpstr>Co tento muž hodlá udělat?</vt:lpstr>
      <vt:lpstr>Co tento muž hodlá udělat?</vt:lpstr>
      <vt:lpstr>Co tento muž hodlá udělat?</vt:lpstr>
      <vt:lpstr>Správná odpověď je 4a!</vt:lpstr>
      <vt:lpstr>Co tento muž hodlá udělat?</vt:lpstr>
      <vt:lpstr>Co tento muž hodlá udělat?</vt:lpstr>
      <vt:lpstr>Co tento muž hodlá udělat?</vt:lpstr>
      <vt:lpstr>Správná odpověď je 4b!</vt:lpstr>
      <vt:lpstr>Co tento muž hodlá udělat?</vt:lpstr>
      <vt:lpstr>Co tento muž hodlá udělat?</vt:lpstr>
      <vt:lpstr>Co tento muž hodlá udělat?</vt:lpstr>
      <vt:lpstr>Správná odpověď je 4a!</vt:lpstr>
      <vt:lpstr>Co tento muž hodlá udělat?</vt:lpstr>
      <vt:lpstr>Co tento muž hodlá udělat?</vt:lpstr>
      <vt:lpstr>Co tento muž hodlá udělat?</vt:lpstr>
      <vt:lpstr>Správná odpověď je 4c!</vt:lpstr>
      <vt:lpstr>Co tento muž hodlá udělat?</vt:lpstr>
      <vt:lpstr>Co tento muž hodlá udělat?</vt:lpstr>
      <vt:lpstr>Co tento muž hodlá udělat?</vt:lpstr>
      <vt:lpstr>Správná odpověď je 4b!</vt:lpstr>
      <vt:lpstr>Co tento muž hodlá udělat?</vt:lpstr>
      <vt:lpstr>Co tento muž hodlá udělat?</vt:lpstr>
      <vt:lpstr>Co tento muž hodlá udělat?</vt:lpstr>
      <vt:lpstr>Správná odpověď je 4a!</vt:lpstr>
      <vt:lpstr>Co tento muž hodlá udělat?</vt:lpstr>
      <vt:lpstr>Co tento muž hodlá udělat?</vt:lpstr>
      <vt:lpstr>Co tento muž hodlá udělat?</vt:lpstr>
      <vt:lpstr>Správná odpověď je 4b!</vt:lpstr>
      <vt:lpstr>Co tento muž hodlá udělat?</vt:lpstr>
      <vt:lpstr>Co tento muž hodlá udělat?</vt:lpstr>
      <vt:lpstr>Co tento muž hodlá udělat?</vt:lpstr>
      <vt:lpstr>Správná odpověď je 4c!</vt:lpstr>
      <vt:lpstr>Shrnutí</vt:lpstr>
      <vt:lpstr>Shrnutí</vt:lpstr>
      <vt:lpstr>Shrnutí</vt:lpstr>
      <vt:lpstr>Cvičení 4</vt:lpstr>
      <vt:lpstr>Co má chlapec v červeném svetru v úmyslu?</vt:lpstr>
      <vt:lpstr>Co má chlapec v červeném svetru v úmyslu?</vt:lpstr>
      <vt:lpstr>Co má chlapec v červeném svetru v úmyslu?</vt:lpstr>
      <vt:lpstr>Co má chlapec v červeném svetru v úmyslu?</vt:lpstr>
      <vt:lpstr>Co má chlapec v červeném svetru v úmyslu?</vt:lpstr>
      <vt:lpstr>Co dělá chlapec v červeném svetru?</vt:lpstr>
      <vt:lpstr>Co dělá chlapec v červeném svetru?</vt:lpstr>
      <vt:lpstr>Co dělá chlapec v červeném svetru?</vt:lpstr>
      <vt:lpstr>Co dělá chlapec v červeném svetru?</vt:lpstr>
      <vt:lpstr>Co dělá chlapec v červeném svetru?</vt:lpstr>
      <vt:lpstr>Co ti hoši mají za lubem?</vt:lpstr>
      <vt:lpstr>Co ti hoši mají za lubem?</vt:lpstr>
      <vt:lpstr>Co ti hoši mají za lubem?</vt:lpstr>
      <vt:lpstr>Co ti hoši mají za lubem?</vt:lpstr>
      <vt:lpstr>Co ti hoši mají za lubem?</vt:lpstr>
      <vt:lpstr>Jak to uplatnit v běžném životě</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364</cp:revision>
  <dcterms:created xsi:type="dcterms:W3CDTF">2004-07-26T08:39:44Z</dcterms:created>
  <dcterms:modified xsi:type="dcterms:W3CDTF">2022-08-17T09:28:20Z</dcterms:modified>
</cp:coreProperties>
</file>