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037" r:id="rId1"/>
    <p:sldMasterId id="2147484050" r:id="rId2"/>
  </p:sldMasterIdLst>
  <p:notesMasterIdLst>
    <p:notesMasterId r:id="rId125"/>
  </p:notesMasterIdLst>
  <p:handoutMasterIdLst>
    <p:handoutMasterId r:id="rId126"/>
  </p:handoutMasterIdLst>
  <p:sldIdLst>
    <p:sldId id="780" r:id="rId3"/>
    <p:sldId id="723" r:id="rId4"/>
    <p:sldId id="735" r:id="rId5"/>
    <p:sldId id="766" r:id="rId6"/>
    <p:sldId id="765" r:id="rId7"/>
    <p:sldId id="764" r:id="rId8"/>
    <p:sldId id="763" r:id="rId9"/>
    <p:sldId id="762" r:id="rId10"/>
    <p:sldId id="761" r:id="rId11"/>
    <p:sldId id="742" r:id="rId12"/>
    <p:sldId id="767" r:id="rId13"/>
    <p:sldId id="576" r:id="rId14"/>
    <p:sldId id="383" r:id="rId15"/>
    <p:sldId id="384" r:id="rId16"/>
    <p:sldId id="385" r:id="rId17"/>
    <p:sldId id="542" r:id="rId18"/>
    <p:sldId id="543" r:id="rId19"/>
    <p:sldId id="562" r:id="rId20"/>
    <p:sldId id="744" r:id="rId21"/>
    <p:sldId id="546" r:id="rId22"/>
    <p:sldId id="547" r:id="rId23"/>
    <p:sldId id="745" r:id="rId24"/>
    <p:sldId id="770" r:id="rId25"/>
    <p:sldId id="769" r:id="rId26"/>
    <p:sldId id="768" r:id="rId27"/>
    <p:sldId id="395" r:id="rId28"/>
    <p:sldId id="396" r:id="rId29"/>
    <p:sldId id="397" r:id="rId30"/>
    <p:sldId id="716" r:id="rId31"/>
    <p:sldId id="717" r:id="rId32"/>
    <p:sldId id="718" r:id="rId33"/>
    <p:sldId id="719" r:id="rId34"/>
    <p:sldId id="402" r:id="rId35"/>
    <p:sldId id="403" r:id="rId36"/>
    <p:sldId id="404" r:id="rId37"/>
    <p:sldId id="405" r:id="rId38"/>
    <p:sldId id="771" r:id="rId39"/>
    <p:sldId id="568" r:id="rId40"/>
    <p:sldId id="569" r:id="rId41"/>
    <p:sldId id="420" r:id="rId42"/>
    <p:sldId id="421" r:id="rId43"/>
    <p:sldId id="434" r:id="rId44"/>
    <p:sldId id="435" r:id="rId45"/>
    <p:sldId id="438" r:id="rId46"/>
    <p:sldId id="439" r:id="rId47"/>
    <p:sldId id="552" r:id="rId48"/>
    <p:sldId id="553" r:id="rId49"/>
    <p:sldId id="564" r:id="rId50"/>
    <p:sldId id="565" r:id="rId51"/>
    <p:sldId id="748" r:id="rId52"/>
    <p:sldId id="773" r:id="rId53"/>
    <p:sldId id="772" r:id="rId54"/>
    <p:sldId id="651" r:id="rId55"/>
    <p:sldId id="652" r:id="rId56"/>
    <p:sldId id="653" r:id="rId57"/>
    <p:sldId id="654" r:id="rId58"/>
    <p:sldId id="655" r:id="rId59"/>
    <p:sldId id="656" r:id="rId60"/>
    <p:sldId id="657" r:id="rId61"/>
    <p:sldId id="658" r:id="rId62"/>
    <p:sldId id="659" r:id="rId63"/>
    <p:sldId id="660" r:id="rId64"/>
    <p:sldId id="661" r:id="rId65"/>
    <p:sldId id="662" r:id="rId66"/>
    <p:sldId id="663" r:id="rId67"/>
    <p:sldId id="664" r:id="rId68"/>
    <p:sldId id="665" r:id="rId69"/>
    <p:sldId id="666" r:id="rId70"/>
    <p:sldId id="667" r:id="rId71"/>
    <p:sldId id="668" r:id="rId72"/>
    <p:sldId id="669" r:id="rId73"/>
    <p:sldId id="670" r:id="rId74"/>
    <p:sldId id="671" r:id="rId75"/>
    <p:sldId id="672" r:id="rId76"/>
    <p:sldId id="673" r:id="rId77"/>
    <p:sldId id="674" r:id="rId78"/>
    <p:sldId id="675" r:id="rId79"/>
    <p:sldId id="676" r:id="rId80"/>
    <p:sldId id="677" r:id="rId81"/>
    <p:sldId id="678" r:id="rId82"/>
    <p:sldId id="679" r:id="rId83"/>
    <p:sldId id="680" r:id="rId84"/>
    <p:sldId id="681" r:id="rId85"/>
    <p:sldId id="682" r:id="rId86"/>
    <p:sldId id="683" r:id="rId87"/>
    <p:sldId id="684" r:id="rId88"/>
    <p:sldId id="685" r:id="rId89"/>
    <p:sldId id="686" r:id="rId90"/>
    <p:sldId id="687" r:id="rId91"/>
    <p:sldId id="688" r:id="rId92"/>
    <p:sldId id="689" r:id="rId93"/>
    <p:sldId id="690" r:id="rId94"/>
    <p:sldId id="691" r:id="rId95"/>
    <p:sldId id="750" r:id="rId96"/>
    <p:sldId id="775" r:id="rId97"/>
    <p:sldId id="774" r:id="rId98"/>
    <p:sldId id="695" r:id="rId99"/>
    <p:sldId id="696" r:id="rId100"/>
    <p:sldId id="697" r:id="rId101"/>
    <p:sldId id="698" r:id="rId102"/>
    <p:sldId id="699" r:id="rId103"/>
    <p:sldId id="752" r:id="rId104"/>
    <p:sldId id="701" r:id="rId105"/>
    <p:sldId id="702" r:id="rId106"/>
    <p:sldId id="703" r:id="rId107"/>
    <p:sldId id="704" r:id="rId108"/>
    <p:sldId id="705" r:id="rId109"/>
    <p:sldId id="706" r:id="rId110"/>
    <p:sldId id="707" r:id="rId111"/>
    <p:sldId id="708" r:id="rId112"/>
    <p:sldId id="709" r:id="rId113"/>
    <p:sldId id="710" r:id="rId114"/>
    <p:sldId id="753" r:id="rId115"/>
    <p:sldId id="778" r:id="rId116"/>
    <p:sldId id="777" r:id="rId117"/>
    <p:sldId id="776" r:id="rId118"/>
    <p:sldId id="757" r:id="rId119"/>
    <p:sldId id="779" r:id="rId120"/>
    <p:sldId id="760" r:id="rId121"/>
    <p:sldId id="720" r:id="rId122"/>
    <p:sldId id="721" r:id="rId123"/>
    <p:sldId id="722" r:id="rId124"/>
  </p:sldIdLst>
  <p:sldSz cx="12195175" cy="6858000"/>
  <p:notesSz cx="7099300" cy="10234613"/>
  <p:defaultTextStyle>
    <a:defPPr>
      <a:defRPr lang="de-DE"/>
    </a:defPPr>
    <a:lvl1pPr algn="l" rtl="0" fontAlgn="base">
      <a:spcBef>
        <a:spcPct val="0"/>
      </a:spcBef>
      <a:spcAft>
        <a:spcPct val="0"/>
      </a:spcAft>
      <a:defRPr sz="2400" kern="1200">
        <a:solidFill>
          <a:schemeClr val="tx1"/>
        </a:solidFill>
        <a:latin typeface="Arial" panose="020B0604020202020204" pitchFamily="34" charset="0"/>
        <a:ea typeface="+mn-ea"/>
        <a:cs typeface="Times New Roman" panose="02020603050405020304" pitchFamily="18" charset="0"/>
      </a:defRPr>
    </a:lvl1pPr>
    <a:lvl2pPr marL="457200" algn="l" rtl="0" fontAlgn="base">
      <a:spcBef>
        <a:spcPct val="0"/>
      </a:spcBef>
      <a:spcAft>
        <a:spcPct val="0"/>
      </a:spcAft>
      <a:defRPr sz="2400" kern="1200">
        <a:solidFill>
          <a:schemeClr val="tx1"/>
        </a:solidFill>
        <a:latin typeface="Arial" panose="020B0604020202020204" pitchFamily="34" charset="0"/>
        <a:ea typeface="+mn-ea"/>
        <a:cs typeface="Times New Roman" panose="02020603050405020304" pitchFamily="18" charset="0"/>
      </a:defRPr>
    </a:lvl2pPr>
    <a:lvl3pPr marL="914400" algn="l" rtl="0" fontAlgn="base">
      <a:spcBef>
        <a:spcPct val="0"/>
      </a:spcBef>
      <a:spcAft>
        <a:spcPct val="0"/>
      </a:spcAft>
      <a:defRPr sz="2400" kern="1200">
        <a:solidFill>
          <a:schemeClr val="tx1"/>
        </a:solidFill>
        <a:latin typeface="Arial" panose="020B0604020202020204" pitchFamily="34" charset="0"/>
        <a:ea typeface="+mn-ea"/>
        <a:cs typeface="Times New Roman" panose="02020603050405020304" pitchFamily="18" charset="0"/>
      </a:defRPr>
    </a:lvl3pPr>
    <a:lvl4pPr marL="1371600" algn="l" rtl="0" fontAlgn="base">
      <a:spcBef>
        <a:spcPct val="0"/>
      </a:spcBef>
      <a:spcAft>
        <a:spcPct val="0"/>
      </a:spcAft>
      <a:defRPr sz="2400" kern="1200">
        <a:solidFill>
          <a:schemeClr val="tx1"/>
        </a:solidFill>
        <a:latin typeface="Arial" panose="020B0604020202020204" pitchFamily="34" charset="0"/>
        <a:ea typeface="+mn-ea"/>
        <a:cs typeface="Times New Roman" panose="02020603050405020304" pitchFamily="18" charset="0"/>
      </a:defRPr>
    </a:lvl4pPr>
    <a:lvl5pPr marL="1828800" algn="l" rtl="0" fontAlgn="base">
      <a:spcBef>
        <a:spcPct val="0"/>
      </a:spcBef>
      <a:spcAft>
        <a:spcPct val="0"/>
      </a:spcAft>
      <a:defRPr sz="2400" kern="1200">
        <a:solidFill>
          <a:schemeClr val="tx1"/>
        </a:solidFill>
        <a:latin typeface="Arial" panose="020B0604020202020204" pitchFamily="34" charset="0"/>
        <a:ea typeface="+mn-ea"/>
        <a:cs typeface="Times New Roman" panose="02020603050405020304" pitchFamily="18" charset="0"/>
      </a:defRPr>
    </a:lvl5pPr>
    <a:lvl6pPr marL="2286000" algn="l" defTabSz="914400" rtl="0" eaLnBrk="1" latinLnBrk="0" hangingPunct="1">
      <a:defRPr sz="2400" kern="1200">
        <a:solidFill>
          <a:schemeClr val="tx1"/>
        </a:solidFill>
        <a:latin typeface="Arial" panose="020B0604020202020204" pitchFamily="34" charset="0"/>
        <a:ea typeface="+mn-ea"/>
        <a:cs typeface="Times New Roman" panose="02020603050405020304" pitchFamily="18" charset="0"/>
      </a:defRPr>
    </a:lvl6pPr>
    <a:lvl7pPr marL="2743200" algn="l" defTabSz="914400" rtl="0" eaLnBrk="1" latinLnBrk="0" hangingPunct="1">
      <a:defRPr sz="2400" kern="1200">
        <a:solidFill>
          <a:schemeClr val="tx1"/>
        </a:solidFill>
        <a:latin typeface="Arial" panose="020B0604020202020204" pitchFamily="34" charset="0"/>
        <a:ea typeface="+mn-ea"/>
        <a:cs typeface="Times New Roman" panose="02020603050405020304" pitchFamily="18" charset="0"/>
      </a:defRPr>
    </a:lvl7pPr>
    <a:lvl8pPr marL="3200400" algn="l" defTabSz="914400" rtl="0" eaLnBrk="1" latinLnBrk="0" hangingPunct="1">
      <a:defRPr sz="2400" kern="1200">
        <a:solidFill>
          <a:schemeClr val="tx1"/>
        </a:solidFill>
        <a:latin typeface="Arial" panose="020B0604020202020204" pitchFamily="34" charset="0"/>
        <a:ea typeface="+mn-ea"/>
        <a:cs typeface="Times New Roman" panose="02020603050405020304" pitchFamily="18" charset="0"/>
      </a:defRPr>
    </a:lvl8pPr>
    <a:lvl9pPr marL="3657600" algn="l" defTabSz="914400" rtl="0" eaLnBrk="1" latinLnBrk="0" hangingPunct="1">
      <a:defRPr sz="2400" kern="1200">
        <a:solidFill>
          <a:schemeClr val="tx1"/>
        </a:solidFill>
        <a:latin typeface="Arial" panose="020B0604020202020204" pitchFamily="34" charset="0"/>
        <a:ea typeface="+mn-ea"/>
        <a:cs typeface="Times New Roman" panose="02020603050405020304" pitchFamily="18" charset="0"/>
      </a:defRPr>
    </a:lvl9pPr>
  </p:defaultTextStyle>
  <p:extLst>
    <p:ext uri="{EFAFB233-063F-42B5-8137-9DF3F51BA10A}">
      <p15:sldGuideLst xmlns:p15="http://schemas.microsoft.com/office/powerpoint/2012/main">
        <p15:guide id="1" orient="horz" pos="4065">
          <p15:clr>
            <a:srgbClr val="A4A3A4"/>
          </p15:clr>
        </p15:guide>
        <p15:guide id="2" pos="612">
          <p15:clr>
            <a:srgbClr val="A4A3A4"/>
          </p15:clr>
        </p15:guide>
        <p15:guide id="3" pos="816">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6699"/>
    <a:srgbClr val="66CCFF"/>
    <a:srgbClr val="33CCFF"/>
    <a:srgbClr val="FFFF00"/>
    <a:srgbClr val="DDDDDD"/>
    <a:srgbClr val="C0C0C0"/>
    <a:srgbClr val="3333CC"/>
    <a:srgbClr val="FF00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3427" autoAdjust="0"/>
    <p:restoredTop sz="94711" autoAdjust="0"/>
  </p:normalViewPr>
  <p:slideViewPr>
    <p:cSldViewPr>
      <p:cViewPr varScale="1">
        <p:scale>
          <a:sx n="63" d="100"/>
          <a:sy n="63" d="100"/>
        </p:scale>
        <p:origin x="864" y="76"/>
      </p:cViewPr>
      <p:guideLst>
        <p:guide orient="horz" pos="4065"/>
        <p:guide pos="612"/>
        <p:guide pos="816"/>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16656"/>
    </p:cViewPr>
  </p:sorter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5.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84" Type="http://schemas.openxmlformats.org/officeDocument/2006/relationships/slide" Target="slides/slide82.xml"/><Relationship Id="rId89" Type="http://schemas.openxmlformats.org/officeDocument/2006/relationships/slide" Target="slides/slide87.xml"/><Relationship Id="rId112" Type="http://schemas.openxmlformats.org/officeDocument/2006/relationships/slide" Target="slides/slide110.xml"/><Relationship Id="rId16" Type="http://schemas.openxmlformats.org/officeDocument/2006/relationships/slide" Target="slides/slide14.xml"/><Relationship Id="rId107" Type="http://schemas.openxmlformats.org/officeDocument/2006/relationships/slide" Target="slides/slide105.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slide" Target="slides/slide77.xml"/><Relationship Id="rId102" Type="http://schemas.openxmlformats.org/officeDocument/2006/relationships/slide" Target="slides/slide100.xml"/><Relationship Id="rId123" Type="http://schemas.openxmlformats.org/officeDocument/2006/relationships/slide" Target="slides/slide121.xml"/><Relationship Id="rId128" Type="http://schemas.openxmlformats.org/officeDocument/2006/relationships/viewProps" Target="viewProps.xml"/><Relationship Id="rId5" Type="http://schemas.openxmlformats.org/officeDocument/2006/relationships/slide" Target="slides/slide3.xml"/><Relationship Id="rId90" Type="http://schemas.openxmlformats.org/officeDocument/2006/relationships/slide" Target="slides/slide88.xml"/><Relationship Id="rId95" Type="http://schemas.openxmlformats.org/officeDocument/2006/relationships/slide" Target="slides/slide93.xml"/><Relationship Id="rId22" Type="http://schemas.openxmlformats.org/officeDocument/2006/relationships/slide" Target="slides/slide20.xml"/><Relationship Id="rId27" Type="http://schemas.openxmlformats.org/officeDocument/2006/relationships/slide" Target="slides/slide25.xml"/><Relationship Id="rId43" Type="http://schemas.openxmlformats.org/officeDocument/2006/relationships/slide" Target="slides/slide41.xml"/><Relationship Id="rId48" Type="http://schemas.openxmlformats.org/officeDocument/2006/relationships/slide" Target="slides/slide46.xml"/><Relationship Id="rId64" Type="http://schemas.openxmlformats.org/officeDocument/2006/relationships/slide" Target="slides/slide62.xml"/><Relationship Id="rId69" Type="http://schemas.openxmlformats.org/officeDocument/2006/relationships/slide" Target="slides/slide67.xml"/><Relationship Id="rId113" Type="http://schemas.openxmlformats.org/officeDocument/2006/relationships/slide" Target="slides/slide111.xml"/><Relationship Id="rId118" Type="http://schemas.openxmlformats.org/officeDocument/2006/relationships/slide" Target="slides/slide116.xml"/><Relationship Id="rId80" Type="http://schemas.openxmlformats.org/officeDocument/2006/relationships/slide" Target="slides/slide78.xml"/><Relationship Id="rId85" Type="http://schemas.openxmlformats.org/officeDocument/2006/relationships/slide" Target="slides/slide83.xml"/><Relationship Id="rId12" Type="http://schemas.openxmlformats.org/officeDocument/2006/relationships/slide" Target="slides/slide10.xml"/><Relationship Id="rId17" Type="http://schemas.openxmlformats.org/officeDocument/2006/relationships/slide" Target="slides/slide15.xml"/><Relationship Id="rId33" Type="http://schemas.openxmlformats.org/officeDocument/2006/relationships/slide" Target="slides/slide31.xml"/><Relationship Id="rId38" Type="http://schemas.openxmlformats.org/officeDocument/2006/relationships/slide" Target="slides/slide36.xml"/><Relationship Id="rId59" Type="http://schemas.openxmlformats.org/officeDocument/2006/relationships/slide" Target="slides/slide57.xml"/><Relationship Id="rId103" Type="http://schemas.openxmlformats.org/officeDocument/2006/relationships/slide" Target="slides/slide101.xml"/><Relationship Id="rId108" Type="http://schemas.openxmlformats.org/officeDocument/2006/relationships/slide" Target="slides/slide106.xml"/><Relationship Id="rId124" Type="http://schemas.openxmlformats.org/officeDocument/2006/relationships/slide" Target="slides/slide122.xml"/><Relationship Id="rId129" Type="http://schemas.openxmlformats.org/officeDocument/2006/relationships/theme" Target="theme/theme1.xml"/><Relationship Id="rId54" Type="http://schemas.openxmlformats.org/officeDocument/2006/relationships/slide" Target="slides/slide52.xml"/><Relationship Id="rId70" Type="http://schemas.openxmlformats.org/officeDocument/2006/relationships/slide" Target="slides/slide68.xml"/><Relationship Id="rId75" Type="http://schemas.openxmlformats.org/officeDocument/2006/relationships/slide" Target="slides/slide73.xml"/><Relationship Id="rId91" Type="http://schemas.openxmlformats.org/officeDocument/2006/relationships/slide" Target="slides/slide89.xml"/><Relationship Id="rId96" Type="http://schemas.openxmlformats.org/officeDocument/2006/relationships/slide" Target="slides/slide94.xml"/><Relationship Id="rId1" Type="http://schemas.openxmlformats.org/officeDocument/2006/relationships/slideMaster" Target="slideMasters/slideMaster1.xml"/><Relationship Id="rId6" Type="http://schemas.openxmlformats.org/officeDocument/2006/relationships/slide" Target="slides/slide4.xml"/><Relationship Id="rId23" Type="http://schemas.openxmlformats.org/officeDocument/2006/relationships/slide" Target="slides/slide21.xml"/><Relationship Id="rId28" Type="http://schemas.openxmlformats.org/officeDocument/2006/relationships/slide" Target="slides/slide26.xml"/><Relationship Id="rId49" Type="http://schemas.openxmlformats.org/officeDocument/2006/relationships/slide" Target="slides/slide47.xml"/><Relationship Id="rId114" Type="http://schemas.openxmlformats.org/officeDocument/2006/relationships/slide" Target="slides/slide112.xml"/><Relationship Id="rId119" Type="http://schemas.openxmlformats.org/officeDocument/2006/relationships/slide" Target="slides/slide117.xml"/><Relationship Id="rId44" Type="http://schemas.openxmlformats.org/officeDocument/2006/relationships/slide" Target="slides/slide42.xml"/><Relationship Id="rId60" Type="http://schemas.openxmlformats.org/officeDocument/2006/relationships/slide" Target="slides/slide58.xml"/><Relationship Id="rId65" Type="http://schemas.openxmlformats.org/officeDocument/2006/relationships/slide" Target="slides/slide63.xml"/><Relationship Id="rId81" Type="http://schemas.openxmlformats.org/officeDocument/2006/relationships/slide" Target="slides/slide79.xml"/><Relationship Id="rId86" Type="http://schemas.openxmlformats.org/officeDocument/2006/relationships/slide" Target="slides/slide84.xml"/><Relationship Id="rId130" Type="http://schemas.openxmlformats.org/officeDocument/2006/relationships/tableStyles" Target="tableStyles.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109" Type="http://schemas.openxmlformats.org/officeDocument/2006/relationships/slide" Target="slides/slide10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slide" Target="slides/slide95.xml"/><Relationship Id="rId104" Type="http://schemas.openxmlformats.org/officeDocument/2006/relationships/slide" Target="slides/slide102.xml"/><Relationship Id="rId120" Type="http://schemas.openxmlformats.org/officeDocument/2006/relationships/slide" Target="slides/slide118.xml"/><Relationship Id="rId125" Type="http://schemas.openxmlformats.org/officeDocument/2006/relationships/notesMaster" Target="notesMasters/notesMaster1.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slide" Target="slides/slide90.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slide" Target="slides/slide85.xml"/><Relationship Id="rId110" Type="http://schemas.openxmlformats.org/officeDocument/2006/relationships/slide" Target="slides/slide108.xml"/><Relationship Id="rId115" Type="http://schemas.openxmlformats.org/officeDocument/2006/relationships/slide" Target="slides/slide113.xml"/><Relationship Id="rId61" Type="http://schemas.openxmlformats.org/officeDocument/2006/relationships/slide" Target="slides/slide59.xml"/><Relationship Id="rId82" Type="http://schemas.openxmlformats.org/officeDocument/2006/relationships/slide" Target="slides/slide80.xml"/><Relationship Id="rId19" Type="http://schemas.openxmlformats.org/officeDocument/2006/relationships/slide" Target="slides/slide17.xml"/><Relationship Id="rId14" Type="http://schemas.openxmlformats.org/officeDocument/2006/relationships/slide" Target="slides/slide12.xml"/><Relationship Id="rId30" Type="http://schemas.openxmlformats.org/officeDocument/2006/relationships/slide" Target="slides/slide28.xml"/><Relationship Id="rId35" Type="http://schemas.openxmlformats.org/officeDocument/2006/relationships/slide" Target="slides/slide33.xml"/><Relationship Id="rId56" Type="http://schemas.openxmlformats.org/officeDocument/2006/relationships/slide" Target="slides/slide54.xml"/><Relationship Id="rId77" Type="http://schemas.openxmlformats.org/officeDocument/2006/relationships/slide" Target="slides/slide75.xml"/><Relationship Id="rId100" Type="http://schemas.openxmlformats.org/officeDocument/2006/relationships/slide" Target="slides/slide98.xml"/><Relationship Id="rId105" Type="http://schemas.openxmlformats.org/officeDocument/2006/relationships/slide" Target="slides/slide103.xml"/><Relationship Id="rId126" Type="http://schemas.openxmlformats.org/officeDocument/2006/relationships/handoutMaster" Target="handoutMasters/handoutMaster1.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93" Type="http://schemas.openxmlformats.org/officeDocument/2006/relationships/slide" Target="slides/slide91.xml"/><Relationship Id="rId98" Type="http://schemas.openxmlformats.org/officeDocument/2006/relationships/slide" Target="slides/slide96.xml"/><Relationship Id="rId121" Type="http://schemas.openxmlformats.org/officeDocument/2006/relationships/slide" Target="slides/slide119.xml"/><Relationship Id="rId3" Type="http://schemas.openxmlformats.org/officeDocument/2006/relationships/slide" Target="slides/slide1.xml"/><Relationship Id="rId25" Type="http://schemas.openxmlformats.org/officeDocument/2006/relationships/slide" Target="slides/slide23.xml"/><Relationship Id="rId46" Type="http://schemas.openxmlformats.org/officeDocument/2006/relationships/slide" Target="slides/slide44.xml"/><Relationship Id="rId67" Type="http://schemas.openxmlformats.org/officeDocument/2006/relationships/slide" Target="slides/slide65.xml"/><Relationship Id="rId116" Type="http://schemas.openxmlformats.org/officeDocument/2006/relationships/slide" Target="slides/slide114.xml"/><Relationship Id="rId20" Type="http://schemas.openxmlformats.org/officeDocument/2006/relationships/slide" Target="slides/slide18.xml"/><Relationship Id="rId41" Type="http://schemas.openxmlformats.org/officeDocument/2006/relationships/slide" Target="slides/slide39.xml"/><Relationship Id="rId62" Type="http://schemas.openxmlformats.org/officeDocument/2006/relationships/slide" Target="slides/slide60.xml"/><Relationship Id="rId83" Type="http://schemas.openxmlformats.org/officeDocument/2006/relationships/slide" Target="slides/slide81.xml"/><Relationship Id="rId88" Type="http://schemas.openxmlformats.org/officeDocument/2006/relationships/slide" Target="slides/slide86.xml"/><Relationship Id="rId111" Type="http://schemas.openxmlformats.org/officeDocument/2006/relationships/slide" Target="slides/slide109.xml"/><Relationship Id="rId15" Type="http://schemas.openxmlformats.org/officeDocument/2006/relationships/slide" Target="slides/slide13.xml"/><Relationship Id="rId36" Type="http://schemas.openxmlformats.org/officeDocument/2006/relationships/slide" Target="slides/slide34.xml"/><Relationship Id="rId57" Type="http://schemas.openxmlformats.org/officeDocument/2006/relationships/slide" Target="slides/slide55.xml"/><Relationship Id="rId106" Type="http://schemas.openxmlformats.org/officeDocument/2006/relationships/slide" Target="slides/slide104.xml"/><Relationship Id="rId127" Type="http://schemas.openxmlformats.org/officeDocument/2006/relationships/presProps" Target="presProps.xml"/><Relationship Id="rId10" Type="http://schemas.openxmlformats.org/officeDocument/2006/relationships/slide" Target="slides/slide8.xml"/><Relationship Id="rId31" Type="http://schemas.openxmlformats.org/officeDocument/2006/relationships/slide" Target="slides/slide29.xml"/><Relationship Id="rId52" Type="http://schemas.openxmlformats.org/officeDocument/2006/relationships/slide" Target="slides/slide50.xml"/><Relationship Id="rId73" Type="http://schemas.openxmlformats.org/officeDocument/2006/relationships/slide" Target="slides/slide71.xml"/><Relationship Id="rId78" Type="http://schemas.openxmlformats.org/officeDocument/2006/relationships/slide" Target="slides/slide76.xml"/><Relationship Id="rId94" Type="http://schemas.openxmlformats.org/officeDocument/2006/relationships/slide" Target="slides/slide92.xml"/><Relationship Id="rId99" Type="http://schemas.openxmlformats.org/officeDocument/2006/relationships/slide" Target="slides/slide97.xml"/><Relationship Id="rId101" Type="http://schemas.openxmlformats.org/officeDocument/2006/relationships/slide" Target="slides/slide99.xml"/><Relationship Id="rId122" Type="http://schemas.openxmlformats.org/officeDocument/2006/relationships/slide" Target="slides/slide120.xml"/><Relationship Id="rId4" Type="http://schemas.openxmlformats.org/officeDocument/2006/relationships/slide" Target="slides/slide2.xml"/><Relationship Id="rId9" Type="http://schemas.openxmlformats.org/officeDocument/2006/relationships/slide" Target="slides/slide7.xml"/><Relationship Id="rId26" Type="http://schemas.openxmlformats.org/officeDocument/2006/relationships/slide" Target="slides/slide24.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0642" name="Rectangle 1026"/>
          <p:cNvSpPr>
            <a:spLocks noGrp="1" noChangeArrowheads="1"/>
          </p:cNvSpPr>
          <p:nvPr>
            <p:ph type="hdr" sz="quarter"/>
          </p:nvPr>
        </p:nvSpPr>
        <p:spPr bwMode="auto">
          <a:xfrm>
            <a:off x="0" y="0"/>
            <a:ext cx="3076575" cy="511175"/>
          </a:xfrm>
          <a:prstGeom prst="rect">
            <a:avLst/>
          </a:prstGeom>
          <a:noFill/>
          <a:ln>
            <a:noFill/>
          </a:ln>
          <a:effectLst/>
        </p:spPr>
        <p:txBody>
          <a:bodyPr vert="horz" wrap="square" lIns="99048" tIns="49524" rIns="99048" bIns="49524" numCol="1" anchor="t" anchorCtr="0" compatLnSpc="1">
            <a:prstTxWarp prst="textNoShape">
              <a:avLst/>
            </a:prstTxWarp>
          </a:bodyPr>
          <a:lstStyle>
            <a:lvl1pPr defTabSz="990600">
              <a:defRPr sz="1300">
                <a:latin typeface="Arial" charset="0"/>
                <a:cs typeface="+mn-cs"/>
              </a:defRPr>
            </a:lvl1pPr>
          </a:lstStyle>
          <a:p>
            <a:pPr>
              <a:defRPr/>
            </a:pPr>
            <a:endParaRPr lang="en-GB"/>
          </a:p>
        </p:txBody>
      </p:sp>
      <p:sp>
        <p:nvSpPr>
          <p:cNvPr id="240643" name="Rectangle 1027"/>
          <p:cNvSpPr>
            <a:spLocks noGrp="1" noChangeArrowheads="1"/>
          </p:cNvSpPr>
          <p:nvPr>
            <p:ph type="dt" sz="quarter" idx="1"/>
          </p:nvPr>
        </p:nvSpPr>
        <p:spPr bwMode="auto">
          <a:xfrm>
            <a:off x="4022725" y="0"/>
            <a:ext cx="3076575" cy="511175"/>
          </a:xfrm>
          <a:prstGeom prst="rect">
            <a:avLst/>
          </a:prstGeom>
          <a:noFill/>
          <a:ln>
            <a:noFill/>
          </a:ln>
          <a:effectLst/>
        </p:spPr>
        <p:txBody>
          <a:bodyPr vert="horz" wrap="square" lIns="99048" tIns="49524" rIns="99048" bIns="49524" numCol="1" anchor="t" anchorCtr="0" compatLnSpc="1">
            <a:prstTxWarp prst="textNoShape">
              <a:avLst/>
            </a:prstTxWarp>
          </a:bodyPr>
          <a:lstStyle>
            <a:lvl1pPr algn="r" defTabSz="990600">
              <a:defRPr sz="1300">
                <a:latin typeface="Arial" charset="0"/>
                <a:cs typeface="+mn-cs"/>
              </a:defRPr>
            </a:lvl1pPr>
          </a:lstStyle>
          <a:p>
            <a:pPr>
              <a:defRPr/>
            </a:pPr>
            <a:endParaRPr lang="en-GB"/>
          </a:p>
        </p:txBody>
      </p:sp>
      <p:sp>
        <p:nvSpPr>
          <p:cNvPr id="240644" name="Rectangle 1028"/>
          <p:cNvSpPr>
            <a:spLocks noGrp="1" noChangeArrowheads="1"/>
          </p:cNvSpPr>
          <p:nvPr>
            <p:ph type="ftr" sz="quarter" idx="2"/>
          </p:nvPr>
        </p:nvSpPr>
        <p:spPr bwMode="auto">
          <a:xfrm>
            <a:off x="0" y="9723438"/>
            <a:ext cx="3076575" cy="511175"/>
          </a:xfrm>
          <a:prstGeom prst="rect">
            <a:avLst/>
          </a:prstGeom>
          <a:noFill/>
          <a:ln>
            <a:noFill/>
          </a:ln>
          <a:effectLst/>
        </p:spPr>
        <p:txBody>
          <a:bodyPr vert="horz" wrap="square" lIns="99048" tIns="49524" rIns="99048" bIns="49524" numCol="1" anchor="b" anchorCtr="0" compatLnSpc="1">
            <a:prstTxWarp prst="textNoShape">
              <a:avLst/>
            </a:prstTxWarp>
          </a:bodyPr>
          <a:lstStyle>
            <a:lvl1pPr defTabSz="990600">
              <a:defRPr sz="1300">
                <a:latin typeface="Arial" charset="0"/>
                <a:cs typeface="+mn-cs"/>
              </a:defRPr>
            </a:lvl1pPr>
          </a:lstStyle>
          <a:p>
            <a:pPr>
              <a:defRPr/>
            </a:pPr>
            <a:endParaRPr lang="en-GB"/>
          </a:p>
        </p:txBody>
      </p:sp>
      <p:sp>
        <p:nvSpPr>
          <p:cNvPr id="240645" name="Rectangle 1029"/>
          <p:cNvSpPr>
            <a:spLocks noGrp="1" noChangeArrowheads="1"/>
          </p:cNvSpPr>
          <p:nvPr>
            <p:ph type="sldNum" sz="quarter" idx="3"/>
          </p:nvPr>
        </p:nvSpPr>
        <p:spPr bwMode="auto">
          <a:xfrm>
            <a:off x="4022725" y="9723438"/>
            <a:ext cx="3076575" cy="511175"/>
          </a:xfrm>
          <a:prstGeom prst="rect">
            <a:avLst/>
          </a:prstGeom>
          <a:noFill/>
          <a:ln>
            <a:noFill/>
          </a:ln>
          <a:effectLst/>
        </p:spPr>
        <p:txBody>
          <a:bodyPr vert="horz" wrap="square" lIns="99048" tIns="49524" rIns="99048" bIns="49524" numCol="1" anchor="b" anchorCtr="0" compatLnSpc="1">
            <a:prstTxWarp prst="textNoShape">
              <a:avLst/>
            </a:prstTxWarp>
          </a:bodyPr>
          <a:lstStyle>
            <a:lvl1pPr algn="r" defTabSz="990600">
              <a:defRPr sz="1300"/>
            </a:lvl1pPr>
          </a:lstStyle>
          <a:p>
            <a:fld id="{75473907-67F8-41FA-82D1-DBB63618AF37}" type="slidenum">
              <a:rPr lang="en-GB" altLang="de-DE"/>
              <a:pPr/>
              <a:t>‹Nr.›</a:t>
            </a:fld>
            <a:endParaRPr lang="en-GB" altLang="de-DE"/>
          </a:p>
        </p:txBody>
      </p:sp>
    </p:spTree>
    <p:extLst>
      <p:ext uri="{BB962C8B-B14F-4D97-AF65-F5344CB8AC3E}">
        <p14:creationId xmlns:p14="http://schemas.microsoft.com/office/powerpoint/2010/main" val="368368067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2338" name="Rectangle 2"/>
          <p:cNvSpPr>
            <a:spLocks noGrp="1" noChangeArrowheads="1"/>
          </p:cNvSpPr>
          <p:nvPr>
            <p:ph type="hdr" sz="quarter"/>
          </p:nvPr>
        </p:nvSpPr>
        <p:spPr bwMode="auto">
          <a:xfrm>
            <a:off x="0" y="0"/>
            <a:ext cx="3076575" cy="511175"/>
          </a:xfrm>
          <a:prstGeom prst="rect">
            <a:avLst/>
          </a:prstGeom>
          <a:noFill/>
          <a:ln>
            <a:noFill/>
          </a:ln>
          <a:effectLst/>
        </p:spPr>
        <p:txBody>
          <a:bodyPr vert="horz" wrap="square" lIns="99048" tIns="49524" rIns="99048" bIns="49524" numCol="1" anchor="t" anchorCtr="0" compatLnSpc="1">
            <a:prstTxWarp prst="textNoShape">
              <a:avLst/>
            </a:prstTxWarp>
          </a:bodyPr>
          <a:lstStyle>
            <a:lvl1pPr defTabSz="990600">
              <a:defRPr sz="1300">
                <a:latin typeface="Arial" charset="0"/>
                <a:cs typeface="+mn-cs"/>
              </a:defRPr>
            </a:lvl1pPr>
          </a:lstStyle>
          <a:p>
            <a:pPr>
              <a:defRPr/>
            </a:pPr>
            <a:endParaRPr lang="en-US"/>
          </a:p>
        </p:txBody>
      </p:sp>
      <p:sp>
        <p:nvSpPr>
          <p:cNvPr id="142339" name="Rectangle 3"/>
          <p:cNvSpPr>
            <a:spLocks noGrp="1" noChangeArrowheads="1"/>
          </p:cNvSpPr>
          <p:nvPr>
            <p:ph type="dt" idx="1"/>
          </p:nvPr>
        </p:nvSpPr>
        <p:spPr bwMode="auto">
          <a:xfrm>
            <a:off x="4022725" y="0"/>
            <a:ext cx="3076575" cy="511175"/>
          </a:xfrm>
          <a:prstGeom prst="rect">
            <a:avLst/>
          </a:prstGeom>
          <a:noFill/>
          <a:ln>
            <a:noFill/>
          </a:ln>
          <a:effectLst/>
        </p:spPr>
        <p:txBody>
          <a:bodyPr vert="horz" wrap="square" lIns="99048" tIns="49524" rIns="99048" bIns="49524" numCol="1" anchor="t" anchorCtr="0" compatLnSpc="1">
            <a:prstTxWarp prst="textNoShape">
              <a:avLst/>
            </a:prstTxWarp>
          </a:bodyPr>
          <a:lstStyle>
            <a:lvl1pPr algn="r" defTabSz="990600">
              <a:defRPr sz="1300">
                <a:latin typeface="Arial" charset="0"/>
                <a:cs typeface="+mn-cs"/>
              </a:defRPr>
            </a:lvl1pPr>
          </a:lstStyle>
          <a:p>
            <a:pPr>
              <a:defRPr/>
            </a:pPr>
            <a:endParaRPr lang="en-US"/>
          </a:p>
        </p:txBody>
      </p:sp>
      <p:sp>
        <p:nvSpPr>
          <p:cNvPr id="140292" name="Rectangle 4"/>
          <p:cNvSpPr>
            <a:spLocks noGrp="1" noRot="1" noChangeAspect="1" noChangeArrowheads="1" noTextEdit="1"/>
          </p:cNvSpPr>
          <p:nvPr>
            <p:ph type="sldImg" idx="2"/>
          </p:nvPr>
        </p:nvSpPr>
        <p:spPr bwMode="auto">
          <a:xfrm>
            <a:off x="138113" y="768350"/>
            <a:ext cx="6823075"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2341" name="Rectangle 5"/>
          <p:cNvSpPr>
            <a:spLocks noGrp="1" noChangeArrowheads="1"/>
          </p:cNvSpPr>
          <p:nvPr>
            <p:ph type="body" sz="quarter" idx="3"/>
          </p:nvPr>
        </p:nvSpPr>
        <p:spPr bwMode="auto">
          <a:xfrm>
            <a:off x="946150" y="4860925"/>
            <a:ext cx="5207000" cy="4605338"/>
          </a:xfrm>
          <a:prstGeom prst="rect">
            <a:avLst/>
          </a:prstGeom>
          <a:noFill/>
          <a:ln>
            <a:noFill/>
          </a:ln>
          <a:effectLst/>
        </p:spPr>
        <p:txBody>
          <a:bodyPr vert="horz" wrap="square" lIns="99048" tIns="49524" rIns="99048" bIns="49524" numCol="1" anchor="t" anchorCtr="0" compatLnSpc="1">
            <a:prstTxWarp prst="textNoShape">
              <a:avLst/>
            </a:prstTxWarp>
          </a:bodyPr>
          <a:lstStyle/>
          <a:p>
            <a:pPr lvl="0"/>
            <a:r>
              <a:rPr lang="en-US" noProof="0"/>
              <a:t>Klicken Sie, um die Formate des Vorlagentextes zu bearbeiten</a:t>
            </a:r>
          </a:p>
          <a:p>
            <a:pPr lvl="1"/>
            <a:r>
              <a:rPr lang="en-US" noProof="0"/>
              <a:t>Zweite Ebene</a:t>
            </a:r>
          </a:p>
          <a:p>
            <a:pPr lvl="2"/>
            <a:r>
              <a:rPr lang="en-US" noProof="0"/>
              <a:t>Dritte Ebene</a:t>
            </a:r>
          </a:p>
          <a:p>
            <a:pPr lvl="3"/>
            <a:r>
              <a:rPr lang="en-US" noProof="0"/>
              <a:t>Vierte Ebene</a:t>
            </a:r>
          </a:p>
          <a:p>
            <a:pPr lvl="4"/>
            <a:r>
              <a:rPr lang="en-US" noProof="0"/>
              <a:t>Fünfte Ebene</a:t>
            </a:r>
          </a:p>
        </p:txBody>
      </p:sp>
      <p:sp>
        <p:nvSpPr>
          <p:cNvPr id="142342" name="Rectangle 6"/>
          <p:cNvSpPr>
            <a:spLocks noGrp="1" noChangeArrowheads="1"/>
          </p:cNvSpPr>
          <p:nvPr>
            <p:ph type="ftr" sz="quarter" idx="4"/>
          </p:nvPr>
        </p:nvSpPr>
        <p:spPr bwMode="auto">
          <a:xfrm>
            <a:off x="0" y="9723438"/>
            <a:ext cx="3076575" cy="511175"/>
          </a:xfrm>
          <a:prstGeom prst="rect">
            <a:avLst/>
          </a:prstGeom>
          <a:noFill/>
          <a:ln>
            <a:noFill/>
          </a:ln>
          <a:effectLst/>
        </p:spPr>
        <p:txBody>
          <a:bodyPr vert="horz" wrap="square" lIns="99048" tIns="49524" rIns="99048" bIns="49524" numCol="1" anchor="b" anchorCtr="0" compatLnSpc="1">
            <a:prstTxWarp prst="textNoShape">
              <a:avLst/>
            </a:prstTxWarp>
          </a:bodyPr>
          <a:lstStyle>
            <a:lvl1pPr defTabSz="990600">
              <a:defRPr sz="1300">
                <a:latin typeface="Arial" charset="0"/>
                <a:cs typeface="+mn-cs"/>
              </a:defRPr>
            </a:lvl1pPr>
          </a:lstStyle>
          <a:p>
            <a:pPr>
              <a:defRPr/>
            </a:pPr>
            <a:endParaRPr lang="en-US"/>
          </a:p>
        </p:txBody>
      </p:sp>
      <p:sp>
        <p:nvSpPr>
          <p:cNvPr id="142343" name="Rectangle 7"/>
          <p:cNvSpPr>
            <a:spLocks noGrp="1" noChangeArrowheads="1"/>
          </p:cNvSpPr>
          <p:nvPr>
            <p:ph type="sldNum" sz="quarter" idx="5"/>
          </p:nvPr>
        </p:nvSpPr>
        <p:spPr bwMode="auto">
          <a:xfrm>
            <a:off x="4022725" y="9723438"/>
            <a:ext cx="3076575" cy="511175"/>
          </a:xfrm>
          <a:prstGeom prst="rect">
            <a:avLst/>
          </a:prstGeom>
          <a:noFill/>
          <a:ln>
            <a:noFill/>
          </a:ln>
          <a:effectLst/>
        </p:spPr>
        <p:txBody>
          <a:bodyPr vert="horz" wrap="square" lIns="99048" tIns="49524" rIns="99048" bIns="49524" numCol="1" anchor="b" anchorCtr="0" compatLnSpc="1">
            <a:prstTxWarp prst="textNoShape">
              <a:avLst/>
            </a:prstTxWarp>
          </a:bodyPr>
          <a:lstStyle>
            <a:lvl1pPr algn="r" defTabSz="990600">
              <a:defRPr sz="1300"/>
            </a:lvl1pPr>
          </a:lstStyle>
          <a:p>
            <a:fld id="{10F9C43A-9D1D-4493-8840-245DBF71E443}" type="slidenum">
              <a:rPr lang="en-US" altLang="de-DE"/>
              <a:pPr/>
              <a:t>‹Nr.›</a:t>
            </a:fld>
            <a:endParaRPr lang="en-US" altLang="de-DE"/>
          </a:p>
        </p:txBody>
      </p:sp>
    </p:spTree>
    <p:extLst>
      <p:ext uri="{BB962C8B-B14F-4D97-AF65-F5344CB8AC3E}">
        <p14:creationId xmlns:p14="http://schemas.microsoft.com/office/powerpoint/2010/main" val="2784006374"/>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A1E37B48-8EAF-43F8-8D44-4C2F81A0D0AB}" type="slidenum">
              <a:rPr lang="en-US" altLang="de-DE" sz="1300"/>
              <a:pPr eaLnBrk="1" hangingPunct="1">
                <a:spcBef>
                  <a:spcPct val="0"/>
                </a:spcBef>
              </a:pPr>
              <a:t>2</a:t>
            </a:fld>
            <a:endParaRPr lang="en-US" altLang="de-DE" sz="1300"/>
          </a:p>
        </p:txBody>
      </p:sp>
      <p:sp>
        <p:nvSpPr>
          <p:cNvPr id="142339" name="Rectangle 2"/>
          <p:cNvSpPr>
            <a:spLocks noGrp="1" noRot="1" noChangeAspect="1" noChangeArrowheads="1" noTextEdit="1"/>
          </p:cNvSpPr>
          <p:nvPr>
            <p:ph type="sldImg"/>
          </p:nvPr>
        </p:nvSpPr>
        <p:spPr>
          <a:xfrm>
            <a:off x="138113" y="768350"/>
            <a:ext cx="6823075" cy="3836988"/>
          </a:xfrm>
          <a:ln/>
        </p:spPr>
      </p:sp>
      <p:sp>
        <p:nvSpPr>
          <p:cNvPr id="14234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4659206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BBB92956-EB9F-4169-9D62-2D608AE9EF5E}" type="slidenum">
              <a:rPr lang="en-US" altLang="de-DE" sz="1300"/>
              <a:pPr eaLnBrk="1" hangingPunct="1">
                <a:spcBef>
                  <a:spcPct val="0"/>
                </a:spcBef>
              </a:pPr>
              <a:t>3</a:t>
            </a:fld>
            <a:endParaRPr lang="en-US" altLang="de-DE" sz="1300"/>
          </a:p>
        </p:txBody>
      </p:sp>
      <p:sp>
        <p:nvSpPr>
          <p:cNvPr id="149507" name="Rectangle 2"/>
          <p:cNvSpPr>
            <a:spLocks noGrp="1" noRot="1" noChangeAspect="1" noChangeArrowheads="1" noTextEdit="1"/>
          </p:cNvSpPr>
          <p:nvPr>
            <p:ph type="sldImg"/>
          </p:nvPr>
        </p:nvSpPr>
        <p:spPr>
          <a:xfrm>
            <a:off x="138113" y="768350"/>
            <a:ext cx="6823075" cy="3836988"/>
          </a:xfrm>
          <a:ln/>
        </p:spPr>
      </p:sp>
      <p:sp>
        <p:nvSpPr>
          <p:cNvPr id="14950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5882830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BBB92956-EB9F-4169-9D62-2D608AE9EF5E}" type="slidenum">
              <a:rPr lang="en-US" altLang="de-DE" sz="1300"/>
              <a:pPr eaLnBrk="1" hangingPunct="1">
                <a:spcBef>
                  <a:spcPct val="0"/>
                </a:spcBef>
              </a:pPr>
              <a:t>4</a:t>
            </a:fld>
            <a:endParaRPr lang="en-US" altLang="de-DE" sz="1300"/>
          </a:p>
        </p:txBody>
      </p:sp>
      <p:sp>
        <p:nvSpPr>
          <p:cNvPr id="149507" name="Rectangle 2"/>
          <p:cNvSpPr>
            <a:spLocks noGrp="1" noRot="1" noChangeAspect="1" noChangeArrowheads="1" noTextEdit="1"/>
          </p:cNvSpPr>
          <p:nvPr>
            <p:ph type="sldImg"/>
          </p:nvPr>
        </p:nvSpPr>
        <p:spPr>
          <a:xfrm>
            <a:off x="138113" y="768350"/>
            <a:ext cx="6823075" cy="3836988"/>
          </a:xfrm>
          <a:ln/>
        </p:spPr>
      </p:sp>
      <p:sp>
        <p:nvSpPr>
          <p:cNvPr id="14950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5882830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BBB92956-EB9F-4169-9D62-2D608AE9EF5E}" type="slidenum">
              <a:rPr lang="en-US" altLang="de-DE" sz="1300"/>
              <a:pPr eaLnBrk="1" hangingPunct="1">
                <a:spcBef>
                  <a:spcPct val="0"/>
                </a:spcBef>
              </a:pPr>
              <a:t>5</a:t>
            </a:fld>
            <a:endParaRPr lang="en-US" altLang="de-DE" sz="1300"/>
          </a:p>
        </p:txBody>
      </p:sp>
      <p:sp>
        <p:nvSpPr>
          <p:cNvPr id="149507" name="Rectangle 2"/>
          <p:cNvSpPr>
            <a:spLocks noGrp="1" noRot="1" noChangeAspect="1" noChangeArrowheads="1" noTextEdit="1"/>
          </p:cNvSpPr>
          <p:nvPr>
            <p:ph type="sldImg"/>
          </p:nvPr>
        </p:nvSpPr>
        <p:spPr>
          <a:xfrm>
            <a:off x="138113" y="768350"/>
            <a:ext cx="6823075" cy="3836988"/>
          </a:xfrm>
          <a:ln/>
        </p:spPr>
      </p:sp>
      <p:sp>
        <p:nvSpPr>
          <p:cNvPr id="14950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5882830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BBB92956-EB9F-4169-9D62-2D608AE9EF5E}" type="slidenum">
              <a:rPr lang="en-US" altLang="de-DE" sz="1300"/>
              <a:pPr eaLnBrk="1" hangingPunct="1">
                <a:spcBef>
                  <a:spcPct val="0"/>
                </a:spcBef>
              </a:pPr>
              <a:t>6</a:t>
            </a:fld>
            <a:endParaRPr lang="en-US" altLang="de-DE" sz="1300"/>
          </a:p>
        </p:txBody>
      </p:sp>
      <p:sp>
        <p:nvSpPr>
          <p:cNvPr id="149507" name="Rectangle 2"/>
          <p:cNvSpPr>
            <a:spLocks noGrp="1" noRot="1" noChangeAspect="1" noChangeArrowheads="1" noTextEdit="1"/>
          </p:cNvSpPr>
          <p:nvPr>
            <p:ph type="sldImg"/>
          </p:nvPr>
        </p:nvSpPr>
        <p:spPr>
          <a:xfrm>
            <a:off x="138113" y="768350"/>
            <a:ext cx="6823075" cy="3836988"/>
          </a:xfrm>
          <a:ln/>
        </p:spPr>
      </p:sp>
      <p:sp>
        <p:nvSpPr>
          <p:cNvPr id="14950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5882830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BBB92956-EB9F-4169-9D62-2D608AE9EF5E}" type="slidenum">
              <a:rPr lang="en-US" altLang="de-DE" sz="1300"/>
              <a:pPr eaLnBrk="1" hangingPunct="1">
                <a:spcBef>
                  <a:spcPct val="0"/>
                </a:spcBef>
              </a:pPr>
              <a:t>7</a:t>
            </a:fld>
            <a:endParaRPr lang="en-US" altLang="de-DE" sz="1300"/>
          </a:p>
        </p:txBody>
      </p:sp>
      <p:sp>
        <p:nvSpPr>
          <p:cNvPr id="149507" name="Rectangle 2"/>
          <p:cNvSpPr>
            <a:spLocks noGrp="1" noRot="1" noChangeAspect="1" noChangeArrowheads="1" noTextEdit="1"/>
          </p:cNvSpPr>
          <p:nvPr>
            <p:ph type="sldImg"/>
          </p:nvPr>
        </p:nvSpPr>
        <p:spPr>
          <a:xfrm>
            <a:off x="138113" y="768350"/>
            <a:ext cx="6823075" cy="3836988"/>
          </a:xfrm>
          <a:ln/>
        </p:spPr>
      </p:sp>
      <p:sp>
        <p:nvSpPr>
          <p:cNvPr id="14950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5882830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BBB92956-EB9F-4169-9D62-2D608AE9EF5E}" type="slidenum">
              <a:rPr lang="en-US" altLang="de-DE" sz="1300"/>
              <a:pPr eaLnBrk="1" hangingPunct="1">
                <a:spcBef>
                  <a:spcPct val="0"/>
                </a:spcBef>
              </a:pPr>
              <a:t>8</a:t>
            </a:fld>
            <a:endParaRPr lang="en-US" altLang="de-DE" sz="1300"/>
          </a:p>
        </p:txBody>
      </p:sp>
      <p:sp>
        <p:nvSpPr>
          <p:cNvPr id="149507" name="Rectangle 2"/>
          <p:cNvSpPr>
            <a:spLocks noGrp="1" noRot="1" noChangeAspect="1" noChangeArrowheads="1" noTextEdit="1"/>
          </p:cNvSpPr>
          <p:nvPr>
            <p:ph type="sldImg"/>
          </p:nvPr>
        </p:nvSpPr>
        <p:spPr>
          <a:xfrm>
            <a:off x="138113" y="768350"/>
            <a:ext cx="6823075" cy="3836988"/>
          </a:xfrm>
          <a:ln/>
        </p:spPr>
      </p:sp>
      <p:sp>
        <p:nvSpPr>
          <p:cNvPr id="14950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5882830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BBB92956-EB9F-4169-9D62-2D608AE9EF5E}" type="slidenum">
              <a:rPr lang="en-US" altLang="de-DE" sz="1300"/>
              <a:pPr eaLnBrk="1" hangingPunct="1">
                <a:spcBef>
                  <a:spcPct val="0"/>
                </a:spcBef>
              </a:pPr>
              <a:t>9</a:t>
            </a:fld>
            <a:endParaRPr lang="en-US" altLang="de-DE" sz="1300"/>
          </a:p>
        </p:txBody>
      </p:sp>
      <p:sp>
        <p:nvSpPr>
          <p:cNvPr id="149507" name="Rectangle 2"/>
          <p:cNvSpPr>
            <a:spLocks noGrp="1" noRot="1" noChangeAspect="1" noChangeArrowheads="1" noTextEdit="1"/>
          </p:cNvSpPr>
          <p:nvPr>
            <p:ph type="sldImg"/>
          </p:nvPr>
        </p:nvSpPr>
        <p:spPr>
          <a:xfrm>
            <a:off x="138113" y="768350"/>
            <a:ext cx="6823075" cy="3836988"/>
          </a:xfrm>
          <a:ln/>
        </p:spPr>
      </p:sp>
      <p:sp>
        <p:nvSpPr>
          <p:cNvPr id="14950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5882830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188F99D5-9F14-463D-A64D-E18E6A63766D}" type="slidenum">
              <a:rPr lang="en-US" altLang="de-DE" sz="1300"/>
              <a:pPr eaLnBrk="1" hangingPunct="1">
                <a:spcBef>
                  <a:spcPct val="0"/>
                </a:spcBef>
              </a:pPr>
              <a:t>10</a:t>
            </a:fld>
            <a:endParaRPr lang="en-US" altLang="de-DE" sz="1300"/>
          </a:p>
        </p:txBody>
      </p:sp>
      <p:sp>
        <p:nvSpPr>
          <p:cNvPr id="151555" name="Rectangle 2"/>
          <p:cNvSpPr>
            <a:spLocks noGrp="1" noRot="1" noChangeAspect="1" noChangeArrowheads="1" noTextEdit="1"/>
          </p:cNvSpPr>
          <p:nvPr>
            <p:ph type="sldImg"/>
          </p:nvPr>
        </p:nvSpPr>
        <p:spPr>
          <a:xfrm>
            <a:off x="138113" y="768350"/>
            <a:ext cx="6823075" cy="3836988"/>
          </a:xfrm>
          <a:ln/>
        </p:spPr>
      </p:sp>
      <p:sp>
        <p:nvSpPr>
          <p:cNvPr id="15155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72886838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188F99D5-9F14-463D-A64D-E18E6A63766D}" type="slidenum">
              <a:rPr lang="en-US" altLang="de-DE" sz="1300"/>
              <a:pPr eaLnBrk="1" hangingPunct="1">
                <a:spcBef>
                  <a:spcPct val="0"/>
                </a:spcBef>
              </a:pPr>
              <a:t>11</a:t>
            </a:fld>
            <a:endParaRPr lang="en-US" altLang="de-DE" sz="1300"/>
          </a:p>
        </p:txBody>
      </p:sp>
      <p:sp>
        <p:nvSpPr>
          <p:cNvPr id="151555" name="Rectangle 2"/>
          <p:cNvSpPr>
            <a:spLocks noGrp="1" noRot="1" noChangeAspect="1" noChangeArrowheads="1" noTextEdit="1"/>
          </p:cNvSpPr>
          <p:nvPr>
            <p:ph type="sldImg"/>
          </p:nvPr>
        </p:nvSpPr>
        <p:spPr>
          <a:xfrm>
            <a:off x="138113" y="768350"/>
            <a:ext cx="6823075" cy="3836988"/>
          </a:xfrm>
          <a:ln/>
        </p:spPr>
      </p:sp>
      <p:sp>
        <p:nvSpPr>
          <p:cNvPr id="15155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72886838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8A89B9EC-42EA-41D5-80B5-D2BBF4ECC1FB}" type="slidenum">
              <a:rPr lang="en-US" altLang="de-DE" sz="1300"/>
              <a:pPr eaLnBrk="1" hangingPunct="1">
                <a:spcBef>
                  <a:spcPct val="0"/>
                </a:spcBef>
              </a:pPr>
              <a:t>12</a:t>
            </a:fld>
            <a:endParaRPr lang="en-US" altLang="de-DE" sz="1300"/>
          </a:p>
        </p:txBody>
      </p:sp>
      <p:sp>
        <p:nvSpPr>
          <p:cNvPr id="152579" name="Rectangle 2"/>
          <p:cNvSpPr>
            <a:spLocks noGrp="1" noRot="1" noChangeAspect="1" noChangeArrowheads="1" noTextEdit="1"/>
          </p:cNvSpPr>
          <p:nvPr>
            <p:ph type="sldImg"/>
          </p:nvPr>
        </p:nvSpPr>
        <p:spPr>
          <a:xfrm>
            <a:off x="139700" y="768350"/>
            <a:ext cx="6821488" cy="3836988"/>
          </a:xfrm>
          <a:ln/>
        </p:spPr>
      </p:sp>
      <p:sp>
        <p:nvSpPr>
          <p:cNvPr id="15258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33167890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61BE5B97-AC60-421B-B444-EC3F00900B3C}" type="slidenum">
              <a:rPr lang="en-US" altLang="de-DE" sz="1300"/>
              <a:pPr eaLnBrk="1" hangingPunct="1">
                <a:spcBef>
                  <a:spcPct val="0"/>
                </a:spcBef>
              </a:pPr>
              <a:t>13</a:t>
            </a:fld>
            <a:endParaRPr lang="en-US" altLang="de-DE" sz="1300"/>
          </a:p>
        </p:txBody>
      </p:sp>
      <p:sp>
        <p:nvSpPr>
          <p:cNvPr id="153603" name="Rectangle 2"/>
          <p:cNvSpPr>
            <a:spLocks noGrp="1" noRot="1" noChangeAspect="1" noChangeArrowheads="1" noTextEdit="1"/>
          </p:cNvSpPr>
          <p:nvPr>
            <p:ph type="sldImg"/>
          </p:nvPr>
        </p:nvSpPr>
        <p:spPr>
          <a:xfrm>
            <a:off x="138113" y="768350"/>
            <a:ext cx="6823075" cy="3836988"/>
          </a:xfrm>
          <a:ln/>
        </p:spPr>
      </p:sp>
      <p:sp>
        <p:nvSpPr>
          <p:cNvPr id="15360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7689567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09B1BDA6-99B8-4FAC-AE65-74D735D285A0}" type="slidenum">
              <a:rPr lang="en-US" altLang="de-DE" sz="1300"/>
              <a:pPr eaLnBrk="1" hangingPunct="1">
                <a:spcBef>
                  <a:spcPct val="0"/>
                </a:spcBef>
              </a:pPr>
              <a:t>14</a:t>
            </a:fld>
            <a:endParaRPr lang="en-US" altLang="de-DE" sz="1300"/>
          </a:p>
        </p:txBody>
      </p:sp>
      <p:sp>
        <p:nvSpPr>
          <p:cNvPr id="154627" name="Rectangle 2"/>
          <p:cNvSpPr>
            <a:spLocks noGrp="1" noRot="1" noChangeAspect="1" noChangeArrowheads="1" noTextEdit="1"/>
          </p:cNvSpPr>
          <p:nvPr>
            <p:ph type="sldImg"/>
          </p:nvPr>
        </p:nvSpPr>
        <p:spPr>
          <a:xfrm>
            <a:off x="138113" y="768350"/>
            <a:ext cx="6823075" cy="3836988"/>
          </a:xfrm>
          <a:ln/>
        </p:spPr>
      </p:sp>
      <p:sp>
        <p:nvSpPr>
          <p:cNvPr id="15462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63421613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47EB8F26-067A-4905-8E50-D3E0AADAC4C6}" type="slidenum">
              <a:rPr lang="en-US" altLang="de-DE" sz="1300"/>
              <a:pPr eaLnBrk="1" hangingPunct="1">
                <a:spcBef>
                  <a:spcPct val="0"/>
                </a:spcBef>
              </a:pPr>
              <a:t>15</a:t>
            </a:fld>
            <a:endParaRPr lang="en-US" altLang="de-DE" sz="1300"/>
          </a:p>
        </p:txBody>
      </p:sp>
      <p:sp>
        <p:nvSpPr>
          <p:cNvPr id="155651" name="Rectangle 2"/>
          <p:cNvSpPr>
            <a:spLocks noGrp="1" noRot="1" noChangeAspect="1" noChangeArrowheads="1" noTextEdit="1"/>
          </p:cNvSpPr>
          <p:nvPr>
            <p:ph type="sldImg"/>
          </p:nvPr>
        </p:nvSpPr>
        <p:spPr>
          <a:xfrm>
            <a:off x="138113" y="768350"/>
            <a:ext cx="6823075" cy="3836988"/>
          </a:xfrm>
          <a:ln/>
        </p:spPr>
      </p:sp>
      <p:sp>
        <p:nvSpPr>
          <p:cNvPr id="15565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85640844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9D5F5EB-B749-4E4C-B5BD-CFC38F82EB4D}" type="slidenum">
              <a:rPr lang="en-US" altLang="de-DE" sz="1300"/>
              <a:pPr eaLnBrk="1" hangingPunct="1">
                <a:spcBef>
                  <a:spcPct val="0"/>
                </a:spcBef>
              </a:pPr>
              <a:t>16</a:t>
            </a:fld>
            <a:endParaRPr lang="en-US" altLang="de-DE" sz="1300"/>
          </a:p>
        </p:txBody>
      </p:sp>
      <p:sp>
        <p:nvSpPr>
          <p:cNvPr id="156675" name="Rectangle 2"/>
          <p:cNvSpPr>
            <a:spLocks noGrp="1" noRot="1" noChangeAspect="1" noChangeArrowheads="1" noTextEdit="1"/>
          </p:cNvSpPr>
          <p:nvPr>
            <p:ph type="sldImg"/>
          </p:nvPr>
        </p:nvSpPr>
        <p:spPr>
          <a:xfrm>
            <a:off x="138113" y="768350"/>
            <a:ext cx="6823075" cy="3836988"/>
          </a:xfrm>
          <a:ln/>
        </p:spPr>
      </p:sp>
      <p:sp>
        <p:nvSpPr>
          <p:cNvPr id="15667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336596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E076A486-BDC6-438F-A622-5AB4CEBD30A0}" type="slidenum">
              <a:rPr lang="en-US" altLang="de-DE" sz="1300"/>
              <a:pPr eaLnBrk="1" hangingPunct="1">
                <a:spcBef>
                  <a:spcPct val="0"/>
                </a:spcBef>
              </a:pPr>
              <a:t>17</a:t>
            </a:fld>
            <a:endParaRPr lang="en-US" altLang="de-DE" sz="1300"/>
          </a:p>
        </p:txBody>
      </p:sp>
      <p:sp>
        <p:nvSpPr>
          <p:cNvPr id="157699" name="Rectangle 2"/>
          <p:cNvSpPr>
            <a:spLocks noGrp="1" noRot="1" noChangeAspect="1" noChangeArrowheads="1" noTextEdit="1"/>
          </p:cNvSpPr>
          <p:nvPr>
            <p:ph type="sldImg"/>
          </p:nvPr>
        </p:nvSpPr>
        <p:spPr>
          <a:xfrm>
            <a:off x="138113" y="768350"/>
            <a:ext cx="6823075" cy="3836988"/>
          </a:xfrm>
          <a:ln/>
        </p:spPr>
      </p:sp>
      <p:sp>
        <p:nvSpPr>
          <p:cNvPr id="15770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77719448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D4721021-7B52-492C-823A-D1FD2A2448B6}" type="slidenum">
              <a:rPr lang="en-US" altLang="de-DE" sz="1300"/>
              <a:pPr eaLnBrk="1" hangingPunct="1">
                <a:spcBef>
                  <a:spcPct val="0"/>
                </a:spcBef>
              </a:pPr>
              <a:t>18</a:t>
            </a:fld>
            <a:endParaRPr lang="en-US" altLang="de-DE" sz="1300"/>
          </a:p>
        </p:txBody>
      </p:sp>
      <p:sp>
        <p:nvSpPr>
          <p:cNvPr id="158723"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58724"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08152614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0FB1960B-CF8D-4992-8595-350E744163C4}" type="slidenum">
              <a:rPr lang="en-US" altLang="de-DE" sz="1300"/>
              <a:pPr eaLnBrk="1" hangingPunct="1">
                <a:spcBef>
                  <a:spcPct val="0"/>
                </a:spcBef>
              </a:pPr>
              <a:t>19</a:t>
            </a:fld>
            <a:endParaRPr lang="en-US" altLang="de-DE" sz="1300"/>
          </a:p>
        </p:txBody>
      </p:sp>
      <p:sp>
        <p:nvSpPr>
          <p:cNvPr id="159747"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59748"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37311498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69C983C6-F52C-44A7-816F-C44A884BF511}" type="slidenum">
              <a:rPr lang="en-US" altLang="de-DE" sz="1300"/>
              <a:pPr eaLnBrk="1" hangingPunct="1">
                <a:spcBef>
                  <a:spcPct val="0"/>
                </a:spcBef>
              </a:pPr>
              <a:t>20</a:t>
            </a:fld>
            <a:endParaRPr lang="en-US" altLang="de-DE" sz="1300"/>
          </a:p>
        </p:txBody>
      </p:sp>
      <p:sp>
        <p:nvSpPr>
          <p:cNvPr id="160771" name="Rectangle 2"/>
          <p:cNvSpPr>
            <a:spLocks noGrp="1" noRot="1" noChangeAspect="1" noChangeArrowheads="1" noTextEdit="1"/>
          </p:cNvSpPr>
          <p:nvPr>
            <p:ph type="sldImg"/>
          </p:nvPr>
        </p:nvSpPr>
        <p:spPr>
          <a:xfrm>
            <a:off x="138113" y="768350"/>
            <a:ext cx="6823075" cy="3836988"/>
          </a:xfrm>
          <a:ln/>
        </p:spPr>
      </p:sp>
      <p:sp>
        <p:nvSpPr>
          <p:cNvPr id="16077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96827812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D30D174A-5EFA-465C-8232-14C732AC8481}" type="slidenum">
              <a:rPr lang="en-US" altLang="de-DE" sz="1300"/>
              <a:pPr eaLnBrk="1" hangingPunct="1">
                <a:spcBef>
                  <a:spcPct val="0"/>
                </a:spcBef>
              </a:pPr>
              <a:t>21</a:t>
            </a:fld>
            <a:endParaRPr lang="en-US" altLang="de-DE" sz="1300"/>
          </a:p>
        </p:txBody>
      </p:sp>
      <p:sp>
        <p:nvSpPr>
          <p:cNvPr id="161795" name="Rectangle 2"/>
          <p:cNvSpPr>
            <a:spLocks noGrp="1" noRot="1" noChangeAspect="1" noChangeArrowheads="1" noTextEdit="1"/>
          </p:cNvSpPr>
          <p:nvPr>
            <p:ph type="sldImg"/>
          </p:nvPr>
        </p:nvSpPr>
        <p:spPr>
          <a:xfrm>
            <a:off x="138113" y="768350"/>
            <a:ext cx="6823075" cy="3836988"/>
          </a:xfrm>
          <a:ln/>
        </p:spPr>
      </p:sp>
      <p:sp>
        <p:nvSpPr>
          <p:cNvPr id="16179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49893963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51611140-6EB1-4B99-B221-3E8D325FD17A}" type="slidenum">
              <a:rPr lang="en-US" altLang="de-DE" sz="1300"/>
              <a:pPr eaLnBrk="1" hangingPunct="1">
                <a:spcBef>
                  <a:spcPct val="0"/>
                </a:spcBef>
              </a:pPr>
              <a:t>22</a:t>
            </a:fld>
            <a:endParaRPr lang="en-US" altLang="de-DE" sz="1300"/>
          </a:p>
        </p:txBody>
      </p:sp>
      <p:sp>
        <p:nvSpPr>
          <p:cNvPr id="165891" name="Rectangle 2"/>
          <p:cNvSpPr>
            <a:spLocks noGrp="1" noRot="1" noChangeAspect="1" noChangeArrowheads="1" noTextEdit="1"/>
          </p:cNvSpPr>
          <p:nvPr>
            <p:ph type="sldImg"/>
          </p:nvPr>
        </p:nvSpPr>
        <p:spPr>
          <a:xfrm>
            <a:off x="138113" y="768350"/>
            <a:ext cx="6823075" cy="3836988"/>
          </a:xfrm>
          <a:ln/>
        </p:spPr>
      </p:sp>
      <p:sp>
        <p:nvSpPr>
          <p:cNvPr id="16589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68155968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51611140-6EB1-4B99-B221-3E8D325FD17A}" type="slidenum">
              <a:rPr lang="en-US" altLang="de-DE" sz="1300"/>
              <a:pPr eaLnBrk="1" hangingPunct="1">
                <a:spcBef>
                  <a:spcPct val="0"/>
                </a:spcBef>
              </a:pPr>
              <a:t>23</a:t>
            </a:fld>
            <a:endParaRPr lang="en-US" altLang="de-DE" sz="1300"/>
          </a:p>
        </p:txBody>
      </p:sp>
      <p:sp>
        <p:nvSpPr>
          <p:cNvPr id="165891" name="Rectangle 2"/>
          <p:cNvSpPr>
            <a:spLocks noGrp="1" noRot="1" noChangeAspect="1" noChangeArrowheads="1" noTextEdit="1"/>
          </p:cNvSpPr>
          <p:nvPr>
            <p:ph type="sldImg"/>
          </p:nvPr>
        </p:nvSpPr>
        <p:spPr>
          <a:xfrm>
            <a:off x="138113" y="768350"/>
            <a:ext cx="6823075" cy="3836988"/>
          </a:xfrm>
          <a:ln/>
        </p:spPr>
      </p:sp>
      <p:sp>
        <p:nvSpPr>
          <p:cNvPr id="16589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68155968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51611140-6EB1-4B99-B221-3E8D325FD17A}" type="slidenum">
              <a:rPr lang="en-US" altLang="de-DE" sz="1300"/>
              <a:pPr eaLnBrk="1" hangingPunct="1">
                <a:spcBef>
                  <a:spcPct val="0"/>
                </a:spcBef>
              </a:pPr>
              <a:t>24</a:t>
            </a:fld>
            <a:endParaRPr lang="en-US" altLang="de-DE" sz="1300"/>
          </a:p>
        </p:txBody>
      </p:sp>
      <p:sp>
        <p:nvSpPr>
          <p:cNvPr id="165891" name="Rectangle 2"/>
          <p:cNvSpPr>
            <a:spLocks noGrp="1" noRot="1" noChangeAspect="1" noChangeArrowheads="1" noTextEdit="1"/>
          </p:cNvSpPr>
          <p:nvPr>
            <p:ph type="sldImg"/>
          </p:nvPr>
        </p:nvSpPr>
        <p:spPr>
          <a:xfrm>
            <a:off x="138113" y="768350"/>
            <a:ext cx="6823075" cy="3836988"/>
          </a:xfrm>
          <a:ln/>
        </p:spPr>
      </p:sp>
      <p:sp>
        <p:nvSpPr>
          <p:cNvPr id="16589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68155968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51611140-6EB1-4B99-B221-3E8D325FD17A}" type="slidenum">
              <a:rPr lang="en-US" altLang="de-DE" sz="1300"/>
              <a:pPr eaLnBrk="1" hangingPunct="1">
                <a:spcBef>
                  <a:spcPct val="0"/>
                </a:spcBef>
              </a:pPr>
              <a:t>25</a:t>
            </a:fld>
            <a:endParaRPr lang="en-US" altLang="de-DE" sz="1300"/>
          </a:p>
        </p:txBody>
      </p:sp>
      <p:sp>
        <p:nvSpPr>
          <p:cNvPr id="165891" name="Rectangle 2"/>
          <p:cNvSpPr>
            <a:spLocks noGrp="1" noRot="1" noChangeAspect="1" noChangeArrowheads="1" noTextEdit="1"/>
          </p:cNvSpPr>
          <p:nvPr>
            <p:ph type="sldImg"/>
          </p:nvPr>
        </p:nvSpPr>
        <p:spPr>
          <a:xfrm>
            <a:off x="138113" y="768350"/>
            <a:ext cx="6823075" cy="3836988"/>
          </a:xfrm>
          <a:ln/>
        </p:spPr>
      </p:sp>
      <p:sp>
        <p:nvSpPr>
          <p:cNvPr id="16589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68155968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28F87D41-587D-4232-9A03-3FB4BEFF6FB3}" type="slidenum">
              <a:rPr lang="en-US" altLang="de-DE" sz="1300"/>
              <a:pPr eaLnBrk="1" hangingPunct="1">
                <a:spcBef>
                  <a:spcPct val="0"/>
                </a:spcBef>
              </a:pPr>
              <a:t>26</a:t>
            </a:fld>
            <a:endParaRPr lang="en-US" altLang="de-DE" sz="1300"/>
          </a:p>
        </p:txBody>
      </p:sp>
      <p:sp>
        <p:nvSpPr>
          <p:cNvPr id="166915" name="Rectangle 2"/>
          <p:cNvSpPr>
            <a:spLocks noGrp="1" noRot="1" noChangeAspect="1" noChangeArrowheads="1" noTextEdit="1"/>
          </p:cNvSpPr>
          <p:nvPr>
            <p:ph type="sldImg"/>
          </p:nvPr>
        </p:nvSpPr>
        <p:spPr>
          <a:xfrm>
            <a:off x="138113" y="768350"/>
            <a:ext cx="6823075" cy="3836988"/>
          </a:xfrm>
          <a:ln/>
        </p:spPr>
      </p:sp>
      <p:sp>
        <p:nvSpPr>
          <p:cNvPr id="16691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47351104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077516C7-DFD8-49D7-93B8-BAF1158D9210}" type="slidenum">
              <a:rPr lang="en-US" altLang="de-DE" sz="1300"/>
              <a:pPr eaLnBrk="1" hangingPunct="1">
                <a:spcBef>
                  <a:spcPct val="0"/>
                </a:spcBef>
              </a:pPr>
              <a:t>27</a:t>
            </a:fld>
            <a:endParaRPr lang="en-US" altLang="de-DE" sz="1300"/>
          </a:p>
        </p:txBody>
      </p:sp>
      <p:sp>
        <p:nvSpPr>
          <p:cNvPr id="167939" name="Rectangle 2"/>
          <p:cNvSpPr>
            <a:spLocks noGrp="1" noRot="1" noChangeAspect="1" noChangeArrowheads="1" noTextEdit="1"/>
          </p:cNvSpPr>
          <p:nvPr>
            <p:ph type="sldImg"/>
          </p:nvPr>
        </p:nvSpPr>
        <p:spPr>
          <a:xfrm>
            <a:off x="138113" y="768350"/>
            <a:ext cx="6823075" cy="3836988"/>
          </a:xfrm>
          <a:ln/>
        </p:spPr>
      </p:sp>
      <p:sp>
        <p:nvSpPr>
          <p:cNvPr id="16794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40821632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ACD32536-6A6D-4854-AFB4-BD2912BF9202}" type="slidenum">
              <a:rPr lang="en-US" altLang="de-DE" sz="1300"/>
              <a:pPr eaLnBrk="1" hangingPunct="1">
                <a:spcBef>
                  <a:spcPct val="0"/>
                </a:spcBef>
              </a:pPr>
              <a:t>28</a:t>
            </a:fld>
            <a:endParaRPr lang="en-US" altLang="de-DE" sz="1300"/>
          </a:p>
        </p:txBody>
      </p:sp>
      <p:sp>
        <p:nvSpPr>
          <p:cNvPr id="168963" name="Rectangle 2"/>
          <p:cNvSpPr>
            <a:spLocks noGrp="1" noRot="1" noChangeAspect="1" noChangeArrowheads="1" noTextEdit="1"/>
          </p:cNvSpPr>
          <p:nvPr>
            <p:ph type="sldImg"/>
          </p:nvPr>
        </p:nvSpPr>
        <p:spPr>
          <a:xfrm>
            <a:off x="138113" y="768350"/>
            <a:ext cx="6823075" cy="3836988"/>
          </a:xfrm>
          <a:ln/>
        </p:spPr>
      </p:sp>
      <p:sp>
        <p:nvSpPr>
          <p:cNvPr id="16896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5697137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A60BC5AB-B6B8-46B4-BB44-645019EEF22D}" type="slidenum">
              <a:rPr lang="en-US" altLang="de-DE" sz="1300"/>
              <a:pPr eaLnBrk="1" hangingPunct="1">
                <a:spcBef>
                  <a:spcPct val="0"/>
                </a:spcBef>
              </a:pPr>
              <a:t>29</a:t>
            </a:fld>
            <a:endParaRPr lang="en-US" altLang="de-DE" sz="1300"/>
          </a:p>
        </p:txBody>
      </p:sp>
      <p:sp>
        <p:nvSpPr>
          <p:cNvPr id="169987" name="Rectangle 2"/>
          <p:cNvSpPr>
            <a:spLocks noGrp="1" noRot="1" noChangeAspect="1" noChangeArrowheads="1" noTextEdit="1"/>
          </p:cNvSpPr>
          <p:nvPr>
            <p:ph type="sldImg"/>
          </p:nvPr>
        </p:nvSpPr>
        <p:spPr>
          <a:xfrm>
            <a:off x="138113" y="768350"/>
            <a:ext cx="6823075" cy="3836988"/>
          </a:xfrm>
          <a:ln/>
        </p:spPr>
      </p:sp>
      <p:sp>
        <p:nvSpPr>
          <p:cNvPr id="16998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62996097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686F0551-7E3E-4012-8CF3-0DF22594ADA4}" type="slidenum">
              <a:rPr lang="en-US" altLang="de-DE" sz="1300"/>
              <a:pPr eaLnBrk="1" hangingPunct="1">
                <a:spcBef>
                  <a:spcPct val="0"/>
                </a:spcBef>
              </a:pPr>
              <a:t>30</a:t>
            </a:fld>
            <a:endParaRPr lang="en-US" altLang="de-DE" sz="1300"/>
          </a:p>
        </p:txBody>
      </p:sp>
      <p:sp>
        <p:nvSpPr>
          <p:cNvPr id="171011" name="Rectangle 2"/>
          <p:cNvSpPr>
            <a:spLocks noGrp="1" noRot="1" noChangeAspect="1" noChangeArrowheads="1" noTextEdit="1"/>
          </p:cNvSpPr>
          <p:nvPr>
            <p:ph type="sldImg"/>
          </p:nvPr>
        </p:nvSpPr>
        <p:spPr>
          <a:xfrm>
            <a:off x="138113" y="768350"/>
            <a:ext cx="6823075" cy="3836988"/>
          </a:xfrm>
          <a:ln/>
        </p:spPr>
      </p:sp>
      <p:sp>
        <p:nvSpPr>
          <p:cNvPr id="17101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74288593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49D1B9EC-F705-4D81-8A1F-C229065F454F}" type="slidenum">
              <a:rPr lang="en-US" altLang="de-DE" sz="1300"/>
              <a:pPr eaLnBrk="1" hangingPunct="1">
                <a:spcBef>
                  <a:spcPct val="0"/>
                </a:spcBef>
              </a:pPr>
              <a:t>31</a:t>
            </a:fld>
            <a:endParaRPr lang="en-US" altLang="de-DE" sz="1300"/>
          </a:p>
        </p:txBody>
      </p:sp>
      <p:sp>
        <p:nvSpPr>
          <p:cNvPr id="172035"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32" tIns="49516" rIns="99032" bIns="49516" anchor="b"/>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E66D8F5D-BB81-46A6-981F-20351941C4C0}" type="slidenum">
              <a:rPr lang="en-US" altLang="de-DE" sz="1300"/>
              <a:pPr algn="r" eaLnBrk="1" hangingPunct="1">
                <a:spcBef>
                  <a:spcPct val="0"/>
                </a:spcBef>
              </a:pPr>
              <a:t>31</a:t>
            </a:fld>
            <a:endParaRPr lang="en-US" altLang="de-DE" sz="1300"/>
          </a:p>
        </p:txBody>
      </p:sp>
      <p:sp>
        <p:nvSpPr>
          <p:cNvPr id="172036" name="Rectangle 2"/>
          <p:cNvSpPr>
            <a:spLocks noGrp="1" noRot="1" noChangeAspect="1" noChangeArrowheads="1" noTextEdit="1"/>
          </p:cNvSpPr>
          <p:nvPr>
            <p:ph type="sldImg"/>
          </p:nvPr>
        </p:nvSpPr>
        <p:spPr>
          <a:xfrm>
            <a:off x="139700" y="768350"/>
            <a:ext cx="6821488" cy="3836988"/>
          </a:xfrm>
          <a:ln/>
        </p:spPr>
      </p:sp>
      <p:sp>
        <p:nvSpPr>
          <p:cNvPr id="172037"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32" tIns="49516" rIns="99032" bIns="49516"/>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19044682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234F131F-6590-4F48-9C8A-A1E4135EDADD}" type="slidenum">
              <a:rPr lang="en-US" altLang="de-DE" sz="1300"/>
              <a:pPr eaLnBrk="1" hangingPunct="1">
                <a:spcBef>
                  <a:spcPct val="0"/>
                </a:spcBef>
              </a:pPr>
              <a:t>32</a:t>
            </a:fld>
            <a:endParaRPr lang="en-US" altLang="de-DE" sz="1300"/>
          </a:p>
        </p:txBody>
      </p:sp>
      <p:sp>
        <p:nvSpPr>
          <p:cNvPr id="173059"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32" tIns="49516" rIns="99032" bIns="49516" anchor="b"/>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5665BEBD-CEB2-4DE7-8589-07C6C27D62FC}" type="slidenum">
              <a:rPr lang="en-US" altLang="de-DE" sz="1300"/>
              <a:pPr algn="r" eaLnBrk="1" hangingPunct="1">
                <a:spcBef>
                  <a:spcPct val="0"/>
                </a:spcBef>
              </a:pPr>
              <a:t>32</a:t>
            </a:fld>
            <a:endParaRPr lang="en-US" altLang="de-DE" sz="1300"/>
          </a:p>
        </p:txBody>
      </p:sp>
      <p:sp>
        <p:nvSpPr>
          <p:cNvPr id="173060" name="Rectangle 2"/>
          <p:cNvSpPr>
            <a:spLocks noGrp="1" noRot="1" noChangeAspect="1" noChangeArrowheads="1" noTextEdit="1"/>
          </p:cNvSpPr>
          <p:nvPr>
            <p:ph type="sldImg"/>
          </p:nvPr>
        </p:nvSpPr>
        <p:spPr>
          <a:xfrm>
            <a:off x="139700" y="768350"/>
            <a:ext cx="6821488" cy="3836988"/>
          </a:xfrm>
          <a:ln/>
        </p:spPr>
      </p:sp>
      <p:sp>
        <p:nvSpPr>
          <p:cNvPr id="173061"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32" tIns="49516" rIns="99032" bIns="49516"/>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79654665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5F7D0026-CCFB-4F1F-B875-70122E322E6B}" type="slidenum">
              <a:rPr lang="en-US" altLang="de-DE" sz="1300"/>
              <a:pPr eaLnBrk="1" hangingPunct="1">
                <a:spcBef>
                  <a:spcPct val="0"/>
                </a:spcBef>
              </a:pPr>
              <a:t>33</a:t>
            </a:fld>
            <a:endParaRPr lang="en-US" altLang="de-DE" sz="1300"/>
          </a:p>
        </p:txBody>
      </p:sp>
      <p:sp>
        <p:nvSpPr>
          <p:cNvPr id="174083" name="Rectangle 2"/>
          <p:cNvSpPr>
            <a:spLocks noGrp="1" noRot="1" noChangeAspect="1" noChangeArrowheads="1" noTextEdit="1"/>
          </p:cNvSpPr>
          <p:nvPr>
            <p:ph type="sldImg"/>
          </p:nvPr>
        </p:nvSpPr>
        <p:spPr>
          <a:xfrm>
            <a:off x="138113" y="768350"/>
            <a:ext cx="6823075" cy="3836988"/>
          </a:xfrm>
          <a:ln/>
        </p:spPr>
      </p:sp>
      <p:sp>
        <p:nvSpPr>
          <p:cNvPr id="17408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16985696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C288C87D-71C0-4D75-AB14-D19F4229B11E}" type="slidenum">
              <a:rPr lang="en-US" altLang="de-DE" sz="1300"/>
              <a:pPr eaLnBrk="1" hangingPunct="1">
                <a:spcBef>
                  <a:spcPct val="0"/>
                </a:spcBef>
              </a:pPr>
              <a:t>34</a:t>
            </a:fld>
            <a:endParaRPr lang="en-US" altLang="de-DE" sz="1300"/>
          </a:p>
        </p:txBody>
      </p:sp>
      <p:sp>
        <p:nvSpPr>
          <p:cNvPr id="175107" name="Rectangle 2"/>
          <p:cNvSpPr>
            <a:spLocks noGrp="1" noRot="1" noChangeAspect="1" noChangeArrowheads="1" noTextEdit="1"/>
          </p:cNvSpPr>
          <p:nvPr>
            <p:ph type="sldImg"/>
          </p:nvPr>
        </p:nvSpPr>
        <p:spPr>
          <a:xfrm>
            <a:off x="138113" y="768350"/>
            <a:ext cx="6823075" cy="3836988"/>
          </a:xfrm>
          <a:ln/>
        </p:spPr>
      </p:sp>
      <p:sp>
        <p:nvSpPr>
          <p:cNvPr id="17510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25103166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C75179B9-F3DD-4163-A9D2-0323CFCF6612}" type="slidenum">
              <a:rPr lang="en-US" altLang="de-DE" sz="1300"/>
              <a:pPr eaLnBrk="1" hangingPunct="1">
                <a:spcBef>
                  <a:spcPct val="0"/>
                </a:spcBef>
              </a:pPr>
              <a:t>35</a:t>
            </a:fld>
            <a:endParaRPr lang="en-US" altLang="de-DE" sz="1300"/>
          </a:p>
        </p:txBody>
      </p:sp>
      <p:sp>
        <p:nvSpPr>
          <p:cNvPr id="176131" name="Rectangle 2"/>
          <p:cNvSpPr>
            <a:spLocks noGrp="1" noRot="1" noChangeAspect="1" noChangeArrowheads="1" noTextEdit="1"/>
          </p:cNvSpPr>
          <p:nvPr>
            <p:ph type="sldImg"/>
          </p:nvPr>
        </p:nvSpPr>
        <p:spPr>
          <a:xfrm>
            <a:off x="138113" y="768350"/>
            <a:ext cx="6823075" cy="3836988"/>
          </a:xfrm>
          <a:ln/>
        </p:spPr>
      </p:sp>
      <p:sp>
        <p:nvSpPr>
          <p:cNvPr id="17613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26630031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5C60F5EF-91B3-49D3-9D84-4AEA79D4F0A9}" type="slidenum">
              <a:rPr lang="en-US" altLang="de-DE" sz="1300"/>
              <a:pPr eaLnBrk="1" hangingPunct="1">
                <a:spcBef>
                  <a:spcPct val="0"/>
                </a:spcBef>
              </a:pPr>
              <a:t>36</a:t>
            </a:fld>
            <a:endParaRPr lang="en-US" altLang="de-DE" sz="1300"/>
          </a:p>
        </p:txBody>
      </p:sp>
      <p:sp>
        <p:nvSpPr>
          <p:cNvPr id="177155" name="Rectangle 2"/>
          <p:cNvSpPr>
            <a:spLocks noGrp="1" noRot="1" noChangeAspect="1" noChangeArrowheads="1" noTextEdit="1"/>
          </p:cNvSpPr>
          <p:nvPr>
            <p:ph type="sldImg"/>
          </p:nvPr>
        </p:nvSpPr>
        <p:spPr>
          <a:xfrm>
            <a:off x="138113" y="768350"/>
            <a:ext cx="6823075" cy="3836988"/>
          </a:xfrm>
          <a:ln/>
        </p:spPr>
      </p:sp>
      <p:sp>
        <p:nvSpPr>
          <p:cNvPr id="17715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76512798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37</a:t>
            </a:fld>
            <a:endParaRPr lang="de-DE" dirty="0">
              <a:solidFill>
                <a:prstClr val="black"/>
              </a:solidFill>
            </a:endParaRPr>
          </a:p>
        </p:txBody>
      </p:sp>
      <p:sp>
        <p:nvSpPr>
          <p:cNvPr id="6" name="Folienbildplatzhalter 5"/>
          <p:cNvSpPr>
            <a:spLocks noGrp="1" noRot="1" noChangeAspect="1"/>
          </p:cNvSpPr>
          <p:nvPr>
            <p:ph type="sldImg"/>
          </p:nvPr>
        </p:nvSpPr>
        <p:spPr>
          <a:xfrm>
            <a:off x="354013" y="604838"/>
            <a:ext cx="5729287" cy="32226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3B4365BE-69BE-4E33-B2A3-07C5053F76BA}" type="slidenum">
              <a:rPr lang="en-US" altLang="de-DE" sz="1300"/>
              <a:pPr eaLnBrk="1" hangingPunct="1">
                <a:spcBef>
                  <a:spcPct val="0"/>
                </a:spcBef>
              </a:pPr>
              <a:t>38</a:t>
            </a:fld>
            <a:endParaRPr lang="en-US" altLang="de-DE" sz="1300"/>
          </a:p>
        </p:txBody>
      </p:sp>
      <p:sp>
        <p:nvSpPr>
          <p:cNvPr id="178179" name="Rectangle 2"/>
          <p:cNvSpPr>
            <a:spLocks noGrp="1" noRot="1" noChangeAspect="1" noChangeArrowheads="1" noTextEdit="1"/>
          </p:cNvSpPr>
          <p:nvPr>
            <p:ph type="sldImg"/>
          </p:nvPr>
        </p:nvSpPr>
        <p:spPr>
          <a:xfrm>
            <a:off x="138113" y="768350"/>
            <a:ext cx="6823075" cy="3836988"/>
          </a:xfrm>
          <a:ln/>
        </p:spPr>
      </p:sp>
      <p:sp>
        <p:nvSpPr>
          <p:cNvPr id="17818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0509013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D88D0674-3BFC-456F-A3D3-C589D924FF08}" type="slidenum">
              <a:rPr lang="en-US" altLang="de-DE" sz="1300"/>
              <a:pPr eaLnBrk="1" hangingPunct="1">
                <a:spcBef>
                  <a:spcPct val="0"/>
                </a:spcBef>
              </a:pPr>
              <a:t>39</a:t>
            </a:fld>
            <a:endParaRPr lang="en-US" altLang="de-DE" sz="1300"/>
          </a:p>
        </p:txBody>
      </p:sp>
      <p:sp>
        <p:nvSpPr>
          <p:cNvPr id="179203" name="Rectangle 2"/>
          <p:cNvSpPr>
            <a:spLocks noGrp="1" noRot="1" noChangeAspect="1" noChangeArrowheads="1" noTextEdit="1"/>
          </p:cNvSpPr>
          <p:nvPr>
            <p:ph type="sldImg"/>
          </p:nvPr>
        </p:nvSpPr>
        <p:spPr>
          <a:xfrm>
            <a:off x="138113" y="768350"/>
            <a:ext cx="6823075" cy="3836988"/>
          </a:xfrm>
          <a:ln/>
        </p:spPr>
      </p:sp>
      <p:sp>
        <p:nvSpPr>
          <p:cNvPr id="17920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1431726"/>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6211A435-8546-45B3-A9B2-78010E6A52D6}" type="slidenum">
              <a:rPr lang="en-US" altLang="de-DE" sz="1300"/>
              <a:pPr eaLnBrk="1" hangingPunct="1">
                <a:spcBef>
                  <a:spcPct val="0"/>
                </a:spcBef>
              </a:pPr>
              <a:t>40</a:t>
            </a:fld>
            <a:endParaRPr lang="en-US" altLang="de-DE" sz="1300"/>
          </a:p>
        </p:txBody>
      </p:sp>
      <p:sp>
        <p:nvSpPr>
          <p:cNvPr id="180227" name="Rectangle 1026"/>
          <p:cNvSpPr>
            <a:spLocks noGrp="1" noRot="1" noChangeAspect="1" noChangeArrowheads="1" noTextEdit="1"/>
          </p:cNvSpPr>
          <p:nvPr>
            <p:ph type="sldImg"/>
          </p:nvPr>
        </p:nvSpPr>
        <p:spPr>
          <a:xfrm>
            <a:off x="138113" y="768350"/>
            <a:ext cx="6823075" cy="3836988"/>
          </a:xfrm>
          <a:ln/>
        </p:spPr>
      </p:sp>
      <p:sp>
        <p:nvSpPr>
          <p:cNvPr id="180228" name="Rectangle 1027"/>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627418249"/>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C98BCC12-327C-4D78-B80F-8ECBD935FA22}" type="slidenum">
              <a:rPr lang="en-US" altLang="de-DE" sz="1300"/>
              <a:pPr eaLnBrk="1" hangingPunct="1">
                <a:spcBef>
                  <a:spcPct val="0"/>
                </a:spcBef>
              </a:pPr>
              <a:t>41</a:t>
            </a:fld>
            <a:endParaRPr lang="en-US" altLang="de-DE" sz="1300"/>
          </a:p>
        </p:txBody>
      </p:sp>
      <p:sp>
        <p:nvSpPr>
          <p:cNvPr id="181251" name="Rectangle 2"/>
          <p:cNvSpPr>
            <a:spLocks noGrp="1" noRot="1" noChangeAspect="1" noChangeArrowheads="1" noTextEdit="1"/>
          </p:cNvSpPr>
          <p:nvPr>
            <p:ph type="sldImg"/>
          </p:nvPr>
        </p:nvSpPr>
        <p:spPr>
          <a:xfrm>
            <a:off x="138113" y="768350"/>
            <a:ext cx="6823075" cy="3836988"/>
          </a:xfrm>
          <a:ln/>
        </p:spPr>
      </p:sp>
      <p:sp>
        <p:nvSpPr>
          <p:cNvPr id="18125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271658957"/>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384E2088-58E8-47B3-9FC3-6A79B305AC37}" type="slidenum">
              <a:rPr lang="en-US" altLang="de-DE" sz="1300"/>
              <a:pPr eaLnBrk="1" hangingPunct="1">
                <a:spcBef>
                  <a:spcPct val="0"/>
                </a:spcBef>
              </a:pPr>
              <a:t>42</a:t>
            </a:fld>
            <a:endParaRPr lang="en-US" altLang="de-DE" sz="1300"/>
          </a:p>
        </p:txBody>
      </p:sp>
      <p:sp>
        <p:nvSpPr>
          <p:cNvPr id="182275" name="Rectangle 1026"/>
          <p:cNvSpPr>
            <a:spLocks noGrp="1" noRot="1" noChangeAspect="1" noChangeArrowheads="1" noTextEdit="1"/>
          </p:cNvSpPr>
          <p:nvPr>
            <p:ph type="sldImg"/>
          </p:nvPr>
        </p:nvSpPr>
        <p:spPr>
          <a:xfrm>
            <a:off x="138113" y="768350"/>
            <a:ext cx="6823075" cy="3836988"/>
          </a:xfrm>
          <a:ln/>
        </p:spPr>
      </p:sp>
      <p:sp>
        <p:nvSpPr>
          <p:cNvPr id="182276" name="Rectangle 1027"/>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35283233"/>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E781505C-1FDF-49D4-8902-48B912F6D6A7}" type="slidenum">
              <a:rPr lang="en-US" altLang="de-DE" sz="1300"/>
              <a:pPr eaLnBrk="1" hangingPunct="1">
                <a:spcBef>
                  <a:spcPct val="0"/>
                </a:spcBef>
              </a:pPr>
              <a:t>43</a:t>
            </a:fld>
            <a:endParaRPr lang="en-US" altLang="de-DE" sz="1300"/>
          </a:p>
        </p:txBody>
      </p:sp>
      <p:sp>
        <p:nvSpPr>
          <p:cNvPr id="183299" name="Rectangle 2"/>
          <p:cNvSpPr>
            <a:spLocks noGrp="1" noRot="1" noChangeAspect="1" noChangeArrowheads="1" noTextEdit="1"/>
          </p:cNvSpPr>
          <p:nvPr>
            <p:ph type="sldImg"/>
          </p:nvPr>
        </p:nvSpPr>
        <p:spPr>
          <a:xfrm>
            <a:off x="138113" y="768350"/>
            <a:ext cx="6823075" cy="3836988"/>
          </a:xfrm>
          <a:ln/>
        </p:spPr>
      </p:sp>
      <p:sp>
        <p:nvSpPr>
          <p:cNvPr id="18330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920238750"/>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6512C6AE-843A-4101-BDA2-E4C632CAA18E}" type="slidenum">
              <a:rPr lang="en-US" altLang="de-DE" sz="1300"/>
              <a:pPr eaLnBrk="1" hangingPunct="1">
                <a:spcBef>
                  <a:spcPct val="0"/>
                </a:spcBef>
              </a:pPr>
              <a:t>44</a:t>
            </a:fld>
            <a:endParaRPr lang="en-US" altLang="de-DE" sz="1300"/>
          </a:p>
        </p:txBody>
      </p:sp>
      <p:sp>
        <p:nvSpPr>
          <p:cNvPr id="184323" name="Rectangle 1026"/>
          <p:cNvSpPr>
            <a:spLocks noGrp="1" noRot="1" noChangeAspect="1" noChangeArrowheads="1" noTextEdit="1"/>
          </p:cNvSpPr>
          <p:nvPr>
            <p:ph type="sldImg"/>
          </p:nvPr>
        </p:nvSpPr>
        <p:spPr>
          <a:xfrm>
            <a:off x="138113" y="768350"/>
            <a:ext cx="6823075" cy="3836988"/>
          </a:xfrm>
          <a:ln/>
        </p:spPr>
      </p:sp>
      <p:sp>
        <p:nvSpPr>
          <p:cNvPr id="184324" name="Rectangle 1027"/>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0636297"/>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1431D523-D11B-450C-84EF-79BD20C0F862}" type="slidenum">
              <a:rPr lang="en-US" altLang="de-DE" sz="1300"/>
              <a:pPr eaLnBrk="1" hangingPunct="1">
                <a:spcBef>
                  <a:spcPct val="0"/>
                </a:spcBef>
              </a:pPr>
              <a:t>45</a:t>
            </a:fld>
            <a:endParaRPr lang="en-US" altLang="de-DE" sz="1300"/>
          </a:p>
        </p:txBody>
      </p:sp>
      <p:sp>
        <p:nvSpPr>
          <p:cNvPr id="185347" name="Rectangle 2"/>
          <p:cNvSpPr>
            <a:spLocks noGrp="1" noRot="1" noChangeAspect="1" noChangeArrowheads="1" noTextEdit="1"/>
          </p:cNvSpPr>
          <p:nvPr>
            <p:ph type="sldImg"/>
          </p:nvPr>
        </p:nvSpPr>
        <p:spPr>
          <a:xfrm>
            <a:off x="138113" y="768350"/>
            <a:ext cx="6823075" cy="3836988"/>
          </a:xfrm>
          <a:ln/>
        </p:spPr>
      </p:sp>
      <p:sp>
        <p:nvSpPr>
          <p:cNvPr id="18534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080145266"/>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BEED4ECC-CD90-46FB-911D-EF8F39E11A1A}" type="slidenum">
              <a:rPr lang="en-US" altLang="de-DE" sz="1300"/>
              <a:pPr eaLnBrk="1" hangingPunct="1">
                <a:spcBef>
                  <a:spcPct val="0"/>
                </a:spcBef>
              </a:pPr>
              <a:t>46</a:t>
            </a:fld>
            <a:endParaRPr lang="en-US" altLang="de-DE" sz="1300"/>
          </a:p>
        </p:txBody>
      </p:sp>
      <p:sp>
        <p:nvSpPr>
          <p:cNvPr id="186371" name="Rectangle 2"/>
          <p:cNvSpPr>
            <a:spLocks noGrp="1" noRot="1" noChangeAspect="1" noChangeArrowheads="1" noTextEdit="1"/>
          </p:cNvSpPr>
          <p:nvPr>
            <p:ph type="sldImg"/>
          </p:nvPr>
        </p:nvSpPr>
        <p:spPr>
          <a:xfrm>
            <a:off x="138113" y="768350"/>
            <a:ext cx="6823075" cy="3836988"/>
          </a:xfrm>
          <a:ln/>
        </p:spPr>
      </p:sp>
      <p:sp>
        <p:nvSpPr>
          <p:cNvPr id="18637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956595472"/>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56C6801F-D863-425C-AB49-B88F68237312}" type="slidenum">
              <a:rPr lang="en-US" altLang="de-DE" sz="1300"/>
              <a:pPr eaLnBrk="1" hangingPunct="1">
                <a:spcBef>
                  <a:spcPct val="0"/>
                </a:spcBef>
              </a:pPr>
              <a:t>47</a:t>
            </a:fld>
            <a:endParaRPr lang="en-US" altLang="de-DE" sz="1300"/>
          </a:p>
        </p:txBody>
      </p:sp>
      <p:sp>
        <p:nvSpPr>
          <p:cNvPr id="187395" name="Rectangle 2"/>
          <p:cNvSpPr>
            <a:spLocks noGrp="1" noRot="1" noChangeAspect="1" noChangeArrowheads="1" noTextEdit="1"/>
          </p:cNvSpPr>
          <p:nvPr>
            <p:ph type="sldImg"/>
          </p:nvPr>
        </p:nvSpPr>
        <p:spPr>
          <a:xfrm>
            <a:off x="138113" y="768350"/>
            <a:ext cx="6823075" cy="3836988"/>
          </a:xfrm>
          <a:ln/>
        </p:spPr>
      </p:sp>
      <p:sp>
        <p:nvSpPr>
          <p:cNvPr id="18739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288984010"/>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D6E8B131-70E7-473D-93F5-373966CEC1CE}" type="slidenum">
              <a:rPr lang="en-US" altLang="de-DE" sz="1300"/>
              <a:pPr eaLnBrk="1" hangingPunct="1">
                <a:spcBef>
                  <a:spcPct val="0"/>
                </a:spcBef>
              </a:pPr>
              <a:t>48</a:t>
            </a:fld>
            <a:endParaRPr lang="en-US" altLang="de-DE" sz="1300"/>
          </a:p>
        </p:txBody>
      </p:sp>
      <p:sp>
        <p:nvSpPr>
          <p:cNvPr id="188419"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88420"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761249528"/>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B27E6869-4129-4D97-B81C-4094CED69E02}" type="slidenum">
              <a:rPr lang="en-US" altLang="de-DE" sz="1300"/>
              <a:pPr eaLnBrk="1" hangingPunct="1">
                <a:spcBef>
                  <a:spcPct val="0"/>
                </a:spcBef>
              </a:pPr>
              <a:t>49</a:t>
            </a:fld>
            <a:endParaRPr lang="en-US" altLang="de-DE" sz="1300"/>
          </a:p>
        </p:txBody>
      </p:sp>
      <p:sp>
        <p:nvSpPr>
          <p:cNvPr id="189443"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89444"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8508885"/>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5AD209B0-0CBE-4F7A-B30B-8DD5161A7BEA}" type="slidenum">
              <a:rPr lang="en-US" altLang="de-DE" sz="1300"/>
              <a:pPr eaLnBrk="1" hangingPunct="1">
                <a:spcBef>
                  <a:spcPct val="0"/>
                </a:spcBef>
              </a:pPr>
              <a:t>50</a:t>
            </a:fld>
            <a:endParaRPr lang="en-US" altLang="de-DE" sz="1300"/>
          </a:p>
        </p:txBody>
      </p:sp>
      <p:sp>
        <p:nvSpPr>
          <p:cNvPr id="192515" name="Rectangle 2"/>
          <p:cNvSpPr>
            <a:spLocks noGrp="1" noRot="1" noChangeAspect="1" noChangeArrowheads="1" noTextEdit="1"/>
          </p:cNvSpPr>
          <p:nvPr>
            <p:ph type="sldImg"/>
          </p:nvPr>
        </p:nvSpPr>
        <p:spPr>
          <a:xfrm>
            <a:off x="138113" y="768350"/>
            <a:ext cx="6823075" cy="3836988"/>
          </a:xfrm>
          <a:ln/>
        </p:spPr>
      </p:sp>
      <p:sp>
        <p:nvSpPr>
          <p:cNvPr id="19251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934240175"/>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5AD209B0-0CBE-4F7A-B30B-8DD5161A7BEA}" type="slidenum">
              <a:rPr lang="en-US" altLang="de-DE" sz="1300"/>
              <a:pPr eaLnBrk="1" hangingPunct="1">
                <a:spcBef>
                  <a:spcPct val="0"/>
                </a:spcBef>
              </a:pPr>
              <a:t>51</a:t>
            </a:fld>
            <a:endParaRPr lang="en-US" altLang="de-DE" sz="1300"/>
          </a:p>
        </p:txBody>
      </p:sp>
      <p:sp>
        <p:nvSpPr>
          <p:cNvPr id="192515" name="Rectangle 2"/>
          <p:cNvSpPr>
            <a:spLocks noGrp="1" noRot="1" noChangeAspect="1" noChangeArrowheads="1" noTextEdit="1"/>
          </p:cNvSpPr>
          <p:nvPr>
            <p:ph type="sldImg"/>
          </p:nvPr>
        </p:nvSpPr>
        <p:spPr>
          <a:xfrm>
            <a:off x="138113" y="768350"/>
            <a:ext cx="6823075" cy="3836988"/>
          </a:xfrm>
          <a:ln/>
        </p:spPr>
      </p:sp>
      <p:sp>
        <p:nvSpPr>
          <p:cNvPr id="19251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934240175"/>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5AD209B0-0CBE-4F7A-B30B-8DD5161A7BEA}" type="slidenum">
              <a:rPr lang="en-US" altLang="de-DE" sz="1300"/>
              <a:pPr eaLnBrk="1" hangingPunct="1">
                <a:spcBef>
                  <a:spcPct val="0"/>
                </a:spcBef>
              </a:pPr>
              <a:t>52</a:t>
            </a:fld>
            <a:endParaRPr lang="en-US" altLang="de-DE" sz="1300"/>
          </a:p>
        </p:txBody>
      </p:sp>
      <p:sp>
        <p:nvSpPr>
          <p:cNvPr id="192515" name="Rectangle 2"/>
          <p:cNvSpPr>
            <a:spLocks noGrp="1" noRot="1" noChangeAspect="1" noChangeArrowheads="1" noTextEdit="1"/>
          </p:cNvSpPr>
          <p:nvPr>
            <p:ph type="sldImg"/>
          </p:nvPr>
        </p:nvSpPr>
        <p:spPr>
          <a:xfrm>
            <a:off x="138113" y="768350"/>
            <a:ext cx="6823075" cy="3836988"/>
          </a:xfrm>
          <a:ln/>
        </p:spPr>
      </p:sp>
      <p:sp>
        <p:nvSpPr>
          <p:cNvPr id="19251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934240175"/>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4E3EDE18-443E-4AF4-A6EB-4A99DDCC4DD0}" type="slidenum">
              <a:rPr lang="en-US" altLang="de-DE" sz="1300"/>
              <a:pPr eaLnBrk="1" hangingPunct="1">
                <a:spcBef>
                  <a:spcPct val="0"/>
                </a:spcBef>
              </a:pPr>
              <a:t>53</a:t>
            </a:fld>
            <a:endParaRPr lang="en-US" altLang="de-DE" sz="1300"/>
          </a:p>
        </p:txBody>
      </p:sp>
      <p:sp>
        <p:nvSpPr>
          <p:cNvPr id="193539" name="Rectangle 2"/>
          <p:cNvSpPr>
            <a:spLocks noGrp="1" noRot="1" noChangeAspect="1" noChangeArrowheads="1" noTextEdit="1"/>
          </p:cNvSpPr>
          <p:nvPr>
            <p:ph type="sldImg"/>
          </p:nvPr>
        </p:nvSpPr>
        <p:spPr>
          <a:xfrm>
            <a:off x="138113" y="768350"/>
            <a:ext cx="6823075" cy="3836988"/>
          </a:xfrm>
          <a:ln/>
        </p:spPr>
      </p:sp>
      <p:sp>
        <p:nvSpPr>
          <p:cNvPr id="19354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929135149"/>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89A7A104-B5C4-47F1-ADF5-33EE937F50E7}" type="slidenum">
              <a:rPr lang="en-US" altLang="de-DE" sz="1300"/>
              <a:pPr eaLnBrk="1" hangingPunct="1">
                <a:spcBef>
                  <a:spcPct val="0"/>
                </a:spcBef>
              </a:pPr>
              <a:t>54</a:t>
            </a:fld>
            <a:endParaRPr lang="en-US" altLang="de-DE" sz="1300"/>
          </a:p>
        </p:txBody>
      </p:sp>
      <p:sp>
        <p:nvSpPr>
          <p:cNvPr id="194563" name="Rectangle 2"/>
          <p:cNvSpPr>
            <a:spLocks noGrp="1" noRot="1" noChangeAspect="1" noChangeArrowheads="1" noTextEdit="1"/>
          </p:cNvSpPr>
          <p:nvPr>
            <p:ph type="sldImg"/>
          </p:nvPr>
        </p:nvSpPr>
        <p:spPr>
          <a:xfrm>
            <a:off x="138113" y="768350"/>
            <a:ext cx="6823075" cy="3836988"/>
          </a:xfrm>
          <a:ln/>
        </p:spPr>
      </p:sp>
      <p:sp>
        <p:nvSpPr>
          <p:cNvPr id="19456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322941638"/>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106177BF-CA69-41E6-BCF6-B5618A0F3E24}" type="slidenum">
              <a:rPr lang="en-US" altLang="de-DE" sz="1300"/>
              <a:pPr eaLnBrk="1" hangingPunct="1">
                <a:spcBef>
                  <a:spcPct val="0"/>
                </a:spcBef>
              </a:pPr>
              <a:t>55</a:t>
            </a:fld>
            <a:endParaRPr lang="en-US" altLang="de-DE" sz="1300"/>
          </a:p>
        </p:txBody>
      </p:sp>
      <p:sp>
        <p:nvSpPr>
          <p:cNvPr id="195587" name="Rectangle 2"/>
          <p:cNvSpPr>
            <a:spLocks noGrp="1" noRot="1" noChangeAspect="1" noChangeArrowheads="1" noTextEdit="1"/>
          </p:cNvSpPr>
          <p:nvPr>
            <p:ph type="sldImg"/>
          </p:nvPr>
        </p:nvSpPr>
        <p:spPr>
          <a:xfrm>
            <a:off x="138113" y="768350"/>
            <a:ext cx="6823075" cy="3836988"/>
          </a:xfrm>
          <a:ln/>
        </p:spPr>
      </p:sp>
      <p:sp>
        <p:nvSpPr>
          <p:cNvPr id="19558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57877139"/>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7D1365D1-53E9-4904-845A-63390DB57B64}" type="slidenum">
              <a:rPr lang="en-US" altLang="de-DE" sz="1300"/>
              <a:pPr eaLnBrk="1" hangingPunct="1">
                <a:spcBef>
                  <a:spcPct val="0"/>
                </a:spcBef>
              </a:pPr>
              <a:t>56</a:t>
            </a:fld>
            <a:endParaRPr lang="en-US" altLang="de-DE" sz="1300"/>
          </a:p>
        </p:txBody>
      </p:sp>
      <p:sp>
        <p:nvSpPr>
          <p:cNvPr id="196611" name="Rectangle 2"/>
          <p:cNvSpPr>
            <a:spLocks noGrp="1" noRot="1" noChangeAspect="1" noChangeArrowheads="1" noTextEdit="1"/>
          </p:cNvSpPr>
          <p:nvPr>
            <p:ph type="sldImg"/>
          </p:nvPr>
        </p:nvSpPr>
        <p:spPr>
          <a:xfrm>
            <a:off x="138113" y="768350"/>
            <a:ext cx="6823075" cy="3836988"/>
          </a:xfrm>
          <a:ln/>
        </p:spPr>
      </p:sp>
      <p:sp>
        <p:nvSpPr>
          <p:cNvPr id="19661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640193091"/>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506D3EE7-5E7E-40C5-90D7-5FF1623F6483}" type="slidenum">
              <a:rPr lang="en-US" altLang="de-DE" sz="1300"/>
              <a:pPr eaLnBrk="1" hangingPunct="1">
                <a:spcBef>
                  <a:spcPct val="0"/>
                </a:spcBef>
              </a:pPr>
              <a:t>57</a:t>
            </a:fld>
            <a:endParaRPr lang="en-US" altLang="de-DE" sz="1300"/>
          </a:p>
        </p:txBody>
      </p:sp>
      <p:sp>
        <p:nvSpPr>
          <p:cNvPr id="197635" name="Rectangle 2"/>
          <p:cNvSpPr>
            <a:spLocks noGrp="1" noRot="1" noChangeAspect="1" noChangeArrowheads="1" noTextEdit="1"/>
          </p:cNvSpPr>
          <p:nvPr>
            <p:ph type="sldImg"/>
          </p:nvPr>
        </p:nvSpPr>
        <p:spPr>
          <a:xfrm>
            <a:off x="138113" y="768350"/>
            <a:ext cx="6823075" cy="3836988"/>
          </a:xfrm>
          <a:ln/>
        </p:spPr>
      </p:sp>
      <p:sp>
        <p:nvSpPr>
          <p:cNvPr id="19763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248554232"/>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B40EC1F9-B876-404B-9499-127578376016}" type="slidenum">
              <a:rPr lang="en-US" altLang="de-DE" sz="1300"/>
              <a:pPr eaLnBrk="1" hangingPunct="1">
                <a:spcBef>
                  <a:spcPct val="0"/>
                </a:spcBef>
              </a:pPr>
              <a:t>58</a:t>
            </a:fld>
            <a:endParaRPr lang="en-US" altLang="de-DE" sz="1300"/>
          </a:p>
        </p:txBody>
      </p:sp>
      <p:sp>
        <p:nvSpPr>
          <p:cNvPr id="198659" name="Rectangle 2"/>
          <p:cNvSpPr>
            <a:spLocks noGrp="1" noRot="1" noChangeAspect="1" noChangeArrowheads="1" noTextEdit="1"/>
          </p:cNvSpPr>
          <p:nvPr>
            <p:ph type="sldImg"/>
          </p:nvPr>
        </p:nvSpPr>
        <p:spPr>
          <a:xfrm>
            <a:off x="138113" y="768350"/>
            <a:ext cx="6823075" cy="3836988"/>
          </a:xfrm>
          <a:ln/>
        </p:spPr>
      </p:sp>
      <p:sp>
        <p:nvSpPr>
          <p:cNvPr id="19866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316369057"/>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C5730283-79EC-4F7B-9959-0CEE214B708E}" type="slidenum">
              <a:rPr lang="en-US" altLang="de-DE" sz="1300"/>
              <a:pPr eaLnBrk="1" hangingPunct="1">
                <a:spcBef>
                  <a:spcPct val="0"/>
                </a:spcBef>
              </a:pPr>
              <a:t>59</a:t>
            </a:fld>
            <a:endParaRPr lang="en-US" altLang="de-DE" sz="1300"/>
          </a:p>
        </p:txBody>
      </p:sp>
      <p:sp>
        <p:nvSpPr>
          <p:cNvPr id="199683" name="Rectangle 2"/>
          <p:cNvSpPr>
            <a:spLocks noGrp="1" noRot="1" noChangeAspect="1" noChangeArrowheads="1" noTextEdit="1"/>
          </p:cNvSpPr>
          <p:nvPr>
            <p:ph type="sldImg"/>
          </p:nvPr>
        </p:nvSpPr>
        <p:spPr>
          <a:xfrm>
            <a:off x="138113" y="768350"/>
            <a:ext cx="6823075" cy="3836988"/>
          </a:xfrm>
          <a:ln/>
        </p:spPr>
      </p:sp>
      <p:sp>
        <p:nvSpPr>
          <p:cNvPr id="19968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740521993"/>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60EC361-FC68-4148-AA53-4C6D2FAFB290}" type="slidenum">
              <a:rPr lang="en-US" altLang="de-DE" sz="1300"/>
              <a:pPr eaLnBrk="1" hangingPunct="1">
                <a:spcBef>
                  <a:spcPct val="0"/>
                </a:spcBef>
              </a:pPr>
              <a:t>60</a:t>
            </a:fld>
            <a:endParaRPr lang="en-US" altLang="de-DE" sz="1300"/>
          </a:p>
        </p:txBody>
      </p:sp>
      <p:sp>
        <p:nvSpPr>
          <p:cNvPr id="200707" name="Rectangle 2"/>
          <p:cNvSpPr>
            <a:spLocks noGrp="1" noRot="1" noChangeAspect="1" noChangeArrowheads="1" noTextEdit="1"/>
          </p:cNvSpPr>
          <p:nvPr>
            <p:ph type="sldImg"/>
          </p:nvPr>
        </p:nvSpPr>
        <p:spPr>
          <a:xfrm>
            <a:off x="138113" y="768350"/>
            <a:ext cx="6823075" cy="3836988"/>
          </a:xfrm>
          <a:ln/>
        </p:spPr>
      </p:sp>
      <p:sp>
        <p:nvSpPr>
          <p:cNvPr id="20070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2814324"/>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5B31DAF7-A17C-4F2D-8D56-6C7831C28EEE}" type="slidenum">
              <a:rPr lang="en-US" altLang="de-DE" sz="1300"/>
              <a:pPr eaLnBrk="1" hangingPunct="1">
                <a:spcBef>
                  <a:spcPct val="0"/>
                </a:spcBef>
              </a:pPr>
              <a:t>61</a:t>
            </a:fld>
            <a:endParaRPr lang="en-US" altLang="de-DE" sz="1300"/>
          </a:p>
        </p:txBody>
      </p:sp>
      <p:sp>
        <p:nvSpPr>
          <p:cNvPr id="201731" name="Rectangle 2"/>
          <p:cNvSpPr>
            <a:spLocks noGrp="1" noRot="1" noChangeAspect="1" noChangeArrowheads="1" noTextEdit="1"/>
          </p:cNvSpPr>
          <p:nvPr>
            <p:ph type="sldImg"/>
          </p:nvPr>
        </p:nvSpPr>
        <p:spPr>
          <a:xfrm>
            <a:off x="138113" y="768350"/>
            <a:ext cx="6823075" cy="3836988"/>
          </a:xfrm>
          <a:ln/>
        </p:spPr>
      </p:sp>
      <p:sp>
        <p:nvSpPr>
          <p:cNvPr id="20173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61156029"/>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49BF1E0C-86AD-4B9C-B29E-E989179A28DB}" type="slidenum">
              <a:rPr lang="en-US" altLang="de-DE" sz="1300"/>
              <a:pPr eaLnBrk="1" hangingPunct="1">
                <a:spcBef>
                  <a:spcPct val="0"/>
                </a:spcBef>
              </a:pPr>
              <a:t>62</a:t>
            </a:fld>
            <a:endParaRPr lang="en-US" altLang="de-DE" sz="1300"/>
          </a:p>
        </p:txBody>
      </p:sp>
      <p:sp>
        <p:nvSpPr>
          <p:cNvPr id="202755" name="Rectangle 2"/>
          <p:cNvSpPr>
            <a:spLocks noGrp="1" noRot="1" noChangeAspect="1" noChangeArrowheads="1" noTextEdit="1"/>
          </p:cNvSpPr>
          <p:nvPr>
            <p:ph type="sldImg"/>
          </p:nvPr>
        </p:nvSpPr>
        <p:spPr>
          <a:xfrm>
            <a:off x="138113" y="768350"/>
            <a:ext cx="6823075" cy="3836988"/>
          </a:xfrm>
          <a:ln/>
        </p:spPr>
      </p:sp>
      <p:sp>
        <p:nvSpPr>
          <p:cNvPr id="20275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140872444"/>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C6787C25-0453-4CE5-9A60-0CA12D5163D0}" type="slidenum">
              <a:rPr lang="en-US" altLang="de-DE" sz="1300"/>
              <a:pPr eaLnBrk="1" hangingPunct="1">
                <a:spcBef>
                  <a:spcPct val="0"/>
                </a:spcBef>
              </a:pPr>
              <a:t>63</a:t>
            </a:fld>
            <a:endParaRPr lang="en-US" altLang="de-DE" sz="1300"/>
          </a:p>
        </p:txBody>
      </p:sp>
      <p:sp>
        <p:nvSpPr>
          <p:cNvPr id="203779" name="Rectangle 2"/>
          <p:cNvSpPr>
            <a:spLocks noGrp="1" noRot="1" noChangeAspect="1" noChangeArrowheads="1" noTextEdit="1"/>
          </p:cNvSpPr>
          <p:nvPr>
            <p:ph type="sldImg"/>
          </p:nvPr>
        </p:nvSpPr>
        <p:spPr>
          <a:xfrm>
            <a:off x="138113" y="768350"/>
            <a:ext cx="6823075" cy="3836988"/>
          </a:xfrm>
          <a:ln/>
        </p:spPr>
      </p:sp>
      <p:sp>
        <p:nvSpPr>
          <p:cNvPr id="20378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56931040"/>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E76142C7-1E44-44BE-BEFA-8B024EAF85FC}" type="slidenum">
              <a:rPr lang="en-US" altLang="de-DE" sz="1300"/>
              <a:pPr eaLnBrk="1" hangingPunct="1">
                <a:spcBef>
                  <a:spcPct val="0"/>
                </a:spcBef>
              </a:pPr>
              <a:t>64</a:t>
            </a:fld>
            <a:endParaRPr lang="en-US" altLang="de-DE" sz="1300"/>
          </a:p>
        </p:txBody>
      </p:sp>
      <p:sp>
        <p:nvSpPr>
          <p:cNvPr id="204803" name="Rectangle 2"/>
          <p:cNvSpPr>
            <a:spLocks noGrp="1" noRot="1" noChangeAspect="1" noChangeArrowheads="1" noTextEdit="1"/>
          </p:cNvSpPr>
          <p:nvPr>
            <p:ph type="sldImg"/>
          </p:nvPr>
        </p:nvSpPr>
        <p:spPr>
          <a:xfrm>
            <a:off x="138113" y="768350"/>
            <a:ext cx="6823075" cy="3836988"/>
          </a:xfrm>
          <a:ln/>
        </p:spPr>
      </p:sp>
      <p:sp>
        <p:nvSpPr>
          <p:cNvPr id="20480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967787295"/>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47EA3C34-CA2B-47DE-931D-0D43585837EC}" type="slidenum">
              <a:rPr lang="en-US" altLang="de-DE" sz="1300"/>
              <a:pPr eaLnBrk="1" hangingPunct="1">
                <a:spcBef>
                  <a:spcPct val="0"/>
                </a:spcBef>
              </a:pPr>
              <a:t>65</a:t>
            </a:fld>
            <a:endParaRPr lang="en-US" altLang="de-DE" sz="1300"/>
          </a:p>
        </p:txBody>
      </p:sp>
      <p:sp>
        <p:nvSpPr>
          <p:cNvPr id="205827" name="Rectangle 2"/>
          <p:cNvSpPr>
            <a:spLocks noGrp="1" noRot="1" noChangeAspect="1" noChangeArrowheads="1" noTextEdit="1"/>
          </p:cNvSpPr>
          <p:nvPr>
            <p:ph type="sldImg"/>
          </p:nvPr>
        </p:nvSpPr>
        <p:spPr>
          <a:xfrm>
            <a:off x="138113" y="768350"/>
            <a:ext cx="6823075" cy="3836988"/>
          </a:xfrm>
          <a:ln/>
        </p:spPr>
      </p:sp>
      <p:sp>
        <p:nvSpPr>
          <p:cNvPr id="20582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362201899"/>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A865AB41-C617-41AC-AC3A-59D36C0F477E}" type="slidenum">
              <a:rPr lang="en-US" altLang="de-DE" sz="1300"/>
              <a:pPr eaLnBrk="1" hangingPunct="1">
                <a:spcBef>
                  <a:spcPct val="0"/>
                </a:spcBef>
              </a:pPr>
              <a:t>66</a:t>
            </a:fld>
            <a:endParaRPr lang="en-US" altLang="de-DE" sz="1300"/>
          </a:p>
        </p:txBody>
      </p:sp>
      <p:sp>
        <p:nvSpPr>
          <p:cNvPr id="206851" name="Rectangle 2"/>
          <p:cNvSpPr>
            <a:spLocks noGrp="1" noRot="1" noChangeAspect="1" noChangeArrowheads="1" noTextEdit="1"/>
          </p:cNvSpPr>
          <p:nvPr>
            <p:ph type="sldImg"/>
          </p:nvPr>
        </p:nvSpPr>
        <p:spPr>
          <a:xfrm>
            <a:off x="138113" y="768350"/>
            <a:ext cx="6823075" cy="3836988"/>
          </a:xfrm>
          <a:ln/>
        </p:spPr>
      </p:sp>
      <p:sp>
        <p:nvSpPr>
          <p:cNvPr id="20685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024892824"/>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C0645945-4F5D-4FCA-B43A-2E0363815CCE}" type="slidenum">
              <a:rPr lang="en-US" altLang="de-DE" sz="1300"/>
              <a:pPr eaLnBrk="1" hangingPunct="1">
                <a:spcBef>
                  <a:spcPct val="0"/>
                </a:spcBef>
              </a:pPr>
              <a:t>67</a:t>
            </a:fld>
            <a:endParaRPr lang="en-US" altLang="de-DE" sz="1300"/>
          </a:p>
        </p:txBody>
      </p:sp>
      <p:sp>
        <p:nvSpPr>
          <p:cNvPr id="207875" name="Rectangle 2"/>
          <p:cNvSpPr>
            <a:spLocks noGrp="1" noRot="1" noChangeAspect="1" noChangeArrowheads="1" noTextEdit="1"/>
          </p:cNvSpPr>
          <p:nvPr>
            <p:ph type="sldImg"/>
          </p:nvPr>
        </p:nvSpPr>
        <p:spPr>
          <a:xfrm>
            <a:off x="138113" y="768350"/>
            <a:ext cx="6823075" cy="3836988"/>
          </a:xfrm>
          <a:ln/>
        </p:spPr>
      </p:sp>
      <p:sp>
        <p:nvSpPr>
          <p:cNvPr id="20787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148532442"/>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30CEFA26-CE37-43E5-BA01-77574ECC6A22}" type="slidenum">
              <a:rPr lang="en-US" altLang="de-DE" sz="1300"/>
              <a:pPr eaLnBrk="1" hangingPunct="1">
                <a:spcBef>
                  <a:spcPct val="0"/>
                </a:spcBef>
              </a:pPr>
              <a:t>68</a:t>
            </a:fld>
            <a:endParaRPr lang="en-US" altLang="de-DE" sz="1300"/>
          </a:p>
        </p:txBody>
      </p:sp>
      <p:sp>
        <p:nvSpPr>
          <p:cNvPr id="208899" name="Rectangle 2"/>
          <p:cNvSpPr>
            <a:spLocks noGrp="1" noRot="1" noChangeAspect="1" noChangeArrowheads="1" noTextEdit="1"/>
          </p:cNvSpPr>
          <p:nvPr>
            <p:ph type="sldImg"/>
          </p:nvPr>
        </p:nvSpPr>
        <p:spPr>
          <a:xfrm>
            <a:off x="138113" y="768350"/>
            <a:ext cx="6823075" cy="3836988"/>
          </a:xfrm>
          <a:ln/>
        </p:spPr>
      </p:sp>
      <p:sp>
        <p:nvSpPr>
          <p:cNvPr id="20890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52358577"/>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DA2FF067-B67E-49A3-8AD7-ACB7CD39D7A8}" type="slidenum">
              <a:rPr lang="en-US" altLang="de-DE" sz="1300"/>
              <a:pPr eaLnBrk="1" hangingPunct="1">
                <a:spcBef>
                  <a:spcPct val="0"/>
                </a:spcBef>
              </a:pPr>
              <a:t>69</a:t>
            </a:fld>
            <a:endParaRPr lang="en-US" altLang="de-DE" sz="1300"/>
          </a:p>
        </p:txBody>
      </p:sp>
      <p:sp>
        <p:nvSpPr>
          <p:cNvPr id="209923" name="Rectangle 2"/>
          <p:cNvSpPr>
            <a:spLocks noGrp="1" noRot="1" noChangeAspect="1" noChangeArrowheads="1" noTextEdit="1"/>
          </p:cNvSpPr>
          <p:nvPr>
            <p:ph type="sldImg"/>
          </p:nvPr>
        </p:nvSpPr>
        <p:spPr>
          <a:xfrm>
            <a:off x="138113" y="768350"/>
            <a:ext cx="6823075" cy="3836988"/>
          </a:xfrm>
          <a:ln/>
        </p:spPr>
      </p:sp>
      <p:sp>
        <p:nvSpPr>
          <p:cNvPr id="20992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95011742"/>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9CD1E2D4-6B4B-4563-91A0-AE88ED28647D}" type="slidenum">
              <a:rPr lang="en-US" altLang="de-DE" sz="1300"/>
              <a:pPr eaLnBrk="1" hangingPunct="1">
                <a:spcBef>
                  <a:spcPct val="0"/>
                </a:spcBef>
              </a:pPr>
              <a:t>70</a:t>
            </a:fld>
            <a:endParaRPr lang="en-US" altLang="de-DE" sz="1300"/>
          </a:p>
        </p:txBody>
      </p:sp>
      <p:sp>
        <p:nvSpPr>
          <p:cNvPr id="210947" name="Rectangle 2"/>
          <p:cNvSpPr>
            <a:spLocks noGrp="1" noRot="1" noChangeAspect="1" noChangeArrowheads="1" noTextEdit="1"/>
          </p:cNvSpPr>
          <p:nvPr>
            <p:ph type="sldImg"/>
          </p:nvPr>
        </p:nvSpPr>
        <p:spPr>
          <a:xfrm>
            <a:off x="138113" y="768350"/>
            <a:ext cx="6823075" cy="3836988"/>
          </a:xfrm>
          <a:ln/>
        </p:spPr>
      </p:sp>
      <p:sp>
        <p:nvSpPr>
          <p:cNvPr id="21094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228155713"/>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587D8106-6BEA-4F86-BD52-11AABE8D78A5}" type="slidenum">
              <a:rPr lang="en-US" altLang="de-DE" sz="1300"/>
              <a:pPr eaLnBrk="1" hangingPunct="1">
                <a:spcBef>
                  <a:spcPct val="0"/>
                </a:spcBef>
              </a:pPr>
              <a:t>71</a:t>
            </a:fld>
            <a:endParaRPr lang="en-US" altLang="de-DE" sz="1300"/>
          </a:p>
        </p:txBody>
      </p:sp>
      <p:sp>
        <p:nvSpPr>
          <p:cNvPr id="211971" name="Rectangle 2"/>
          <p:cNvSpPr>
            <a:spLocks noGrp="1" noRot="1" noChangeAspect="1" noChangeArrowheads="1" noTextEdit="1"/>
          </p:cNvSpPr>
          <p:nvPr>
            <p:ph type="sldImg"/>
          </p:nvPr>
        </p:nvSpPr>
        <p:spPr>
          <a:xfrm>
            <a:off x="138113" y="768350"/>
            <a:ext cx="6823075" cy="3836988"/>
          </a:xfrm>
          <a:ln/>
        </p:spPr>
      </p:sp>
      <p:sp>
        <p:nvSpPr>
          <p:cNvPr id="21197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87726819"/>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3B61B707-1994-4195-8BB3-6D2A6408326B}" type="slidenum">
              <a:rPr lang="en-US" altLang="de-DE" sz="1300"/>
              <a:pPr eaLnBrk="1" hangingPunct="1">
                <a:spcBef>
                  <a:spcPct val="0"/>
                </a:spcBef>
              </a:pPr>
              <a:t>72</a:t>
            </a:fld>
            <a:endParaRPr lang="en-US" altLang="de-DE" sz="1300"/>
          </a:p>
        </p:txBody>
      </p:sp>
      <p:sp>
        <p:nvSpPr>
          <p:cNvPr id="212995" name="Rectangle 2"/>
          <p:cNvSpPr>
            <a:spLocks noGrp="1" noRot="1" noChangeAspect="1" noChangeArrowheads="1" noTextEdit="1"/>
          </p:cNvSpPr>
          <p:nvPr>
            <p:ph type="sldImg"/>
          </p:nvPr>
        </p:nvSpPr>
        <p:spPr>
          <a:xfrm>
            <a:off x="138113" y="768350"/>
            <a:ext cx="6823075" cy="3836988"/>
          </a:xfrm>
          <a:ln/>
        </p:spPr>
      </p:sp>
      <p:sp>
        <p:nvSpPr>
          <p:cNvPr id="21299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58793983"/>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A89C51F3-46F7-415A-980E-0034DE38409C}" type="slidenum">
              <a:rPr lang="en-US" altLang="de-DE" sz="1300"/>
              <a:pPr eaLnBrk="1" hangingPunct="1">
                <a:spcBef>
                  <a:spcPct val="0"/>
                </a:spcBef>
              </a:pPr>
              <a:t>73</a:t>
            </a:fld>
            <a:endParaRPr lang="en-US" altLang="de-DE" sz="1300"/>
          </a:p>
        </p:txBody>
      </p:sp>
      <p:sp>
        <p:nvSpPr>
          <p:cNvPr id="214019" name="Rectangle 2"/>
          <p:cNvSpPr>
            <a:spLocks noGrp="1" noRot="1" noChangeAspect="1" noChangeArrowheads="1" noTextEdit="1"/>
          </p:cNvSpPr>
          <p:nvPr>
            <p:ph type="sldImg"/>
          </p:nvPr>
        </p:nvSpPr>
        <p:spPr>
          <a:xfrm>
            <a:off x="138113" y="768350"/>
            <a:ext cx="6823075" cy="3836988"/>
          </a:xfrm>
          <a:ln/>
        </p:spPr>
      </p:sp>
      <p:sp>
        <p:nvSpPr>
          <p:cNvPr id="21402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733808537"/>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96652E0F-D6CB-4BA9-A236-72C533C4B7CB}" type="slidenum">
              <a:rPr lang="en-US" altLang="de-DE" sz="1300"/>
              <a:pPr eaLnBrk="1" hangingPunct="1">
                <a:spcBef>
                  <a:spcPct val="0"/>
                </a:spcBef>
              </a:pPr>
              <a:t>74</a:t>
            </a:fld>
            <a:endParaRPr lang="en-US" altLang="de-DE" sz="1300"/>
          </a:p>
        </p:txBody>
      </p:sp>
      <p:sp>
        <p:nvSpPr>
          <p:cNvPr id="215043" name="Rectangle 2"/>
          <p:cNvSpPr>
            <a:spLocks noGrp="1" noRot="1" noChangeAspect="1" noChangeArrowheads="1" noTextEdit="1"/>
          </p:cNvSpPr>
          <p:nvPr>
            <p:ph type="sldImg"/>
          </p:nvPr>
        </p:nvSpPr>
        <p:spPr>
          <a:xfrm>
            <a:off x="138113" y="768350"/>
            <a:ext cx="6823075" cy="3836988"/>
          </a:xfrm>
          <a:ln/>
        </p:spPr>
      </p:sp>
      <p:sp>
        <p:nvSpPr>
          <p:cNvPr id="21504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844906450"/>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406A70A9-96C5-435D-894B-C4D848BA067E}" type="slidenum">
              <a:rPr lang="en-US" altLang="de-DE" sz="1300"/>
              <a:pPr eaLnBrk="1" hangingPunct="1">
                <a:spcBef>
                  <a:spcPct val="0"/>
                </a:spcBef>
              </a:pPr>
              <a:t>75</a:t>
            </a:fld>
            <a:endParaRPr lang="en-US" altLang="de-DE" sz="1300"/>
          </a:p>
        </p:txBody>
      </p:sp>
      <p:sp>
        <p:nvSpPr>
          <p:cNvPr id="216067" name="Rectangle 2"/>
          <p:cNvSpPr>
            <a:spLocks noGrp="1" noRot="1" noChangeAspect="1" noChangeArrowheads="1" noTextEdit="1"/>
          </p:cNvSpPr>
          <p:nvPr>
            <p:ph type="sldImg"/>
          </p:nvPr>
        </p:nvSpPr>
        <p:spPr>
          <a:xfrm>
            <a:off x="138113" y="768350"/>
            <a:ext cx="6823075" cy="3836988"/>
          </a:xfrm>
          <a:ln/>
        </p:spPr>
      </p:sp>
      <p:sp>
        <p:nvSpPr>
          <p:cNvPr id="21606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41330992"/>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0E73C613-899E-4233-BFDA-8740B0B8247F}" type="slidenum">
              <a:rPr lang="en-US" altLang="de-DE" sz="1300"/>
              <a:pPr eaLnBrk="1" hangingPunct="1">
                <a:spcBef>
                  <a:spcPct val="0"/>
                </a:spcBef>
              </a:pPr>
              <a:t>76</a:t>
            </a:fld>
            <a:endParaRPr lang="en-US" altLang="de-DE" sz="1300"/>
          </a:p>
        </p:txBody>
      </p:sp>
      <p:sp>
        <p:nvSpPr>
          <p:cNvPr id="217091" name="Rectangle 2"/>
          <p:cNvSpPr>
            <a:spLocks noGrp="1" noRot="1" noChangeAspect="1" noChangeArrowheads="1" noTextEdit="1"/>
          </p:cNvSpPr>
          <p:nvPr>
            <p:ph type="sldImg"/>
          </p:nvPr>
        </p:nvSpPr>
        <p:spPr>
          <a:xfrm>
            <a:off x="138113" y="768350"/>
            <a:ext cx="6823075" cy="3836988"/>
          </a:xfrm>
          <a:ln/>
        </p:spPr>
      </p:sp>
      <p:sp>
        <p:nvSpPr>
          <p:cNvPr id="21709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793661913"/>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D5CE4009-ABEF-415B-9132-B162A2202420}" type="slidenum">
              <a:rPr lang="en-US" altLang="de-DE" sz="1300"/>
              <a:pPr eaLnBrk="1" hangingPunct="1">
                <a:spcBef>
                  <a:spcPct val="0"/>
                </a:spcBef>
              </a:pPr>
              <a:t>77</a:t>
            </a:fld>
            <a:endParaRPr lang="en-US" altLang="de-DE" sz="1300"/>
          </a:p>
        </p:txBody>
      </p:sp>
      <p:sp>
        <p:nvSpPr>
          <p:cNvPr id="218115" name="Rectangle 2"/>
          <p:cNvSpPr>
            <a:spLocks noGrp="1" noRot="1" noChangeAspect="1" noChangeArrowheads="1" noTextEdit="1"/>
          </p:cNvSpPr>
          <p:nvPr>
            <p:ph type="sldImg"/>
          </p:nvPr>
        </p:nvSpPr>
        <p:spPr>
          <a:xfrm>
            <a:off x="138113" y="768350"/>
            <a:ext cx="6823075" cy="3836988"/>
          </a:xfrm>
          <a:ln/>
        </p:spPr>
      </p:sp>
      <p:sp>
        <p:nvSpPr>
          <p:cNvPr id="21811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97771792"/>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D19EB3C3-9E98-46EE-AAC0-618181B189EF}" type="slidenum">
              <a:rPr lang="en-US" altLang="de-DE" sz="1300"/>
              <a:pPr eaLnBrk="1" hangingPunct="1">
                <a:spcBef>
                  <a:spcPct val="0"/>
                </a:spcBef>
              </a:pPr>
              <a:t>78</a:t>
            </a:fld>
            <a:endParaRPr lang="en-US" altLang="de-DE" sz="1300"/>
          </a:p>
        </p:txBody>
      </p:sp>
      <p:sp>
        <p:nvSpPr>
          <p:cNvPr id="219139" name="Rectangle 2"/>
          <p:cNvSpPr>
            <a:spLocks noGrp="1" noRot="1" noChangeAspect="1" noChangeArrowheads="1" noTextEdit="1"/>
          </p:cNvSpPr>
          <p:nvPr>
            <p:ph type="sldImg"/>
          </p:nvPr>
        </p:nvSpPr>
        <p:spPr>
          <a:xfrm>
            <a:off x="138113" y="768350"/>
            <a:ext cx="6823075" cy="3836988"/>
          </a:xfrm>
          <a:ln/>
        </p:spPr>
      </p:sp>
      <p:sp>
        <p:nvSpPr>
          <p:cNvPr id="21914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28226825"/>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872C3BF9-53C9-4EDA-987C-8CF4F655F63E}" type="slidenum">
              <a:rPr lang="en-US" altLang="de-DE" sz="1300"/>
              <a:pPr eaLnBrk="1" hangingPunct="1">
                <a:spcBef>
                  <a:spcPct val="0"/>
                </a:spcBef>
              </a:pPr>
              <a:t>79</a:t>
            </a:fld>
            <a:endParaRPr lang="en-US" altLang="de-DE" sz="1300"/>
          </a:p>
        </p:txBody>
      </p:sp>
      <p:sp>
        <p:nvSpPr>
          <p:cNvPr id="220163" name="Rectangle 2"/>
          <p:cNvSpPr>
            <a:spLocks noGrp="1" noRot="1" noChangeAspect="1" noChangeArrowheads="1" noTextEdit="1"/>
          </p:cNvSpPr>
          <p:nvPr>
            <p:ph type="sldImg"/>
          </p:nvPr>
        </p:nvSpPr>
        <p:spPr>
          <a:xfrm>
            <a:off x="138113" y="768350"/>
            <a:ext cx="6823075" cy="3836988"/>
          </a:xfrm>
          <a:ln/>
        </p:spPr>
      </p:sp>
      <p:sp>
        <p:nvSpPr>
          <p:cNvPr id="22016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094800901"/>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084D09D8-D936-4CC9-BD41-5EEE0F2CF159}" type="slidenum">
              <a:rPr lang="en-US" altLang="de-DE" sz="1300"/>
              <a:pPr eaLnBrk="1" hangingPunct="1">
                <a:spcBef>
                  <a:spcPct val="0"/>
                </a:spcBef>
              </a:pPr>
              <a:t>80</a:t>
            </a:fld>
            <a:endParaRPr lang="en-US" altLang="de-DE" sz="1300"/>
          </a:p>
        </p:txBody>
      </p:sp>
      <p:sp>
        <p:nvSpPr>
          <p:cNvPr id="221187" name="Rectangle 2"/>
          <p:cNvSpPr>
            <a:spLocks noGrp="1" noRot="1" noChangeAspect="1" noChangeArrowheads="1" noTextEdit="1"/>
          </p:cNvSpPr>
          <p:nvPr>
            <p:ph type="sldImg"/>
          </p:nvPr>
        </p:nvSpPr>
        <p:spPr>
          <a:xfrm>
            <a:off x="138113" y="768350"/>
            <a:ext cx="6823075" cy="3836988"/>
          </a:xfrm>
          <a:ln/>
        </p:spPr>
      </p:sp>
      <p:sp>
        <p:nvSpPr>
          <p:cNvPr id="22118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462870314"/>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1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AB87BFAC-4F07-47BE-B92A-1904778085AC}" type="slidenum">
              <a:rPr lang="en-US" altLang="de-DE" sz="1300"/>
              <a:pPr eaLnBrk="1" hangingPunct="1">
                <a:spcBef>
                  <a:spcPct val="0"/>
                </a:spcBef>
              </a:pPr>
              <a:t>81</a:t>
            </a:fld>
            <a:endParaRPr lang="en-US" altLang="de-DE" sz="1300"/>
          </a:p>
        </p:txBody>
      </p:sp>
      <p:sp>
        <p:nvSpPr>
          <p:cNvPr id="222211" name="Rectangle 2"/>
          <p:cNvSpPr>
            <a:spLocks noGrp="1" noRot="1" noChangeAspect="1" noChangeArrowheads="1" noTextEdit="1"/>
          </p:cNvSpPr>
          <p:nvPr>
            <p:ph type="sldImg"/>
          </p:nvPr>
        </p:nvSpPr>
        <p:spPr>
          <a:xfrm>
            <a:off x="138113" y="768350"/>
            <a:ext cx="6823075" cy="3836988"/>
          </a:xfrm>
          <a:ln/>
        </p:spPr>
      </p:sp>
      <p:sp>
        <p:nvSpPr>
          <p:cNvPr id="22221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24034245"/>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351DD48A-0CBF-42AE-AFAA-1B8820CD785A}" type="slidenum">
              <a:rPr lang="en-US" altLang="de-DE" sz="1300"/>
              <a:pPr eaLnBrk="1" hangingPunct="1">
                <a:spcBef>
                  <a:spcPct val="0"/>
                </a:spcBef>
              </a:pPr>
              <a:t>82</a:t>
            </a:fld>
            <a:endParaRPr lang="en-US" altLang="de-DE" sz="1300"/>
          </a:p>
        </p:txBody>
      </p:sp>
      <p:sp>
        <p:nvSpPr>
          <p:cNvPr id="223235" name="Rectangle 2"/>
          <p:cNvSpPr>
            <a:spLocks noGrp="1" noRot="1" noChangeAspect="1" noChangeArrowheads="1" noTextEdit="1"/>
          </p:cNvSpPr>
          <p:nvPr>
            <p:ph type="sldImg"/>
          </p:nvPr>
        </p:nvSpPr>
        <p:spPr>
          <a:xfrm>
            <a:off x="138113" y="768350"/>
            <a:ext cx="6823075" cy="3836988"/>
          </a:xfrm>
          <a:ln/>
        </p:spPr>
      </p:sp>
      <p:sp>
        <p:nvSpPr>
          <p:cNvPr id="22323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32987214"/>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1FF04197-D537-42DE-9B02-64ADE3FC0180}" type="slidenum">
              <a:rPr lang="en-US" altLang="de-DE" sz="1300"/>
              <a:pPr eaLnBrk="1" hangingPunct="1">
                <a:spcBef>
                  <a:spcPct val="0"/>
                </a:spcBef>
              </a:pPr>
              <a:t>83</a:t>
            </a:fld>
            <a:endParaRPr lang="en-US" altLang="de-DE" sz="1300"/>
          </a:p>
        </p:txBody>
      </p:sp>
      <p:sp>
        <p:nvSpPr>
          <p:cNvPr id="224259" name="Rectangle 2"/>
          <p:cNvSpPr>
            <a:spLocks noGrp="1" noRot="1" noChangeAspect="1" noChangeArrowheads="1" noTextEdit="1"/>
          </p:cNvSpPr>
          <p:nvPr>
            <p:ph type="sldImg"/>
          </p:nvPr>
        </p:nvSpPr>
        <p:spPr>
          <a:xfrm>
            <a:off x="138113" y="768350"/>
            <a:ext cx="6823075" cy="3836988"/>
          </a:xfrm>
          <a:ln/>
        </p:spPr>
      </p:sp>
      <p:sp>
        <p:nvSpPr>
          <p:cNvPr id="22426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687381428"/>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D422CB75-B553-4861-A6FD-5C4314FACC25}" type="slidenum">
              <a:rPr lang="en-US" altLang="de-DE" sz="1300"/>
              <a:pPr eaLnBrk="1" hangingPunct="1">
                <a:spcBef>
                  <a:spcPct val="0"/>
                </a:spcBef>
              </a:pPr>
              <a:t>84</a:t>
            </a:fld>
            <a:endParaRPr lang="en-US" altLang="de-DE" sz="1300"/>
          </a:p>
        </p:txBody>
      </p:sp>
      <p:sp>
        <p:nvSpPr>
          <p:cNvPr id="225283" name="Rectangle 2"/>
          <p:cNvSpPr>
            <a:spLocks noGrp="1" noRot="1" noChangeAspect="1" noChangeArrowheads="1" noTextEdit="1"/>
          </p:cNvSpPr>
          <p:nvPr>
            <p:ph type="sldImg"/>
          </p:nvPr>
        </p:nvSpPr>
        <p:spPr>
          <a:xfrm>
            <a:off x="138113" y="768350"/>
            <a:ext cx="6823075" cy="3836988"/>
          </a:xfrm>
          <a:ln/>
        </p:spPr>
      </p:sp>
      <p:sp>
        <p:nvSpPr>
          <p:cNvPr id="22528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823130148"/>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11B9864F-A9CB-4080-9B15-E60EAFB5EF97}" type="slidenum">
              <a:rPr lang="en-US" altLang="de-DE" sz="1300"/>
              <a:pPr eaLnBrk="1" hangingPunct="1">
                <a:spcBef>
                  <a:spcPct val="0"/>
                </a:spcBef>
              </a:pPr>
              <a:t>85</a:t>
            </a:fld>
            <a:endParaRPr lang="en-US" altLang="de-DE" sz="1300"/>
          </a:p>
        </p:txBody>
      </p:sp>
      <p:sp>
        <p:nvSpPr>
          <p:cNvPr id="226307" name="Rectangle 2"/>
          <p:cNvSpPr>
            <a:spLocks noGrp="1" noRot="1" noChangeAspect="1" noChangeArrowheads="1" noTextEdit="1"/>
          </p:cNvSpPr>
          <p:nvPr>
            <p:ph type="sldImg"/>
          </p:nvPr>
        </p:nvSpPr>
        <p:spPr>
          <a:xfrm>
            <a:off x="138113" y="768350"/>
            <a:ext cx="6823075" cy="3836988"/>
          </a:xfrm>
          <a:ln/>
        </p:spPr>
      </p:sp>
      <p:sp>
        <p:nvSpPr>
          <p:cNvPr id="22630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291069659"/>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3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61C3222A-0A67-4DF7-A514-4F8BC384E367}" type="slidenum">
              <a:rPr lang="en-US" altLang="de-DE" sz="1300"/>
              <a:pPr eaLnBrk="1" hangingPunct="1">
                <a:spcBef>
                  <a:spcPct val="0"/>
                </a:spcBef>
              </a:pPr>
              <a:t>86</a:t>
            </a:fld>
            <a:endParaRPr lang="en-US" altLang="de-DE" sz="1300"/>
          </a:p>
        </p:txBody>
      </p:sp>
      <p:sp>
        <p:nvSpPr>
          <p:cNvPr id="227331" name="Rectangle 2"/>
          <p:cNvSpPr>
            <a:spLocks noGrp="1" noRot="1" noChangeAspect="1" noChangeArrowheads="1" noTextEdit="1"/>
          </p:cNvSpPr>
          <p:nvPr>
            <p:ph type="sldImg"/>
          </p:nvPr>
        </p:nvSpPr>
        <p:spPr>
          <a:xfrm>
            <a:off x="138113" y="768350"/>
            <a:ext cx="6823075" cy="3836988"/>
          </a:xfrm>
          <a:ln/>
        </p:spPr>
      </p:sp>
      <p:sp>
        <p:nvSpPr>
          <p:cNvPr id="22733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06352614"/>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EC077DD3-7608-4B3C-B90D-8DB4C86A555C}" type="slidenum">
              <a:rPr lang="en-US" altLang="de-DE" sz="1300"/>
              <a:pPr eaLnBrk="1" hangingPunct="1">
                <a:spcBef>
                  <a:spcPct val="0"/>
                </a:spcBef>
              </a:pPr>
              <a:t>87</a:t>
            </a:fld>
            <a:endParaRPr lang="en-US" altLang="de-DE" sz="1300"/>
          </a:p>
        </p:txBody>
      </p:sp>
      <p:sp>
        <p:nvSpPr>
          <p:cNvPr id="228355" name="Rectangle 2"/>
          <p:cNvSpPr>
            <a:spLocks noGrp="1" noRot="1" noChangeAspect="1" noChangeArrowheads="1" noTextEdit="1"/>
          </p:cNvSpPr>
          <p:nvPr>
            <p:ph type="sldImg"/>
          </p:nvPr>
        </p:nvSpPr>
        <p:spPr>
          <a:xfrm>
            <a:off x="138113" y="768350"/>
            <a:ext cx="6823075" cy="3836988"/>
          </a:xfrm>
          <a:ln/>
        </p:spPr>
      </p:sp>
      <p:sp>
        <p:nvSpPr>
          <p:cNvPr id="22835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598531565"/>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AC74A743-0F26-4D70-A669-CF3909B77B83}" type="slidenum">
              <a:rPr lang="en-US" altLang="de-DE" sz="1300"/>
              <a:pPr eaLnBrk="1" hangingPunct="1">
                <a:spcBef>
                  <a:spcPct val="0"/>
                </a:spcBef>
              </a:pPr>
              <a:t>88</a:t>
            </a:fld>
            <a:endParaRPr lang="en-US" altLang="de-DE" sz="1300"/>
          </a:p>
        </p:txBody>
      </p:sp>
      <p:sp>
        <p:nvSpPr>
          <p:cNvPr id="229379" name="Rectangle 2"/>
          <p:cNvSpPr>
            <a:spLocks noGrp="1" noRot="1" noChangeAspect="1" noChangeArrowheads="1" noTextEdit="1"/>
          </p:cNvSpPr>
          <p:nvPr>
            <p:ph type="sldImg"/>
          </p:nvPr>
        </p:nvSpPr>
        <p:spPr>
          <a:xfrm>
            <a:off x="138113" y="768350"/>
            <a:ext cx="6823075" cy="3836988"/>
          </a:xfrm>
          <a:ln/>
        </p:spPr>
      </p:sp>
      <p:sp>
        <p:nvSpPr>
          <p:cNvPr id="22938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067408444"/>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13159455-DCA5-4319-BC72-4216914CC28D}" type="slidenum">
              <a:rPr lang="en-US" altLang="de-DE" sz="1300"/>
              <a:pPr eaLnBrk="1" hangingPunct="1">
                <a:spcBef>
                  <a:spcPct val="0"/>
                </a:spcBef>
              </a:pPr>
              <a:t>89</a:t>
            </a:fld>
            <a:endParaRPr lang="en-US" altLang="de-DE" sz="1300"/>
          </a:p>
        </p:txBody>
      </p:sp>
      <p:sp>
        <p:nvSpPr>
          <p:cNvPr id="230403" name="Rectangle 2"/>
          <p:cNvSpPr>
            <a:spLocks noGrp="1" noRot="1" noChangeAspect="1" noChangeArrowheads="1" noTextEdit="1"/>
          </p:cNvSpPr>
          <p:nvPr>
            <p:ph type="sldImg"/>
          </p:nvPr>
        </p:nvSpPr>
        <p:spPr>
          <a:xfrm>
            <a:off x="138113" y="768350"/>
            <a:ext cx="6823075" cy="3836988"/>
          </a:xfrm>
          <a:ln/>
        </p:spPr>
      </p:sp>
      <p:sp>
        <p:nvSpPr>
          <p:cNvPr id="23040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248977392"/>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7B00F188-6CD5-4B05-A450-AB96A4DCD47A}" type="slidenum">
              <a:rPr lang="en-US" altLang="de-DE" sz="1300"/>
              <a:pPr eaLnBrk="1" hangingPunct="1">
                <a:spcBef>
                  <a:spcPct val="0"/>
                </a:spcBef>
              </a:pPr>
              <a:t>90</a:t>
            </a:fld>
            <a:endParaRPr lang="en-US" altLang="de-DE" sz="1300"/>
          </a:p>
        </p:txBody>
      </p:sp>
      <p:sp>
        <p:nvSpPr>
          <p:cNvPr id="231427" name="Rectangle 2"/>
          <p:cNvSpPr>
            <a:spLocks noGrp="1" noRot="1" noChangeAspect="1" noChangeArrowheads="1" noTextEdit="1"/>
          </p:cNvSpPr>
          <p:nvPr>
            <p:ph type="sldImg"/>
          </p:nvPr>
        </p:nvSpPr>
        <p:spPr>
          <a:xfrm>
            <a:off x="138113" y="768350"/>
            <a:ext cx="6823075" cy="3836988"/>
          </a:xfrm>
          <a:ln/>
        </p:spPr>
      </p:sp>
      <p:sp>
        <p:nvSpPr>
          <p:cNvPr id="23142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046112841"/>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5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772BB06E-0916-4591-A6F3-6856FE031398}" type="slidenum">
              <a:rPr lang="en-US" altLang="de-DE" sz="1300"/>
              <a:pPr eaLnBrk="1" hangingPunct="1">
                <a:spcBef>
                  <a:spcPct val="0"/>
                </a:spcBef>
              </a:pPr>
              <a:t>91</a:t>
            </a:fld>
            <a:endParaRPr lang="en-US" altLang="de-DE" sz="1300"/>
          </a:p>
        </p:txBody>
      </p:sp>
      <p:sp>
        <p:nvSpPr>
          <p:cNvPr id="232451" name="Rectangle 2"/>
          <p:cNvSpPr>
            <a:spLocks noGrp="1" noRot="1" noChangeAspect="1" noChangeArrowheads="1" noTextEdit="1"/>
          </p:cNvSpPr>
          <p:nvPr>
            <p:ph type="sldImg"/>
          </p:nvPr>
        </p:nvSpPr>
        <p:spPr>
          <a:xfrm>
            <a:off x="138113" y="768350"/>
            <a:ext cx="6823075" cy="3836988"/>
          </a:xfrm>
          <a:ln/>
        </p:spPr>
      </p:sp>
      <p:sp>
        <p:nvSpPr>
          <p:cNvPr id="23245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625764040"/>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2CFEBAA4-95CE-41B6-94FF-F29A96490D9E}" type="slidenum">
              <a:rPr lang="en-US" altLang="de-DE" sz="1300"/>
              <a:pPr eaLnBrk="1" hangingPunct="1">
                <a:spcBef>
                  <a:spcPct val="0"/>
                </a:spcBef>
              </a:pPr>
              <a:t>92</a:t>
            </a:fld>
            <a:endParaRPr lang="en-US" altLang="de-DE" sz="1300"/>
          </a:p>
        </p:txBody>
      </p:sp>
      <p:sp>
        <p:nvSpPr>
          <p:cNvPr id="233475" name="Rectangle 2"/>
          <p:cNvSpPr>
            <a:spLocks noGrp="1" noRot="1" noChangeAspect="1" noChangeArrowheads="1" noTextEdit="1"/>
          </p:cNvSpPr>
          <p:nvPr>
            <p:ph type="sldImg"/>
          </p:nvPr>
        </p:nvSpPr>
        <p:spPr>
          <a:xfrm>
            <a:off x="138113" y="768350"/>
            <a:ext cx="6823075" cy="3836988"/>
          </a:xfrm>
          <a:ln/>
        </p:spPr>
      </p:sp>
      <p:sp>
        <p:nvSpPr>
          <p:cNvPr id="23347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798352467"/>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6843B31E-6197-4CB1-8736-A851F368C142}" type="slidenum">
              <a:rPr lang="en-US" altLang="de-DE" sz="1300"/>
              <a:pPr eaLnBrk="1" hangingPunct="1">
                <a:spcBef>
                  <a:spcPct val="0"/>
                </a:spcBef>
              </a:pPr>
              <a:t>93</a:t>
            </a:fld>
            <a:endParaRPr lang="en-US" altLang="de-DE" sz="1300"/>
          </a:p>
        </p:txBody>
      </p:sp>
      <p:sp>
        <p:nvSpPr>
          <p:cNvPr id="234499" name="Rectangle 2"/>
          <p:cNvSpPr>
            <a:spLocks noGrp="1" noRot="1" noChangeAspect="1" noChangeArrowheads="1" noTextEdit="1"/>
          </p:cNvSpPr>
          <p:nvPr>
            <p:ph type="sldImg"/>
          </p:nvPr>
        </p:nvSpPr>
        <p:spPr>
          <a:xfrm>
            <a:off x="138113" y="768350"/>
            <a:ext cx="6823075" cy="3836988"/>
          </a:xfrm>
          <a:ln/>
        </p:spPr>
      </p:sp>
      <p:sp>
        <p:nvSpPr>
          <p:cNvPr id="23450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965246331"/>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7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0F646DAD-C0EF-4285-97AB-AD5063153FD5}" type="slidenum">
              <a:rPr lang="en-US" altLang="de-DE" sz="1300"/>
              <a:pPr eaLnBrk="1" hangingPunct="1">
                <a:spcBef>
                  <a:spcPct val="0"/>
                </a:spcBef>
              </a:pPr>
              <a:t>94</a:t>
            </a:fld>
            <a:endParaRPr lang="en-US" altLang="de-DE" sz="1300"/>
          </a:p>
        </p:txBody>
      </p:sp>
      <p:sp>
        <p:nvSpPr>
          <p:cNvPr id="237571" name="Rectangle 2"/>
          <p:cNvSpPr>
            <a:spLocks noGrp="1" noRot="1" noChangeAspect="1" noChangeArrowheads="1" noTextEdit="1"/>
          </p:cNvSpPr>
          <p:nvPr>
            <p:ph type="sldImg"/>
          </p:nvPr>
        </p:nvSpPr>
        <p:spPr>
          <a:xfrm>
            <a:off x="138113" y="768350"/>
            <a:ext cx="6823075" cy="3836988"/>
          </a:xfrm>
          <a:ln/>
        </p:spPr>
      </p:sp>
      <p:sp>
        <p:nvSpPr>
          <p:cNvPr id="23757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68083941"/>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7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0F646DAD-C0EF-4285-97AB-AD5063153FD5}" type="slidenum">
              <a:rPr lang="en-US" altLang="de-DE" sz="1300"/>
              <a:pPr eaLnBrk="1" hangingPunct="1">
                <a:spcBef>
                  <a:spcPct val="0"/>
                </a:spcBef>
              </a:pPr>
              <a:t>95</a:t>
            </a:fld>
            <a:endParaRPr lang="en-US" altLang="de-DE" sz="1300"/>
          </a:p>
        </p:txBody>
      </p:sp>
      <p:sp>
        <p:nvSpPr>
          <p:cNvPr id="237571" name="Rectangle 2"/>
          <p:cNvSpPr>
            <a:spLocks noGrp="1" noRot="1" noChangeAspect="1" noChangeArrowheads="1" noTextEdit="1"/>
          </p:cNvSpPr>
          <p:nvPr>
            <p:ph type="sldImg"/>
          </p:nvPr>
        </p:nvSpPr>
        <p:spPr>
          <a:xfrm>
            <a:off x="138113" y="768350"/>
            <a:ext cx="6823075" cy="3836988"/>
          </a:xfrm>
          <a:ln/>
        </p:spPr>
      </p:sp>
      <p:sp>
        <p:nvSpPr>
          <p:cNvPr id="23757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68083941"/>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7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0F646DAD-C0EF-4285-97AB-AD5063153FD5}" type="slidenum">
              <a:rPr lang="en-US" altLang="de-DE" sz="1300"/>
              <a:pPr eaLnBrk="1" hangingPunct="1">
                <a:spcBef>
                  <a:spcPct val="0"/>
                </a:spcBef>
              </a:pPr>
              <a:t>96</a:t>
            </a:fld>
            <a:endParaRPr lang="en-US" altLang="de-DE" sz="1300"/>
          </a:p>
        </p:txBody>
      </p:sp>
      <p:sp>
        <p:nvSpPr>
          <p:cNvPr id="237571" name="Rectangle 2"/>
          <p:cNvSpPr>
            <a:spLocks noGrp="1" noRot="1" noChangeAspect="1" noChangeArrowheads="1" noTextEdit="1"/>
          </p:cNvSpPr>
          <p:nvPr>
            <p:ph type="sldImg"/>
          </p:nvPr>
        </p:nvSpPr>
        <p:spPr>
          <a:xfrm>
            <a:off x="138113" y="768350"/>
            <a:ext cx="6823075" cy="3836988"/>
          </a:xfrm>
          <a:ln/>
        </p:spPr>
      </p:sp>
      <p:sp>
        <p:nvSpPr>
          <p:cNvPr id="23757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68083941"/>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1824C61C-E57A-4AC2-B3B7-38C28EB9ECAB}" type="slidenum">
              <a:rPr lang="en-US" altLang="de-DE" sz="1300"/>
              <a:pPr eaLnBrk="1" hangingPunct="1">
                <a:spcBef>
                  <a:spcPct val="0"/>
                </a:spcBef>
              </a:pPr>
              <a:t>97</a:t>
            </a:fld>
            <a:endParaRPr lang="en-US" altLang="de-DE" sz="1300"/>
          </a:p>
        </p:txBody>
      </p:sp>
      <p:sp>
        <p:nvSpPr>
          <p:cNvPr id="238595" name="Rectangle 2"/>
          <p:cNvSpPr>
            <a:spLocks noGrp="1" noRot="1" noChangeAspect="1" noChangeArrowheads="1" noTextEdit="1"/>
          </p:cNvSpPr>
          <p:nvPr>
            <p:ph type="sldImg"/>
          </p:nvPr>
        </p:nvSpPr>
        <p:spPr>
          <a:xfrm>
            <a:off x="138113" y="768350"/>
            <a:ext cx="6823075" cy="3836988"/>
          </a:xfrm>
          <a:ln/>
        </p:spPr>
      </p:sp>
      <p:sp>
        <p:nvSpPr>
          <p:cNvPr id="23859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26719374"/>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5F30B983-20BC-4FEE-B2F4-FB3B3AC0F67B}" type="slidenum">
              <a:rPr lang="en-US" altLang="de-DE" sz="1300"/>
              <a:pPr eaLnBrk="1" hangingPunct="1">
                <a:spcBef>
                  <a:spcPct val="0"/>
                </a:spcBef>
              </a:pPr>
              <a:t>98</a:t>
            </a:fld>
            <a:endParaRPr lang="en-US" altLang="de-DE" sz="1300"/>
          </a:p>
        </p:txBody>
      </p:sp>
      <p:sp>
        <p:nvSpPr>
          <p:cNvPr id="239619" name="Rectangle 2"/>
          <p:cNvSpPr>
            <a:spLocks noGrp="1" noRot="1" noChangeAspect="1" noChangeArrowheads="1" noTextEdit="1"/>
          </p:cNvSpPr>
          <p:nvPr>
            <p:ph type="sldImg"/>
          </p:nvPr>
        </p:nvSpPr>
        <p:spPr>
          <a:xfrm>
            <a:off x="138113" y="768350"/>
            <a:ext cx="6823075" cy="3836988"/>
          </a:xfrm>
          <a:ln/>
        </p:spPr>
      </p:sp>
      <p:sp>
        <p:nvSpPr>
          <p:cNvPr id="23962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604683143"/>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E3B96139-874C-4EC9-BEC1-077FD07AA522}" type="slidenum">
              <a:rPr lang="en-US" altLang="de-DE" sz="1300"/>
              <a:pPr eaLnBrk="1" hangingPunct="1">
                <a:spcBef>
                  <a:spcPct val="0"/>
                </a:spcBef>
              </a:pPr>
              <a:t>99</a:t>
            </a:fld>
            <a:endParaRPr lang="en-US" altLang="de-DE" sz="1300"/>
          </a:p>
        </p:txBody>
      </p:sp>
      <p:sp>
        <p:nvSpPr>
          <p:cNvPr id="240643" name="Rectangle 2"/>
          <p:cNvSpPr>
            <a:spLocks noGrp="1" noRot="1" noChangeAspect="1" noChangeArrowheads="1" noTextEdit="1"/>
          </p:cNvSpPr>
          <p:nvPr>
            <p:ph type="sldImg"/>
          </p:nvPr>
        </p:nvSpPr>
        <p:spPr>
          <a:xfrm>
            <a:off x="138113" y="768350"/>
            <a:ext cx="6823075" cy="3836988"/>
          </a:xfrm>
          <a:ln/>
        </p:spPr>
      </p:sp>
      <p:sp>
        <p:nvSpPr>
          <p:cNvPr id="24064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235124082"/>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6A7786DB-4822-4AD6-9A4E-2D8560A88D04}" type="slidenum">
              <a:rPr lang="en-US" altLang="de-DE" sz="1300"/>
              <a:pPr eaLnBrk="1" hangingPunct="1">
                <a:spcBef>
                  <a:spcPct val="0"/>
                </a:spcBef>
              </a:pPr>
              <a:t>100</a:t>
            </a:fld>
            <a:endParaRPr lang="en-US" altLang="de-DE" sz="1300"/>
          </a:p>
        </p:txBody>
      </p:sp>
      <p:sp>
        <p:nvSpPr>
          <p:cNvPr id="241667" name="Rectangle 2"/>
          <p:cNvSpPr>
            <a:spLocks noGrp="1" noRot="1" noChangeAspect="1" noChangeArrowheads="1" noTextEdit="1"/>
          </p:cNvSpPr>
          <p:nvPr>
            <p:ph type="sldImg"/>
          </p:nvPr>
        </p:nvSpPr>
        <p:spPr>
          <a:xfrm>
            <a:off x="138113" y="768350"/>
            <a:ext cx="6823075" cy="3836988"/>
          </a:xfrm>
          <a:ln/>
        </p:spPr>
      </p:sp>
      <p:sp>
        <p:nvSpPr>
          <p:cNvPr id="24166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253928043"/>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69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CF10B273-31BB-42C8-AF4C-301F9869EEFB}" type="slidenum">
              <a:rPr lang="en-US" altLang="de-DE" sz="1300"/>
              <a:pPr eaLnBrk="1" hangingPunct="1">
                <a:spcBef>
                  <a:spcPct val="0"/>
                </a:spcBef>
              </a:pPr>
              <a:t>101</a:t>
            </a:fld>
            <a:endParaRPr lang="en-US" altLang="de-DE" sz="1300"/>
          </a:p>
        </p:txBody>
      </p:sp>
      <p:sp>
        <p:nvSpPr>
          <p:cNvPr id="242691" name="Rectangle 2"/>
          <p:cNvSpPr>
            <a:spLocks noGrp="1" noRot="1" noChangeAspect="1" noChangeArrowheads="1" noTextEdit="1"/>
          </p:cNvSpPr>
          <p:nvPr>
            <p:ph type="sldImg"/>
          </p:nvPr>
        </p:nvSpPr>
        <p:spPr>
          <a:xfrm>
            <a:off x="138113" y="768350"/>
            <a:ext cx="6823075" cy="3836988"/>
          </a:xfrm>
          <a:ln/>
        </p:spPr>
      </p:sp>
      <p:sp>
        <p:nvSpPr>
          <p:cNvPr id="24269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403958606"/>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1F1A0913-ACC1-460D-AC0E-BE2CB27D3F0D}" type="slidenum">
              <a:rPr lang="en-US" altLang="de-DE" sz="1300"/>
              <a:pPr eaLnBrk="1" hangingPunct="1">
                <a:spcBef>
                  <a:spcPct val="0"/>
                </a:spcBef>
              </a:pPr>
              <a:t>102</a:t>
            </a:fld>
            <a:endParaRPr lang="en-US" altLang="de-DE" sz="1300"/>
          </a:p>
        </p:txBody>
      </p:sp>
      <p:sp>
        <p:nvSpPr>
          <p:cNvPr id="243715" name="Rectangle 2"/>
          <p:cNvSpPr>
            <a:spLocks noGrp="1" noRot="1" noChangeAspect="1" noChangeArrowheads="1" noTextEdit="1"/>
          </p:cNvSpPr>
          <p:nvPr>
            <p:ph type="sldImg"/>
          </p:nvPr>
        </p:nvSpPr>
        <p:spPr>
          <a:xfrm>
            <a:off x="138113" y="768350"/>
            <a:ext cx="6823075" cy="3836988"/>
          </a:xfrm>
          <a:ln/>
        </p:spPr>
      </p:sp>
      <p:sp>
        <p:nvSpPr>
          <p:cNvPr id="24371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430023713"/>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73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514D4645-073C-4636-9D36-C21C6B9CD28D}" type="slidenum">
              <a:rPr lang="en-US" altLang="de-DE" sz="1300"/>
              <a:pPr eaLnBrk="1" hangingPunct="1">
                <a:spcBef>
                  <a:spcPct val="0"/>
                </a:spcBef>
              </a:pPr>
              <a:t>103</a:t>
            </a:fld>
            <a:endParaRPr lang="en-US" altLang="de-DE" sz="1300"/>
          </a:p>
        </p:txBody>
      </p:sp>
      <p:sp>
        <p:nvSpPr>
          <p:cNvPr id="244739" name="Rectangle 2"/>
          <p:cNvSpPr>
            <a:spLocks noGrp="1" noRot="1" noChangeAspect="1" noChangeArrowheads="1" noTextEdit="1"/>
          </p:cNvSpPr>
          <p:nvPr>
            <p:ph type="sldImg"/>
          </p:nvPr>
        </p:nvSpPr>
        <p:spPr>
          <a:xfrm>
            <a:off x="138113" y="768350"/>
            <a:ext cx="6823075" cy="3836988"/>
          </a:xfrm>
          <a:ln/>
        </p:spPr>
      </p:sp>
      <p:sp>
        <p:nvSpPr>
          <p:cNvPr id="24474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952166328"/>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952506B6-8488-421C-9818-6C4D4153B978}" type="slidenum">
              <a:rPr lang="en-US" altLang="de-DE" sz="1300"/>
              <a:pPr eaLnBrk="1" hangingPunct="1">
                <a:spcBef>
                  <a:spcPct val="0"/>
                </a:spcBef>
              </a:pPr>
              <a:t>104</a:t>
            </a:fld>
            <a:endParaRPr lang="en-US" altLang="de-DE" sz="1300"/>
          </a:p>
        </p:txBody>
      </p:sp>
      <p:sp>
        <p:nvSpPr>
          <p:cNvPr id="245763" name="Rectangle 2"/>
          <p:cNvSpPr>
            <a:spLocks noGrp="1" noRot="1" noChangeAspect="1" noChangeArrowheads="1" noTextEdit="1"/>
          </p:cNvSpPr>
          <p:nvPr>
            <p:ph type="sldImg"/>
          </p:nvPr>
        </p:nvSpPr>
        <p:spPr>
          <a:xfrm>
            <a:off x="138113" y="768350"/>
            <a:ext cx="6823075" cy="3836988"/>
          </a:xfrm>
          <a:ln/>
        </p:spPr>
      </p:sp>
      <p:sp>
        <p:nvSpPr>
          <p:cNvPr id="24576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872762680"/>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678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00EFF768-A668-408A-A1B4-85964AE77128}" type="slidenum">
              <a:rPr lang="en-US" altLang="de-DE" sz="1300"/>
              <a:pPr eaLnBrk="1" hangingPunct="1">
                <a:spcBef>
                  <a:spcPct val="0"/>
                </a:spcBef>
              </a:pPr>
              <a:t>105</a:t>
            </a:fld>
            <a:endParaRPr lang="en-US" altLang="de-DE" sz="1300"/>
          </a:p>
        </p:txBody>
      </p:sp>
      <p:sp>
        <p:nvSpPr>
          <p:cNvPr id="246787" name="Rectangle 2"/>
          <p:cNvSpPr>
            <a:spLocks noGrp="1" noRot="1" noChangeAspect="1" noChangeArrowheads="1" noTextEdit="1"/>
          </p:cNvSpPr>
          <p:nvPr>
            <p:ph type="sldImg"/>
          </p:nvPr>
        </p:nvSpPr>
        <p:spPr>
          <a:xfrm>
            <a:off x="138113" y="768350"/>
            <a:ext cx="6823075" cy="3836988"/>
          </a:xfrm>
          <a:ln/>
        </p:spPr>
      </p:sp>
      <p:sp>
        <p:nvSpPr>
          <p:cNvPr id="24678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46523374"/>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81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EC19EED7-9FB2-45CF-93A9-82843A4659FF}" type="slidenum">
              <a:rPr lang="en-US" altLang="de-DE" sz="1300"/>
              <a:pPr eaLnBrk="1" hangingPunct="1">
                <a:spcBef>
                  <a:spcPct val="0"/>
                </a:spcBef>
              </a:pPr>
              <a:t>106</a:t>
            </a:fld>
            <a:endParaRPr lang="en-US" altLang="de-DE" sz="1300"/>
          </a:p>
        </p:txBody>
      </p:sp>
      <p:sp>
        <p:nvSpPr>
          <p:cNvPr id="247811" name="Rectangle 2"/>
          <p:cNvSpPr>
            <a:spLocks noGrp="1" noRot="1" noChangeAspect="1" noChangeArrowheads="1" noTextEdit="1"/>
          </p:cNvSpPr>
          <p:nvPr>
            <p:ph type="sldImg"/>
          </p:nvPr>
        </p:nvSpPr>
        <p:spPr>
          <a:xfrm>
            <a:off x="138113" y="768350"/>
            <a:ext cx="6823075" cy="3836988"/>
          </a:xfrm>
          <a:ln/>
        </p:spPr>
      </p:sp>
      <p:sp>
        <p:nvSpPr>
          <p:cNvPr id="24781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072433598"/>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83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965024ED-5953-4939-A7B6-2B26B92CB376}" type="slidenum">
              <a:rPr lang="en-US" altLang="de-DE" sz="1300"/>
              <a:pPr eaLnBrk="1" hangingPunct="1">
                <a:spcBef>
                  <a:spcPct val="0"/>
                </a:spcBef>
              </a:pPr>
              <a:t>107</a:t>
            </a:fld>
            <a:endParaRPr lang="en-US" altLang="de-DE" sz="1300"/>
          </a:p>
        </p:txBody>
      </p:sp>
      <p:sp>
        <p:nvSpPr>
          <p:cNvPr id="248835" name="Rectangle 2"/>
          <p:cNvSpPr>
            <a:spLocks noGrp="1" noRot="1" noChangeAspect="1" noChangeArrowheads="1" noTextEdit="1"/>
          </p:cNvSpPr>
          <p:nvPr>
            <p:ph type="sldImg"/>
          </p:nvPr>
        </p:nvSpPr>
        <p:spPr>
          <a:xfrm>
            <a:off x="138113" y="768350"/>
            <a:ext cx="6823075" cy="3836988"/>
          </a:xfrm>
          <a:ln/>
        </p:spPr>
      </p:sp>
      <p:sp>
        <p:nvSpPr>
          <p:cNvPr id="24883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526745445"/>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85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3C76CBB-4F4B-4C55-BFA5-B845F72D603B}" type="slidenum">
              <a:rPr lang="en-US" altLang="de-DE" sz="1300"/>
              <a:pPr eaLnBrk="1" hangingPunct="1">
                <a:spcBef>
                  <a:spcPct val="0"/>
                </a:spcBef>
              </a:pPr>
              <a:t>108</a:t>
            </a:fld>
            <a:endParaRPr lang="en-US" altLang="de-DE" sz="1300"/>
          </a:p>
        </p:txBody>
      </p:sp>
      <p:sp>
        <p:nvSpPr>
          <p:cNvPr id="249859" name="Rectangle 2"/>
          <p:cNvSpPr>
            <a:spLocks noGrp="1" noRot="1" noChangeAspect="1" noChangeArrowheads="1" noTextEdit="1"/>
          </p:cNvSpPr>
          <p:nvPr>
            <p:ph type="sldImg"/>
          </p:nvPr>
        </p:nvSpPr>
        <p:spPr>
          <a:xfrm>
            <a:off x="138113" y="768350"/>
            <a:ext cx="6823075" cy="3836988"/>
          </a:xfrm>
          <a:ln/>
        </p:spPr>
      </p:sp>
      <p:sp>
        <p:nvSpPr>
          <p:cNvPr id="24986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870723281"/>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8D213791-2F5D-4D29-89A7-7CF895A70ECC}" type="slidenum">
              <a:rPr lang="en-US" altLang="de-DE" sz="1300"/>
              <a:pPr eaLnBrk="1" hangingPunct="1">
                <a:spcBef>
                  <a:spcPct val="0"/>
                </a:spcBef>
              </a:pPr>
              <a:t>109</a:t>
            </a:fld>
            <a:endParaRPr lang="en-US" altLang="de-DE" sz="1300"/>
          </a:p>
        </p:txBody>
      </p:sp>
      <p:sp>
        <p:nvSpPr>
          <p:cNvPr id="250883" name="Rectangle 2"/>
          <p:cNvSpPr>
            <a:spLocks noGrp="1" noRot="1" noChangeAspect="1" noChangeArrowheads="1" noTextEdit="1"/>
          </p:cNvSpPr>
          <p:nvPr>
            <p:ph type="sldImg"/>
          </p:nvPr>
        </p:nvSpPr>
        <p:spPr>
          <a:xfrm>
            <a:off x="138113" y="768350"/>
            <a:ext cx="6823075" cy="3836988"/>
          </a:xfrm>
          <a:ln/>
        </p:spPr>
      </p:sp>
      <p:sp>
        <p:nvSpPr>
          <p:cNvPr id="25088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187220787"/>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190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4D337D2-F1C3-49D0-848E-CE17004BE3BB}" type="slidenum">
              <a:rPr lang="en-US" altLang="de-DE" sz="1300"/>
              <a:pPr eaLnBrk="1" hangingPunct="1">
                <a:spcBef>
                  <a:spcPct val="0"/>
                </a:spcBef>
              </a:pPr>
              <a:t>110</a:t>
            </a:fld>
            <a:endParaRPr lang="en-US" altLang="de-DE" sz="1300"/>
          </a:p>
        </p:txBody>
      </p:sp>
      <p:sp>
        <p:nvSpPr>
          <p:cNvPr id="251907" name="Rectangle 2"/>
          <p:cNvSpPr>
            <a:spLocks noGrp="1" noRot="1" noChangeAspect="1" noChangeArrowheads="1" noTextEdit="1"/>
          </p:cNvSpPr>
          <p:nvPr>
            <p:ph type="sldImg"/>
          </p:nvPr>
        </p:nvSpPr>
        <p:spPr>
          <a:xfrm>
            <a:off x="138113" y="768350"/>
            <a:ext cx="6823075" cy="3836988"/>
          </a:xfrm>
          <a:ln/>
        </p:spPr>
      </p:sp>
      <p:sp>
        <p:nvSpPr>
          <p:cNvPr id="25190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063613167"/>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93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2A4257F9-024F-4249-83FB-D3120DE48BED}" type="slidenum">
              <a:rPr lang="en-US" altLang="de-DE" sz="1300"/>
              <a:pPr eaLnBrk="1" hangingPunct="1">
                <a:spcBef>
                  <a:spcPct val="0"/>
                </a:spcBef>
              </a:pPr>
              <a:t>111</a:t>
            </a:fld>
            <a:endParaRPr lang="en-US" altLang="de-DE" sz="1300"/>
          </a:p>
        </p:txBody>
      </p:sp>
      <p:sp>
        <p:nvSpPr>
          <p:cNvPr id="252931" name="Rectangle 2"/>
          <p:cNvSpPr>
            <a:spLocks noGrp="1" noRot="1" noChangeAspect="1" noChangeArrowheads="1" noTextEdit="1"/>
          </p:cNvSpPr>
          <p:nvPr>
            <p:ph type="sldImg"/>
          </p:nvPr>
        </p:nvSpPr>
        <p:spPr>
          <a:xfrm>
            <a:off x="138113" y="768350"/>
            <a:ext cx="6823075" cy="3836988"/>
          </a:xfrm>
          <a:ln/>
        </p:spPr>
      </p:sp>
      <p:sp>
        <p:nvSpPr>
          <p:cNvPr id="25293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559592624"/>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395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3E9BBB36-2874-423D-A5BB-812DE70EDCFF}" type="slidenum">
              <a:rPr lang="en-US" altLang="de-DE" sz="1300"/>
              <a:pPr eaLnBrk="1" hangingPunct="1">
                <a:spcBef>
                  <a:spcPct val="0"/>
                </a:spcBef>
              </a:pPr>
              <a:t>112</a:t>
            </a:fld>
            <a:endParaRPr lang="en-US" altLang="de-DE" sz="1300"/>
          </a:p>
        </p:txBody>
      </p:sp>
      <p:sp>
        <p:nvSpPr>
          <p:cNvPr id="253955" name="Rectangle 2"/>
          <p:cNvSpPr>
            <a:spLocks noGrp="1" noRot="1" noChangeAspect="1" noChangeArrowheads="1" noTextEdit="1"/>
          </p:cNvSpPr>
          <p:nvPr>
            <p:ph type="sldImg"/>
          </p:nvPr>
        </p:nvSpPr>
        <p:spPr>
          <a:xfrm>
            <a:off x="138113" y="768350"/>
            <a:ext cx="6823075" cy="3836988"/>
          </a:xfrm>
          <a:ln/>
        </p:spPr>
      </p:sp>
      <p:sp>
        <p:nvSpPr>
          <p:cNvPr id="25395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313955726"/>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05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E375A008-F1B2-4BB1-BE05-C7C0CF015DB8}" type="slidenum">
              <a:rPr lang="en-US" altLang="de-DE" sz="1300"/>
              <a:pPr eaLnBrk="1" hangingPunct="1">
                <a:spcBef>
                  <a:spcPct val="0"/>
                </a:spcBef>
              </a:pPr>
              <a:t>113</a:t>
            </a:fld>
            <a:endParaRPr lang="en-US" altLang="de-DE" sz="1300"/>
          </a:p>
        </p:txBody>
      </p:sp>
      <p:sp>
        <p:nvSpPr>
          <p:cNvPr id="258051" name="Rectangle 2"/>
          <p:cNvSpPr>
            <a:spLocks noGrp="1" noRot="1" noChangeAspect="1" noChangeArrowheads="1" noTextEdit="1"/>
          </p:cNvSpPr>
          <p:nvPr>
            <p:ph type="sldImg"/>
          </p:nvPr>
        </p:nvSpPr>
        <p:spPr>
          <a:xfrm>
            <a:off x="138113" y="768350"/>
            <a:ext cx="6823075" cy="3836988"/>
          </a:xfrm>
          <a:ln/>
        </p:spPr>
      </p:sp>
      <p:sp>
        <p:nvSpPr>
          <p:cNvPr id="25805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408225133"/>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05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E375A008-F1B2-4BB1-BE05-C7C0CF015DB8}" type="slidenum">
              <a:rPr lang="en-US" altLang="de-DE" sz="1300"/>
              <a:pPr eaLnBrk="1" hangingPunct="1">
                <a:spcBef>
                  <a:spcPct val="0"/>
                </a:spcBef>
              </a:pPr>
              <a:t>114</a:t>
            </a:fld>
            <a:endParaRPr lang="en-US" altLang="de-DE" sz="1300"/>
          </a:p>
        </p:txBody>
      </p:sp>
      <p:sp>
        <p:nvSpPr>
          <p:cNvPr id="258051" name="Rectangle 2"/>
          <p:cNvSpPr>
            <a:spLocks noGrp="1" noRot="1" noChangeAspect="1" noChangeArrowheads="1" noTextEdit="1"/>
          </p:cNvSpPr>
          <p:nvPr>
            <p:ph type="sldImg"/>
          </p:nvPr>
        </p:nvSpPr>
        <p:spPr>
          <a:xfrm>
            <a:off x="138113" y="768350"/>
            <a:ext cx="6823075" cy="3836988"/>
          </a:xfrm>
          <a:ln/>
        </p:spPr>
      </p:sp>
      <p:sp>
        <p:nvSpPr>
          <p:cNvPr id="25805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408225133"/>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05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E375A008-F1B2-4BB1-BE05-C7C0CF015DB8}" type="slidenum">
              <a:rPr lang="en-US" altLang="de-DE" sz="1300"/>
              <a:pPr eaLnBrk="1" hangingPunct="1">
                <a:spcBef>
                  <a:spcPct val="0"/>
                </a:spcBef>
              </a:pPr>
              <a:t>115</a:t>
            </a:fld>
            <a:endParaRPr lang="en-US" altLang="de-DE" sz="1300"/>
          </a:p>
        </p:txBody>
      </p:sp>
      <p:sp>
        <p:nvSpPr>
          <p:cNvPr id="258051" name="Rectangle 2"/>
          <p:cNvSpPr>
            <a:spLocks noGrp="1" noRot="1" noChangeAspect="1" noChangeArrowheads="1" noTextEdit="1"/>
          </p:cNvSpPr>
          <p:nvPr>
            <p:ph type="sldImg"/>
          </p:nvPr>
        </p:nvSpPr>
        <p:spPr>
          <a:xfrm>
            <a:off x="138113" y="768350"/>
            <a:ext cx="6823075" cy="3836988"/>
          </a:xfrm>
          <a:ln/>
        </p:spPr>
      </p:sp>
      <p:sp>
        <p:nvSpPr>
          <p:cNvPr id="25805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408225133"/>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05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E375A008-F1B2-4BB1-BE05-C7C0CF015DB8}" type="slidenum">
              <a:rPr lang="en-US" altLang="de-DE" sz="1300"/>
              <a:pPr eaLnBrk="1" hangingPunct="1">
                <a:spcBef>
                  <a:spcPct val="0"/>
                </a:spcBef>
              </a:pPr>
              <a:t>116</a:t>
            </a:fld>
            <a:endParaRPr lang="en-US" altLang="de-DE" sz="1300"/>
          </a:p>
        </p:txBody>
      </p:sp>
      <p:sp>
        <p:nvSpPr>
          <p:cNvPr id="258051" name="Rectangle 2"/>
          <p:cNvSpPr>
            <a:spLocks noGrp="1" noRot="1" noChangeAspect="1" noChangeArrowheads="1" noTextEdit="1"/>
          </p:cNvSpPr>
          <p:nvPr>
            <p:ph type="sldImg"/>
          </p:nvPr>
        </p:nvSpPr>
        <p:spPr>
          <a:xfrm>
            <a:off x="138113" y="768350"/>
            <a:ext cx="6823075" cy="3836988"/>
          </a:xfrm>
          <a:ln/>
        </p:spPr>
      </p:sp>
      <p:sp>
        <p:nvSpPr>
          <p:cNvPr id="25805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408225133"/>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009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B0E55F90-D041-42A8-90D1-46B8A6840CE1}" type="slidenum">
              <a:rPr lang="en-US" altLang="de-DE" sz="1300"/>
              <a:pPr eaLnBrk="1" hangingPunct="1">
                <a:spcBef>
                  <a:spcPct val="0"/>
                </a:spcBef>
              </a:pPr>
              <a:t>117</a:t>
            </a:fld>
            <a:endParaRPr lang="en-US" altLang="de-DE" sz="1300"/>
          </a:p>
        </p:txBody>
      </p:sp>
      <p:sp>
        <p:nvSpPr>
          <p:cNvPr id="260099" name="Rectangle 2"/>
          <p:cNvSpPr>
            <a:spLocks noGrp="1" noRot="1" noChangeAspect="1" noChangeArrowheads="1" noTextEdit="1"/>
          </p:cNvSpPr>
          <p:nvPr>
            <p:ph type="sldImg"/>
          </p:nvPr>
        </p:nvSpPr>
        <p:spPr>
          <a:xfrm>
            <a:off x="138113" y="768350"/>
            <a:ext cx="6823075" cy="3836988"/>
          </a:xfrm>
          <a:ln/>
        </p:spPr>
      </p:sp>
      <p:sp>
        <p:nvSpPr>
          <p:cNvPr id="26010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090000838"/>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009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B0E55F90-D041-42A8-90D1-46B8A6840CE1}" type="slidenum">
              <a:rPr lang="en-US" altLang="de-DE" sz="1300"/>
              <a:pPr eaLnBrk="1" hangingPunct="1">
                <a:spcBef>
                  <a:spcPct val="0"/>
                </a:spcBef>
              </a:pPr>
              <a:t>118</a:t>
            </a:fld>
            <a:endParaRPr lang="en-US" altLang="de-DE" sz="1300"/>
          </a:p>
        </p:txBody>
      </p:sp>
      <p:sp>
        <p:nvSpPr>
          <p:cNvPr id="260099" name="Rectangle 2"/>
          <p:cNvSpPr>
            <a:spLocks noGrp="1" noRot="1" noChangeAspect="1" noChangeArrowheads="1" noTextEdit="1"/>
          </p:cNvSpPr>
          <p:nvPr>
            <p:ph type="sldImg"/>
          </p:nvPr>
        </p:nvSpPr>
        <p:spPr>
          <a:xfrm>
            <a:off x="138113" y="768350"/>
            <a:ext cx="6823075" cy="3836988"/>
          </a:xfrm>
          <a:ln/>
        </p:spPr>
      </p:sp>
      <p:sp>
        <p:nvSpPr>
          <p:cNvPr id="26010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090000838"/>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119</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214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7D41E3E9-E7D0-45A6-9031-EF18DE9BA654}" type="slidenum">
              <a:rPr lang="en-US" altLang="de-DE" sz="1300"/>
              <a:pPr eaLnBrk="1" hangingPunct="1">
                <a:spcBef>
                  <a:spcPct val="0"/>
                </a:spcBef>
              </a:pPr>
              <a:t>120</a:t>
            </a:fld>
            <a:endParaRPr lang="en-US" altLang="de-DE" sz="1300"/>
          </a:p>
        </p:txBody>
      </p:sp>
      <p:sp>
        <p:nvSpPr>
          <p:cNvPr id="262147" name="Rectangle 2"/>
          <p:cNvSpPr>
            <a:spLocks noGrp="1" noRot="1" noChangeAspect="1" noChangeArrowheads="1" noTextEdit="1"/>
          </p:cNvSpPr>
          <p:nvPr>
            <p:ph type="sldImg"/>
          </p:nvPr>
        </p:nvSpPr>
        <p:spPr>
          <a:xfrm>
            <a:off x="138113" y="768350"/>
            <a:ext cx="6823075" cy="3836988"/>
          </a:xfrm>
          <a:ln/>
        </p:spPr>
      </p:sp>
      <p:sp>
        <p:nvSpPr>
          <p:cNvPr id="26214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542359367"/>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317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9597181A-E002-4734-99C4-7DE528BDFB9E}" type="slidenum">
              <a:rPr lang="en-US" altLang="de-DE" sz="1300"/>
              <a:pPr eaLnBrk="1" hangingPunct="1">
                <a:spcBef>
                  <a:spcPct val="0"/>
                </a:spcBef>
              </a:pPr>
              <a:t>121</a:t>
            </a:fld>
            <a:endParaRPr lang="en-US" altLang="de-DE" sz="1300"/>
          </a:p>
        </p:txBody>
      </p:sp>
      <p:sp>
        <p:nvSpPr>
          <p:cNvPr id="263171" name="Rectangle 2"/>
          <p:cNvSpPr>
            <a:spLocks noGrp="1" noRot="1" noChangeAspect="1" noChangeArrowheads="1" noTextEdit="1"/>
          </p:cNvSpPr>
          <p:nvPr>
            <p:ph type="sldImg"/>
          </p:nvPr>
        </p:nvSpPr>
        <p:spPr>
          <a:xfrm>
            <a:off x="138113" y="768350"/>
            <a:ext cx="6823075" cy="3836988"/>
          </a:xfrm>
          <a:ln/>
        </p:spPr>
      </p:sp>
      <p:sp>
        <p:nvSpPr>
          <p:cNvPr id="26317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236340748"/>
      </p:ext>
    </p:extLst>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419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680984CA-A87A-4E96-925D-A62A9DA77877}" type="slidenum">
              <a:rPr lang="en-US" altLang="de-DE" sz="1300"/>
              <a:pPr eaLnBrk="1" hangingPunct="1">
                <a:spcBef>
                  <a:spcPct val="0"/>
                </a:spcBef>
              </a:pPr>
              <a:t>122</a:t>
            </a:fld>
            <a:endParaRPr lang="en-US" altLang="de-DE" sz="1300"/>
          </a:p>
        </p:txBody>
      </p:sp>
      <p:sp>
        <p:nvSpPr>
          <p:cNvPr id="264195" name="Rectangle 2"/>
          <p:cNvSpPr>
            <a:spLocks noGrp="1" noRot="1" noChangeAspect="1" noChangeArrowheads="1" noTextEdit="1"/>
          </p:cNvSpPr>
          <p:nvPr>
            <p:ph type="sldImg"/>
          </p:nvPr>
        </p:nvSpPr>
        <p:spPr>
          <a:xfrm>
            <a:off x="138113" y="768350"/>
            <a:ext cx="6823075" cy="3836988"/>
          </a:xfrm>
          <a:ln/>
        </p:spPr>
      </p:sp>
      <p:sp>
        <p:nvSpPr>
          <p:cNvPr id="26419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42970151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4.jpeg"/><Relationship Id="rId1" Type="http://schemas.openxmlformats.org/officeDocument/2006/relationships/slideMaster" Target="../slideMasters/slideMaster2.xml"/><Relationship Id="rId4" Type="http://schemas.openxmlformats.org/officeDocument/2006/relationships/image" Target="../media/image5.emf"/></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2.xml"/><Relationship Id="rId4" Type="http://schemas.openxmlformats.org/officeDocument/2006/relationships/image" Target="../media/image8.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2"/>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2"/>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3"/>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en-US" altLang="ko-KR" dirty="0">
                <a:solidFill>
                  <a:srgbClr val="004992"/>
                </a:solidFill>
              </a:rPr>
              <a:t>Metacognitive Training (MCT)</a:t>
            </a:r>
            <a:endParaRPr lang="de-DE" dirty="0">
              <a:solidFill>
                <a:srgbClr val="004992"/>
              </a:solidFill>
            </a:endParaRP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da-DK" altLang="ko-KR" sz="1000" dirty="0">
                <a:latin typeface="+mj-lt"/>
              </a:rPr>
              <a:t>Anvendelse af billedmateriale i dette modul er sket med velvillig tilladelse fra henholdsvis kunstnere og copyrightindehavere. En detaljeret oversigt (kunstner, titel) findes sidst i denne præsentation.</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da-DK"/>
              <a:t>Træningsmodul 4 – At vise empati I</a:t>
            </a:r>
            <a:endParaRPr lang="de-DE"/>
          </a:p>
        </p:txBody>
      </p:sp>
      <p:sp>
        <p:nvSpPr>
          <p:cNvPr id="4" name="Slide Number Placeholder 3"/>
          <p:cNvSpPr>
            <a:spLocks noGrp="1"/>
          </p:cNvSpPr>
          <p:nvPr>
            <p:ph type="sldNum" sz="quarter" idx="12"/>
          </p:nvPr>
        </p:nvSpPr>
        <p:spPr bwMode="gray"/>
        <p:txBody>
          <a:bodyPr/>
          <a:lstStyle>
            <a:lvl1pPr>
              <a:defRPr b="0"/>
            </a:lvl1pPr>
          </a:lstStyle>
          <a:p>
            <a:fld id="{94239853-9F5D-4C3A-9B34-D9BA3E7F594A}" type="slidenum">
              <a:rPr lang="de-DE" altLang="de-DE" smtClean="0"/>
              <a:pPr/>
              <a:t>‹Nr.›</a:t>
            </a:fld>
            <a:endParaRPr lang="de-DE" alt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pPr>
              <a:defRPr/>
            </a:pPr>
            <a:r>
              <a:rPr lang="da-DK"/>
              <a:t>Træningsmodul 4 – At vise empati I</a:t>
            </a:r>
            <a:endParaRPr lang="de-DE"/>
          </a:p>
        </p:txBody>
      </p:sp>
      <p:sp>
        <p:nvSpPr>
          <p:cNvPr id="6" name="Slide Number Placeholder 5"/>
          <p:cNvSpPr>
            <a:spLocks noGrp="1"/>
          </p:cNvSpPr>
          <p:nvPr>
            <p:ph type="sldNum" sz="quarter" idx="12"/>
          </p:nvPr>
        </p:nvSpPr>
        <p:spPr bwMode="gray"/>
        <p:txBody>
          <a:bodyPr>
            <a:noAutofit/>
          </a:bodyPr>
          <a:lstStyle>
            <a:lvl1pPr>
              <a:defRPr b="0"/>
            </a:lvl1pPr>
          </a:lstStyle>
          <a:p>
            <a:fld id="{59997D18-C44E-4458-B29D-0425D00AA9ED}" type="slidenum">
              <a:rPr lang="de-DE" altLang="de-DE" smtClean="0"/>
              <a:pPr/>
              <a:t>‹Nr.›</a:t>
            </a:fld>
            <a:endParaRPr lang="de-DE" altLang="de-DE"/>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3"/>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da-DK"/>
              <a:t>Træningsmodul 4 – At vise empati I</a:t>
            </a:r>
            <a:endParaRPr lang="de-DE"/>
          </a:p>
        </p:txBody>
      </p:sp>
      <p:sp>
        <p:nvSpPr>
          <p:cNvPr id="7" name="Slide Number Placeholder 6"/>
          <p:cNvSpPr>
            <a:spLocks noGrp="1"/>
          </p:cNvSpPr>
          <p:nvPr>
            <p:ph type="sldNum" sz="quarter" idx="12"/>
          </p:nvPr>
        </p:nvSpPr>
        <p:spPr bwMode="gray"/>
        <p:txBody>
          <a:bodyPr/>
          <a:lstStyle>
            <a:lvl1pPr>
              <a:defRPr b="0"/>
            </a:lvl1pPr>
          </a:lstStyle>
          <a:p>
            <a:fld id="{245863D2-50E4-462F-BF60-FDEE53ADCAE0}" type="slidenum">
              <a:rPr lang="de-DE" altLang="de-DE" smtClean="0"/>
              <a:pPr/>
              <a:t>‹Nr.›</a:t>
            </a:fld>
            <a:endParaRPr lang="de-DE" alt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da-DK"/>
              <a:t>Træningsmodul 4 – At vise empati I</a:t>
            </a:r>
            <a:endParaRPr lang="de-DE"/>
          </a:p>
        </p:txBody>
      </p:sp>
      <p:sp>
        <p:nvSpPr>
          <p:cNvPr id="7" name="Slide Number Placeholder 6"/>
          <p:cNvSpPr>
            <a:spLocks noGrp="1"/>
          </p:cNvSpPr>
          <p:nvPr>
            <p:ph type="sldNum" sz="quarter" idx="12"/>
          </p:nvPr>
        </p:nvSpPr>
        <p:spPr bwMode="gray"/>
        <p:txBody>
          <a:bodyPr/>
          <a:lstStyle>
            <a:lvl1pPr>
              <a:defRPr b="0"/>
            </a:lvl1pPr>
          </a:lstStyle>
          <a:p>
            <a:fld id="{94239853-9F5D-4C3A-9B34-D9BA3E7F594A}" type="slidenum">
              <a:rPr lang="de-DE" altLang="de-DE" smtClean="0"/>
              <a:pPr/>
              <a:t>‹Nr.›</a:t>
            </a:fld>
            <a:endParaRPr lang="de-DE" alt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da-DK"/>
              <a:t>Træningsmodul 4 – At vise empati I</a:t>
            </a:r>
            <a:endParaRPr lang="de-DE"/>
          </a:p>
        </p:txBody>
      </p:sp>
      <p:sp>
        <p:nvSpPr>
          <p:cNvPr id="7" name="Slide Number Placeholder 6"/>
          <p:cNvSpPr>
            <a:spLocks noGrp="1"/>
          </p:cNvSpPr>
          <p:nvPr>
            <p:ph type="sldNum" sz="quarter" idx="12"/>
          </p:nvPr>
        </p:nvSpPr>
        <p:spPr bwMode="gray"/>
        <p:txBody>
          <a:bodyPr/>
          <a:lstStyle>
            <a:lvl1pPr>
              <a:defRPr b="0"/>
            </a:lvl1pPr>
          </a:lstStyle>
          <a:p>
            <a:fld id="{94239853-9F5D-4C3A-9B34-D9BA3E7F594A}" type="slidenum">
              <a:rPr lang="de-DE" altLang="de-DE" smtClean="0"/>
              <a:pPr/>
              <a:t>‹Nr.›</a:t>
            </a:fld>
            <a:endParaRPr lang="de-DE" alt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pPr>
              <a:defRPr/>
            </a:pPr>
            <a:r>
              <a:rPr lang="da-DK"/>
              <a:t>Træningsmodul 4 – At vise empati I</a:t>
            </a:r>
            <a:endParaRPr lang="de-DE"/>
          </a:p>
        </p:txBody>
      </p:sp>
      <p:sp>
        <p:nvSpPr>
          <p:cNvPr id="5" name="Slide Number Placeholder 4"/>
          <p:cNvSpPr>
            <a:spLocks noGrp="1"/>
          </p:cNvSpPr>
          <p:nvPr>
            <p:ph type="sldNum" sz="quarter" idx="12"/>
          </p:nvPr>
        </p:nvSpPr>
        <p:spPr bwMode="gray"/>
        <p:txBody>
          <a:bodyPr/>
          <a:lstStyle>
            <a:lvl1pPr>
              <a:defRPr b="0"/>
            </a:lvl1pPr>
          </a:lstStyle>
          <a:p>
            <a:fld id="{0BEAE673-00A4-4C7C-AE5F-96AF468B3BF6}" type="slidenum">
              <a:rPr lang="de-DE" altLang="de-DE" smtClean="0"/>
              <a:pPr/>
              <a:t>‹Nr.›</a:t>
            </a:fld>
            <a:endParaRPr lang="de-DE" altLang="de-DE"/>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da-DK"/>
              <a:t>Træningsmodul 4 – At vise empati I</a:t>
            </a:r>
            <a:endParaRPr lang="de-DE"/>
          </a:p>
        </p:txBody>
      </p:sp>
      <p:sp>
        <p:nvSpPr>
          <p:cNvPr id="4" name="Slide Number Placeholder 3"/>
          <p:cNvSpPr>
            <a:spLocks noGrp="1"/>
          </p:cNvSpPr>
          <p:nvPr>
            <p:ph type="sldNum" sz="quarter" idx="12"/>
          </p:nvPr>
        </p:nvSpPr>
        <p:spPr bwMode="gray"/>
        <p:txBody>
          <a:bodyPr/>
          <a:lstStyle>
            <a:lvl1pPr>
              <a:defRPr b="0"/>
            </a:lvl1pPr>
          </a:lstStyle>
          <a:p>
            <a:fld id="{F097A5F7-A18D-433B-861F-9C321A1AA88E}" type="slidenum">
              <a:rPr lang="de-DE" altLang="de-DE" smtClean="0"/>
              <a:pPr/>
              <a:t>‹Nr.›</a:t>
            </a:fld>
            <a:endParaRPr lang="de-DE" altLang="de-DE"/>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Titelfolie">
    <p:spTree>
      <p:nvGrpSpPr>
        <p:cNvPr id="1" name=""/>
        <p:cNvGrpSpPr/>
        <p:nvPr/>
      </p:nvGrpSpPr>
      <p:grpSpPr>
        <a:xfrm>
          <a:off x="0" y="0"/>
          <a:ext cx="0" cy="0"/>
          <a:chOff x="0" y="0"/>
          <a:chExt cx="0" cy="0"/>
        </a:xfrm>
      </p:grpSpPr>
      <p:pic>
        <p:nvPicPr>
          <p:cNvPr id="14" name="Grafik 13"/>
          <p:cNvPicPr>
            <a:picLocks/>
          </p:cNvPicPr>
          <p:nvPr userDrawn="1"/>
        </p:nvPicPr>
        <p:blipFill rotWithShape="1">
          <a:blip r:embed="rId2" cstate="print">
            <a:extLst>
              <a:ext uri="{28A0092B-C50C-407E-A947-70E740481C1C}">
                <a14:useLocalDpi xmlns:a14="http://schemas.microsoft.com/office/drawing/2010/main" val="0"/>
              </a:ext>
            </a:extLst>
          </a:blip>
          <a:srcRect/>
          <a:stretch/>
        </p:blipFill>
        <p:spPr bwMode="gray">
          <a:xfrm>
            <a:off x="-1" y="0"/>
            <a:ext cx="9144000" cy="3357563"/>
          </a:xfrm>
          <a:prstGeom prst="rect">
            <a:avLst/>
          </a:prstGeom>
        </p:spPr>
      </p:pic>
      <p:pic>
        <p:nvPicPr>
          <p:cNvPr id="16" name="Grafik 15"/>
          <p:cNvPicPr>
            <a:picLocks/>
          </p:cNvPicPr>
          <p:nvPr userDrawn="1"/>
        </p:nvPicPr>
        <p:blipFill rotWithShape="1">
          <a:blip r:embed="rId2" cstate="print">
            <a:extLst>
              <a:ext uri="{28A0092B-C50C-407E-A947-70E740481C1C}">
                <a14:useLocalDpi xmlns:a14="http://schemas.microsoft.com/office/drawing/2010/main" val="0"/>
              </a:ext>
            </a:extLst>
          </a:blip>
          <a:srcRect l="46996"/>
          <a:stretch/>
        </p:blipFill>
        <p:spPr bwMode="gray">
          <a:xfrm>
            <a:off x="4297363" y="0"/>
            <a:ext cx="7897814" cy="3357563"/>
          </a:xfrm>
          <a:prstGeom prst="rect">
            <a:avLst/>
          </a:prstGeom>
        </p:spPr>
      </p:pic>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7"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sz="1800" dirty="0">
              <a:solidFill>
                <a:prstClr val="white"/>
              </a:solidFill>
            </a:endParaRPr>
          </a:p>
        </p:txBody>
      </p:sp>
      <p:pic>
        <p:nvPicPr>
          <p:cNvPr id="12"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4242845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2"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sz="1800" dirty="0">
              <a:solidFill>
                <a:prstClr val="white"/>
              </a:solidFill>
            </a:endParaRPr>
          </a:p>
        </p:txBody>
      </p:sp>
      <p:pic>
        <p:nvPicPr>
          <p:cNvPr id="11"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10556748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dirty="0"/>
              <a:t>Click to edit Master title style</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userDrawn="1"/>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en-US" altLang="ko-KR" dirty="0">
                <a:solidFill>
                  <a:srgbClr val="004992"/>
                </a:solidFill>
              </a:rPr>
              <a:t>Metacognitive Training (MCT)</a:t>
            </a:r>
            <a:endParaRPr lang="de-DE" dirty="0">
              <a:solidFill>
                <a:srgbClr val="004992"/>
              </a:solidFill>
            </a:endParaRPr>
          </a:p>
        </p:txBody>
      </p:sp>
      <p:sp>
        <p:nvSpPr>
          <p:cNvPr id="12" name="Rectangle 11"/>
          <p:cNvSpPr/>
          <p:nvPr userDrawn="1"/>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defTabSz="457123" fontAlgn="auto">
              <a:spcBef>
                <a:spcPts val="0"/>
              </a:spcBef>
              <a:spcAft>
                <a:spcPts val="0"/>
              </a:spcAft>
            </a:pPr>
            <a:endParaRPr lang="en-US" sz="1800" dirty="0" err="1">
              <a:solidFill>
                <a:srgbClr val="333333"/>
              </a:solidFill>
            </a:endParaRPr>
          </a:p>
        </p:txBody>
      </p:sp>
      <p:pic>
        <p:nvPicPr>
          <p:cNvPr id="22" name="Bild 1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611048" y="620689"/>
            <a:ext cx="3546674" cy="3528392"/>
          </a:xfrm>
          <a:prstGeom prst="rect">
            <a:avLst/>
          </a:prstGeom>
        </p:spPr>
      </p:pic>
      <p:sp>
        <p:nvSpPr>
          <p:cNvPr id="13" name="Rectangle 7"/>
          <p:cNvSpPr>
            <a:spLocks noChangeArrowheads="1"/>
          </p:cNvSpPr>
          <p:nvPr userDrawn="1"/>
        </p:nvSpPr>
        <p:spPr bwMode="auto">
          <a:xfrm>
            <a:off x="408955"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defTabSz="457123" fontAlgn="auto">
              <a:spcBef>
                <a:spcPct val="0"/>
              </a:spcBef>
              <a:spcAft>
                <a:spcPts val="0"/>
              </a:spcAft>
              <a:buClrTx/>
              <a:buFontTx/>
              <a:buNone/>
            </a:pPr>
            <a:r>
              <a:rPr lang="da-DK" altLang="ko-KR" sz="1000" dirty="0">
                <a:solidFill>
                  <a:srgbClr val="333333"/>
                </a:solidFill>
                <a:latin typeface="Calibri Light"/>
              </a:rPr>
              <a:t>Anvendelse af billedmateriale i dette modul er sket med velvillig tilladelse fra henholdsvis kunstnere og copyrightindehavere. En detaljeret oversigt (kunstner, titel) findes sidst i denne præsentation.</a:t>
            </a:r>
            <a:endParaRPr lang="es-ES" altLang="de-DE" sz="1000" dirty="0">
              <a:solidFill>
                <a:srgbClr val="333333"/>
              </a:solidFill>
              <a:latin typeface="Calibri Light"/>
            </a:endParaRPr>
          </a:p>
        </p:txBody>
      </p:sp>
      <p:pic>
        <p:nvPicPr>
          <p:cNvPr id="14" name="Grafik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82301250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dirty="0">
                <a:solidFill>
                  <a:srgbClr val="333333"/>
                </a:solidFill>
              </a:rPr>
              <a:t>Metacognitieve Training 1 – Stimmung</a:t>
            </a:r>
          </a:p>
        </p:txBody>
      </p:sp>
      <p:sp>
        <p:nvSpPr>
          <p:cNvPr id="4" name="Slide Number Placeholder 3"/>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5" name="Titel 4"/>
          <p:cNvSpPr>
            <a:spLocks noGrp="1"/>
          </p:cNvSpPr>
          <p:nvPr>
            <p:ph type="title"/>
          </p:nvPr>
        </p:nvSpPr>
        <p:spPr bwMode="gray"/>
        <p:txBody>
          <a:bodyPr/>
          <a:lstStyle/>
          <a:p>
            <a:r>
              <a:rPr lang="de-DE" dirty="0"/>
              <a:t>Titelmasterformat durch Klicken bearbeiten</a:t>
            </a:r>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Tree>
    <p:extLst>
      <p:ext uri="{BB962C8B-B14F-4D97-AF65-F5344CB8AC3E}">
        <p14:creationId xmlns:p14="http://schemas.microsoft.com/office/powerpoint/2010/main" val="229581277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de-DE" dirty="0"/>
              <a:t>Titelmasterformat durch Klicken bearbeiten</a:t>
            </a:r>
          </a:p>
        </p:txBody>
      </p:sp>
      <p:sp>
        <p:nvSpPr>
          <p:cNvPr id="3" name="Content Placeholder 2"/>
          <p:cNvSpPr>
            <a:spLocks noGrp="1"/>
          </p:cNvSpPr>
          <p:nvPr>
            <p:ph idx="1"/>
          </p:nvPr>
        </p:nvSpPr>
        <p:spPr bwMode="gray"/>
        <p:txBody>
          <a:bodyPr>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ooter Placeholder 4"/>
          <p:cNvSpPr>
            <a:spLocks noGrp="1"/>
          </p:cNvSpPr>
          <p:nvPr>
            <p:ph type="ftr" sz="quarter" idx="11"/>
          </p:nvPr>
        </p:nvSpPr>
        <p:spPr bwMode="gray"/>
        <p:txBody>
          <a:bodyPr>
            <a:noAutofit/>
          </a:bodyPr>
          <a:lstStyle/>
          <a:p>
            <a:r>
              <a:rPr lang="de-DE">
                <a:solidFill>
                  <a:srgbClr val="333333"/>
                </a:solidFill>
              </a:rPr>
              <a:t>Entrenamiento Metacognitivo 8 – Stimmung</a:t>
            </a:r>
            <a:endParaRPr lang="de-DE" dirty="0">
              <a:solidFill>
                <a:srgbClr val="333333"/>
              </a:solidFill>
            </a:endParaRPr>
          </a:p>
        </p:txBody>
      </p:sp>
      <p:sp>
        <p:nvSpPr>
          <p:cNvPr id="6" name="Slide Number Placeholder 5"/>
          <p:cNvSpPr>
            <a:spLocks noGrp="1"/>
          </p:cNvSpPr>
          <p:nvPr>
            <p:ph type="sldNum" sz="quarter" idx="12"/>
          </p:nvPr>
        </p:nvSpPr>
        <p:spPr bwMode="gray"/>
        <p:txBody>
          <a:bodyPr>
            <a:noAutofit/>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87729469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Abschnitts-&#10;überschrift">
    <p:spTree>
      <p:nvGrpSpPr>
        <p:cNvPr id="1" name=""/>
        <p:cNvGrpSpPr/>
        <p:nvPr/>
      </p:nvGrpSpPr>
      <p:grpSpPr>
        <a:xfrm>
          <a:off x="0" y="0"/>
          <a:ext cx="0" cy="0"/>
          <a:chOff x="0" y="0"/>
          <a:chExt cx="0" cy="0"/>
        </a:xfrm>
      </p:grpSpPr>
      <p:sp>
        <p:nvSpPr>
          <p:cNvPr id="21" name="Rechteck 20"/>
          <p:cNvSpPr/>
          <p:nvPr userDrawn="1"/>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sz="1800" dirty="0">
              <a:solidFill>
                <a:prstClr val="white"/>
              </a:solidFill>
            </a:endParaRPr>
          </a:p>
        </p:txBody>
      </p:sp>
      <p:sp>
        <p:nvSpPr>
          <p:cNvPr id="19" name="Bildplatzhalter 4"/>
          <p:cNvSpPr>
            <a:spLocks noGrp="1"/>
          </p:cNvSpPr>
          <p:nvPr>
            <p:ph type="pic" sz="quarter" idx="13" hasCustomPrompt="1"/>
          </p:nvPr>
        </p:nvSpPr>
        <p:spPr bwMode="gray">
          <a:xfrm>
            <a:off x="2"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userDrawn="1"/>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userDrawn="1"/>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sz="1800" dirty="0">
              <a:solidFill>
                <a:prstClr val="white"/>
              </a:solidFill>
            </a:endParaRPr>
          </a:p>
        </p:txBody>
      </p:sp>
    </p:spTree>
    <p:extLst>
      <p:ext uri="{BB962C8B-B14F-4D97-AF65-F5344CB8AC3E}">
        <p14:creationId xmlns:p14="http://schemas.microsoft.com/office/powerpoint/2010/main" val="253001797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Content Placeholder 3"/>
          <p:cNvSpPr>
            <a:spLocks noGrp="1"/>
          </p:cNvSpPr>
          <p:nvPr>
            <p:ph sz="half" idx="2"/>
          </p:nvPr>
        </p:nvSpPr>
        <p:spPr bwMode="gray">
          <a:xfrm>
            <a:off x="6241603"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419621577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5" y="1124744"/>
            <a:ext cx="5544000" cy="720000"/>
          </a:xfrm>
        </p:spPr>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9" name="Bildplatzhalter 8"/>
          <p:cNvSpPr>
            <a:spLocks noGrp="1"/>
          </p:cNvSpPr>
          <p:nvPr>
            <p:ph type="pic" sz="quarter" idx="13" hasCustomPrompt="1"/>
          </p:nvPr>
        </p:nvSpPr>
        <p:spPr bwMode="gray">
          <a:xfrm>
            <a:off x="6241603" y="836712"/>
            <a:ext cx="5953572"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233539557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41466" y="5157220"/>
            <a:ext cx="4853710"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416967754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4" name="Footer Placeholder 3"/>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5" name="Slide Number Placeholder 4"/>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165951901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4" name="Slide Number Placeholder 3"/>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262843456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Endfolie">
    <p:spTree>
      <p:nvGrpSpPr>
        <p:cNvPr id="1" name=""/>
        <p:cNvGrpSpPr/>
        <p:nvPr/>
      </p:nvGrpSpPr>
      <p:grpSpPr>
        <a:xfrm>
          <a:off x="0" y="0"/>
          <a:ext cx="0" cy="0"/>
          <a:chOff x="0" y="0"/>
          <a:chExt cx="0" cy="0"/>
        </a:xfrm>
      </p:grpSpPr>
      <p:sp>
        <p:nvSpPr>
          <p:cNvPr id="15" name="Rechteck 14"/>
          <p:cNvSpPr/>
          <p:nvPr userDrawn="1"/>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dirty="0">
              <a:solidFill>
                <a:prstClr val="white"/>
              </a:solidFill>
            </a:endParaRPr>
          </a:p>
        </p:txBody>
      </p:sp>
      <p:sp>
        <p:nvSpPr>
          <p:cNvPr id="10" name="Rechteck 9"/>
          <p:cNvSpPr/>
          <p:nvPr userDrawn="1"/>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sz="1800"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5"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7" name="Textplatzhalter 8"/>
          <p:cNvSpPr>
            <a:spLocks noGrp="1"/>
          </p:cNvSpPr>
          <p:nvPr>
            <p:ph type="body" sz="quarter" idx="13"/>
          </p:nvPr>
        </p:nvSpPr>
        <p:spPr bwMode="gray">
          <a:xfrm>
            <a:off x="6241603"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pic>
        <p:nvPicPr>
          <p:cNvPr id="8"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64760290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image" Target="../media/image9.png"/><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r>
              <a:rPr lang="da-DK"/>
              <a:t>Træningsmodul 4 – At vise empati I</a:t>
            </a:r>
            <a:endParaRPr lang="de-DE"/>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fld id="{94239853-9F5D-4C3A-9B34-D9BA3E7F594A}" type="slidenum">
              <a:rPr lang="de-DE" altLang="de-DE" smtClean="0"/>
              <a:pPr/>
              <a:t>‹Nr.›</a:t>
            </a:fld>
            <a:endParaRPr lang="de-DE" alt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4038" r:id="rId1"/>
    <p:sldLayoutId id="2147484039" r:id="rId2"/>
    <p:sldLayoutId id="2147484040" r:id="rId3"/>
    <p:sldLayoutId id="2147484041" r:id="rId4"/>
    <p:sldLayoutId id="2147484042" r:id="rId5"/>
    <p:sldLayoutId id="2147484043" r:id="rId6"/>
    <p:sldLayoutId id="2147484044" r:id="rId7"/>
    <p:sldLayoutId id="2147484045" r:id="rId8"/>
    <p:sldLayoutId id="2147484046" r:id="rId9"/>
    <p:sldLayoutId id="2147484047" r:id="rId10"/>
    <p:sldLayoutId id="2147484048" r:id="rId11"/>
    <p:sldLayoutId id="2147484049" r:id="rId12"/>
  </p:sldLayoutIdLst>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defTabSz="457123" fontAlgn="auto">
              <a:spcBef>
                <a:spcPts val="0"/>
              </a:spcBef>
              <a:spcAft>
                <a:spcPts val="0"/>
              </a:spcAft>
            </a:pPr>
            <a:r>
              <a:rPr lang="de-DE">
                <a:solidFill>
                  <a:srgbClr val="333333"/>
                </a:solidFill>
              </a:rPr>
              <a:t>Entrenamiento Metacognitivo 8 – Stimmung</a:t>
            </a:r>
            <a:endParaRPr lang="de-DE" dirty="0">
              <a:solidFill>
                <a:srgbClr val="333333"/>
              </a:solidFill>
            </a:endParaRPr>
          </a:p>
        </p:txBody>
      </p:sp>
      <p:sp>
        <p:nvSpPr>
          <p:cNvPr id="6" name="Slide Number Placeholder 5"/>
          <p:cNvSpPr>
            <a:spLocks noGrp="1"/>
          </p:cNvSpPr>
          <p:nvPr>
            <p:ph type="sldNum" sz="quarter" idx="4"/>
          </p:nvPr>
        </p:nvSpPr>
        <p:spPr bwMode="gray">
          <a:xfrm>
            <a:off x="10614387"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defTabSz="457123" fontAlgn="auto">
              <a:spcBef>
                <a:spcPts val="0"/>
              </a:spcBef>
              <a:spcAft>
                <a:spcPts val="0"/>
              </a:spcAft>
            </a:pPr>
            <a:fld id="{9B00EF49-7894-4F53-A8DD-F7DB3BFC5032}" type="slidenum">
              <a:rPr lang="de-DE" smtClean="0">
                <a:solidFill>
                  <a:srgbClr val="333333"/>
                </a:solidFill>
              </a:rPr>
              <a:pPr defTabSz="457123" fontAlgn="auto">
                <a:spcBef>
                  <a:spcPts val="0"/>
                </a:spcBef>
                <a:spcAft>
                  <a:spcPts val="0"/>
                </a:spcAft>
              </a:pPr>
              <a:t>‹Nr.›</a:t>
            </a:fld>
            <a:endParaRPr lang="de-DE" dirty="0">
              <a:solidFill>
                <a:srgbClr val="333333"/>
              </a:solidFill>
            </a:endParaRPr>
          </a:p>
        </p:txBody>
      </p:sp>
      <p:grpSp>
        <p:nvGrpSpPr>
          <p:cNvPr id="24" name="Gruppieren 23"/>
          <p:cNvGrpSpPr/>
          <p:nvPr/>
        </p:nvGrpSpPr>
        <p:grpSpPr bwMode="gray">
          <a:xfrm>
            <a:off x="408955" y="-171392"/>
            <a:ext cx="11377264"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2"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sz="1800" dirty="0">
              <a:solidFill>
                <a:prstClr val="white"/>
              </a:solidFill>
            </a:endParaRPr>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5"/>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3608672969"/>
      </p:ext>
    </p:extLst>
  </p:cSld>
  <p:clrMap bg1="lt1" tx1="dk1" bg2="lt2" tx2="dk2" accent1="accent1" accent2="accent2" accent3="accent3" accent4="accent4" accent5="accent5" accent6="accent6" hlink="hlink" folHlink="folHlink"/>
  <p:sldLayoutIdLst>
    <p:sldLayoutId id="2147484051" r:id="rId1"/>
    <p:sldLayoutId id="2147484052" r:id="rId2"/>
    <p:sldLayoutId id="2147484053" r:id="rId3"/>
    <p:sldLayoutId id="2147484054" r:id="rId4"/>
    <p:sldLayoutId id="2147484055" r:id="rId5"/>
    <p:sldLayoutId id="2147484056" r:id="rId6"/>
    <p:sldLayoutId id="2147484057" r:id="rId7"/>
    <p:sldLayoutId id="2147484058" r:id="rId8"/>
    <p:sldLayoutId id="2147484059" r:id="rId9"/>
    <p:sldLayoutId id="2147484060" r:id="rId10"/>
    <p:sldLayoutId id="2147484061" r:id="rId11"/>
    <p:sldLayoutId id="2147484062"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5.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8" Type="http://schemas.openxmlformats.org/officeDocument/2006/relationships/image" Target="../media/image16.jpeg"/><Relationship Id="rId3" Type="http://schemas.openxmlformats.org/officeDocument/2006/relationships/image" Target="../media/image11.jpeg"/><Relationship Id="rId7" Type="http://schemas.openxmlformats.org/officeDocument/2006/relationships/image" Target="../media/image15.jpeg"/><Relationship Id="rId2" Type="http://schemas.openxmlformats.org/officeDocument/2006/relationships/notesSlide" Target="../notesSlides/notesSlide16.xml"/><Relationship Id="rId1" Type="http://schemas.openxmlformats.org/officeDocument/2006/relationships/slideLayout" Target="../slideLayouts/slideLayout10.xml"/><Relationship Id="rId6" Type="http://schemas.openxmlformats.org/officeDocument/2006/relationships/image" Target="../media/image14.jpeg"/><Relationship Id="rId5" Type="http://schemas.openxmlformats.org/officeDocument/2006/relationships/image" Target="../media/image13.jpeg"/><Relationship Id="rId4" Type="http://schemas.openxmlformats.org/officeDocument/2006/relationships/image" Target="../media/image12.jpeg"/></Relationships>
</file>

<file path=ppt/slides/_rels/slide17.xml.rels><?xml version="1.0" encoding="UTF-8" standalone="yes"?>
<Relationships xmlns="http://schemas.openxmlformats.org/package/2006/relationships"><Relationship Id="rId8" Type="http://schemas.openxmlformats.org/officeDocument/2006/relationships/image" Target="../media/image16.jpeg"/><Relationship Id="rId3" Type="http://schemas.openxmlformats.org/officeDocument/2006/relationships/image" Target="../media/image11.jpeg"/><Relationship Id="rId7" Type="http://schemas.openxmlformats.org/officeDocument/2006/relationships/image" Target="../media/image15.jpeg"/><Relationship Id="rId2" Type="http://schemas.openxmlformats.org/officeDocument/2006/relationships/notesSlide" Target="../notesSlides/notesSlide17.xml"/><Relationship Id="rId1" Type="http://schemas.openxmlformats.org/officeDocument/2006/relationships/slideLayout" Target="../slideLayouts/slideLayout10.xml"/><Relationship Id="rId6" Type="http://schemas.openxmlformats.org/officeDocument/2006/relationships/image" Target="../media/image14.jpeg"/><Relationship Id="rId5" Type="http://schemas.openxmlformats.org/officeDocument/2006/relationships/image" Target="../media/image13.jpeg"/><Relationship Id="rId4" Type="http://schemas.openxmlformats.org/officeDocument/2006/relationships/image" Target="../media/image12.jpeg"/></Relationships>
</file>

<file path=ppt/slides/_rels/slide18.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8.xml"/><Relationship Id="rId1" Type="http://schemas.openxmlformats.org/officeDocument/2006/relationships/slideLayout" Target="../slideLayouts/slideLayout11.xml"/></Relationships>
</file>

<file path=ppt/slides/_rels/slide19.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9.xml"/><Relationship Id="rId1" Type="http://schemas.openxmlformats.org/officeDocument/2006/relationships/slideLayout" Target="../slideLayouts/slideLayout11.xml"/></Relationships>
</file>

<file path=ppt/slides/_rels/slide20.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0.xml"/><Relationship Id="rId1" Type="http://schemas.openxmlformats.org/officeDocument/2006/relationships/slideLayout" Target="../slideLayouts/slideLayout5.xml"/><Relationship Id="rId6" Type="http://schemas.openxmlformats.org/officeDocument/2006/relationships/image" Target="../media/image21.jpeg"/><Relationship Id="rId5" Type="http://schemas.openxmlformats.org/officeDocument/2006/relationships/image" Target="../media/image20.jpeg"/><Relationship Id="rId4" Type="http://schemas.openxmlformats.org/officeDocument/2006/relationships/image" Target="../media/image19.jpeg"/></Relationships>
</file>

<file path=ppt/slides/_rels/slide21.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1.xml"/><Relationship Id="rId1" Type="http://schemas.openxmlformats.org/officeDocument/2006/relationships/slideLayout" Target="../slideLayouts/slideLayout5.xml"/><Relationship Id="rId6" Type="http://schemas.openxmlformats.org/officeDocument/2006/relationships/image" Target="../media/image21.jpeg"/><Relationship Id="rId5" Type="http://schemas.openxmlformats.org/officeDocument/2006/relationships/image" Target="../media/image20.jpeg"/><Relationship Id="rId4" Type="http://schemas.openxmlformats.org/officeDocument/2006/relationships/image" Target="../media/image19.jpeg"/></Relationships>
</file>

<file path=ppt/slides/_rels/slide22.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2.xml"/><Relationship Id="rId1" Type="http://schemas.openxmlformats.org/officeDocument/2006/relationships/slideLayout" Target="../slideLayouts/slideLayout10.xml"/><Relationship Id="rId5" Type="http://schemas.openxmlformats.org/officeDocument/2006/relationships/image" Target="../media/image24.jpeg"/><Relationship Id="rId4" Type="http://schemas.openxmlformats.org/officeDocument/2006/relationships/image" Target="../media/image23.jpeg"/></Relationships>
</file>

<file path=ppt/slides/_rels/slide23.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3.xml"/><Relationship Id="rId1" Type="http://schemas.openxmlformats.org/officeDocument/2006/relationships/slideLayout" Target="../slideLayouts/slideLayout10.xml"/><Relationship Id="rId5" Type="http://schemas.openxmlformats.org/officeDocument/2006/relationships/image" Target="../media/image24.jpeg"/><Relationship Id="rId4" Type="http://schemas.openxmlformats.org/officeDocument/2006/relationships/image" Target="../media/image23.jpeg"/></Relationships>
</file>

<file path=ppt/slides/_rels/slide24.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4.xml"/><Relationship Id="rId1" Type="http://schemas.openxmlformats.org/officeDocument/2006/relationships/slideLayout" Target="../slideLayouts/slideLayout10.xml"/><Relationship Id="rId5" Type="http://schemas.openxmlformats.org/officeDocument/2006/relationships/image" Target="../media/image24.jpeg"/><Relationship Id="rId4" Type="http://schemas.openxmlformats.org/officeDocument/2006/relationships/image" Target="../media/image23.jpeg"/></Relationships>
</file>

<file path=ppt/slides/_rels/slide25.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5.xml"/><Relationship Id="rId1" Type="http://schemas.openxmlformats.org/officeDocument/2006/relationships/slideLayout" Target="../slideLayouts/slideLayout10.xml"/><Relationship Id="rId5" Type="http://schemas.openxmlformats.org/officeDocument/2006/relationships/image" Target="../media/image24.jpeg"/><Relationship Id="rId4" Type="http://schemas.openxmlformats.org/officeDocument/2006/relationships/image" Target="../media/image23.jpeg"/></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7.xml"/><Relationship Id="rId1" Type="http://schemas.openxmlformats.org/officeDocument/2006/relationships/slideLayout" Target="../slideLayouts/slideLayout10.xml"/></Relationships>
</file>

<file path=ppt/slides/_rels/slide28.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8.xml"/><Relationship Id="rId1" Type="http://schemas.openxmlformats.org/officeDocument/2006/relationships/slideLayout" Target="../slideLayouts/slideLayout11.xml"/></Relationships>
</file>

<file path=ppt/slides/_rels/slide29.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9.xml"/><Relationship Id="rId1" Type="http://schemas.openxmlformats.org/officeDocument/2006/relationships/slideLayout" Target="../slideLayouts/slideLayout10.xml"/></Relationships>
</file>

<file path=ppt/slides/_rels/slide30.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30.xml"/><Relationship Id="rId1" Type="http://schemas.openxmlformats.org/officeDocument/2006/relationships/slideLayout" Target="../slideLayouts/slideLayout11.xml"/></Relationships>
</file>

<file path=ppt/slides/_rels/slide31.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31.xml"/><Relationship Id="rId1" Type="http://schemas.openxmlformats.org/officeDocument/2006/relationships/slideLayout" Target="../slideLayouts/slideLayout10.xml"/></Relationships>
</file>

<file path=ppt/slides/_rels/slide32.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32.xml"/><Relationship Id="rId1" Type="http://schemas.openxmlformats.org/officeDocument/2006/relationships/slideLayout" Target="../slideLayouts/slideLayout11.xml"/></Relationships>
</file>

<file path=ppt/slides/_rels/slide33.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33.xml"/><Relationship Id="rId1" Type="http://schemas.openxmlformats.org/officeDocument/2006/relationships/slideLayout" Target="../slideLayouts/slideLayout10.xml"/></Relationships>
</file>

<file path=ppt/slides/_rels/slide34.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34.xml"/><Relationship Id="rId1" Type="http://schemas.openxmlformats.org/officeDocument/2006/relationships/slideLayout" Target="../slideLayouts/slideLayout11.xml"/></Relationships>
</file>

<file path=ppt/slides/_rels/slide35.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35.xml"/><Relationship Id="rId1" Type="http://schemas.openxmlformats.org/officeDocument/2006/relationships/slideLayout" Target="../slideLayouts/slideLayout10.xml"/></Relationships>
</file>

<file path=ppt/slides/_rels/slide36.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36.xml"/><Relationship Id="rId1" Type="http://schemas.openxmlformats.org/officeDocument/2006/relationships/slideLayout" Target="../slideLayouts/slideLayout11.xml"/></Relationships>
</file>

<file path=ppt/slides/_rels/slide37.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37.xml"/><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38.xml"/><Relationship Id="rId1" Type="http://schemas.openxmlformats.org/officeDocument/2006/relationships/slideLayout" Target="../slideLayouts/slideLayout10.xml"/></Relationships>
</file>

<file path=ppt/slides/_rels/slide39.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39.xml"/><Relationship Id="rId1" Type="http://schemas.openxmlformats.org/officeDocument/2006/relationships/slideLayout" Target="../slideLayouts/slideLayout11.xml"/></Relationships>
</file>

<file path=ppt/slides/_rels/slide40.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40.xml"/><Relationship Id="rId1" Type="http://schemas.openxmlformats.org/officeDocument/2006/relationships/slideLayout" Target="../slideLayouts/slideLayout10.xml"/></Relationships>
</file>

<file path=ppt/slides/_rels/slide41.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41.xml"/><Relationship Id="rId1" Type="http://schemas.openxmlformats.org/officeDocument/2006/relationships/slideLayout" Target="../slideLayouts/slideLayout11.xml"/></Relationships>
</file>

<file path=ppt/slides/_rels/slide42.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42.xml"/><Relationship Id="rId1" Type="http://schemas.openxmlformats.org/officeDocument/2006/relationships/slideLayout" Target="../slideLayouts/slideLayout10.xml"/></Relationships>
</file>

<file path=ppt/slides/_rels/slide43.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43.xml"/><Relationship Id="rId1" Type="http://schemas.openxmlformats.org/officeDocument/2006/relationships/slideLayout" Target="../slideLayouts/slideLayout11.xml"/></Relationships>
</file>

<file path=ppt/slides/_rels/slide44.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44.xml"/><Relationship Id="rId1" Type="http://schemas.openxmlformats.org/officeDocument/2006/relationships/slideLayout" Target="../slideLayouts/slideLayout10.xml"/></Relationships>
</file>

<file path=ppt/slides/_rels/slide45.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45.xml"/><Relationship Id="rId1" Type="http://schemas.openxmlformats.org/officeDocument/2006/relationships/slideLayout" Target="../slideLayouts/slideLayout11.xml"/></Relationships>
</file>

<file path=ppt/slides/_rels/slide46.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46.xml"/><Relationship Id="rId1" Type="http://schemas.openxmlformats.org/officeDocument/2006/relationships/slideLayout" Target="../slideLayouts/slideLayout10.xml"/></Relationships>
</file>

<file path=ppt/slides/_rels/slide47.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47.xml"/><Relationship Id="rId1" Type="http://schemas.openxmlformats.org/officeDocument/2006/relationships/slideLayout" Target="../slideLayouts/slideLayout11.xml"/></Relationships>
</file>

<file path=ppt/slides/_rels/slide48.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48.xml"/><Relationship Id="rId1" Type="http://schemas.openxmlformats.org/officeDocument/2006/relationships/slideLayout" Target="../slideLayouts/slideLayout10.xml"/></Relationships>
</file>

<file path=ppt/slides/_rels/slide49.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49.xml"/><Relationship Id="rId1" Type="http://schemas.openxmlformats.org/officeDocument/2006/relationships/slideLayout" Target="../slideLayouts/slideLayout10.xml"/><Relationship Id="rId5" Type="http://schemas.openxmlformats.org/officeDocument/2006/relationships/image" Target="../media/image47.jpeg"/><Relationship Id="rId4" Type="http://schemas.openxmlformats.org/officeDocument/2006/relationships/image" Target="../media/image46.jpeg"/></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5.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5.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5.xml"/></Relationships>
</file>

<file path=ppt/slides/_rels/slide54.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54.xml"/><Relationship Id="rId1" Type="http://schemas.openxmlformats.org/officeDocument/2006/relationships/slideLayout" Target="../slideLayouts/slideLayout10.xml"/><Relationship Id="rId6" Type="http://schemas.openxmlformats.org/officeDocument/2006/relationships/image" Target="../media/image51.jpeg"/><Relationship Id="rId5" Type="http://schemas.openxmlformats.org/officeDocument/2006/relationships/image" Target="../media/image50.jpeg"/><Relationship Id="rId4" Type="http://schemas.openxmlformats.org/officeDocument/2006/relationships/image" Target="../media/image49.jpeg"/></Relationships>
</file>

<file path=ppt/slides/_rels/slide55.xml.rels><?xml version="1.0" encoding="UTF-8" standalone="yes"?>
<Relationships xmlns="http://schemas.openxmlformats.org/package/2006/relationships"><Relationship Id="rId3" Type="http://schemas.openxmlformats.org/officeDocument/2006/relationships/image" Target="../media/image48.jpeg"/><Relationship Id="rId7" Type="http://schemas.openxmlformats.org/officeDocument/2006/relationships/image" Target="../media/image52.jpeg"/><Relationship Id="rId2" Type="http://schemas.openxmlformats.org/officeDocument/2006/relationships/notesSlide" Target="../notesSlides/notesSlide55.xml"/><Relationship Id="rId1" Type="http://schemas.openxmlformats.org/officeDocument/2006/relationships/slideLayout" Target="../slideLayouts/slideLayout10.xml"/><Relationship Id="rId6" Type="http://schemas.openxmlformats.org/officeDocument/2006/relationships/image" Target="../media/image51.jpeg"/><Relationship Id="rId5" Type="http://schemas.openxmlformats.org/officeDocument/2006/relationships/image" Target="../media/image50.jpeg"/><Relationship Id="rId4" Type="http://schemas.openxmlformats.org/officeDocument/2006/relationships/image" Target="../media/image49.jpeg"/></Relationships>
</file>

<file path=ppt/slides/_rels/slide56.xml.rels><?xml version="1.0" encoding="UTF-8" standalone="yes"?>
<Relationships xmlns="http://schemas.openxmlformats.org/package/2006/relationships"><Relationship Id="rId8" Type="http://schemas.openxmlformats.org/officeDocument/2006/relationships/image" Target="../media/image53.jpeg"/><Relationship Id="rId3" Type="http://schemas.openxmlformats.org/officeDocument/2006/relationships/image" Target="../media/image48.jpeg"/><Relationship Id="rId7" Type="http://schemas.openxmlformats.org/officeDocument/2006/relationships/image" Target="../media/image52.jpeg"/><Relationship Id="rId2" Type="http://schemas.openxmlformats.org/officeDocument/2006/relationships/notesSlide" Target="../notesSlides/notesSlide56.xml"/><Relationship Id="rId1" Type="http://schemas.openxmlformats.org/officeDocument/2006/relationships/slideLayout" Target="../slideLayouts/slideLayout10.xml"/><Relationship Id="rId6" Type="http://schemas.openxmlformats.org/officeDocument/2006/relationships/image" Target="../media/image51.jpeg"/><Relationship Id="rId5" Type="http://schemas.openxmlformats.org/officeDocument/2006/relationships/image" Target="../media/image50.jpeg"/><Relationship Id="rId4" Type="http://schemas.openxmlformats.org/officeDocument/2006/relationships/image" Target="../media/image49.jpeg"/></Relationships>
</file>

<file path=ppt/slides/_rels/slide57.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57.xml"/><Relationship Id="rId1" Type="http://schemas.openxmlformats.org/officeDocument/2006/relationships/slideLayout" Target="../slideLayouts/slideLayout10.xml"/><Relationship Id="rId6" Type="http://schemas.openxmlformats.org/officeDocument/2006/relationships/image" Target="../media/image53.jpeg"/><Relationship Id="rId5" Type="http://schemas.openxmlformats.org/officeDocument/2006/relationships/image" Target="../media/image52.jpeg"/><Relationship Id="rId4" Type="http://schemas.openxmlformats.org/officeDocument/2006/relationships/image" Target="../media/image50.jpeg"/></Relationships>
</file>

<file path=ppt/slides/_rels/slide58.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58.xml"/><Relationship Id="rId1" Type="http://schemas.openxmlformats.org/officeDocument/2006/relationships/slideLayout" Target="../slideLayouts/slideLayout10.xml"/><Relationship Id="rId6" Type="http://schemas.openxmlformats.org/officeDocument/2006/relationships/image" Target="../media/image57.jpeg"/><Relationship Id="rId5" Type="http://schemas.openxmlformats.org/officeDocument/2006/relationships/image" Target="../media/image56.jpeg"/><Relationship Id="rId4" Type="http://schemas.openxmlformats.org/officeDocument/2006/relationships/image" Target="../media/image55.jpeg"/></Relationships>
</file>

<file path=ppt/slides/_rels/slide59.xml.rels><?xml version="1.0" encoding="UTF-8" standalone="yes"?>
<Relationships xmlns="http://schemas.openxmlformats.org/package/2006/relationships"><Relationship Id="rId3" Type="http://schemas.openxmlformats.org/officeDocument/2006/relationships/image" Target="../media/image58.jpeg"/><Relationship Id="rId7" Type="http://schemas.openxmlformats.org/officeDocument/2006/relationships/image" Target="../media/image57.jpeg"/><Relationship Id="rId2" Type="http://schemas.openxmlformats.org/officeDocument/2006/relationships/notesSlide" Target="../notesSlides/notesSlide59.xml"/><Relationship Id="rId1" Type="http://schemas.openxmlformats.org/officeDocument/2006/relationships/slideLayout" Target="../slideLayouts/slideLayout10.xml"/><Relationship Id="rId6" Type="http://schemas.openxmlformats.org/officeDocument/2006/relationships/image" Target="../media/image56.jpeg"/><Relationship Id="rId5" Type="http://schemas.openxmlformats.org/officeDocument/2006/relationships/image" Target="../media/image55.jpeg"/><Relationship Id="rId4" Type="http://schemas.openxmlformats.org/officeDocument/2006/relationships/image" Target="../media/image54.jpeg"/></Relationships>
</file>

<file path=ppt/slides/_rels/slide60.xml.rels><?xml version="1.0" encoding="UTF-8" standalone="yes"?>
<Relationships xmlns="http://schemas.openxmlformats.org/package/2006/relationships"><Relationship Id="rId8" Type="http://schemas.openxmlformats.org/officeDocument/2006/relationships/image" Target="../media/image57.jpeg"/><Relationship Id="rId3" Type="http://schemas.openxmlformats.org/officeDocument/2006/relationships/image" Target="../media/image58.jpeg"/><Relationship Id="rId7" Type="http://schemas.openxmlformats.org/officeDocument/2006/relationships/image" Target="../media/image56.jpeg"/><Relationship Id="rId2" Type="http://schemas.openxmlformats.org/officeDocument/2006/relationships/notesSlide" Target="../notesSlides/notesSlide60.xml"/><Relationship Id="rId1" Type="http://schemas.openxmlformats.org/officeDocument/2006/relationships/slideLayout" Target="../slideLayouts/slideLayout10.xml"/><Relationship Id="rId6" Type="http://schemas.openxmlformats.org/officeDocument/2006/relationships/image" Target="../media/image55.jpeg"/><Relationship Id="rId5" Type="http://schemas.openxmlformats.org/officeDocument/2006/relationships/image" Target="../media/image54.jpeg"/><Relationship Id="rId4" Type="http://schemas.openxmlformats.org/officeDocument/2006/relationships/image" Target="../media/image59.jpeg"/></Relationships>
</file>

<file path=ppt/slides/_rels/slide61.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61.xml"/><Relationship Id="rId1" Type="http://schemas.openxmlformats.org/officeDocument/2006/relationships/slideLayout" Target="../slideLayouts/slideLayout10.xml"/><Relationship Id="rId6" Type="http://schemas.openxmlformats.org/officeDocument/2006/relationships/image" Target="../media/image57.jpeg"/><Relationship Id="rId5" Type="http://schemas.openxmlformats.org/officeDocument/2006/relationships/image" Target="../media/image56.jpeg"/><Relationship Id="rId4" Type="http://schemas.openxmlformats.org/officeDocument/2006/relationships/image" Target="../media/image59.jpeg"/></Relationships>
</file>

<file path=ppt/slides/_rels/slide62.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62.xml"/><Relationship Id="rId1" Type="http://schemas.openxmlformats.org/officeDocument/2006/relationships/slideLayout" Target="../slideLayouts/slideLayout10.xml"/><Relationship Id="rId6" Type="http://schemas.openxmlformats.org/officeDocument/2006/relationships/image" Target="../media/image63.jpeg"/><Relationship Id="rId5" Type="http://schemas.openxmlformats.org/officeDocument/2006/relationships/image" Target="../media/image62.jpeg"/><Relationship Id="rId4" Type="http://schemas.openxmlformats.org/officeDocument/2006/relationships/image" Target="../media/image61.jpeg"/></Relationships>
</file>

<file path=ppt/slides/_rels/slide63.xml.rels><?xml version="1.0" encoding="UTF-8" standalone="yes"?>
<Relationships xmlns="http://schemas.openxmlformats.org/package/2006/relationships"><Relationship Id="rId3" Type="http://schemas.openxmlformats.org/officeDocument/2006/relationships/image" Target="../media/image60.jpeg"/><Relationship Id="rId7" Type="http://schemas.openxmlformats.org/officeDocument/2006/relationships/image" Target="../media/image64.jpeg"/><Relationship Id="rId2" Type="http://schemas.openxmlformats.org/officeDocument/2006/relationships/notesSlide" Target="../notesSlides/notesSlide63.xml"/><Relationship Id="rId1" Type="http://schemas.openxmlformats.org/officeDocument/2006/relationships/slideLayout" Target="../slideLayouts/slideLayout10.xml"/><Relationship Id="rId6" Type="http://schemas.openxmlformats.org/officeDocument/2006/relationships/image" Target="../media/image63.jpeg"/><Relationship Id="rId5" Type="http://schemas.openxmlformats.org/officeDocument/2006/relationships/image" Target="../media/image62.jpeg"/><Relationship Id="rId4" Type="http://schemas.openxmlformats.org/officeDocument/2006/relationships/image" Target="../media/image61.jpeg"/></Relationships>
</file>

<file path=ppt/slides/_rels/slide64.xml.rels><?xml version="1.0" encoding="UTF-8" standalone="yes"?>
<Relationships xmlns="http://schemas.openxmlformats.org/package/2006/relationships"><Relationship Id="rId8" Type="http://schemas.openxmlformats.org/officeDocument/2006/relationships/image" Target="../media/image65.jpeg"/><Relationship Id="rId3" Type="http://schemas.openxmlformats.org/officeDocument/2006/relationships/image" Target="../media/image60.jpeg"/><Relationship Id="rId7" Type="http://schemas.openxmlformats.org/officeDocument/2006/relationships/image" Target="../media/image64.jpeg"/><Relationship Id="rId2" Type="http://schemas.openxmlformats.org/officeDocument/2006/relationships/notesSlide" Target="../notesSlides/notesSlide64.xml"/><Relationship Id="rId1" Type="http://schemas.openxmlformats.org/officeDocument/2006/relationships/slideLayout" Target="../slideLayouts/slideLayout10.xml"/><Relationship Id="rId6" Type="http://schemas.openxmlformats.org/officeDocument/2006/relationships/image" Target="../media/image63.jpeg"/><Relationship Id="rId5" Type="http://schemas.openxmlformats.org/officeDocument/2006/relationships/image" Target="../media/image62.jpeg"/><Relationship Id="rId4" Type="http://schemas.openxmlformats.org/officeDocument/2006/relationships/image" Target="../media/image61.jpeg"/></Relationships>
</file>

<file path=ppt/slides/_rels/slide65.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65.xml"/><Relationship Id="rId1" Type="http://schemas.openxmlformats.org/officeDocument/2006/relationships/slideLayout" Target="../slideLayouts/slideLayout10.xml"/><Relationship Id="rId6" Type="http://schemas.openxmlformats.org/officeDocument/2006/relationships/image" Target="../media/image65.jpeg"/><Relationship Id="rId5" Type="http://schemas.openxmlformats.org/officeDocument/2006/relationships/image" Target="../media/image64.jpeg"/><Relationship Id="rId4" Type="http://schemas.openxmlformats.org/officeDocument/2006/relationships/image" Target="../media/image63.jpeg"/></Relationships>
</file>

<file path=ppt/slides/_rels/slide66.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66.xml"/><Relationship Id="rId1" Type="http://schemas.openxmlformats.org/officeDocument/2006/relationships/slideLayout" Target="../slideLayouts/slideLayout10.xml"/><Relationship Id="rId6" Type="http://schemas.openxmlformats.org/officeDocument/2006/relationships/image" Target="../media/image69.jpeg"/><Relationship Id="rId5" Type="http://schemas.openxmlformats.org/officeDocument/2006/relationships/image" Target="../media/image68.jpeg"/><Relationship Id="rId4" Type="http://schemas.openxmlformats.org/officeDocument/2006/relationships/image" Target="../media/image67.jpeg"/></Relationships>
</file>

<file path=ppt/slides/_rels/slide67.xml.rels><?xml version="1.0" encoding="UTF-8" standalone="yes"?>
<Relationships xmlns="http://schemas.openxmlformats.org/package/2006/relationships"><Relationship Id="rId3" Type="http://schemas.openxmlformats.org/officeDocument/2006/relationships/image" Target="../media/image66.jpeg"/><Relationship Id="rId7" Type="http://schemas.openxmlformats.org/officeDocument/2006/relationships/image" Target="../media/image70.jpeg"/><Relationship Id="rId2" Type="http://schemas.openxmlformats.org/officeDocument/2006/relationships/notesSlide" Target="../notesSlides/notesSlide67.xml"/><Relationship Id="rId1" Type="http://schemas.openxmlformats.org/officeDocument/2006/relationships/slideLayout" Target="../slideLayouts/slideLayout10.xml"/><Relationship Id="rId6" Type="http://schemas.openxmlformats.org/officeDocument/2006/relationships/image" Target="../media/image69.jpeg"/><Relationship Id="rId5" Type="http://schemas.openxmlformats.org/officeDocument/2006/relationships/image" Target="../media/image68.jpeg"/><Relationship Id="rId4" Type="http://schemas.openxmlformats.org/officeDocument/2006/relationships/image" Target="../media/image67.jpeg"/></Relationships>
</file>

<file path=ppt/slides/_rels/slide68.xml.rels><?xml version="1.0" encoding="UTF-8" standalone="yes"?>
<Relationships xmlns="http://schemas.openxmlformats.org/package/2006/relationships"><Relationship Id="rId8" Type="http://schemas.openxmlformats.org/officeDocument/2006/relationships/image" Target="../media/image71.jpeg"/><Relationship Id="rId3" Type="http://schemas.openxmlformats.org/officeDocument/2006/relationships/image" Target="../media/image66.jpeg"/><Relationship Id="rId7" Type="http://schemas.openxmlformats.org/officeDocument/2006/relationships/image" Target="../media/image70.jpeg"/><Relationship Id="rId2" Type="http://schemas.openxmlformats.org/officeDocument/2006/relationships/notesSlide" Target="../notesSlides/notesSlide68.xml"/><Relationship Id="rId1" Type="http://schemas.openxmlformats.org/officeDocument/2006/relationships/slideLayout" Target="../slideLayouts/slideLayout10.xml"/><Relationship Id="rId6" Type="http://schemas.openxmlformats.org/officeDocument/2006/relationships/image" Target="../media/image69.jpeg"/><Relationship Id="rId5" Type="http://schemas.openxmlformats.org/officeDocument/2006/relationships/image" Target="../media/image68.jpeg"/><Relationship Id="rId4" Type="http://schemas.openxmlformats.org/officeDocument/2006/relationships/image" Target="../media/image67.jpeg"/></Relationships>
</file>

<file path=ppt/slides/_rels/slide69.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69.xml"/><Relationship Id="rId1" Type="http://schemas.openxmlformats.org/officeDocument/2006/relationships/slideLayout" Target="../slideLayouts/slideLayout10.xml"/><Relationship Id="rId6" Type="http://schemas.openxmlformats.org/officeDocument/2006/relationships/image" Target="../media/image71.jpeg"/><Relationship Id="rId5" Type="http://schemas.openxmlformats.org/officeDocument/2006/relationships/image" Target="../media/image70.jpeg"/><Relationship Id="rId4" Type="http://schemas.openxmlformats.org/officeDocument/2006/relationships/image" Target="../media/image69.jpeg"/></Relationships>
</file>

<file path=ppt/slides/_rels/slide70.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70.xml"/><Relationship Id="rId1" Type="http://schemas.openxmlformats.org/officeDocument/2006/relationships/slideLayout" Target="../slideLayouts/slideLayout10.xml"/><Relationship Id="rId6" Type="http://schemas.openxmlformats.org/officeDocument/2006/relationships/image" Target="../media/image75.jpeg"/><Relationship Id="rId5" Type="http://schemas.openxmlformats.org/officeDocument/2006/relationships/image" Target="../media/image74.jpeg"/><Relationship Id="rId4" Type="http://schemas.openxmlformats.org/officeDocument/2006/relationships/image" Target="../media/image73.jpeg"/></Relationships>
</file>

<file path=ppt/slides/_rels/slide71.xml.rels><?xml version="1.0" encoding="UTF-8" standalone="yes"?>
<Relationships xmlns="http://schemas.openxmlformats.org/package/2006/relationships"><Relationship Id="rId3" Type="http://schemas.openxmlformats.org/officeDocument/2006/relationships/image" Target="../media/image72.jpeg"/><Relationship Id="rId7" Type="http://schemas.openxmlformats.org/officeDocument/2006/relationships/image" Target="../media/image76.jpeg"/><Relationship Id="rId2" Type="http://schemas.openxmlformats.org/officeDocument/2006/relationships/notesSlide" Target="../notesSlides/notesSlide71.xml"/><Relationship Id="rId1" Type="http://schemas.openxmlformats.org/officeDocument/2006/relationships/slideLayout" Target="../slideLayouts/slideLayout10.xml"/><Relationship Id="rId6" Type="http://schemas.openxmlformats.org/officeDocument/2006/relationships/image" Target="../media/image75.jpeg"/><Relationship Id="rId5" Type="http://schemas.openxmlformats.org/officeDocument/2006/relationships/image" Target="../media/image74.jpeg"/><Relationship Id="rId4" Type="http://schemas.openxmlformats.org/officeDocument/2006/relationships/image" Target="../media/image73.jpeg"/></Relationships>
</file>

<file path=ppt/slides/_rels/slide72.xml.rels><?xml version="1.0" encoding="UTF-8" standalone="yes"?>
<Relationships xmlns="http://schemas.openxmlformats.org/package/2006/relationships"><Relationship Id="rId8" Type="http://schemas.openxmlformats.org/officeDocument/2006/relationships/image" Target="../media/image77.jpeg"/><Relationship Id="rId3" Type="http://schemas.openxmlformats.org/officeDocument/2006/relationships/image" Target="../media/image72.jpeg"/><Relationship Id="rId7" Type="http://schemas.openxmlformats.org/officeDocument/2006/relationships/image" Target="../media/image76.jpeg"/><Relationship Id="rId2" Type="http://schemas.openxmlformats.org/officeDocument/2006/relationships/notesSlide" Target="../notesSlides/notesSlide72.xml"/><Relationship Id="rId1" Type="http://schemas.openxmlformats.org/officeDocument/2006/relationships/slideLayout" Target="../slideLayouts/slideLayout10.xml"/><Relationship Id="rId6" Type="http://schemas.openxmlformats.org/officeDocument/2006/relationships/image" Target="../media/image75.jpeg"/><Relationship Id="rId5" Type="http://schemas.openxmlformats.org/officeDocument/2006/relationships/image" Target="../media/image74.jpeg"/><Relationship Id="rId4" Type="http://schemas.openxmlformats.org/officeDocument/2006/relationships/image" Target="../media/image73.jpeg"/></Relationships>
</file>

<file path=ppt/slides/_rels/slide73.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73.xml"/><Relationship Id="rId1" Type="http://schemas.openxmlformats.org/officeDocument/2006/relationships/slideLayout" Target="../slideLayouts/slideLayout10.xml"/><Relationship Id="rId6" Type="http://schemas.openxmlformats.org/officeDocument/2006/relationships/image" Target="../media/image72.jpeg"/><Relationship Id="rId5" Type="http://schemas.openxmlformats.org/officeDocument/2006/relationships/image" Target="../media/image77.jpeg"/><Relationship Id="rId4" Type="http://schemas.openxmlformats.org/officeDocument/2006/relationships/image" Target="../media/image76.jpeg"/></Relationships>
</file>

<file path=ppt/slides/_rels/slide74.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notesSlide" Target="../notesSlides/notesSlide74.xml"/><Relationship Id="rId1" Type="http://schemas.openxmlformats.org/officeDocument/2006/relationships/slideLayout" Target="../slideLayouts/slideLayout10.xml"/><Relationship Id="rId6" Type="http://schemas.openxmlformats.org/officeDocument/2006/relationships/image" Target="../media/image81.jpeg"/><Relationship Id="rId5" Type="http://schemas.openxmlformats.org/officeDocument/2006/relationships/image" Target="../media/image80.jpeg"/><Relationship Id="rId4" Type="http://schemas.openxmlformats.org/officeDocument/2006/relationships/image" Target="../media/image79.jpeg"/></Relationships>
</file>

<file path=ppt/slides/_rels/slide75.xml.rels><?xml version="1.0" encoding="UTF-8" standalone="yes"?>
<Relationships xmlns="http://schemas.openxmlformats.org/package/2006/relationships"><Relationship Id="rId3" Type="http://schemas.openxmlformats.org/officeDocument/2006/relationships/image" Target="../media/image78.jpeg"/><Relationship Id="rId7" Type="http://schemas.openxmlformats.org/officeDocument/2006/relationships/image" Target="../media/image82.jpeg"/><Relationship Id="rId2" Type="http://schemas.openxmlformats.org/officeDocument/2006/relationships/notesSlide" Target="../notesSlides/notesSlide75.xml"/><Relationship Id="rId1" Type="http://schemas.openxmlformats.org/officeDocument/2006/relationships/slideLayout" Target="../slideLayouts/slideLayout10.xml"/><Relationship Id="rId6" Type="http://schemas.openxmlformats.org/officeDocument/2006/relationships/image" Target="../media/image81.jpeg"/><Relationship Id="rId5" Type="http://schemas.openxmlformats.org/officeDocument/2006/relationships/image" Target="../media/image80.jpeg"/><Relationship Id="rId4" Type="http://schemas.openxmlformats.org/officeDocument/2006/relationships/image" Target="../media/image79.jpeg"/></Relationships>
</file>

<file path=ppt/slides/_rels/slide76.xml.rels><?xml version="1.0" encoding="UTF-8" standalone="yes"?>
<Relationships xmlns="http://schemas.openxmlformats.org/package/2006/relationships"><Relationship Id="rId8" Type="http://schemas.openxmlformats.org/officeDocument/2006/relationships/image" Target="../media/image83.jpeg"/><Relationship Id="rId3" Type="http://schemas.openxmlformats.org/officeDocument/2006/relationships/image" Target="../media/image78.jpeg"/><Relationship Id="rId7" Type="http://schemas.openxmlformats.org/officeDocument/2006/relationships/image" Target="../media/image82.jpeg"/><Relationship Id="rId2" Type="http://schemas.openxmlformats.org/officeDocument/2006/relationships/notesSlide" Target="../notesSlides/notesSlide76.xml"/><Relationship Id="rId1" Type="http://schemas.openxmlformats.org/officeDocument/2006/relationships/slideLayout" Target="../slideLayouts/slideLayout10.xml"/><Relationship Id="rId6" Type="http://schemas.openxmlformats.org/officeDocument/2006/relationships/image" Target="../media/image81.jpeg"/><Relationship Id="rId5" Type="http://schemas.openxmlformats.org/officeDocument/2006/relationships/image" Target="../media/image80.jpeg"/><Relationship Id="rId4" Type="http://schemas.openxmlformats.org/officeDocument/2006/relationships/image" Target="../media/image79.jpeg"/></Relationships>
</file>

<file path=ppt/slides/_rels/slide77.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notesSlide" Target="../notesSlides/notesSlide77.xml"/><Relationship Id="rId1" Type="http://schemas.openxmlformats.org/officeDocument/2006/relationships/slideLayout" Target="../slideLayouts/slideLayout10.xml"/><Relationship Id="rId6" Type="http://schemas.openxmlformats.org/officeDocument/2006/relationships/image" Target="../media/image78.jpeg"/><Relationship Id="rId5" Type="http://schemas.openxmlformats.org/officeDocument/2006/relationships/image" Target="../media/image83.jpeg"/><Relationship Id="rId4" Type="http://schemas.openxmlformats.org/officeDocument/2006/relationships/image" Target="../media/image82.jpeg"/></Relationships>
</file>

<file path=ppt/slides/_rels/slide78.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notesSlide" Target="../notesSlides/notesSlide78.xml"/><Relationship Id="rId1" Type="http://schemas.openxmlformats.org/officeDocument/2006/relationships/slideLayout" Target="../slideLayouts/slideLayout10.xml"/><Relationship Id="rId6" Type="http://schemas.openxmlformats.org/officeDocument/2006/relationships/image" Target="../media/image87.jpeg"/><Relationship Id="rId5" Type="http://schemas.openxmlformats.org/officeDocument/2006/relationships/image" Target="../media/image86.jpeg"/><Relationship Id="rId4" Type="http://schemas.openxmlformats.org/officeDocument/2006/relationships/image" Target="../media/image85.jpeg"/></Relationships>
</file>

<file path=ppt/slides/_rels/slide79.xml.rels><?xml version="1.0" encoding="UTF-8" standalone="yes"?>
<Relationships xmlns="http://schemas.openxmlformats.org/package/2006/relationships"><Relationship Id="rId3" Type="http://schemas.openxmlformats.org/officeDocument/2006/relationships/image" Target="../media/image85.jpeg"/><Relationship Id="rId7" Type="http://schemas.openxmlformats.org/officeDocument/2006/relationships/image" Target="../media/image88.jpeg"/><Relationship Id="rId2" Type="http://schemas.openxmlformats.org/officeDocument/2006/relationships/notesSlide" Target="../notesSlides/notesSlide79.xml"/><Relationship Id="rId1" Type="http://schemas.openxmlformats.org/officeDocument/2006/relationships/slideLayout" Target="../slideLayouts/slideLayout10.xml"/><Relationship Id="rId6" Type="http://schemas.openxmlformats.org/officeDocument/2006/relationships/image" Target="../media/image84.jpeg"/><Relationship Id="rId5" Type="http://schemas.openxmlformats.org/officeDocument/2006/relationships/image" Target="../media/image87.jpeg"/><Relationship Id="rId4" Type="http://schemas.openxmlformats.org/officeDocument/2006/relationships/image" Target="../media/image86.jpeg"/></Relationships>
</file>

<file path=ppt/slides/_rels/slide80.xml.rels><?xml version="1.0" encoding="UTF-8" standalone="yes"?>
<Relationships xmlns="http://schemas.openxmlformats.org/package/2006/relationships"><Relationship Id="rId8" Type="http://schemas.openxmlformats.org/officeDocument/2006/relationships/image" Target="../media/image89.jpeg"/><Relationship Id="rId3" Type="http://schemas.openxmlformats.org/officeDocument/2006/relationships/image" Target="../media/image85.jpeg"/><Relationship Id="rId7" Type="http://schemas.openxmlformats.org/officeDocument/2006/relationships/image" Target="../media/image88.jpeg"/><Relationship Id="rId2" Type="http://schemas.openxmlformats.org/officeDocument/2006/relationships/notesSlide" Target="../notesSlides/notesSlide80.xml"/><Relationship Id="rId1" Type="http://schemas.openxmlformats.org/officeDocument/2006/relationships/slideLayout" Target="../slideLayouts/slideLayout10.xml"/><Relationship Id="rId6" Type="http://schemas.openxmlformats.org/officeDocument/2006/relationships/image" Target="../media/image84.jpeg"/><Relationship Id="rId5" Type="http://schemas.openxmlformats.org/officeDocument/2006/relationships/image" Target="../media/image87.jpeg"/><Relationship Id="rId4" Type="http://schemas.openxmlformats.org/officeDocument/2006/relationships/image" Target="../media/image86.jpeg"/></Relationships>
</file>

<file path=ppt/slides/_rels/slide81.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notesSlide" Target="../notesSlides/notesSlide81.xml"/><Relationship Id="rId1" Type="http://schemas.openxmlformats.org/officeDocument/2006/relationships/slideLayout" Target="../slideLayouts/slideLayout10.xml"/><Relationship Id="rId6" Type="http://schemas.openxmlformats.org/officeDocument/2006/relationships/image" Target="../media/image87.jpeg"/><Relationship Id="rId5" Type="http://schemas.openxmlformats.org/officeDocument/2006/relationships/image" Target="../media/image89.jpeg"/><Relationship Id="rId4" Type="http://schemas.openxmlformats.org/officeDocument/2006/relationships/image" Target="../media/image88.jpeg"/></Relationships>
</file>

<file path=ppt/slides/_rels/slide82.xml.rels><?xml version="1.0" encoding="UTF-8" standalone="yes"?>
<Relationships xmlns="http://schemas.openxmlformats.org/package/2006/relationships"><Relationship Id="rId3" Type="http://schemas.openxmlformats.org/officeDocument/2006/relationships/image" Target="../media/image90.jpeg"/><Relationship Id="rId2" Type="http://schemas.openxmlformats.org/officeDocument/2006/relationships/notesSlide" Target="../notesSlides/notesSlide82.xml"/><Relationship Id="rId1" Type="http://schemas.openxmlformats.org/officeDocument/2006/relationships/slideLayout" Target="../slideLayouts/slideLayout10.xml"/><Relationship Id="rId6" Type="http://schemas.openxmlformats.org/officeDocument/2006/relationships/image" Target="../media/image93.jpeg"/><Relationship Id="rId5" Type="http://schemas.openxmlformats.org/officeDocument/2006/relationships/image" Target="../media/image92.jpeg"/><Relationship Id="rId4" Type="http://schemas.openxmlformats.org/officeDocument/2006/relationships/image" Target="../media/image91.jpeg"/></Relationships>
</file>

<file path=ppt/slides/_rels/slide83.xml.rels><?xml version="1.0" encoding="UTF-8" standalone="yes"?>
<Relationships xmlns="http://schemas.openxmlformats.org/package/2006/relationships"><Relationship Id="rId3" Type="http://schemas.openxmlformats.org/officeDocument/2006/relationships/image" Target="../media/image90.jpeg"/><Relationship Id="rId7" Type="http://schemas.openxmlformats.org/officeDocument/2006/relationships/image" Target="../media/image94.jpeg"/><Relationship Id="rId2" Type="http://schemas.openxmlformats.org/officeDocument/2006/relationships/notesSlide" Target="../notesSlides/notesSlide83.xml"/><Relationship Id="rId1" Type="http://schemas.openxmlformats.org/officeDocument/2006/relationships/slideLayout" Target="../slideLayouts/slideLayout10.xml"/><Relationship Id="rId6" Type="http://schemas.openxmlformats.org/officeDocument/2006/relationships/image" Target="../media/image93.jpeg"/><Relationship Id="rId5" Type="http://schemas.openxmlformats.org/officeDocument/2006/relationships/image" Target="../media/image92.jpeg"/><Relationship Id="rId4" Type="http://schemas.openxmlformats.org/officeDocument/2006/relationships/image" Target="../media/image91.jpeg"/></Relationships>
</file>

<file path=ppt/slides/_rels/slide84.xml.rels><?xml version="1.0" encoding="UTF-8" standalone="yes"?>
<Relationships xmlns="http://schemas.openxmlformats.org/package/2006/relationships"><Relationship Id="rId8" Type="http://schemas.openxmlformats.org/officeDocument/2006/relationships/image" Target="../media/image95.jpeg"/><Relationship Id="rId3" Type="http://schemas.openxmlformats.org/officeDocument/2006/relationships/image" Target="../media/image90.jpeg"/><Relationship Id="rId7" Type="http://schemas.openxmlformats.org/officeDocument/2006/relationships/image" Target="../media/image94.jpeg"/><Relationship Id="rId2" Type="http://schemas.openxmlformats.org/officeDocument/2006/relationships/notesSlide" Target="../notesSlides/notesSlide84.xml"/><Relationship Id="rId1" Type="http://schemas.openxmlformats.org/officeDocument/2006/relationships/slideLayout" Target="../slideLayouts/slideLayout10.xml"/><Relationship Id="rId6" Type="http://schemas.openxmlformats.org/officeDocument/2006/relationships/image" Target="../media/image93.jpeg"/><Relationship Id="rId5" Type="http://schemas.openxmlformats.org/officeDocument/2006/relationships/image" Target="../media/image92.jpeg"/><Relationship Id="rId4" Type="http://schemas.openxmlformats.org/officeDocument/2006/relationships/image" Target="../media/image91.jpeg"/></Relationships>
</file>

<file path=ppt/slides/_rels/slide85.xml.rels><?xml version="1.0" encoding="UTF-8" standalone="yes"?>
<Relationships xmlns="http://schemas.openxmlformats.org/package/2006/relationships"><Relationship Id="rId3" Type="http://schemas.openxmlformats.org/officeDocument/2006/relationships/image" Target="../media/image93.jpeg"/><Relationship Id="rId2" Type="http://schemas.openxmlformats.org/officeDocument/2006/relationships/notesSlide" Target="../notesSlides/notesSlide85.xml"/><Relationship Id="rId1" Type="http://schemas.openxmlformats.org/officeDocument/2006/relationships/slideLayout" Target="../slideLayouts/slideLayout10.xml"/><Relationship Id="rId6" Type="http://schemas.openxmlformats.org/officeDocument/2006/relationships/image" Target="../media/image90.jpeg"/><Relationship Id="rId5" Type="http://schemas.openxmlformats.org/officeDocument/2006/relationships/image" Target="../media/image95.jpeg"/><Relationship Id="rId4" Type="http://schemas.openxmlformats.org/officeDocument/2006/relationships/image" Target="../media/image94.jpeg"/></Relationships>
</file>

<file path=ppt/slides/_rels/slide86.xml.rels><?xml version="1.0" encoding="UTF-8" standalone="yes"?>
<Relationships xmlns="http://schemas.openxmlformats.org/package/2006/relationships"><Relationship Id="rId3" Type="http://schemas.openxmlformats.org/officeDocument/2006/relationships/image" Target="../media/image96.jpeg"/><Relationship Id="rId2" Type="http://schemas.openxmlformats.org/officeDocument/2006/relationships/notesSlide" Target="../notesSlides/notesSlide86.xml"/><Relationship Id="rId1" Type="http://schemas.openxmlformats.org/officeDocument/2006/relationships/slideLayout" Target="../slideLayouts/slideLayout10.xml"/><Relationship Id="rId6" Type="http://schemas.openxmlformats.org/officeDocument/2006/relationships/image" Target="../media/image99.jpeg"/><Relationship Id="rId5" Type="http://schemas.openxmlformats.org/officeDocument/2006/relationships/image" Target="../media/image98.jpeg"/><Relationship Id="rId4" Type="http://schemas.openxmlformats.org/officeDocument/2006/relationships/image" Target="../media/image97.jpeg"/></Relationships>
</file>

<file path=ppt/slides/_rels/slide87.xml.rels><?xml version="1.0" encoding="UTF-8" standalone="yes"?>
<Relationships xmlns="http://schemas.openxmlformats.org/package/2006/relationships"><Relationship Id="rId3" Type="http://schemas.openxmlformats.org/officeDocument/2006/relationships/image" Target="../media/image96.jpeg"/><Relationship Id="rId7" Type="http://schemas.openxmlformats.org/officeDocument/2006/relationships/image" Target="../media/image100.jpeg"/><Relationship Id="rId2" Type="http://schemas.openxmlformats.org/officeDocument/2006/relationships/notesSlide" Target="../notesSlides/notesSlide87.xml"/><Relationship Id="rId1" Type="http://schemas.openxmlformats.org/officeDocument/2006/relationships/slideLayout" Target="../slideLayouts/slideLayout10.xml"/><Relationship Id="rId6" Type="http://schemas.openxmlformats.org/officeDocument/2006/relationships/image" Target="../media/image99.jpeg"/><Relationship Id="rId5" Type="http://schemas.openxmlformats.org/officeDocument/2006/relationships/image" Target="../media/image98.jpeg"/><Relationship Id="rId4" Type="http://schemas.openxmlformats.org/officeDocument/2006/relationships/image" Target="../media/image97.jpeg"/></Relationships>
</file>

<file path=ppt/slides/_rels/slide88.xml.rels><?xml version="1.0" encoding="UTF-8" standalone="yes"?>
<Relationships xmlns="http://schemas.openxmlformats.org/package/2006/relationships"><Relationship Id="rId8" Type="http://schemas.openxmlformats.org/officeDocument/2006/relationships/image" Target="../media/image101.jpeg"/><Relationship Id="rId3" Type="http://schemas.openxmlformats.org/officeDocument/2006/relationships/image" Target="../media/image96.jpeg"/><Relationship Id="rId7" Type="http://schemas.openxmlformats.org/officeDocument/2006/relationships/image" Target="../media/image100.jpeg"/><Relationship Id="rId2" Type="http://schemas.openxmlformats.org/officeDocument/2006/relationships/notesSlide" Target="../notesSlides/notesSlide88.xml"/><Relationship Id="rId1" Type="http://schemas.openxmlformats.org/officeDocument/2006/relationships/slideLayout" Target="../slideLayouts/slideLayout10.xml"/><Relationship Id="rId6" Type="http://schemas.openxmlformats.org/officeDocument/2006/relationships/image" Target="../media/image99.jpeg"/><Relationship Id="rId5" Type="http://schemas.openxmlformats.org/officeDocument/2006/relationships/image" Target="../media/image98.jpeg"/><Relationship Id="rId4" Type="http://schemas.openxmlformats.org/officeDocument/2006/relationships/image" Target="../media/image97.jpeg"/></Relationships>
</file>

<file path=ppt/slides/_rels/slide89.xml.rels><?xml version="1.0" encoding="UTF-8" standalone="yes"?>
<Relationships xmlns="http://schemas.openxmlformats.org/package/2006/relationships"><Relationship Id="rId3" Type="http://schemas.openxmlformats.org/officeDocument/2006/relationships/image" Target="../media/image99.jpeg"/><Relationship Id="rId2" Type="http://schemas.openxmlformats.org/officeDocument/2006/relationships/notesSlide" Target="../notesSlides/notesSlide89.xml"/><Relationship Id="rId1" Type="http://schemas.openxmlformats.org/officeDocument/2006/relationships/slideLayout" Target="../slideLayouts/slideLayout10.xml"/><Relationship Id="rId6" Type="http://schemas.openxmlformats.org/officeDocument/2006/relationships/image" Target="../media/image97.jpeg"/><Relationship Id="rId5" Type="http://schemas.openxmlformats.org/officeDocument/2006/relationships/image" Target="../media/image101.jpeg"/><Relationship Id="rId4" Type="http://schemas.openxmlformats.org/officeDocument/2006/relationships/image" Target="../media/image100.jpeg"/></Relationships>
</file>

<file path=ppt/slides/_rels/slide90.xml.rels><?xml version="1.0" encoding="UTF-8" standalone="yes"?>
<Relationships xmlns="http://schemas.openxmlformats.org/package/2006/relationships"><Relationship Id="rId3" Type="http://schemas.openxmlformats.org/officeDocument/2006/relationships/image" Target="../media/image102.jpeg"/><Relationship Id="rId2" Type="http://schemas.openxmlformats.org/officeDocument/2006/relationships/notesSlide" Target="../notesSlides/notesSlide90.xml"/><Relationship Id="rId1" Type="http://schemas.openxmlformats.org/officeDocument/2006/relationships/slideLayout" Target="../slideLayouts/slideLayout10.xml"/><Relationship Id="rId6" Type="http://schemas.openxmlformats.org/officeDocument/2006/relationships/image" Target="../media/image105.jpeg"/><Relationship Id="rId5" Type="http://schemas.openxmlformats.org/officeDocument/2006/relationships/image" Target="../media/image104.jpeg"/><Relationship Id="rId4" Type="http://schemas.openxmlformats.org/officeDocument/2006/relationships/image" Target="../media/image103.jpeg"/></Relationships>
</file>

<file path=ppt/slides/_rels/slide91.xml.rels><?xml version="1.0" encoding="UTF-8" standalone="yes"?>
<Relationships xmlns="http://schemas.openxmlformats.org/package/2006/relationships"><Relationship Id="rId3" Type="http://schemas.openxmlformats.org/officeDocument/2006/relationships/image" Target="../media/image102.jpeg"/><Relationship Id="rId7" Type="http://schemas.openxmlformats.org/officeDocument/2006/relationships/image" Target="../media/image106.jpeg"/><Relationship Id="rId2" Type="http://schemas.openxmlformats.org/officeDocument/2006/relationships/notesSlide" Target="../notesSlides/notesSlide91.xml"/><Relationship Id="rId1" Type="http://schemas.openxmlformats.org/officeDocument/2006/relationships/slideLayout" Target="../slideLayouts/slideLayout10.xml"/><Relationship Id="rId6" Type="http://schemas.openxmlformats.org/officeDocument/2006/relationships/image" Target="../media/image105.jpeg"/><Relationship Id="rId5" Type="http://schemas.openxmlformats.org/officeDocument/2006/relationships/image" Target="../media/image104.jpeg"/><Relationship Id="rId4" Type="http://schemas.openxmlformats.org/officeDocument/2006/relationships/image" Target="../media/image103.jpeg"/></Relationships>
</file>

<file path=ppt/slides/_rels/slide92.xml.rels><?xml version="1.0" encoding="UTF-8" standalone="yes"?>
<Relationships xmlns="http://schemas.openxmlformats.org/package/2006/relationships"><Relationship Id="rId8" Type="http://schemas.openxmlformats.org/officeDocument/2006/relationships/image" Target="../media/image107.jpeg"/><Relationship Id="rId3" Type="http://schemas.openxmlformats.org/officeDocument/2006/relationships/image" Target="../media/image102.jpeg"/><Relationship Id="rId7" Type="http://schemas.openxmlformats.org/officeDocument/2006/relationships/image" Target="../media/image106.jpeg"/><Relationship Id="rId2" Type="http://schemas.openxmlformats.org/officeDocument/2006/relationships/notesSlide" Target="../notesSlides/notesSlide92.xml"/><Relationship Id="rId1" Type="http://schemas.openxmlformats.org/officeDocument/2006/relationships/slideLayout" Target="../slideLayouts/slideLayout10.xml"/><Relationship Id="rId6" Type="http://schemas.openxmlformats.org/officeDocument/2006/relationships/image" Target="../media/image105.jpeg"/><Relationship Id="rId5" Type="http://schemas.openxmlformats.org/officeDocument/2006/relationships/image" Target="../media/image104.jpeg"/><Relationship Id="rId4" Type="http://schemas.openxmlformats.org/officeDocument/2006/relationships/image" Target="../media/image103.jpeg"/></Relationships>
</file>

<file path=ppt/slides/_rels/slide93.xml.rels><?xml version="1.0" encoding="UTF-8" standalone="yes"?>
<Relationships xmlns="http://schemas.openxmlformats.org/package/2006/relationships"><Relationship Id="rId3" Type="http://schemas.openxmlformats.org/officeDocument/2006/relationships/image" Target="../media/image105.jpeg"/><Relationship Id="rId2" Type="http://schemas.openxmlformats.org/officeDocument/2006/relationships/notesSlide" Target="../notesSlides/notesSlide93.xml"/><Relationship Id="rId1" Type="http://schemas.openxmlformats.org/officeDocument/2006/relationships/slideLayout" Target="../slideLayouts/slideLayout10.xml"/><Relationship Id="rId6" Type="http://schemas.openxmlformats.org/officeDocument/2006/relationships/image" Target="../media/image102.jpeg"/><Relationship Id="rId5" Type="http://schemas.openxmlformats.org/officeDocument/2006/relationships/image" Target="../media/image107.jpeg"/><Relationship Id="rId4" Type="http://schemas.openxmlformats.org/officeDocument/2006/relationships/image" Target="../media/image106.jpeg"/></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94.xml"/><Relationship Id="rId1" Type="http://schemas.openxmlformats.org/officeDocument/2006/relationships/slideLayout" Target="../slideLayouts/slideLayout5.xml"/></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95.xml"/><Relationship Id="rId1" Type="http://schemas.openxmlformats.org/officeDocument/2006/relationships/slideLayout" Target="../slideLayouts/slideLayout5.xml"/></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96.xml"/><Relationship Id="rId1" Type="http://schemas.openxmlformats.org/officeDocument/2006/relationships/slideLayout" Target="../slideLayouts/slideLayout5.xml"/></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97.xml"/><Relationship Id="rId1" Type="http://schemas.openxmlformats.org/officeDocument/2006/relationships/slideLayout" Target="../slideLayouts/slideLayout5.xml"/></Relationships>
</file>

<file path=ppt/slides/_rels/slide98.xml.rels><?xml version="1.0" encoding="UTF-8" standalone="yes"?>
<Relationships xmlns="http://schemas.openxmlformats.org/package/2006/relationships"><Relationship Id="rId3" Type="http://schemas.openxmlformats.org/officeDocument/2006/relationships/image" Target="../media/image108.jpeg"/><Relationship Id="rId2" Type="http://schemas.openxmlformats.org/officeDocument/2006/relationships/notesSlide" Target="../notesSlides/notesSlide98.xml"/><Relationship Id="rId1" Type="http://schemas.openxmlformats.org/officeDocument/2006/relationships/slideLayout" Target="../slideLayouts/slideLayout10.xml"/></Relationships>
</file>

<file path=ppt/slides/_rels/slide99.xml.rels><?xml version="1.0" encoding="UTF-8" standalone="yes"?>
<Relationships xmlns="http://schemas.openxmlformats.org/package/2006/relationships"><Relationship Id="rId3" Type="http://schemas.openxmlformats.org/officeDocument/2006/relationships/image" Target="../media/image109.jpeg"/><Relationship Id="rId2" Type="http://schemas.openxmlformats.org/officeDocument/2006/relationships/notesSlide" Target="../notesSlides/notesSlide99.xml"/><Relationship Id="rId1" Type="http://schemas.openxmlformats.org/officeDocument/2006/relationships/slideLayout" Target="../slideLayouts/slideLayout10.xml"/><Relationship Id="rId4" Type="http://schemas.openxmlformats.org/officeDocument/2006/relationships/image" Target="../media/image110.jpeg"/></Relationships>
</file>

<file path=ppt/slides/_rels/slide100.xml.rels><?xml version="1.0" encoding="UTF-8" standalone="yes"?>
<Relationships xmlns="http://schemas.openxmlformats.org/package/2006/relationships"><Relationship Id="rId3" Type="http://schemas.openxmlformats.org/officeDocument/2006/relationships/image" Target="../media/image109.jpeg"/><Relationship Id="rId2" Type="http://schemas.openxmlformats.org/officeDocument/2006/relationships/notesSlide" Target="../notesSlides/notesSlide100.xml"/><Relationship Id="rId1" Type="http://schemas.openxmlformats.org/officeDocument/2006/relationships/slideLayout" Target="../slideLayouts/slideLayout10.xml"/><Relationship Id="rId5" Type="http://schemas.openxmlformats.org/officeDocument/2006/relationships/image" Target="../media/image110.jpeg"/><Relationship Id="rId4" Type="http://schemas.openxmlformats.org/officeDocument/2006/relationships/image" Target="../media/image111.jpeg"/></Relationships>
</file>

<file path=ppt/slides/_rels/slide101.xml.rels><?xml version="1.0" encoding="UTF-8" standalone="yes"?>
<Relationships xmlns="http://schemas.openxmlformats.org/package/2006/relationships"><Relationship Id="rId3" Type="http://schemas.openxmlformats.org/officeDocument/2006/relationships/image" Target="../media/image112.jpeg"/><Relationship Id="rId2" Type="http://schemas.openxmlformats.org/officeDocument/2006/relationships/notesSlide" Target="../notesSlides/notesSlide101.xml"/><Relationship Id="rId1" Type="http://schemas.openxmlformats.org/officeDocument/2006/relationships/slideLayout" Target="../slideLayouts/slideLayout10.xml"/><Relationship Id="rId6" Type="http://schemas.openxmlformats.org/officeDocument/2006/relationships/image" Target="../media/image110.jpeg"/><Relationship Id="rId5" Type="http://schemas.openxmlformats.org/officeDocument/2006/relationships/image" Target="../media/image111.jpeg"/><Relationship Id="rId4" Type="http://schemas.openxmlformats.org/officeDocument/2006/relationships/image" Target="../media/image109.jpeg"/></Relationships>
</file>

<file path=ppt/slides/_rels/slide102.xml.rels><?xml version="1.0" encoding="UTF-8" standalone="yes"?>
<Relationships xmlns="http://schemas.openxmlformats.org/package/2006/relationships"><Relationship Id="rId3" Type="http://schemas.openxmlformats.org/officeDocument/2006/relationships/image" Target="../media/image112.jpeg"/><Relationship Id="rId2" Type="http://schemas.openxmlformats.org/officeDocument/2006/relationships/notesSlide" Target="../notesSlides/notesSlide102.xml"/><Relationship Id="rId1" Type="http://schemas.openxmlformats.org/officeDocument/2006/relationships/slideLayout" Target="../slideLayouts/slideLayout10.xml"/><Relationship Id="rId6" Type="http://schemas.openxmlformats.org/officeDocument/2006/relationships/image" Target="../media/image109.jpeg"/><Relationship Id="rId5" Type="http://schemas.openxmlformats.org/officeDocument/2006/relationships/image" Target="../media/image110.jpeg"/><Relationship Id="rId4" Type="http://schemas.openxmlformats.org/officeDocument/2006/relationships/image" Target="../media/image111.jpeg"/></Relationships>
</file>

<file path=ppt/slides/_rels/slide103.xml.rels><?xml version="1.0" encoding="UTF-8" standalone="yes"?>
<Relationships xmlns="http://schemas.openxmlformats.org/package/2006/relationships"><Relationship Id="rId3" Type="http://schemas.openxmlformats.org/officeDocument/2006/relationships/image" Target="../media/image113.jpeg"/><Relationship Id="rId2" Type="http://schemas.openxmlformats.org/officeDocument/2006/relationships/notesSlide" Target="../notesSlides/notesSlide103.xml"/><Relationship Id="rId1" Type="http://schemas.openxmlformats.org/officeDocument/2006/relationships/slideLayout" Target="../slideLayouts/slideLayout10.xml"/></Relationships>
</file>

<file path=ppt/slides/_rels/slide104.xml.rels><?xml version="1.0" encoding="UTF-8" standalone="yes"?>
<Relationships xmlns="http://schemas.openxmlformats.org/package/2006/relationships"><Relationship Id="rId3" Type="http://schemas.openxmlformats.org/officeDocument/2006/relationships/image" Target="../media/image114.jpeg"/><Relationship Id="rId2" Type="http://schemas.openxmlformats.org/officeDocument/2006/relationships/notesSlide" Target="../notesSlides/notesSlide104.xml"/><Relationship Id="rId1" Type="http://schemas.openxmlformats.org/officeDocument/2006/relationships/slideLayout" Target="../slideLayouts/slideLayout10.xml"/><Relationship Id="rId4" Type="http://schemas.openxmlformats.org/officeDocument/2006/relationships/image" Target="../media/image113.jpeg"/></Relationships>
</file>

<file path=ppt/slides/_rels/slide105.xml.rels><?xml version="1.0" encoding="UTF-8" standalone="yes"?>
<Relationships xmlns="http://schemas.openxmlformats.org/package/2006/relationships"><Relationship Id="rId3" Type="http://schemas.openxmlformats.org/officeDocument/2006/relationships/image" Target="../media/image114.jpeg"/><Relationship Id="rId2" Type="http://schemas.openxmlformats.org/officeDocument/2006/relationships/notesSlide" Target="../notesSlides/notesSlide105.xml"/><Relationship Id="rId1" Type="http://schemas.openxmlformats.org/officeDocument/2006/relationships/slideLayout" Target="../slideLayouts/slideLayout10.xml"/><Relationship Id="rId5" Type="http://schemas.openxmlformats.org/officeDocument/2006/relationships/image" Target="../media/image113.jpeg"/><Relationship Id="rId4" Type="http://schemas.openxmlformats.org/officeDocument/2006/relationships/image" Target="../media/image115.jpeg"/></Relationships>
</file>

<file path=ppt/slides/_rels/slide106.xml.rels><?xml version="1.0" encoding="UTF-8" standalone="yes"?>
<Relationships xmlns="http://schemas.openxmlformats.org/package/2006/relationships"><Relationship Id="rId3" Type="http://schemas.openxmlformats.org/officeDocument/2006/relationships/image" Target="../media/image116.jpeg"/><Relationship Id="rId2" Type="http://schemas.openxmlformats.org/officeDocument/2006/relationships/notesSlide" Target="../notesSlides/notesSlide106.xml"/><Relationship Id="rId1" Type="http://schemas.openxmlformats.org/officeDocument/2006/relationships/slideLayout" Target="../slideLayouts/slideLayout10.xml"/><Relationship Id="rId6" Type="http://schemas.openxmlformats.org/officeDocument/2006/relationships/image" Target="../media/image113.jpeg"/><Relationship Id="rId5" Type="http://schemas.openxmlformats.org/officeDocument/2006/relationships/image" Target="../media/image114.jpeg"/><Relationship Id="rId4" Type="http://schemas.openxmlformats.org/officeDocument/2006/relationships/image" Target="../media/image115.jpeg"/></Relationships>
</file>

<file path=ppt/slides/_rels/slide107.xml.rels><?xml version="1.0" encoding="UTF-8" standalone="yes"?>
<Relationships xmlns="http://schemas.openxmlformats.org/package/2006/relationships"><Relationship Id="rId3" Type="http://schemas.openxmlformats.org/officeDocument/2006/relationships/image" Target="../media/image116.jpeg"/><Relationship Id="rId2" Type="http://schemas.openxmlformats.org/officeDocument/2006/relationships/notesSlide" Target="../notesSlides/notesSlide107.xml"/><Relationship Id="rId1" Type="http://schemas.openxmlformats.org/officeDocument/2006/relationships/slideLayout" Target="../slideLayouts/slideLayout10.xml"/><Relationship Id="rId6" Type="http://schemas.openxmlformats.org/officeDocument/2006/relationships/image" Target="../media/image113.jpeg"/><Relationship Id="rId5" Type="http://schemas.openxmlformats.org/officeDocument/2006/relationships/image" Target="../media/image114.jpeg"/><Relationship Id="rId4" Type="http://schemas.openxmlformats.org/officeDocument/2006/relationships/image" Target="../media/image115.jpeg"/></Relationships>
</file>

<file path=ppt/slides/_rels/slide108.xml.rels><?xml version="1.0" encoding="UTF-8" standalone="yes"?>
<Relationships xmlns="http://schemas.openxmlformats.org/package/2006/relationships"><Relationship Id="rId3" Type="http://schemas.openxmlformats.org/officeDocument/2006/relationships/image" Target="../media/image117.jpeg"/><Relationship Id="rId2" Type="http://schemas.openxmlformats.org/officeDocument/2006/relationships/notesSlide" Target="../notesSlides/notesSlide108.xml"/><Relationship Id="rId1" Type="http://schemas.openxmlformats.org/officeDocument/2006/relationships/slideLayout" Target="../slideLayouts/slideLayout10.xml"/></Relationships>
</file>

<file path=ppt/slides/_rels/slide109.xml.rels><?xml version="1.0" encoding="UTF-8" standalone="yes"?>
<Relationships xmlns="http://schemas.openxmlformats.org/package/2006/relationships"><Relationship Id="rId3" Type="http://schemas.openxmlformats.org/officeDocument/2006/relationships/image" Target="../media/image118.jpeg"/><Relationship Id="rId2" Type="http://schemas.openxmlformats.org/officeDocument/2006/relationships/notesSlide" Target="../notesSlides/notesSlide109.xml"/><Relationship Id="rId1" Type="http://schemas.openxmlformats.org/officeDocument/2006/relationships/slideLayout" Target="../slideLayouts/slideLayout10.xml"/><Relationship Id="rId4" Type="http://schemas.openxmlformats.org/officeDocument/2006/relationships/image" Target="../media/image117.jpeg"/></Relationships>
</file>

<file path=ppt/slides/_rels/slide110.xml.rels><?xml version="1.0" encoding="UTF-8" standalone="yes"?>
<Relationships xmlns="http://schemas.openxmlformats.org/package/2006/relationships"><Relationship Id="rId3" Type="http://schemas.openxmlformats.org/officeDocument/2006/relationships/image" Target="../media/image119.jpeg"/><Relationship Id="rId2" Type="http://schemas.openxmlformats.org/officeDocument/2006/relationships/notesSlide" Target="../notesSlides/notesSlide110.xml"/><Relationship Id="rId1" Type="http://schemas.openxmlformats.org/officeDocument/2006/relationships/slideLayout" Target="../slideLayouts/slideLayout10.xml"/><Relationship Id="rId5" Type="http://schemas.openxmlformats.org/officeDocument/2006/relationships/image" Target="../media/image117.jpeg"/><Relationship Id="rId4" Type="http://schemas.openxmlformats.org/officeDocument/2006/relationships/image" Target="../media/image118.jpeg"/></Relationships>
</file>

<file path=ppt/slides/_rels/slide111.xml.rels><?xml version="1.0" encoding="UTF-8" standalone="yes"?>
<Relationships xmlns="http://schemas.openxmlformats.org/package/2006/relationships"><Relationship Id="rId3" Type="http://schemas.openxmlformats.org/officeDocument/2006/relationships/image" Target="../media/image120.jpeg"/><Relationship Id="rId2" Type="http://schemas.openxmlformats.org/officeDocument/2006/relationships/notesSlide" Target="../notesSlides/notesSlide111.xml"/><Relationship Id="rId1" Type="http://schemas.openxmlformats.org/officeDocument/2006/relationships/slideLayout" Target="../slideLayouts/slideLayout10.xml"/><Relationship Id="rId6" Type="http://schemas.openxmlformats.org/officeDocument/2006/relationships/image" Target="../media/image117.jpeg"/><Relationship Id="rId5" Type="http://schemas.openxmlformats.org/officeDocument/2006/relationships/image" Target="../media/image118.jpeg"/><Relationship Id="rId4" Type="http://schemas.openxmlformats.org/officeDocument/2006/relationships/image" Target="../media/image121.jpeg"/></Relationships>
</file>

<file path=ppt/slides/_rels/slide112.xml.rels><?xml version="1.0" encoding="UTF-8" standalone="yes"?>
<Relationships xmlns="http://schemas.openxmlformats.org/package/2006/relationships"><Relationship Id="rId3" Type="http://schemas.openxmlformats.org/officeDocument/2006/relationships/image" Target="../media/image120.jpeg"/><Relationship Id="rId2" Type="http://schemas.openxmlformats.org/officeDocument/2006/relationships/notesSlide" Target="../notesSlides/notesSlide112.xml"/><Relationship Id="rId1" Type="http://schemas.openxmlformats.org/officeDocument/2006/relationships/slideLayout" Target="../slideLayouts/slideLayout10.xml"/><Relationship Id="rId6" Type="http://schemas.openxmlformats.org/officeDocument/2006/relationships/image" Target="../media/image117.jpeg"/><Relationship Id="rId5" Type="http://schemas.openxmlformats.org/officeDocument/2006/relationships/image" Target="../media/image118.jpeg"/><Relationship Id="rId4" Type="http://schemas.openxmlformats.org/officeDocument/2006/relationships/image" Target="../media/image121.jpeg"/></Relationships>
</file>

<file path=ppt/slides/_rels/slide113.xml.rels><?xml version="1.0" encoding="UTF-8" standalone="yes"?>
<Relationships xmlns="http://schemas.openxmlformats.org/package/2006/relationships"><Relationship Id="rId2" Type="http://schemas.openxmlformats.org/officeDocument/2006/relationships/notesSlide" Target="../notesSlides/notesSlide113.xml"/><Relationship Id="rId1" Type="http://schemas.openxmlformats.org/officeDocument/2006/relationships/slideLayout" Target="../slideLayouts/slideLayout5.xml"/></Relationships>
</file>

<file path=ppt/slides/_rels/slide114.xml.rels><?xml version="1.0" encoding="UTF-8" standalone="yes"?>
<Relationships xmlns="http://schemas.openxmlformats.org/package/2006/relationships"><Relationship Id="rId2" Type="http://schemas.openxmlformats.org/officeDocument/2006/relationships/notesSlide" Target="../notesSlides/notesSlide114.xml"/><Relationship Id="rId1" Type="http://schemas.openxmlformats.org/officeDocument/2006/relationships/slideLayout" Target="../slideLayouts/slideLayout5.xml"/></Relationships>
</file>

<file path=ppt/slides/_rels/slide115.xml.rels><?xml version="1.0" encoding="UTF-8" standalone="yes"?>
<Relationships xmlns="http://schemas.openxmlformats.org/package/2006/relationships"><Relationship Id="rId2" Type="http://schemas.openxmlformats.org/officeDocument/2006/relationships/notesSlide" Target="../notesSlides/notesSlide115.xml"/><Relationship Id="rId1" Type="http://schemas.openxmlformats.org/officeDocument/2006/relationships/slideLayout" Target="../slideLayouts/slideLayout5.xml"/></Relationships>
</file>

<file path=ppt/slides/_rels/slide116.xml.rels><?xml version="1.0" encoding="UTF-8" standalone="yes"?>
<Relationships xmlns="http://schemas.openxmlformats.org/package/2006/relationships"><Relationship Id="rId2" Type="http://schemas.openxmlformats.org/officeDocument/2006/relationships/notesSlide" Target="../notesSlides/notesSlide116.xml"/><Relationship Id="rId1" Type="http://schemas.openxmlformats.org/officeDocument/2006/relationships/slideLayout" Target="../slideLayouts/slideLayout5.xml"/></Relationships>
</file>

<file path=ppt/slides/_rels/slide117.xml.rels><?xml version="1.0" encoding="UTF-8" standalone="yes"?>
<Relationships xmlns="http://schemas.openxmlformats.org/package/2006/relationships"><Relationship Id="rId2" Type="http://schemas.openxmlformats.org/officeDocument/2006/relationships/notesSlide" Target="../notesSlides/notesSlide117.xml"/><Relationship Id="rId1" Type="http://schemas.openxmlformats.org/officeDocument/2006/relationships/slideLayout" Target="../slideLayouts/slideLayout5.xml"/></Relationships>
</file>

<file path=ppt/slides/_rels/slide118.xml.rels><?xml version="1.0" encoding="UTF-8" standalone="yes"?>
<Relationships xmlns="http://schemas.openxmlformats.org/package/2006/relationships"><Relationship Id="rId2" Type="http://schemas.openxmlformats.org/officeDocument/2006/relationships/notesSlide" Target="../notesSlides/notesSlide118.xml"/><Relationship Id="rId1" Type="http://schemas.openxmlformats.org/officeDocument/2006/relationships/slideLayout" Target="../slideLayouts/slideLayout5.xml"/></Relationships>
</file>

<file path=ppt/slides/_rels/slide119.xml.rels><?xml version="1.0" encoding="UTF-8" standalone="yes"?>
<Relationships xmlns="http://schemas.openxmlformats.org/package/2006/relationships"><Relationship Id="rId3" Type="http://schemas.openxmlformats.org/officeDocument/2006/relationships/image" Target="../media/image122.png"/><Relationship Id="rId2" Type="http://schemas.openxmlformats.org/officeDocument/2006/relationships/notesSlide" Target="../notesSlides/notesSlide119.xml"/><Relationship Id="rId1" Type="http://schemas.openxmlformats.org/officeDocument/2006/relationships/slideLayout" Target="../slideLayouts/slideLayout5.xml"/><Relationship Id="rId4" Type="http://schemas.openxmlformats.org/officeDocument/2006/relationships/image" Target="../media/image123.png"/></Relationships>
</file>

<file path=ppt/slides/_rels/slide120.xml.rels><?xml version="1.0" encoding="UTF-8" standalone="yes"?>
<Relationships xmlns="http://schemas.openxmlformats.org/package/2006/relationships"><Relationship Id="rId2" Type="http://schemas.openxmlformats.org/officeDocument/2006/relationships/notesSlide" Target="../notesSlides/notesSlide120.xml"/><Relationship Id="rId1" Type="http://schemas.openxmlformats.org/officeDocument/2006/relationships/slideLayout" Target="../slideLayouts/slideLayout11.xml"/></Relationships>
</file>

<file path=ppt/slides/_rels/slide121.xml.rels><?xml version="1.0" encoding="UTF-8" standalone="yes"?>
<Relationships xmlns="http://schemas.openxmlformats.org/package/2006/relationships"><Relationship Id="rId2" Type="http://schemas.openxmlformats.org/officeDocument/2006/relationships/notesSlide" Target="../notesSlides/notesSlide121.xml"/><Relationship Id="rId1" Type="http://schemas.openxmlformats.org/officeDocument/2006/relationships/slideLayout" Target="../slideLayouts/slideLayout11.xml"/></Relationships>
</file>

<file path=ppt/slides/_rels/slide122.xml.rels><?xml version="1.0" encoding="UTF-8" standalone="yes"?>
<Relationships xmlns="http://schemas.openxmlformats.org/package/2006/relationships"><Relationship Id="rId2" Type="http://schemas.openxmlformats.org/officeDocument/2006/relationships/notesSlide" Target="../notesSlides/notesSlide122.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ja-JP" dirty="0">
                <a:latin typeface="Calibri Light"/>
              </a:rPr>
              <a:t>MCT 4 A – </a:t>
            </a:r>
            <a:r>
              <a:rPr lang="en-US" altLang="ko-KR" dirty="0"/>
              <a:t>At vise </a:t>
            </a:r>
            <a:r>
              <a:rPr lang="en-US" altLang="ko-KR" dirty="0" err="1"/>
              <a:t>empati</a:t>
            </a:r>
            <a:r>
              <a:rPr lang="en-US" altLang="ko-KR"/>
              <a:t> I</a:t>
            </a:r>
            <a:endParaRPr lang="en-US" dirty="0">
              <a:latin typeface="Calibri Light"/>
            </a:endParaRPr>
          </a:p>
        </p:txBody>
      </p:sp>
      <p:sp>
        <p:nvSpPr>
          <p:cNvPr id="7" name="Text Placeholder 6"/>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0"/>
              </a:spcBef>
            </a:pPr>
            <a:r>
              <a:rPr lang="pt-BR" sz="1600" dirty="0">
                <a:solidFill>
                  <a:srgbClr val="004992"/>
                </a:solidFill>
              </a:rPr>
              <a:t>© Moritz &amp; Woodward</a:t>
            </a:r>
            <a:r>
              <a:rPr lang="nl-NL" sz="1600" dirty="0">
                <a:solidFill>
                  <a:srgbClr val="004992"/>
                </a:solidFill>
              </a:rPr>
              <a:t> (6|22)</a:t>
            </a:r>
            <a:endParaRPr lang="pt-BR" sz="1600" dirty="0">
              <a:solidFill>
                <a:srgbClr val="004992"/>
              </a:solidFill>
            </a:endParaRPr>
          </a:p>
          <a:p>
            <a:pPr fontAlgn="auto">
              <a:lnSpc>
                <a:spcPct val="100000"/>
              </a:lnSpc>
              <a:spcBef>
                <a:spcPts val="0"/>
              </a:spcBef>
            </a:pPr>
            <a:r>
              <a:rPr lang="pt-BR" sz="1600" dirty="0">
                <a:solidFill>
                  <a:srgbClr val="004992"/>
                </a:solidFill>
              </a:rPr>
              <a:t>www.uke.de/mct</a:t>
            </a:r>
          </a:p>
        </p:txBody>
      </p:sp>
    </p:spTree>
    <p:extLst>
      <p:ext uri="{BB962C8B-B14F-4D97-AF65-F5344CB8AC3E}">
        <p14:creationId xmlns:p14="http://schemas.microsoft.com/office/powerpoint/2010/main" val="147794581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a-DK" sz="3600">
                <a:latin typeface="+mn-lt"/>
                <a:ea typeface="+mn-ea"/>
                <a:cs typeface="+mn-cs"/>
              </a:rPr>
              <a:t>Hvordan kan jeg leve mig ind i en anden persons følelser...?</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fontAlgn="base">
              <a:defRPr/>
            </a:pPr>
            <a:r>
              <a:rPr lang="de-DE" altLang="de-DE" sz="2400" dirty="0">
                <a:solidFill>
                  <a:schemeClr val="tx1"/>
                </a:solidFill>
              </a:rPr>
              <a:t>???</a:t>
            </a:r>
            <a:endParaRPr lang="en-US" sz="2400" dirty="0">
              <a:solidFill>
                <a:schemeClr val="tx1"/>
              </a:solidFill>
            </a:endParaRPr>
          </a:p>
        </p:txBody>
      </p:sp>
      <p:sp>
        <p:nvSpPr>
          <p:cNvPr id="6" name="Footer Placeholder 5"/>
          <p:cNvSpPr>
            <a:spLocks noGrp="1"/>
          </p:cNvSpPr>
          <p:nvPr>
            <p:ph type="ftr" sz="quarter" idx="11"/>
          </p:nvPr>
        </p:nvSpPr>
        <p:spPr/>
        <p:txBody>
          <a:bodyPr/>
          <a:lstStyle/>
          <a:p>
            <a:pPr>
              <a:defRPr/>
            </a:pPr>
            <a:r>
              <a:rPr lang="da-DK"/>
              <a:t>Træningsmodul 4 – At vise empati I</a:t>
            </a:r>
            <a:endParaRPr lang="de-DE"/>
          </a:p>
        </p:txBody>
      </p:sp>
      <p:sp>
        <p:nvSpPr>
          <p:cNvPr id="7" name="Slide Number Placeholder 6"/>
          <p:cNvSpPr>
            <a:spLocks noGrp="1"/>
          </p:cNvSpPr>
          <p:nvPr>
            <p:ph type="sldNum" sz="quarter" idx="12"/>
          </p:nvPr>
        </p:nvSpPr>
        <p:spPr/>
        <p:txBody>
          <a:bodyPr/>
          <a:lstStyle/>
          <a:p>
            <a:fld id="{59997D18-C44E-4458-B29D-0425D00AA9ED}" type="slidenum">
              <a:rPr lang="de-DE" altLang="de-DE" smtClean="0"/>
              <a:pPr/>
              <a:t>2</a:t>
            </a:fld>
            <a:endParaRPr lang="de-DE" altLang="de-DE"/>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a-DK" sz="3600">
                <a:latin typeface="+mn-lt"/>
                <a:ea typeface="+mn-ea"/>
                <a:cs typeface="+mn-cs"/>
              </a:rPr>
              <a:t>Hvordan kan jeg leve mig ind i en anden persons følelser...?</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defRPr/>
            </a:pPr>
            <a:r>
              <a:rPr lang="da-DK" altLang="de-DE" sz="2400" dirty="0">
                <a:solidFill>
                  <a:srgbClr val="333333"/>
                </a:solidFill>
              </a:rPr>
              <a:t>Eksempel: En person tager sig til tindingen.</a:t>
            </a:r>
          </a:p>
          <a:p>
            <a:pPr lvl="0" defTabSz="914400" fontAlgn="base">
              <a:lnSpc>
                <a:spcPct val="100000"/>
              </a:lnSpc>
              <a:spcBef>
                <a:spcPts val="1200"/>
              </a:spcBef>
              <a:defRPr/>
            </a:pPr>
            <a:r>
              <a:rPr lang="da-DK" altLang="de-DE" sz="2400" i="1" dirty="0">
                <a:solidFill>
                  <a:srgbClr val="004992"/>
                </a:solidFill>
              </a:rPr>
              <a:t>Hvorfor? </a:t>
            </a:r>
            <a:endParaRPr lang="da-DK" altLang="de-DE" sz="2400" b="1" dirty="0">
              <a:solidFill>
                <a:srgbClr val="333333"/>
              </a:solidFill>
            </a:endParaRPr>
          </a:p>
        </p:txBody>
      </p:sp>
      <p:pic>
        <p:nvPicPr>
          <p:cNvPr id="7" name="Picture 6" descr="allspice 1 - flickr - Headache coming on - cclicense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51140" y="3709664"/>
            <a:ext cx="3455631"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pPr>
              <a:defRPr/>
            </a:pPr>
            <a:r>
              <a:rPr lang="da-DK"/>
              <a:t>Træningsmodul 4 – At vise empati I</a:t>
            </a:r>
            <a:endParaRPr lang="de-DE"/>
          </a:p>
        </p:txBody>
      </p:sp>
      <p:sp>
        <p:nvSpPr>
          <p:cNvPr id="8" name="Slide Number Placeholder 7"/>
          <p:cNvSpPr>
            <a:spLocks noGrp="1"/>
          </p:cNvSpPr>
          <p:nvPr>
            <p:ph type="sldNum" sz="quarter" idx="12"/>
          </p:nvPr>
        </p:nvSpPr>
        <p:spPr/>
        <p:txBody>
          <a:bodyPr/>
          <a:lstStyle/>
          <a:p>
            <a:fld id="{59997D18-C44E-4458-B29D-0425D00AA9ED}" type="slidenum">
              <a:rPr lang="de-DE" altLang="de-DE" smtClean="0"/>
              <a:pPr/>
              <a:t>3</a:t>
            </a:fld>
            <a:endParaRPr lang="de-DE" altLang="de-DE"/>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a-DK" sz="3600">
                <a:latin typeface="+mn-lt"/>
                <a:ea typeface="+mn-ea"/>
                <a:cs typeface="+mn-cs"/>
              </a:rPr>
              <a:t>Hvordan kan jeg leve mig ind i en anden persons følelser...?</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defRPr/>
            </a:pPr>
            <a:r>
              <a:rPr lang="da-DK" altLang="de-DE" sz="2400" dirty="0">
                <a:solidFill>
                  <a:srgbClr val="333333"/>
                </a:solidFill>
              </a:rPr>
              <a:t>Eksempel: En person tager sig til tindingen.</a:t>
            </a:r>
          </a:p>
          <a:p>
            <a:pPr lvl="0" defTabSz="914400" fontAlgn="base">
              <a:lnSpc>
                <a:spcPct val="100000"/>
              </a:lnSpc>
              <a:spcBef>
                <a:spcPts val="1200"/>
              </a:spcBef>
              <a:defRPr/>
            </a:pPr>
            <a:r>
              <a:rPr lang="da-DK" altLang="de-DE" sz="2400" i="1" dirty="0">
                <a:solidFill>
                  <a:srgbClr val="004992"/>
                </a:solidFill>
              </a:rPr>
              <a:t>Hvorfor? </a:t>
            </a:r>
            <a:r>
              <a:rPr lang="da-DK" altLang="de-DE" sz="2400" dirty="0">
                <a:solidFill>
                  <a:srgbClr val="333333"/>
                </a:solidFill>
              </a:rPr>
              <a:t>Ligegyldighed, koncentration, træthed, hovedpine?</a:t>
            </a:r>
          </a:p>
        </p:txBody>
      </p:sp>
      <p:pic>
        <p:nvPicPr>
          <p:cNvPr id="7" name="Picture 6" descr="allspice 1 - flickr - Headache coming on - cclicense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51140" y="3709664"/>
            <a:ext cx="3455631"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pPr>
              <a:defRPr/>
            </a:pPr>
            <a:r>
              <a:rPr lang="da-DK"/>
              <a:t>Træningsmodul 4 – At vise empati I</a:t>
            </a:r>
            <a:endParaRPr lang="de-DE"/>
          </a:p>
        </p:txBody>
      </p:sp>
      <p:sp>
        <p:nvSpPr>
          <p:cNvPr id="8" name="Slide Number Placeholder 7"/>
          <p:cNvSpPr>
            <a:spLocks noGrp="1"/>
          </p:cNvSpPr>
          <p:nvPr>
            <p:ph type="sldNum" sz="quarter" idx="12"/>
          </p:nvPr>
        </p:nvSpPr>
        <p:spPr/>
        <p:txBody>
          <a:bodyPr/>
          <a:lstStyle/>
          <a:p>
            <a:fld id="{59997D18-C44E-4458-B29D-0425D00AA9ED}" type="slidenum">
              <a:rPr lang="de-DE" altLang="de-DE" smtClean="0"/>
              <a:pPr/>
              <a:t>4</a:t>
            </a:fld>
            <a:endParaRPr lang="de-DE" altLang="de-DE"/>
          </a:p>
        </p:txBody>
      </p:sp>
    </p:spTree>
    <p:extLst>
      <p:ext uri="{BB962C8B-B14F-4D97-AF65-F5344CB8AC3E}">
        <p14:creationId xmlns:p14="http://schemas.microsoft.com/office/powerpoint/2010/main" val="153982160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a-DK" sz="3600">
                <a:latin typeface="+mn-lt"/>
                <a:ea typeface="+mn-ea"/>
                <a:cs typeface="+mn-cs"/>
              </a:rPr>
              <a:t>Hvordan kan jeg leve mig ind i en anden persons følelser...?</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defRPr/>
            </a:pPr>
            <a:r>
              <a:rPr lang="da-DK" altLang="de-DE" sz="2400" dirty="0">
                <a:solidFill>
                  <a:srgbClr val="333333"/>
                </a:solidFill>
              </a:rPr>
              <a:t>Eksempel: En person tager sig til tindingen.</a:t>
            </a:r>
          </a:p>
          <a:p>
            <a:pPr lvl="0" defTabSz="914400" fontAlgn="base">
              <a:lnSpc>
                <a:spcPct val="100000"/>
              </a:lnSpc>
              <a:spcBef>
                <a:spcPts val="1200"/>
              </a:spcBef>
              <a:defRPr/>
            </a:pPr>
            <a:r>
              <a:rPr lang="da-DK" altLang="de-DE" sz="2400" i="1" dirty="0">
                <a:solidFill>
                  <a:srgbClr val="004992"/>
                </a:solidFill>
              </a:rPr>
              <a:t>Hvorfor? </a:t>
            </a:r>
            <a:r>
              <a:rPr lang="da-DK" altLang="de-DE" sz="2400" dirty="0">
                <a:solidFill>
                  <a:srgbClr val="333333"/>
                </a:solidFill>
              </a:rPr>
              <a:t>Ligegyldighed, koncentration, træthed, hovedpine?</a:t>
            </a:r>
          </a:p>
          <a:p>
            <a:pPr lvl="0" defTabSz="914400" fontAlgn="base">
              <a:lnSpc>
                <a:spcPct val="100000"/>
              </a:lnSpc>
              <a:spcBef>
                <a:spcPts val="1200"/>
              </a:spcBef>
              <a:defRPr/>
            </a:pPr>
            <a:r>
              <a:rPr lang="da-DK" altLang="de-DE" sz="2400" b="1" dirty="0">
                <a:solidFill>
                  <a:srgbClr val="333333"/>
                </a:solidFill>
              </a:rPr>
              <a:t>Hvad kan medvirke til at besvare spørgsmålet?</a:t>
            </a:r>
          </a:p>
        </p:txBody>
      </p:sp>
      <p:pic>
        <p:nvPicPr>
          <p:cNvPr id="7" name="Picture 6" descr="allspice 1 - flickr - Headache coming on - cclicense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51140" y="3709664"/>
            <a:ext cx="3455631"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pPr>
              <a:defRPr/>
            </a:pPr>
            <a:r>
              <a:rPr lang="da-DK"/>
              <a:t>Træningsmodul 4 – At vise empati I</a:t>
            </a:r>
            <a:endParaRPr lang="de-DE"/>
          </a:p>
        </p:txBody>
      </p:sp>
      <p:sp>
        <p:nvSpPr>
          <p:cNvPr id="8" name="Slide Number Placeholder 7"/>
          <p:cNvSpPr>
            <a:spLocks noGrp="1"/>
          </p:cNvSpPr>
          <p:nvPr>
            <p:ph type="sldNum" sz="quarter" idx="12"/>
          </p:nvPr>
        </p:nvSpPr>
        <p:spPr/>
        <p:txBody>
          <a:bodyPr/>
          <a:lstStyle/>
          <a:p>
            <a:fld id="{59997D18-C44E-4458-B29D-0425D00AA9ED}" type="slidenum">
              <a:rPr lang="de-DE" altLang="de-DE" smtClean="0"/>
              <a:pPr/>
              <a:t>5</a:t>
            </a:fld>
            <a:endParaRPr lang="de-DE" altLang="de-DE"/>
          </a:p>
        </p:txBody>
      </p:sp>
    </p:spTree>
    <p:extLst>
      <p:ext uri="{BB962C8B-B14F-4D97-AF65-F5344CB8AC3E}">
        <p14:creationId xmlns:p14="http://schemas.microsoft.com/office/powerpoint/2010/main" val="270139431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a-DK" sz="3600">
                <a:latin typeface="+mn-lt"/>
                <a:ea typeface="+mn-ea"/>
                <a:cs typeface="+mn-cs"/>
              </a:rPr>
              <a:t>Hvordan kan jeg leve mig ind i en anden persons følelser...?</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defRPr/>
            </a:pPr>
            <a:r>
              <a:rPr lang="da-DK" altLang="de-DE" sz="2400" dirty="0">
                <a:solidFill>
                  <a:srgbClr val="333333"/>
                </a:solidFill>
              </a:rPr>
              <a:t>Eksempel: En person tager sig til tindingen.</a:t>
            </a:r>
          </a:p>
          <a:p>
            <a:pPr lvl="0" defTabSz="914400" fontAlgn="base">
              <a:lnSpc>
                <a:spcPct val="100000"/>
              </a:lnSpc>
              <a:spcBef>
                <a:spcPts val="1200"/>
              </a:spcBef>
              <a:defRPr/>
            </a:pPr>
            <a:r>
              <a:rPr lang="da-DK" altLang="de-DE" sz="2400" i="1" dirty="0">
                <a:solidFill>
                  <a:srgbClr val="004992"/>
                </a:solidFill>
              </a:rPr>
              <a:t>Hvorfor? </a:t>
            </a:r>
            <a:r>
              <a:rPr lang="da-DK" altLang="de-DE" sz="2400" dirty="0">
                <a:solidFill>
                  <a:srgbClr val="333333"/>
                </a:solidFill>
              </a:rPr>
              <a:t>Ligegyldighed, koncentration, træthed, hovedpine?</a:t>
            </a:r>
          </a:p>
          <a:p>
            <a:pPr lvl="0" defTabSz="914400" fontAlgn="base">
              <a:lnSpc>
                <a:spcPct val="100000"/>
              </a:lnSpc>
              <a:spcBef>
                <a:spcPts val="1200"/>
              </a:spcBef>
              <a:defRPr/>
            </a:pPr>
            <a:r>
              <a:rPr lang="da-DK" altLang="de-DE" sz="2400" b="1" dirty="0">
                <a:solidFill>
                  <a:srgbClr val="333333"/>
                </a:solidFill>
              </a:rPr>
              <a:t>Hvad kan medvirke til at besvare spørgsmålet?</a:t>
            </a:r>
          </a:p>
          <a:p>
            <a:pPr marL="342900" lvl="0" indent="-342900" defTabSz="914400" fontAlgn="base">
              <a:lnSpc>
                <a:spcPct val="100000"/>
              </a:lnSpc>
              <a:spcBef>
                <a:spcPts val="1200"/>
              </a:spcBef>
              <a:buClr>
                <a:srgbClr val="333333"/>
              </a:buClr>
              <a:buFont typeface="WingDings"/>
              <a:buChar char=""/>
              <a:defRPr/>
            </a:pPr>
            <a:r>
              <a:rPr lang="da-DK" altLang="de-DE" sz="2400" dirty="0">
                <a:solidFill>
                  <a:srgbClr val="004992"/>
                </a:solidFill>
              </a:rPr>
              <a:t>Viden om personen </a:t>
            </a:r>
            <a:r>
              <a:rPr lang="da-DK" altLang="de-DE" sz="2400" dirty="0">
                <a:solidFill>
                  <a:srgbClr val="004992"/>
                </a:solidFill>
                <a:latin typeface="Times New Roman"/>
                <a:sym typeface="Wingdings" panose="05000000000000000000" pitchFamily="2" charset="2"/>
              </a:rPr>
              <a:t>→</a:t>
            </a:r>
            <a:r>
              <a:rPr lang="da-DK" altLang="de-DE" sz="2400" dirty="0">
                <a:solidFill>
                  <a:srgbClr val="333333"/>
                </a:solidFill>
              </a:rPr>
              <a:t> Lider vedkommende af migræne?</a:t>
            </a:r>
          </a:p>
        </p:txBody>
      </p:sp>
      <p:sp>
        <p:nvSpPr>
          <p:cNvPr id="6" name="Footer Placeholder 5"/>
          <p:cNvSpPr>
            <a:spLocks noGrp="1"/>
          </p:cNvSpPr>
          <p:nvPr>
            <p:ph type="ftr" sz="quarter" idx="11"/>
          </p:nvPr>
        </p:nvSpPr>
        <p:spPr/>
        <p:txBody>
          <a:bodyPr/>
          <a:lstStyle/>
          <a:p>
            <a:pPr>
              <a:defRPr/>
            </a:pPr>
            <a:r>
              <a:rPr lang="da-DK"/>
              <a:t>Træningsmodul 4 – At vise empati I</a:t>
            </a:r>
            <a:endParaRPr lang="de-DE"/>
          </a:p>
        </p:txBody>
      </p:sp>
      <p:sp>
        <p:nvSpPr>
          <p:cNvPr id="7" name="Slide Number Placeholder 6"/>
          <p:cNvSpPr>
            <a:spLocks noGrp="1"/>
          </p:cNvSpPr>
          <p:nvPr>
            <p:ph type="sldNum" sz="quarter" idx="12"/>
          </p:nvPr>
        </p:nvSpPr>
        <p:spPr/>
        <p:txBody>
          <a:bodyPr/>
          <a:lstStyle/>
          <a:p>
            <a:fld id="{59997D18-C44E-4458-B29D-0425D00AA9ED}" type="slidenum">
              <a:rPr lang="de-DE" altLang="de-DE" smtClean="0"/>
              <a:pPr/>
              <a:t>6</a:t>
            </a:fld>
            <a:endParaRPr lang="de-DE" altLang="de-DE"/>
          </a:p>
        </p:txBody>
      </p:sp>
    </p:spTree>
    <p:extLst>
      <p:ext uri="{BB962C8B-B14F-4D97-AF65-F5344CB8AC3E}">
        <p14:creationId xmlns:p14="http://schemas.microsoft.com/office/powerpoint/2010/main" val="294630653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a-DK" sz="3600">
                <a:latin typeface="+mn-lt"/>
                <a:ea typeface="+mn-ea"/>
                <a:cs typeface="+mn-cs"/>
              </a:rPr>
              <a:t>Hvordan kan jeg leve mig ind i en anden persons følelser...?</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defRPr/>
            </a:pPr>
            <a:r>
              <a:rPr lang="da-DK" altLang="de-DE" sz="2400" dirty="0">
                <a:solidFill>
                  <a:srgbClr val="333333"/>
                </a:solidFill>
              </a:rPr>
              <a:t>Eksempel: En person tager sig til tindingen.</a:t>
            </a:r>
          </a:p>
          <a:p>
            <a:pPr lvl="0" defTabSz="914400" fontAlgn="base">
              <a:lnSpc>
                <a:spcPct val="100000"/>
              </a:lnSpc>
              <a:spcBef>
                <a:spcPts val="1200"/>
              </a:spcBef>
              <a:defRPr/>
            </a:pPr>
            <a:r>
              <a:rPr lang="da-DK" altLang="de-DE" sz="2400" i="1" dirty="0">
                <a:solidFill>
                  <a:srgbClr val="004992"/>
                </a:solidFill>
              </a:rPr>
              <a:t>Hvorfor? </a:t>
            </a:r>
            <a:r>
              <a:rPr lang="da-DK" altLang="de-DE" sz="2400" dirty="0">
                <a:solidFill>
                  <a:srgbClr val="333333"/>
                </a:solidFill>
              </a:rPr>
              <a:t>Ligegyldighed, koncentration, træthed, hovedpine?</a:t>
            </a:r>
          </a:p>
          <a:p>
            <a:pPr lvl="0" defTabSz="914400" fontAlgn="base">
              <a:lnSpc>
                <a:spcPct val="100000"/>
              </a:lnSpc>
              <a:spcBef>
                <a:spcPts val="1200"/>
              </a:spcBef>
              <a:defRPr/>
            </a:pPr>
            <a:r>
              <a:rPr lang="da-DK" altLang="de-DE" sz="2400" b="1" dirty="0">
                <a:solidFill>
                  <a:srgbClr val="333333"/>
                </a:solidFill>
              </a:rPr>
              <a:t>Hvad kan medvirke til at besvare spørgsmålet?</a:t>
            </a:r>
          </a:p>
          <a:p>
            <a:pPr marL="342900" lvl="0" indent="-342900" defTabSz="914400" fontAlgn="base">
              <a:lnSpc>
                <a:spcPct val="100000"/>
              </a:lnSpc>
              <a:spcBef>
                <a:spcPts val="1200"/>
              </a:spcBef>
              <a:buClr>
                <a:srgbClr val="333333"/>
              </a:buClr>
              <a:buFont typeface="WingDings"/>
              <a:buChar char=""/>
              <a:defRPr/>
            </a:pPr>
            <a:r>
              <a:rPr lang="da-DK" altLang="de-DE" sz="2400" dirty="0">
                <a:solidFill>
                  <a:srgbClr val="004992"/>
                </a:solidFill>
              </a:rPr>
              <a:t>Viden om personen </a:t>
            </a:r>
            <a:r>
              <a:rPr lang="da-DK" altLang="de-DE" sz="2400" dirty="0">
                <a:solidFill>
                  <a:srgbClr val="004992"/>
                </a:solidFill>
                <a:latin typeface="Times New Roman"/>
                <a:sym typeface="Wingdings" panose="05000000000000000000" pitchFamily="2" charset="2"/>
              </a:rPr>
              <a:t>→</a:t>
            </a:r>
            <a:r>
              <a:rPr lang="da-DK" altLang="de-DE" sz="2400" dirty="0">
                <a:solidFill>
                  <a:srgbClr val="333333"/>
                </a:solidFill>
              </a:rPr>
              <a:t> Lider vedkommende af migræne?</a:t>
            </a:r>
          </a:p>
          <a:p>
            <a:pPr marL="342900" lvl="0" indent="-342900" defTabSz="914400" fontAlgn="base">
              <a:lnSpc>
                <a:spcPct val="100000"/>
              </a:lnSpc>
              <a:spcBef>
                <a:spcPts val="1200"/>
              </a:spcBef>
              <a:buClr>
                <a:srgbClr val="000000"/>
              </a:buClr>
              <a:buFont typeface="WingDings"/>
              <a:buChar char=""/>
              <a:defRPr/>
            </a:pPr>
            <a:r>
              <a:rPr lang="da-DK" altLang="de-DE" sz="2400" dirty="0">
                <a:solidFill>
                  <a:srgbClr val="004992"/>
                </a:solidFill>
              </a:rPr>
              <a:t>Miljø/situation</a:t>
            </a:r>
            <a:r>
              <a:rPr lang="da-DK" altLang="de-DE" sz="2400" dirty="0">
                <a:solidFill>
                  <a:srgbClr val="333333"/>
                </a:solidFill>
              </a:rPr>
              <a:t> </a:t>
            </a:r>
            <a:r>
              <a:rPr lang="da-DK" altLang="de-DE" sz="2400" dirty="0">
                <a:solidFill>
                  <a:srgbClr val="004992"/>
                </a:solidFill>
                <a:latin typeface="Times New Roman"/>
                <a:sym typeface="Wingdings" panose="05000000000000000000" pitchFamily="2" charset="2"/>
              </a:rPr>
              <a:t>→</a:t>
            </a:r>
            <a:r>
              <a:rPr lang="da-DK" altLang="de-DE" sz="2400" dirty="0">
                <a:solidFill>
                  <a:srgbClr val="004992"/>
                </a:solidFill>
                <a:sym typeface="Wingdings" panose="05000000000000000000" pitchFamily="2" charset="2"/>
              </a:rPr>
              <a:t> </a:t>
            </a:r>
            <a:r>
              <a:rPr lang="da-DK" altLang="de-DE" sz="2400" dirty="0">
                <a:solidFill>
                  <a:srgbClr val="333333"/>
                </a:solidFill>
              </a:rPr>
              <a:t>Har vedkommende festet hele natten?</a:t>
            </a:r>
          </a:p>
        </p:txBody>
      </p:sp>
      <p:sp>
        <p:nvSpPr>
          <p:cNvPr id="6" name="Footer Placeholder 5"/>
          <p:cNvSpPr>
            <a:spLocks noGrp="1"/>
          </p:cNvSpPr>
          <p:nvPr>
            <p:ph type="ftr" sz="quarter" idx="11"/>
          </p:nvPr>
        </p:nvSpPr>
        <p:spPr/>
        <p:txBody>
          <a:bodyPr/>
          <a:lstStyle/>
          <a:p>
            <a:pPr>
              <a:defRPr/>
            </a:pPr>
            <a:r>
              <a:rPr lang="da-DK"/>
              <a:t>Træningsmodul 4 – At vise empati I</a:t>
            </a:r>
            <a:endParaRPr lang="de-DE"/>
          </a:p>
        </p:txBody>
      </p:sp>
      <p:sp>
        <p:nvSpPr>
          <p:cNvPr id="7" name="Slide Number Placeholder 6"/>
          <p:cNvSpPr>
            <a:spLocks noGrp="1"/>
          </p:cNvSpPr>
          <p:nvPr>
            <p:ph type="sldNum" sz="quarter" idx="12"/>
          </p:nvPr>
        </p:nvSpPr>
        <p:spPr/>
        <p:txBody>
          <a:bodyPr/>
          <a:lstStyle/>
          <a:p>
            <a:fld id="{59997D18-C44E-4458-B29D-0425D00AA9ED}" type="slidenum">
              <a:rPr lang="de-DE" altLang="de-DE" smtClean="0"/>
              <a:pPr/>
              <a:t>7</a:t>
            </a:fld>
            <a:endParaRPr lang="de-DE" altLang="de-DE"/>
          </a:p>
        </p:txBody>
      </p:sp>
    </p:spTree>
    <p:extLst>
      <p:ext uri="{BB962C8B-B14F-4D97-AF65-F5344CB8AC3E}">
        <p14:creationId xmlns:p14="http://schemas.microsoft.com/office/powerpoint/2010/main" val="308499921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a-DK" sz="3600">
                <a:latin typeface="+mn-lt"/>
                <a:ea typeface="+mn-ea"/>
                <a:cs typeface="+mn-cs"/>
              </a:rPr>
              <a:t>Hvordan kan jeg leve mig ind i en anden persons følelser...?</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defRPr/>
            </a:pPr>
            <a:r>
              <a:rPr lang="da-DK" altLang="de-DE" sz="2400" dirty="0">
                <a:solidFill>
                  <a:srgbClr val="333333"/>
                </a:solidFill>
              </a:rPr>
              <a:t>Eksempel: En person tager sig til tindingen.</a:t>
            </a:r>
          </a:p>
          <a:p>
            <a:pPr lvl="0" defTabSz="914400" fontAlgn="base">
              <a:lnSpc>
                <a:spcPct val="100000"/>
              </a:lnSpc>
              <a:spcBef>
                <a:spcPts val="1200"/>
              </a:spcBef>
              <a:defRPr/>
            </a:pPr>
            <a:r>
              <a:rPr lang="da-DK" altLang="de-DE" sz="2400" i="1" dirty="0">
                <a:solidFill>
                  <a:srgbClr val="004992"/>
                </a:solidFill>
              </a:rPr>
              <a:t>Hvorfor? </a:t>
            </a:r>
            <a:r>
              <a:rPr lang="da-DK" altLang="de-DE" sz="2400" dirty="0">
                <a:solidFill>
                  <a:srgbClr val="333333"/>
                </a:solidFill>
              </a:rPr>
              <a:t>Ligegyldighed, koncentration, træthed, hovedpine?</a:t>
            </a:r>
          </a:p>
          <a:p>
            <a:pPr lvl="0" defTabSz="914400" fontAlgn="base">
              <a:lnSpc>
                <a:spcPct val="100000"/>
              </a:lnSpc>
              <a:spcBef>
                <a:spcPts val="1200"/>
              </a:spcBef>
              <a:defRPr/>
            </a:pPr>
            <a:r>
              <a:rPr lang="da-DK" altLang="de-DE" sz="2400" b="1" dirty="0">
                <a:solidFill>
                  <a:srgbClr val="333333"/>
                </a:solidFill>
              </a:rPr>
              <a:t>Hvad kan medvirke til at besvare spørgsmålet?</a:t>
            </a:r>
          </a:p>
          <a:p>
            <a:pPr marL="342900" lvl="0" indent="-342900" defTabSz="914400" fontAlgn="base">
              <a:lnSpc>
                <a:spcPct val="100000"/>
              </a:lnSpc>
              <a:spcBef>
                <a:spcPts val="1200"/>
              </a:spcBef>
              <a:buClr>
                <a:srgbClr val="333333"/>
              </a:buClr>
              <a:buFont typeface="WingDings"/>
              <a:buChar char=""/>
              <a:defRPr/>
            </a:pPr>
            <a:r>
              <a:rPr lang="da-DK" altLang="de-DE" sz="2400" dirty="0">
                <a:solidFill>
                  <a:srgbClr val="004992"/>
                </a:solidFill>
              </a:rPr>
              <a:t>Viden om </a:t>
            </a:r>
            <a:r>
              <a:rPr lang="da-DK" altLang="de-DE" sz="2400">
                <a:solidFill>
                  <a:srgbClr val="004992"/>
                </a:solidFill>
              </a:rPr>
              <a:t>personen </a:t>
            </a:r>
            <a:r>
              <a:rPr lang="da-DK" altLang="de-DE" sz="2400">
                <a:solidFill>
                  <a:srgbClr val="004992"/>
                </a:solidFill>
                <a:latin typeface="Times New Roman"/>
                <a:sym typeface="Wingdings" panose="05000000000000000000" pitchFamily="2" charset="2"/>
              </a:rPr>
              <a:t>→</a:t>
            </a:r>
            <a:r>
              <a:rPr lang="da-DK" altLang="de-DE" sz="2400">
                <a:solidFill>
                  <a:srgbClr val="333333"/>
                </a:solidFill>
              </a:rPr>
              <a:t> </a:t>
            </a:r>
            <a:r>
              <a:rPr lang="da-DK" altLang="de-DE" sz="2400" dirty="0">
                <a:solidFill>
                  <a:srgbClr val="333333"/>
                </a:solidFill>
              </a:rPr>
              <a:t>Lider vedkommende af migræne?</a:t>
            </a:r>
          </a:p>
          <a:p>
            <a:pPr marL="342900" lvl="0" indent="-342900" defTabSz="914400" fontAlgn="base">
              <a:lnSpc>
                <a:spcPct val="100000"/>
              </a:lnSpc>
              <a:spcBef>
                <a:spcPts val="1200"/>
              </a:spcBef>
              <a:buClr>
                <a:srgbClr val="000000"/>
              </a:buClr>
              <a:buFont typeface="WingDings"/>
              <a:buChar char=""/>
              <a:defRPr/>
            </a:pPr>
            <a:r>
              <a:rPr lang="da-DK" altLang="de-DE" sz="2400">
                <a:solidFill>
                  <a:srgbClr val="004992"/>
                </a:solidFill>
              </a:rPr>
              <a:t>Miljø/situation</a:t>
            </a:r>
            <a:r>
              <a:rPr lang="da-DK" altLang="de-DE" sz="2400">
                <a:solidFill>
                  <a:srgbClr val="333333"/>
                </a:solidFill>
              </a:rPr>
              <a:t> </a:t>
            </a:r>
            <a:r>
              <a:rPr lang="da-DK" altLang="de-DE" sz="2400">
                <a:solidFill>
                  <a:srgbClr val="004992"/>
                </a:solidFill>
                <a:latin typeface="Times New Roman"/>
                <a:sym typeface="Wingdings" panose="05000000000000000000" pitchFamily="2" charset="2"/>
              </a:rPr>
              <a:t>→</a:t>
            </a:r>
            <a:r>
              <a:rPr lang="da-DK" altLang="de-DE" sz="2400">
                <a:solidFill>
                  <a:srgbClr val="004992"/>
                </a:solidFill>
                <a:sym typeface="Wingdings" panose="05000000000000000000" pitchFamily="2" charset="2"/>
              </a:rPr>
              <a:t> </a:t>
            </a:r>
            <a:r>
              <a:rPr lang="da-DK" altLang="de-DE" sz="2400" dirty="0">
                <a:solidFill>
                  <a:srgbClr val="333333"/>
                </a:solidFill>
              </a:rPr>
              <a:t>Har vedkommende festet hele natten?</a:t>
            </a:r>
          </a:p>
          <a:p>
            <a:pPr marL="342900" lvl="0" indent="-342900" defTabSz="914400" fontAlgn="base">
              <a:lnSpc>
                <a:spcPct val="100000"/>
              </a:lnSpc>
              <a:spcBef>
                <a:spcPts val="1200"/>
              </a:spcBef>
              <a:buClr>
                <a:srgbClr val="000000"/>
              </a:buClr>
              <a:buFont typeface="WingDings"/>
              <a:buChar char=""/>
              <a:defRPr/>
            </a:pPr>
            <a:r>
              <a:rPr lang="da-DK" altLang="de-DE" sz="2400">
                <a:solidFill>
                  <a:srgbClr val="004992"/>
                </a:solidFill>
              </a:rPr>
              <a:t>Selvobservation</a:t>
            </a:r>
            <a:r>
              <a:rPr lang="da-DK" altLang="de-DE" sz="2400">
                <a:solidFill>
                  <a:srgbClr val="333333"/>
                </a:solidFill>
              </a:rPr>
              <a:t> </a:t>
            </a:r>
            <a:r>
              <a:rPr lang="da-DK" altLang="de-DE" sz="2400">
                <a:solidFill>
                  <a:srgbClr val="004992"/>
                </a:solidFill>
                <a:latin typeface="Times New Roman"/>
                <a:sym typeface="Wingdings" panose="05000000000000000000" pitchFamily="2" charset="2"/>
              </a:rPr>
              <a:t>→</a:t>
            </a:r>
            <a:r>
              <a:rPr lang="da-DK" altLang="de-DE" sz="2400">
                <a:solidFill>
                  <a:srgbClr val="004992"/>
                </a:solidFill>
                <a:sym typeface="Wingdings" panose="05000000000000000000" pitchFamily="2" charset="2"/>
              </a:rPr>
              <a:t> </a:t>
            </a:r>
            <a:r>
              <a:rPr lang="da-DK" altLang="de-DE" sz="2400" dirty="0">
                <a:solidFill>
                  <a:srgbClr val="333333"/>
                </a:solidFill>
              </a:rPr>
              <a:t>Hvornår sker det, at jeg selv tager mig til tindingen? (Pas på, du ikke drager forhastede sammenligninger mellem dig selv og andre!)</a:t>
            </a:r>
          </a:p>
        </p:txBody>
      </p:sp>
      <p:sp>
        <p:nvSpPr>
          <p:cNvPr id="6" name="Footer Placeholder 5"/>
          <p:cNvSpPr>
            <a:spLocks noGrp="1"/>
          </p:cNvSpPr>
          <p:nvPr>
            <p:ph type="ftr" sz="quarter" idx="11"/>
          </p:nvPr>
        </p:nvSpPr>
        <p:spPr/>
        <p:txBody>
          <a:bodyPr/>
          <a:lstStyle/>
          <a:p>
            <a:pPr>
              <a:defRPr/>
            </a:pPr>
            <a:r>
              <a:rPr lang="da-DK"/>
              <a:t>Træningsmodul 4 – At vise empati I</a:t>
            </a:r>
            <a:endParaRPr lang="de-DE"/>
          </a:p>
        </p:txBody>
      </p:sp>
      <p:sp>
        <p:nvSpPr>
          <p:cNvPr id="7" name="Slide Number Placeholder 6"/>
          <p:cNvSpPr>
            <a:spLocks noGrp="1"/>
          </p:cNvSpPr>
          <p:nvPr>
            <p:ph type="sldNum" sz="quarter" idx="12"/>
          </p:nvPr>
        </p:nvSpPr>
        <p:spPr/>
        <p:txBody>
          <a:bodyPr/>
          <a:lstStyle/>
          <a:p>
            <a:fld id="{59997D18-C44E-4458-B29D-0425D00AA9ED}" type="slidenum">
              <a:rPr lang="de-DE" altLang="de-DE" smtClean="0"/>
              <a:pPr/>
              <a:t>8</a:t>
            </a:fld>
            <a:endParaRPr lang="de-DE" altLang="de-DE"/>
          </a:p>
        </p:txBody>
      </p:sp>
    </p:spTree>
    <p:extLst>
      <p:ext uri="{BB962C8B-B14F-4D97-AF65-F5344CB8AC3E}">
        <p14:creationId xmlns:p14="http://schemas.microsoft.com/office/powerpoint/2010/main" val="379683885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a-DK" sz="3600">
                <a:latin typeface="+mn-lt"/>
                <a:ea typeface="+mn-ea"/>
                <a:cs typeface="+mn-cs"/>
              </a:rPr>
              <a:t>Hvordan kan jeg leve mig ind i en anden persons følelser...?</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defRPr/>
            </a:pPr>
            <a:r>
              <a:rPr lang="da-DK" altLang="de-DE" sz="2400" dirty="0">
                <a:solidFill>
                  <a:srgbClr val="333333"/>
                </a:solidFill>
              </a:rPr>
              <a:t>Eksempel: En person tager sig til tindingen.</a:t>
            </a:r>
          </a:p>
          <a:p>
            <a:pPr lvl="0" defTabSz="914400" fontAlgn="base">
              <a:lnSpc>
                <a:spcPct val="100000"/>
              </a:lnSpc>
              <a:spcBef>
                <a:spcPts val="1200"/>
              </a:spcBef>
              <a:defRPr/>
            </a:pPr>
            <a:r>
              <a:rPr lang="da-DK" altLang="de-DE" sz="2400" i="1" dirty="0">
                <a:solidFill>
                  <a:srgbClr val="004992"/>
                </a:solidFill>
              </a:rPr>
              <a:t>Hvorfor? </a:t>
            </a:r>
            <a:r>
              <a:rPr lang="da-DK" altLang="de-DE" sz="2400" dirty="0">
                <a:solidFill>
                  <a:srgbClr val="333333"/>
                </a:solidFill>
              </a:rPr>
              <a:t>Ligegyldighed, koncentration, træthed, hovedpine?</a:t>
            </a:r>
          </a:p>
          <a:p>
            <a:pPr lvl="0" defTabSz="914400" fontAlgn="base">
              <a:lnSpc>
                <a:spcPct val="100000"/>
              </a:lnSpc>
              <a:spcBef>
                <a:spcPts val="1200"/>
              </a:spcBef>
              <a:defRPr/>
            </a:pPr>
            <a:r>
              <a:rPr lang="da-DK" altLang="de-DE" sz="2400" b="1" dirty="0">
                <a:solidFill>
                  <a:srgbClr val="333333"/>
                </a:solidFill>
              </a:rPr>
              <a:t>Hvad kan medvirke til at besvare spørgsmålet?</a:t>
            </a:r>
          </a:p>
          <a:p>
            <a:pPr marL="342900" lvl="0" indent="-342900" defTabSz="914400" fontAlgn="base">
              <a:lnSpc>
                <a:spcPct val="100000"/>
              </a:lnSpc>
              <a:spcBef>
                <a:spcPts val="1200"/>
              </a:spcBef>
              <a:buClr>
                <a:srgbClr val="333333"/>
              </a:buClr>
              <a:buFont typeface="WingDings"/>
              <a:buChar char=""/>
              <a:defRPr/>
            </a:pPr>
            <a:r>
              <a:rPr lang="da-DK" altLang="de-DE" sz="2400" dirty="0">
                <a:solidFill>
                  <a:srgbClr val="004992"/>
                </a:solidFill>
              </a:rPr>
              <a:t>Viden om </a:t>
            </a:r>
            <a:r>
              <a:rPr lang="da-DK" altLang="de-DE" sz="2400">
                <a:solidFill>
                  <a:srgbClr val="004992"/>
                </a:solidFill>
              </a:rPr>
              <a:t>personen </a:t>
            </a:r>
            <a:r>
              <a:rPr lang="da-DK" altLang="de-DE" sz="2400">
                <a:solidFill>
                  <a:srgbClr val="004992"/>
                </a:solidFill>
                <a:latin typeface="Times New Roman"/>
                <a:sym typeface="Wingdings" panose="05000000000000000000" pitchFamily="2" charset="2"/>
              </a:rPr>
              <a:t>→</a:t>
            </a:r>
            <a:r>
              <a:rPr lang="da-DK" altLang="de-DE" sz="2400">
                <a:solidFill>
                  <a:srgbClr val="333333"/>
                </a:solidFill>
              </a:rPr>
              <a:t> </a:t>
            </a:r>
            <a:r>
              <a:rPr lang="da-DK" altLang="de-DE" sz="2400" dirty="0">
                <a:solidFill>
                  <a:srgbClr val="333333"/>
                </a:solidFill>
              </a:rPr>
              <a:t>Lider vedkommende af migræne?</a:t>
            </a:r>
          </a:p>
          <a:p>
            <a:pPr marL="342900" lvl="0" indent="-342900" defTabSz="914400" fontAlgn="base">
              <a:lnSpc>
                <a:spcPct val="100000"/>
              </a:lnSpc>
              <a:spcBef>
                <a:spcPts val="1200"/>
              </a:spcBef>
              <a:buClr>
                <a:srgbClr val="000000"/>
              </a:buClr>
              <a:buFont typeface="WingDings"/>
              <a:buChar char=""/>
              <a:defRPr/>
            </a:pPr>
            <a:r>
              <a:rPr lang="da-DK" altLang="de-DE" sz="2400">
                <a:solidFill>
                  <a:srgbClr val="004992"/>
                </a:solidFill>
              </a:rPr>
              <a:t>Miljø/situation</a:t>
            </a:r>
            <a:r>
              <a:rPr lang="da-DK" altLang="de-DE" sz="2400">
                <a:solidFill>
                  <a:srgbClr val="333333"/>
                </a:solidFill>
              </a:rPr>
              <a:t> </a:t>
            </a:r>
            <a:r>
              <a:rPr lang="da-DK" altLang="de-DE" sz="2400">
                <a:solidFill>
                  <a:srgbClr val="004992"/>
                </a:solidFill>
                <a:latin typeface="Times New Roman"/>
                <a:sym typeface="Wingdings" panose="05000000000000000000" pitchFamily="2" charset="2"/>
              </a:rPr>
              <a:t>→</a:t>
            </a:r>
            <a:r>
              <a:rPr lang="da-DK" altLang="de-DE" sz="2400">
                <a:solidFill>
                  <a:srgbClr val="004992"/>
                </a:solidFill>
                <a:sym typeface="Wingdings" panose="05000000000000000000" pitchFamily="2" charset="2"/>
              </a:rPr>
              <a:t> </a:t>
            </a:r>
            <a:r>
              <a:rPr lang="da-DK" altLang="de-DE" sz="2400" dirty="0">
                <a:solidFill>
                  <a:srgbClr val="333333"/>
                </a:solidFill>
              </a:rPr>
              <a:t>Har vedkommende festet hele natten?</a:t>
            </a:r>
          </a:p>
          <a:p>
            <a:pPr marL="342900" lvl="0" indent="-342900" defTabSz="914400" fontAlgn="base">
              <a:lnSpc>
                <a:spcPct val="100000"/>
              </a:lnSpc>
              <a:spcBef>
                <a:spcPts val="1200"/>
              </a:spcBef>
              <a:buClr>
                <a:srgbClr val="000000"/>
              </a:buClr>
              <a:buFont typeface="WingDings"/>
              <a:buChar char=""/>
              <a:defRPr/>
            </a:pPr>
            <a:r>
              <a:rPr lang="da-DK" altLang="de-DE" sz="2400">
                <a:solidFill>
                  <a:srgbClr val="004992"/>
                </a:solidFill>
              </a:rPr>
              <a:t>Selvobservation</a:t>
            </a:r>
            <a:r>
              <a:rPr lang="da-DK" altLang="de-DE" sz="2400">
                <a:solidFill>
                  <a:srgbClr val="333333"/>
                </a:solidFill>
              </a:rPr>
              <a:t> </a:t>
            </a:r>
            <a:r>
              <a:rPr lang="da-DK" altLang="de-DE" sz="2400">
                <a:solidFill>
                  <a:srgbClr val="004992"/>
                </a:solidFill>
                <a:latin typeface="Times New Roman"/>
                <a:sym typeface="Wingdings" panose="05000000000000000000" pitchFamily="2" charset="2"/>
              </a:rPr>
              <a:t>→</a:t>
            </a:r>
            <a:r>
              <a:rPr lang="da-DK" altLang="de-DE" sz="2400">
                <a:solidFill>
                  <a:srgbClr val="004992"/>
                </a:solidFill>
                <a:sym typeface="Wingdings" panose="05000000000000000000" pitchFamily="2" charset="2"/>
              </a:rPr>
              <a:t> </a:t>
            </a:r>
            <a:r>
              <a:rPr lang="da-DK" altLang="de-DE" sz="2400" dirty="0">
                <a:solidFill>
                  <a:srgbClr val="333333"/>
                </a:solidFill>
              </a:rPr>
              <a:t>Hvornår sker det, at jeg selv tager mig til tindingen? (Pas på, du ikke drager forhastede sammenligninger mellem dig selv og andre!)</a:t>
            </a:r>
          </a:p>
          <a:p>
            <a:pPr marL="342900" lvl="0" indent="-342900" defTabSz="914400" fontAlgn="base">
              <a:lnSpc>
                <a:spcPct val="100000"/>
              </a:lnSpc>
              <a:spcBef>
                <a:spcPts val="1200"/>
              </a:spcBef>
              <a:buClr>
                <a:srgbClr val="000000"/>
              </a:buClr>
              <a:buFont typeface="WingDings"/>
              <a:buChar char=""/>
              <a:defRPr/>
            </a:pPr>
            <a:r>
              <a:rPr lang="da-DK" altLang="de-DE" sz="2400" dirty="0">
                <a:solidFill>
                  <a:srgbClr val="004992"/>
                </a:solidFill>
              </a:rPr>
              <a:t>Ansigtsudtryk</a:t>
            </a:r>
            <a:r>
              <a:rPr lang="da-DK" altLang="de-DE" sz="2400">
                <a:solidFill>
                  <a:srgbClr val="004992"/>
                </a:solidFill>
              </a:rPr>
              <a:t>: </a:t>
            </a:r>
            <a:r>
              <a:rPr lang="da-DK" altLang="de-DE" sz="2400">
                <a:solidFill>
                  <a:srgbClr val="004992"/>
                </a:solidFill>
                <a:latin typeface="Times New Roman"/>
                <a:sym typeface="Wingdings" panose="05000000000000000000" pitchFamily="2" charset="2"/>
              </a:rPr>
              <a:t>→</a:t>
            </a:r>
            <a:r>
              <a:rPr lang="da-DK" altLang="de-DE" sz="2400">
                <a:solidFill>
                  <a:srgbClr val="004992"/>
                </a:solidFill>
                <a:sym typeface="Wingdings" panose="05000000000000000000" pitchFamily="2" charset="2"/>
              </a:rPr>
              <a:t> </a:t>
            </a:r>
            <a:r>
              <a:rPr lang="da-DK" altLang="de-DE" sz="2400" dirty="0">
                <a:solidFill>
                  <a:srgbClr val="333333"/>
                </a:solidFill>
              </a:rPr>
              <a:t>Virker vedkommende træt, eftertænksom, smerteplaget, etc.?</a:t>
            </a:r>
            <a:endParaRPr lang="en-US" sz="2400" dirty="0">
              <a:solidFill>
                <a:srgbClr val="333333"/>
              </a:solidFill>
            </a:endParaRPr>
          </a:p>
        </p:txBody>
      </p:sp>
      <p:sp>
        <p:nvSpPr>
          <p:cNvPr id="6" name="Footer Placeholder 5"/>
          <p:cNvSpPr>
            <a:spLocks noGrp="1"/>
          </p:cNvSpPr>
          <p:nvPr>
            <p:ph type="ftr" sz="quarter" idx="11"/>
          </p:nvPr>
        </p:nvSpPr>
        <p:spPr/>
        <p:txBody>
          <a:bodyPr/>
          <a:lstStyle/>
          <a:p>
            <a:pPr>
              <a:defRPr/>
            </a:pPr>
            <a:r>
              <a:rPr lang="da-DK"/>
              <a:t>Træningsmodul 4 – At vise empati I</a:t>
            </a:r>
            <a:endParaRPr lang="de-DE"/>
          </a:p>
        </p:txBody>
      </p:sp>
      <p:sp>
        <p:nvSpPr>
          <p:cNvPr id="7" name="Slide Number Placeholder 6"/>
          <p:cNvSpPr>
            <a:spLocks noGrp="1"/>
          </p:cNvSpPr>
          <p:nvPr>
            <p:ph type="sldNum" sz="quarter" idx="12"/>
          </p:nvPr>
        </p:nvSpPr>
        <p:spPr/>
        <p:txBody>
          <a:bodyPr/>
          <a:lstStyle/>
          <a:p>
            <a:fld id="{59997D18-C44E-4458-B29D-0425D00AA9ED}" type="slidenum">
              <a:rPr lang="de-DE" altLang="de-DE" smtClean="0"/>
              <a:pPr/>
              <a:t>9</a:t>
            </a:fld>
            <a:endParaRPr lang="de-DE" altLang="de-DE"/>
          </a:p>
        </p:txBody>
      </p:sp>
    </p:spTree>
    <p:extLst>
      <p:ext uri="{BB962C8B-B14F-4D97-AF65-F5344CB8AC3E}">
        <p14:creationId xmlns:p14="http://schemas.microsoft.com/office/powerpoint/2010/main" val="281185780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Hvorfor gør vi det?</a:t>
            </a:r>
          </a:p>
        </p:txBody>
      </p:sp>
      <p:sp>
        <p:nvSpPr>
          <p:cNvPr id="5" name="Content Placeholder 4"/>
          <p:cNvSpPr>
            <a:spLocks noGrp="1"/>
          </p:cNvSpPr>
          <p:nvPr>
            <p:ph idx="1"/>
          </p:nvPr>
        </p:nvSpPr>
        <p:spPr/>
        <p:txBody>
          <a:bodyPr/>
          <a:lstStyle/>
          <a:p>
            <a:pPr lvl="0" defTabSz="914400" fontAlgn="base"/>
            <a:r>
              <a:rPr lang="da-DK" altLang="de-DE" sz="2400" dirty="0">
                <a:solidFill>
                  <a:srgbClr val="333333"/>
                </a:solidFill>
              </a:rPr>
              <a:t>Studier har vist, at mange (men ikke alle!), der har psykiatriske problemer (især psykoser), har vanskeligt ved følgende:</a:t>
            </a:r>
          </a:p>
          <a:p>
            <a:pPr marL="342900" lvl="0" indent="-342900" defTabSz="914400" fontAlgn="base">
              <a:buClr>
                <a:srgbClr val="333333"/>
              </a:buClr>
              <a:buFont typeface="WingDings"/>
              <a:buChar char=""/>
            </a:pPr>
            <a:r>
              <a:rPr lang="da-DK" altLang="de-DE" sz="2400" dirty="0">
                <a:solidFill>
                  <a:srgbClr val="004992"/>
                </a:solidFill>
              </a:rPr>
              <a:t>At opfatte samt vurdere andres ansigtsudtryk (fx tristhed eller glæde).</a:t>
            </a:r>
            <a:endParaRPr lang="en-US" sz="2400" dirty="0">
              <a:solidFill>
                <a:srgbClr val="004992"/>
              </a:solidFill>
            </a:endParaRPr>
          </a:p>
        </p:txBody>
      </p:sp>
      <p:sp>
        <p:nvSpPr>
          <p:cNvPr id="6" name="Footer Placeholder 5"/>
          <p:cNvSpPr>
            <a:spLocks noGrp="1"/>
          </p:cNvSpPr>
          <p:nvPr>
            <p:ph type="ftr" sz="quarter" idx="11"/>
          </p:nvPr>
        </p:nvSpPr>
        <p:spPr/>
        <p:txBody>
          <a:bodyPr/>
          <a:lstStyle/>
          <a:p>
            <a:pPr>
              <a:defRPr/>
            </a:pPr>
            <a:r>
              <a:rPr lang="da-DK"/>
              <a:t>Træningsmodul 4 – At vise empati I</a:t>
            </a:r>
            <a:endParaRPr lang="de-DE"/>
          </a:p>
        </p:txBody>
      </p:sp>
      <p:sp>
        <p:nvSpPr>
          <p:cNvPr id="7" name="Slide Number Placeholder 6"/>
          <p:cNvSpPr>
            <a:spLocks noGrp="1"/>
          </p:cNvSpPr>
          <p:nvPr>
            <p:ph type="sldNum" sz="quarter" idx="12"/>
          </p:nvPr>
        </p:nvSpPr>
        <p:spPr/>
        <p:txBody>
          <a:bodyPr/>
          <a:lstStyle/>
          <a:p>
            <a:fld id="{59997D18-C44E-4458-B29D-0425D00AA9ED}" type="slidenum">
              <a:rPr lang="de-DE" altLang="de-DE" smtClean="0"/>
              <a:pPr/>
              <a:t>10</a:t>
            </a:fld>
            <a:endParaRPr lang="de-DE" altLang="de-DE"/>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Hvorfor gør vi det?</a:t>
            </a:r>
          </a:p>
        </p:txBody>
      </p:sp>
      <p:sp>
        <p:nvSpPr>
          <p:cNvPr id="5" name="Content Placeholder 4"/>
          <p:cNvSpPr>
            <a:spLocks noGrp="1"/>
          </p:cNvSpPr>
          <p:nvPr>
            <p:ph idx="1"/>
          </p:nvPr>
        </p:nvSpPr>
        <p:spPr/>
        <p:txBody>
          <a:bodyPr/>
          <a:lstStyle/>
          <a:p>
            <a:pPr lvl="0" defTabSz="914400" fontAlgn="base"/>
            <a:r>
              <a:rPr lang="da-DK" altLang="de-DE" sz="2400" dirty="0">
                <a:solidFill>
                  <a:srgbClr val="333333"/>
                </a:solidFill>
              </a:rPr>
              <a:t>Studier har vist, at mange (men ikke alle!), der har psykiatriske problemer (især psykoser), har vanskeligt ved følgende:</a:t>
            </a:r>
          </a:p>
          <a:p>
            <a:pPr marL="342900" lvl="0" indent="-342900" defTabSz="914400" fontAlgn="base">
              <a:buClr>
                <a:srgbClr val="333333"/>
              </a:buClr>
              <a:buFont typeface="WingDings"/>
              <a:buChar char=""/>
            </a:pPr>
            <a:r>
              <a:rPr lang="da-DK" altLang="de-DE" sz="2400" dirty="0">
                <a:solidFill>
                  <a:srgbClr val="004992"/>
                </a:solidFill>
              </a:rPr>
              <a:t>At opfatte samt vurdere andres ansigtsudtryk (fx tristhed eller glæde).</a:t>
            </a:r>
          </a:p>
          <a:p>
            <a:pPr marL="342900" lvl="0" indent="-342900" defTabSz="914400" fontAlgn="base">
              <a:buClr>
                <a:srgbClr val="333333"/>
              </a:buClr>
              <a:buFont typeface="WingDings"/>
              <a:buChar char=""/>
            </a:pPr>
            <a:r>
              <a:rPr lang="en-US" altLang="de-DE" sz="2400" dirty="0">
                <a:solidFill>
                  <a:srgbClr val="004992"/>
                </a:solidFill>
              </a:rPr>
              <a:t>At </a:t>
            </a:r>
            <a:r>
              <a:rPr lang="en-US" altLang="de-DE" sz="2400" dirty="0" err="1">
                <a:solidFill>
                  <a:srgbClr val="004992"/>
                </a:solidFill>
              </a:rPr>
              <a:t>forudsige</a:t>
            </a:r>
            <a:r>
              <a:rPr lang="en-US" altLang="de-DE" sz="2400" dirty="0">
                <a:solidFill>
                  <a:srgbClr val="004992"/>
                </a:solidFill>
              </a:rPr>
              <a:t> </a:t>
            </a:r>
            <a:r>
              <a:rPr lang="en-US" altLang="de-DE" sz="2400" dirty="0" err="1">
                <a:solidFill>
                  <a:srgbClr val="004992"/>
                </a:solidFill>
              </a:rPr>
              <a:t>andres</a:t>
            </a:r>
            <a:r>
              <a:rPr lang="en-US" altLang="de-DE" sz="2400" dirty="0">
                <a:solidFill>
                  <a:srgbClr val="004992"/>
                </a:solidFill>
              </a:rPr>
              <a:t> </a:t>
            </a:r>
            <a:r>
              <a:rPr lang="en-US" altLang="de-DE" sz="2400" dirty="0" err="1">
                <a:solidFill>
                  <a:srgbClr val="004992"/>
                </a:solidFill>
              </a:rPr>
              <a:t>motiver</a:t>
            </a:r>
            <a:r>
              <a:rPr lang="en-US" altLang="de-DE" sz="2400" dirty="0">
                <a:solidFill>
                  <a:srgbClr val="004992"/>
                </a:solidFill>
              </a:rPr>
              <a:t>/</a:t>
            </a:r>
            <a:r>
              <a:rPr lang="en-US" altLang="de-DE" sz="2400" dirty="0" err="1">
                <a:solidFill>
                  <a:srgbClr val="004992"/>
                </a:solidFill>
              </a:rPr>
              <a:t>fremtidige</a:t>
            </a:r>
            <a:r>
              <a:rPr lang="en-US" altLang="de-DE" sz="2400" dirty="0">
                <a:solidFill>
                  <a:srgbClr val="004992"/>
                </a:solidFill>
              </a:rPr>
              <a:t> </a:t>
            </a:r>
            <a:r>
              <a:rPr lang="en-US" altLang="de-DE" sz="2400" dirty="0" err="1">
                <a:solidFill>
                  <a:srgbClr val="004992"/>
                </a:solidFill>
              </a:rPr>
              <a:t>handlinger</a:t>
            </a:r>
            <a:r>
              <a:rPr lang="en-US" altLang="de-DE" sz="2400" dirty="0">
                <a:solidFill>
                  <a:srgbClr val="004992"/>
                </a:solidFill>
              </a:rPr>
              <a:t> </a:t>
            </a:r>
            <a:r>
              <a:rPr lang="en-US" altLang="de-DE" sz="2400" dirty="0" err="1">
                <a:solidFill>
                  <a:srgbClr val="004992"/>
                </a:solidFill>
              </a:rPr>
              <a:t>på</a:t>
            </a:r>
            <a:r>
              <a:rPr lang="en-US" altLang="de-DE" sz="2400" dirty="0">
                <a:solidFill>
                  <a:srgbClr val="004992"/>
                </a:solidFill>
              </a:rPr>
              <a:t> </a:t>
            </a:r>
            <a:r>
              <a:rPr lang="en-US" altLang="de-DE" sz="2400" dirty="0" err="1">
                <a:solidFill>
                  <a:srgbClr val="004992"/>
                </a:solidFill>
              </a:rPr>
              <a:t>baggrund</a:t>
            </a:r>
            <a:r>
              <a:rPr lang="en-US" altLang="de-DE" sz="2400" dirty="0">
                <a:solidFill>
                  <a:srgbClr val="004992"/>
                </a:solidFill>
              </a:rPr>
              <a:t> </a:t>
            </a:r>
            <a:r>
              <a:rPr lang="en-US" altLang="de-DE" sz="2400" dirty="0" err="1">
                <a:solidFill>
                  <a:srgbClr val="004992"/>
                </a:solidFill>
              </a:rPr>
              <a:t>af</a:t>
            </a:r>
            <a:r>
              <a:rPr lang="en-US" altLang="de-DE" sz="2400" dirty="0">
                <a:solidFill>
                  <a:srgbClr val="004992"/>
                </a:solidFill>
              </a:rPr>
              <a:t> </a:t>
            </a:r>
            <a:r>
              <a:rPr lang="en-US" altLang="de-DE" sz="2400" dirty="0" err="1">
                <a:solidFill>
                  <a:srgbClr val="004992"/>
                </a:solidFill>
              </a:rPr>
              <a:t>deres</a:t>
            </a:r>
            <a:r>
              <a:rPr lang="en-US" altLang="de-DE" sz="2400" dirty="0">
                <a:solidFill>
                  <a:srgbClr val="004992"/>
                </a:solidFill>
              </a:rPr>
              <a:t> </a:t>
            </a:r>
            <a:r>
              <a:rPr lang="en-US" altLang="de-DE" sz="2400" dirty="0" err="1">
                <a:solidFill>
                  <a:srgbClr val="004992"/>
                </a:solidFill>
              </a:rPr>
              <a:t>nuværende</a:t>
            </a:r>
            <a:r>
              <a:rPr lang="en-US" altLang="de-DE" sz="2400" dirty="0">
                <a:solidFill>
                  <a:srgbClr val="004992"/>
                </a:solidFill>
              </a:rPr>
              <a:t> </a:t>
            </a:r>
            <a:r>
              <a:rPr lang="en-US" altLang="de-DE" sz="2400" dirty="0" err="1">
                <a:solidFill>
                  <a:srgbClr val="004992"/>
                </a:solidFill>
              </a:rPr>
              <a:t>adfærd</a:t>
            </a:r>
            <a:r>
              <a:rPr lang="en-US" altLang="de-DE" sz="2400" dirty="0">
                <a:solidFill>
                  <a:srgbClr val="004992"/>
                </a:solidFill>
              </a:rPr>
              <a:t>.</a:t>
            </a:r>
            <a:endParaRPr lang="en-US" sz="2400" dirty="0">
              <a:solidFill>
                <a:srgbClr val="004992"/>
              </a:solidFill>
            </a:endParaRPr>
          </a:p>
        </p:txBody>
      </p:sp>
      <p:sp>
        <p:nvSpPr>
          <p:cNvPr id="6" name="Footer Placeholder 5"/>
          <p:cNvSpPr>
            <a:spLocks noGrp="1"/>
          </p:cNvSpPr>
          <p:nvPr>
            <p:ph type="ftr" sz="quarter" idx="11"/>
          </p:nvPr>
        </p:nvSpPr>
        <p:spPr/>
        <p:txBody>
          <a:bodyPr/>
          <a:lstStyle/>
          <a:p>
            <a:pPr>
              <a:defRPr/>
            </a:pPr>
            <a:r>
              <a:rPr lang="da-DK"/>
              <a:t>Træningsmodul 4 – At vise empati I</a:t>
            </a:r>
            <a:endParaRPr lang="de-DE"/>
          </a:p>
        </p:txBody>
      </p:sp>
      <p:sp>
        <p:nvSpPr>
          <p:cNvPr id="7" name="Slide Number Placeholder 6"/>
          <p:cNvSpPr>
            <a:spLocks noGrp="1"/>
          </p:cNvSpPr>
          <p:nvPr>
            <p:ph type="sldNum" sz="quarter" idx="12"/>
          </p:nvPr>
        </p:nvSpPr>
        <p:spPr/>
        <p:txBody>
          <a:bodyPr/>
          <a:lstStyle/>
          <a:p>
            <a:fld id="{59997D18-C44E-4458-B29D-0425D00AA9ED}" type="slidenum">
              <a:rPr lang="de-DE" altLang="de-DE" smtClean="0"/>
              <a:pPr/>
              <a:t>11</a:t>
            </a:fld>
            <a:endParaRPr lang="de-DE" altLang="de-DE"/>
          </a:p>
        </p:txBody>
      </p:sp>
    </p:spTree>
    <p:extLst>
      <p:ext uri="{BB962C8B-B14F-4D97-AF65-F5344CB8AC3E}">
        <p14:creationId xmlns:p14="http://schemas.microsoft.com/office/powerpoint/2010/main" val="243503038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n-US" sz="3600">
                <a:latin typeface="+mn-lt"/>
                <a:ea typeface="+mn-ea"/>
                <a:cs typeface="+mn-cs"/>
              </a:rPr>
              <a:t>Eksempler på hvordan vanskeligheder med at identificere følelser kan føre til misforståelser under en psykose</a:t>
            </a:r>
          </a:p>
        </p:txBody>
      </p:sp>
      <p:sp>
        <p:nvSpPr>
          <p:cNvPr id="5" name="Content Placeholder 4"/>
          <p:cNvSpPr>
            <a:spLocks noGrp="1"/>
          </p:cNvSpPr>
          <p:nvPr>
            <p:ph idx="1"/>
          </p:nvPr>
        </p:nvSpPr>
        <p:spPr/>
        <p:txBody>
          <a:bodyPr/>
          <a:lstStyle/>
          <a:p>
            <a:pPr lvl="0" defTabSz="914400" fontAlgn="base">
              <a:defRPr/>
            </a:pPr>
            <a:r>
              <a:rPr lang="da-DK" altLang="de-DE" sz="2400" dirty="0">
                <a:solidFill>
                  <a:srgbClr val="333333"/>
                </a:solidFill>
              </a:rPr>
              <a:t>Følelsen af konstant at være i fare medfører forvrængede opfattelser af andre mennesker:</a:t>
            </a:r>
          </a:p>
          <a:p>
            <a:pPr marL="342900" lvl="0" indent="-342900" defTabSz="914400" fontAlgn="base">
              <a:buClr>
                <a:srgbClr val="333333"/>
              </a:buClr>
              <a:buFont typeface="WingDings"/>
              <a:buChar char=""/>
              <a:defRPr/>
            </a:pPr>
            <a:r>
              <a:rPr lang="da-DK" altLang="de-DE" sz="2400" dirty="0">
                <a:solidFill>
                  <a:srgbClr val="333333"/>
                </a:solidFill>
              </a:rPr>
              <a:t>Man misforstår lægens forstående smil og tror, han griner ad en.</a:t>
            </a:r>
          </a:p>
          <a:p>
            <a:pPr marL="342900" lvl="0" indent="-342900" defTabSz="914400" fontAlgn="base">
              <a:buClr>
                <a:srgbClr val="333333"/>
              </a:buClr>
              <a:buFont typeface="WingDings"/>
              <a:buChar char=""/>
              <a:defRPr/>
            </a:pPr>
            <a:r>
              <a:rPr lang="da-DK" altLang="de-DE" sz="2400" dirty="0">
                <a:solidFill>
                  <a:srgbClr val="333333"/>
                </a:solidFill>
              </a:rPr>
              <a:t>Et overrasket ansigtsudtryk tolkes fejlagtigt som et bange ansigtsudtryk.</a:t>
            </a:r>
          </a:p>
          <a:p>
            <a:pPr marL="342900" lvl="0" indent="-342900" defTabSz="914400" fontAlgn="base">
              <a:buClr>
                <a:srgbClr val="333333"/>
              </a:buClr>
              <a:buFont typeface="WingDings"/>
              <a:buChar char=""/>
              <a:defRPr/>
            </a:pPr>
            <a:r>
              <a:rPr lang="da-DK" altLang="de-DE" sz="2400" dirty="0">
                <a:solidFill>
                  <a:srgbClr val="333333"/>
                </a:solidFill>
              </a:rPr>
              <a:t>Terapeutens koncentrerede og eftertænksomme ansigtsudtryk misforstås som fjendtligt.</a:t>
            </a:r>
          </a:p>
          <a:p>
            <a:pPr lvl="0" algn="ctr" defTabSz="914400" fontAlgn="base"/>
            <a:r>
              <a:rPr lang="en-US" altLang="de-DE" sz="2400" dirty="0" err="1">
                <a:solidFill>
                  <a:srgbClr val="004992"/>
                </a:solidFill>
              </a:rPr>
              <a:t>Vil</a:t>
            </a:r>
            <a:r>
              <a:rPr lang="en-US" altLang="de-DE" sz="2400" dirty="0">
                <a:solidFill>
                  <a:srgbClr val="004992"/>
                </a:solidFill>
              </a:rPr>
              <a:t> </a:t>
            </a:r>
            <a:r>
              <a:rPr lang="en-US" altLang="de-DE" sz="2400" dirty="0" err="1">
                <a:solidFill>
                  <a:srgbClr val="004992"/>
                </a:solidFill>
              </a:rPr>
              <a:t>nogen</a:t>
            </a:r>
            <a:r>
              <a:rPr lang="en-US" altLang="de-DE" sz="2400" dirty="0">
                <a:solidFill>
                  <a:srgbClr val="004992"/>
                </a:solidFill>
              </a:rPr>
              <a:t> dele </a:t>
            </a:r>
            <a:r>
              <a:rPr lang="en-US" altLang="de-DE" sz="2400" dirty="0" err="1">
                <a:solidFill>
                  <a:srgbClr val="004992"/>
                </a:solidFill>
              </a:rPr>
              <a:t>en</a:t>
            </a:r>
            <a:r>
              <a:rPr lang="en-US" altLang="de-DE" sz="2400" dirty="0">
                <a:solidFill>
                  <a:srgbClr val="004992"/>
                </a:solidFill>
              </a:rPr>
              <a:t> </a:t>
            </a:r>
            <a:r>
              <a:rPr lang="en-US" altLang="de-DE" sz="2400" dirty="0" err="1">
                <a:solidFill>
                  <a:srgbClr val="004992"/>
                </a:solidFill>
              </a:rPr>
              <a:t>kort</a:t>
            </a:r>
            <a:r>
              <a:rPr lang="en-US" altLang="de-DE" sz="2400" dirty="0">
                <a:solidFill>
                  <a:srgbClr val="004992"/>
                </a:solidFill>
              </a:rPr>
              <a:t>, </a:t>
            </a:r>
            <a:r>
              <a:rPr lang="en-US" altLang="de-DE" sz="2400" dirty="0" err="1">
                <a:solidFill>
                  <a:srgbClr val="004992"/>
                </a:solidFill>
              </a:rPr>
              <a:t>personlig</a:t>
            </a:r>
            <a:r>
              <a:rPr lang="en-US" altLang="de-DE" sz="2400" dirty="0">
                <a:solidFill>
                  <a:srgbClr val="004992"/>
                </a:solidFill>
              </a:rPr>
              <a:t> </a:t>
            </a:r>
            <a:r>
              <a:rPr lang="en-US" altLang="de-DE" sz="2400" dirty="0" err="1">
                <a:solidFill>
                  <a:srgbClr val="004992"/>
                </a:solidFill>
              </a:rPr>
              <a:t>erfaring</a:t>
            </a:r>
            <a:r>
              <a:rPr lang="en-US" altLang="de-DE" sz="2400" dirty="0">
                <a:solidFill>
                  <a:srgbClr val="004992"/>
                </a:solidFill>
              </a:rPr>
              <a:t>?</a:t>
            </a:r>
            <a:endParaRPr lang="en-US" sz="2400" dirty="0"/>
          </a:p>
        </p:txBody>
      </p:sp>
      <p:sp>
        <p:nvSpPr>
          <p:cNvPr id="6" name="Footer Placeholder 5"/>
          <p:cNvSpPr>
            <a:spLocks noGrp="1"/>
          </p:cNvSpPr>
          <p:nvPr>
            <p:ph type="ftr" sz="quarter" idx="11"/>
          </p:nvPr>
        </p:nvSpPr>
        <p:spPr/>
        <p:txBody>
          <a:bodyPr/>
          <a:lstStyle/>
          <a:p>
            <a:pPr>
              <a:defRPr/>
            </a:pPr>
            <a:r>
              <a:rPr lang="da-DK"/>
              <a:t>Træningsmodul 4 – At vise empati I</a:t>
            </a:r>
            <a:endParaRPr lang="de-DE"/>
          </a:p>
        </p:txBody>
      </p:sp>
      <p:sp>
        <p:nvSpPr>
          <p:cNvPr id="7" name="Slide Number Placeholder 6"/>
          <p:cNvSpPr>
            <a:spLocks noGrp="1"/>
          </p:cNvSpPr>
          <p:nvPr>
            <p:ph type="sldNum" sz="quarter" idx="12"/>
          </p:nvPr>
        </p:nvSpPr>
        <p:spPr/>
        <p:txBody>
          <a:bodyPr/>
          <a:lstStyle/>
          <a:p>
            <a:fld id="{59997D18-C44E-4458-B29D-0425D00AA9ED}" type="slidenum">
              <a:rPr lang="de-DE" altLang="de-DE" smtClean="0"/>
              <a:pPr/>
              <a:t>12</a:t>
            </a:fld>
            <a:endParaRPr lang="de-DE" altLang="de-DE"/>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mn-lt"/>
                <a:ea typeface="+mn-ea"/>
                <a:cs typeface="+mn-cs"/>
              </a:rPr>
              <a:t>Opgave 1</a:t>
            </a:r>
          </a:p>
        </p:txBody>
      </p:sp>
      <p:sp>
        <p:nvSpPr>
          <p:cNvPr id="5" name="Footer Placeholder 4"/>
          <p:cNvSpPr>
            <a:spLocks noGrp="1"/>
          </p:cNvSpPr>
          <p:nvPr>
            <p:ph type="ftr" sz="quarter" idx="11"/>
          </p:nvPr>
        </p:nvSpPr>
        <p:spPr/>
        <p:txBody>
          <a:bodyPr/>
          <a:lstStyle/>
          <a:p>
            <a:pPr>
              <a:defRPr/>
            </a:pPr>
            <a:r>
              <a:rPr lang="da-DK"/>
              <a:t>Træningsmodul 4 – At vise empati I</a:t>
            </a:r>
            <a:endParaRPr lang="de-DE"/>
          </a:p>
        </p:txBody>
      </p:sp>
      <p:sp>
        <p:nvSpPr>
          <p:cNvPr id="6" name="Slide Number Placeholder 5"/>
          <p:cNvSpPr>
            <a:spLocks noGrp="1"/>
          </p:cNvSpPr>
          <p:nvPr>
            <p:ph type="sldNum" sz="quarter" idx="12"/>
          </p:nvPr>
        </p:nvSpPr>
        <p:spPr/>
        <p:txBody>
          <a:bodyPr/>
          <a:lstStyle/>
          <a:p>
            <a:fld id="{0BEAE673-00A4-4C7C-AE5F-96AF468B3BF6}" type="slidenum">
              <a:rPr lang="de-DE" altLang="de-DE" smtClean="0"/>
              <a:pPr/>
              <a:t>13</a:t>
            </a:fld>
            <a:endParaRPr lang="de-DE" altLang="de-DE"/>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Giv eksempler på menneskelige følelser/sindstilstande</a:t>
            </a:r>
          </a:p>
        </p:txBody>
      </p:sp>
      <p:sp>
        <p:nvSpPr>
          <p:cNvPr id="5" name="Content Placeholder 4"/>
          <p:cNvSpPr>
            <a:spLocks noGrp="1"/>
          </p:cNvSpPr>
          <p:nvPr>
            <p:ph idx="1"/>
          </p:nvPr>
        </p:nvSpPr>
        <p:spPr/>
        <p:txBody>
          <a:bodyPr/>
          <a:lstStyle/>
          <a:p>
            <a:pPr lvl="0" defTabSz="914400" fontAlgn="base"/>
            <a:r>
              <a:rPr lang="de-DE" altLang="de-DE" sz="2400" dirty="0">
                <a:solidFill>
                  <a:srgbClr val="333333"/>
                </a:solidFill>
              </a:rPr>
              <a:t>???</a:t>
            </a:r>
            <a:endParaRPr lang="en-US" sz="2400" dirty="0">
              <a:solidFill>
                <a:srgbClr val="333333"/>
              </a:solidFill>
            </a:endParaRPr>
          </a:p>
        </p:txBody>
      </p:sp>
      <p:sp>
        <p:nvSpPr>
          <p:cNvPr id="6" name="Footer Placeholder 5"/>
          <p:cNvSpPr>
            <a:spLocks noGrp="1"/>
          </p:cNvSpPr>
          <p:nvPr>
            <p:ph type="ftr" sz="quarter" idx="11"/>
          </p:nvPr>
        </p:nvSpPr>
        <p:spPr/>
        <p:txBody>
          <a:bodyPr/>
          <a:lstStyle/>
          <a:p>
            <a:pPr>
              <a:defRPr/>
            </a:pPr>
            <a:r>
              <a:rPr lang="da-DK"/>
              <a:t>Træningsmodul 4 – At vise empati I</a:t>
            </a:r>
            <a:endParaRPr lang="de-DE"/>
          </a:p>
        </p:txBody>
      </p:sp>
      <p:sp>
        <p:nvSpPr>
          <p:cNvPr id="7" name="Slide Number Placeholder 6"/>
          <p:cNvSpPr>
            <a:spLocks noGrp="1"/>
          </p:cNvSpPr>
          <p:nvPr>
            <p:ph type="sldNum" sz="quarter" idx="12"/>
          </p:nvPr>
        </p:nvSpPr>
        <p:spPr/>
        <p:txBody>
          <a:bodyPr/>
          <a:lstStyle/>
          <a:p>
            <a:fld id="{59997D18-C44E-4458-B29D-0425D00AA9ED}" type="slidenum">
              <a:rPr lang="de-DE" altLang="de-DE" smtClean="0"/>
              <a:pPr/>
              <a:t>14</a:t>
            </a:fld>
            <a:endParaRPr lang="de-DE" altLang="de-DE"/>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Giv eksempler på menneskelige følelser/sindstilstande</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de-DE" altLang="de-DE" sz="2400">
                <a:solidFill>
                  <a:srgbClr val="333333"/>
                </a:solidFill>
              </a:rPr>
              <a:t>Glæde</a:t>
            </a:r>
          </a:p>
          <a:p>
            <a:pPr marL="342900" lvl="0" indent="-342900" defTabSz="914400" fontAlgn="base">
              <a:buClr>
                <a:srgbClr val="333333"/>
              </a:buClr>
              <a:buFont typeface="WingDings"/>
              <a:buChar char=""/>
            </a:pPr>
            <a:r>
              <a:rPr lang="de-DE" altLang="de-DE" sz="2400" dirty="0">
                <a:solidFill>
                  <a:srgbClr val="333333"/>
                </a:solidFill>
              </a:rPr>
              <a:t>Overraskelse</a:t>
            </a:r>
          </a:p>
          <a:p>
            <a:pPr marL="342900" lvl="0" indent="-342900" defTabSz="914400" fontAlgn="base">
              <a:buClr>
                <a:srgbClr val="333333"/>
              </a:buClr>
              <a:buFont typeface="WingDings"/>
              <a:buChar char=""/>
            </a:pPr>
            <a:r>
              <a:rPr lang="de-DE" altLang="de-DE" sz="2400" dirty="0">
                <a:solidFill>
                  <a:srgbClr val="333333"/>
                </a:solidFill>
              </a:rPr>
              <a:t>Frygt</a:t>
            </a:r>
          </a:p>
          <a:p>
            <a:pPr marL="342900" lvl="0" indent="-342900" defTabSz="914400" fontAlgn="base">
              <a:buClr>
                <a:srgbClr val="333333"/>
              </a:buClr>
              <a:buFont typeface="WingDings"/>
              <a:buChar char=""/>
            </a:pPr>
            <a:r>
              <a:rPr lang="de-DE" altLang="de-DE" sz="2400" dirty="0">
                <a:solidFill>
                  <a:srgbClr val="333333"/>
                </a:solidFill>
              </a:rPr>
              <a:t>Bedrøvelse</a:t>
            </a:r>
          </a:p>
          <a:p>
            <a:pPr marL="342900" lvl="0" indent="-342900" defTabSz="914400" fontAlgn="base">
              <a:buClr>
                <a:srgbClr val="333333"/>
              </a:buClr>
              <a:buFont typeface="WingDings"/>
              <a:buChar char=""/>
            </a:pPr>
            <a:r>
              <a:rPr lang="de-DE" altLang="de-DE" sz="2400" dirty="0">
                <a:solidFill>
                  <a:srgbClr val="333333"/>
                </a:solidFill>
              </a:rPr>
              <a:t>Vrede</a:t>
            </a:r>
          </a:p>
          <a:p>
            <a:pPr marL="342900" lvl="0" indent="-342900" defTabSz="914400" fontAlgn="base">
              <a:buClr>
                <a:srgbClr val="333333"/>
              </a:buClr>
              <a:buFont typeface="WingDings"/>
              <a:buChar char=""/>
            </a:pPr>
            <a:r>
              <a:rPr lang="de-DE" altLang="de-DE" sz="2400" dirty="0">
                <a:solidFill>
                  <a:srgbClr val="333333"/>
                </a:solidFill>
              </a:rPr>
              <a:t>Afsky</a:t>
            </a:r>
          </a:p>
          <a:p>
            <a:pPr marL="342900" lvl="0" indent="-342900" defTabSz="914400" fontAlgn="base">
              <a:buClr>
                <a:srgbClr val="333333"/>
              </a:buClr>
              <a:buFont typeface="WingDings"/>
              <a:buChar char=""/>
            </a:pPr>
            <a:r>
              <a:rPr lang="de-DE" altLang="de-DE" sz="2400" dirty="0">
                <a:solidFill>
                  <a:srgbClr val="333333"/>
                </a:solidFill>
              </a:rPr>
              <a:t>Smerte</a:t>
            </a:r>
            <a:endParaRPr lang="en-US" sz="2400" dirty="0"/>
          </a:p>
        </p:txBody>
      </p:sp>
      <p:sp>
        <p:nvSpPr>
          <p:cNvPr id="6" name="Footer Placeholder 5"/>
          <p:cNvSpPr>
            <a:spLocks noGrp="1"/>
          </p:cNvSpPr>
          <p:nvPr>
            <p:ph type="ftr" sz="quarter" idx="11"/>
          </p:nvPr>
        </p:nvSpPr>
        <p:spPr/>
        <p:txBody>
          <a:bodyPr/>
          <a:lstStyle/>
          <a:p>
            <a:pPr>
              <a:defRPr/>
            </a:pPr>
            <a:r>
              <a:rPr lang="da-DK"/>
              <a:t>Træningsmodul 4 – At vise empati I</a:t>
            </a:r>
            <a:endParaRPr lang="de-DE"/>
          </a:p>
        </p:txBody>
      </p:sp>
      <p:sp>
        <p:nvSpPr>
          <p:cNvPr id="7" name="Slide Number Placeholder 6"/>
          <p:cNvSpPr>
            <a:spLocks noGrp="1"/>
          </p:cNvSpPr>
          <p:nvPr>
            <p:ph type="sldNum" sz="quarter" idx="12"/>
          </p:nvPr>
        </p:nvSpPr>
        <p:spPr/>
        <p:txBody>
          <a:bodyPr/>
          <a:lstStyle/>
          <a:p>
            <a:fld id="{59997D18-C44E-4458-B29D-0425D00AA9ED}" type="slidenum">
              <a:rPr lang="de-DE" altLang="de-DE" smtClean="0"/>
              <a:pPr/>
              <a:t>15</a:t>
            </a:fld>
            <a:endParaRPr lang="de-DE" altLang="de-DE"/>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1274195"/>
          </a:xfrm>
        </p:spPr>
        <p:txBody>
          <a:bodyPr vert="horz" lIns="0" tIns="0" rIns="0" bIns="0" rtlCol="0" anchor="t">
            <a:spAutoFit/>
          </a:bodyPr>
          <a:lstStyle/>
          <a:p>
            <a:pPr defTabSz="914377">
              <a:spcBef>
                <a:spcPts val="0"/>
              </a:spcBef>
            </a:pPr>
            <a:r>
              <a:rPr lang="da-DK" sz="3600">
                <a:solidFill>
                  <a:srgbClr val="004992"/>
                </a:solidFill>
                <a:latin typeface="+mn-lt"/>
                <a:ea typeface="+mn-ea"/>
                <a:cs typeface="+mn-cs"/>
              </a:rPr>
              <a:t>Følelser/sindstilstande</a:t>
            </a:r>
            <a:br>
              <a:rPr lang="da-DK" sz="3600">
                <a:solidFill>
                  <a:srgbClr val="004992"/>
                </a:solidFill>
                <a:latin typeface="+mn-lt"/>
                <a:ea typeface="+mn-ea"/>
                <a:cs typeface="+mn-cs"/>
              </a:rPr>
            </a:br>
            <a:r>
              <a:rPr lang="da-DK">
                <a:solidFill>
                  <a:srgbClr val="004992"/>
                </a:solidFill>
                <a:latin typeface="+mn-lt"/>
                <a:ea typeface="+mn-ea"/>
                <a:cs typeface="+mn-cs"/>
              </a:rPr>
              <a:t>Somme tider er det nemt at sætte sig ind i andres følelser... især hvis man kender omstændighederne...</a:t>
            </a:r>
            <a:endParaRPr lang="en-US">
              <a:solidFill>
                <a:srgbClr val="004992"/>
              </a:solidFill>
              <a:latin typeface="+mn-lt"/>
              <a:ea typeface="+mn-ea"/>
              <a:cs typeface="+mn-cs"/>
            </a:endParaRPr>
          </a:p>
        </p:txBody>
      </p:sp>
      <p:pic>
        <p:nvPicPr>
          <p:cNvPr id="17" name="Picture 23" descr="Agony - ecmorgan - flickr - c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09580" y="4978003"/>
            <a:ext cx="3014506"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22" descr="Day 64 Rotten potatoes - ben·millet - flickr - c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12984" y="4978003"/>
            <a:ext cx="2438954"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21" descr="Dr Phil - flickr - Who's the bully - cclicense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280739" y="2791192"/>
            <a:ext cx="160004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Picture 20" descr="manville - flickr - SURPRISE - cclicense"/>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846320" y="4978003"/>
            <a:ext cx="2468880"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20" descr="Brit - flickr - saying goodbye - cclicense2"/>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252391" y="2791192"/>
            <a:ext cx="196014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Picture 12" descr="Carol^-^ - flickr - The happy couople "/>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9189380" y="2791192"/>
            <a:ext cx="2054906"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 name="Caption_21"/>
          <p:cNvSpPr txBox="1">
            <a:spLocks noChangeArrowheads="1"/>
          </p:cNvSpPr>
          <p:nvPr/>
        </p:nvSpPr>
        <p:spPr bwMode="auto">
          <a:xfrm>
            <a:off x="1252391" y="2394317"/>
            <a:ext cx="1960141"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dirty="0">
                <a:solidFill>
                  <a:srgbClr val="004992"/>
                </a:solidFill>
                <a:latin typeface="+mn-lt"/>
                <a:cs typeface="+mn-cs"/>
              </a:rPr>
              <a:t>???</a:t>
            </a:r>
            <a:endParaRPr lang="en-GB" altLang="de-DE" sz="2000" dirty="0">
              <a:solidFill>
                <a:srgbClr val="004992"/>
              </a:solidFill>
              <a:latin typeface="+mn-lt"/>
              <a:cs typeface="+mn-cs"/>
            </a:endParaRPr>
          </a:p>
        </p:txBody>
      </p:sp>
      <p:sp>
        <p:nvSpPr>
          <p:cNvPr id="24" name="Caption_19"/>
          <p:cNvSpPr txBox="1">
            <a:spLocks noChangeArrowheads="1"/>
          </p:cNvSpPr>
          <p:nvPr/>
        </p:nvSpPr>
        <p:spPr bwMode="auto">
          <a:xfrm>
            <a:off x="5280739" y="2394317"/>
            <a:ext cx="1600041"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dirty="0">
                <a:solidFill>
                  <a:srgbClr val="004992"/>
                </a:solidFill>
                <a:latin typeface="+mn-lt"/>
                <a:cs typeface="+mn-cs"/>
              </a:rPr>
              <a:t>???</a:t>
            </a:r>
            <a:endParaRPr lang="en-GB" altLang="de-DE" sz="2000" dirty="0">
              <a:solidFill>
                <a:srgbClr val="004992"/>
              </a:solidFill>
              <a:latin typeface="+mn-lt"/>
              <a:cs typeface="+mn-cs"/>
            </a:endParaRPr>
          </a:p>
        </p:txBody>
      </p:sp>
      <p:sp>
        <p:nvSpPr>
          <p:cNvPr id="25" name="Caption_22"/>
          <p:cNvSpPr txBox="1">
            <a:spLocks noChangeArrowheads="1"/>
          </p:cNvSpPr>
          <p:nvPr/>
        </p:nvSpPr>
        <p:spPr bwMode="auto">
          <a:xfrm>
            <a:off x="9189380" y="2394317"/>
            <a:ext cx="2054906"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dirty="0">
                <a:solidFill>
                  <a:srgbClr val="004992"/>
                </a:solidFill>
                <a:latin typeface="+mn-lt"/>
                <a:cs typeface="+mn-cs"/>
              </a:rPr>
              <a:t>???</a:t>
            </a:r>
            <a:endParaRPr lang="en-GB" altLang="de-DE" sz="2000" dirty="0">
              <a:solidFill>
                <a:srgbClr val="004992"/>
              </a:solidFill>
              <a:latin typeface="+mn-lt"/>
              <a:cs typeface="+mn-cs"/>
            </a:endParaRPr>
          </a:p>
        </p:txBody>
      </p:sp>
      <p:sp>
        <p:nvSpPr>
          <p:cNvPr id="26" name="Caption_18"/>
          <p:cNvSpPr txBox="1">
            <a:spLocks noChangeArrowheads="1"/>
          </p:cNvSpPr>
          <p:nvPr/>
        </p:nvSpPr>
        <p:spPr bwMode="auto">
          <a:xfrm>
            <a:off x="1012984" y="4581128"/>
            <a:ext cx="2438954"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dirty="0">
                <a:solidFill>
                  <a:srgbClr val="004992"/>
                </a:solidFill>
                <a:latin typeface="+mn-lt"/>
                <a:cs typeface="+mn-cs"/>
              </a:rPr>
              <a:t>???</a:t>
            </a:r>
            <a:endParaRPr lang="en-GB" altLang="de-DE" sz="2000" dirty="0">
              <a:solidFill>
                <a:srgbClr val="004992"/>
              </a:solidFill>
              <a:latin typeface="+mn-lt"/>
              <a:cs typeface="+mn-cs"/>
            </a:endParaRPr>
          </a:p>
        </p:txBody>
      </p:sp>
      <p:sp>
        <p:nvSpPr>
          <p:cNvPr id="27" name="Caption_20"/>
          <p:cNvSpPr txBox="1">
            <a:spLocks noChangeArrowheads="1"/>
          </p:cNvSpPr>
          <p:nvPr/>
        </p:nvSpPr>
        <p:spPr bwMode="auto">
          <a:xfrm>
            <a:off x="4846319" y="4581128"/>
            <a:ext cx="246888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dirty="0">
                <a:solidFill>
                  <a:srgbClr val="004992"/>
                </a:solidFill>
                <a:latin typeface="+mn-lt"/>
                <a:cs typeface="+mn-cs"/>
              </a:rPr>
              <a:t>???</a:t>
            </a:r>
            <a:endParaRPr lang="en-GB" altLang="de-DE" sz="2000" dirty="0">
              <a:solidFill>
                <a:srgbClr val="004992"/>
              </a:solidFill>
              <a:latin typeface="+mn-lt"/>
              <a:cs typeface="+mn-cs"/>
            </a:endParaRPr>
          </a:p>
        </p:txBody>
      </p:sp>
      <p:sp>
        <p:nvSpPr>
          <p:cNvPr id="28" name="Caption_17"/>
          <p:cNvSpPr txBox="1">
            <a:spLocks noChangeArrowheads="1"/>
          </p:cNvSpPr>
          <p:nvPr/>
        </p:nvSpPr>
        <p:spPr bwMode="auto">
          <a:xfrm>
            <a:off x="8709580" y="4581128"/>
            <a:ext cx="3014506"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dirty="0">
                <a:solidFill>
                  <a:srgbClr val="004992"/>
                </a:solidFill>
                <a:latin typeface="+mn-lt"/>
                <a:cs typeface="+mn-cs"/>
              </a:rPr>
              <a:t>???</a:t>
            </a:r>
            <a:endParaRPr lang="en-GB" altLang="de-DE" sz="2000" dirty="0">
              <a:solidFill>
                <a:srgbClr val="004992"/>
              </a:solidFill>
              <a:latin typeface="+mn-lt"/>
              <a:cs typeface="+mn-cs"/>
            </a:endParaRPr>
          </a:p>
        </p:txBody>
      </p:sp>
      <p:sp>
        <p:nvSpPr>
          <p:cNvPr id="5" name="Footer Placeholder 4"/>
          <p:cNvSpPr>
            <a:spLocks noGrp="1"/>
          </p:cNvSpPr>
          <p:nvPr>
            <p:ph type="ftr" sz="quarter" idx="11"/>
          </p:nvPr>
        </p:nvSpPr>
        <p:spPr/>
        <p:txBody>
          <a:bodyPr/>
          <a:lstStyle/>
          <a:p>
            <a:pPr>
              <a:defRPr/>
            </a:pPr>
            <a:r>
              <a:rPr lang="da-DK"/>
              <a:t>Træningsmodul 4 – At vise empati I</a:t>
            </a:r>
            <a:endParaRPr lang="de-DE"/>
          </a:p>
        </p:txBody>
      </p:sp>
      <p:sp>
        <p:nvSpPr>
          <p:cNvPr id="6" name="Slide Number Placeholder 5"/>
          <p:cNvSpPr>
            <a:spLocks noGrp="1"/>
          </p:cNvSpPr>
          <p:nvPr>
            <p:ph type="sldNum" sz="quarter" idx="12"/>
          </p:nvPr>
        </p:nvSpPr>
        <p:spPr/>
        <p:txBody>
          <a:bodyPr/>
          <a:lstStyle/>
          <a:p>
            <a:fld id="{0BEAE673-00A4-4C7C-AE5F-96AF468B3BF6}" type="slidenum">
              <a:rPr lang="de-DE" altLang="de-DE" smtClean="0"/>
              <a:pPr/>
              <a:t>16</a:t>
            </a:fld>
            <a:endParaRPr lang="de-DE" altLang="de-DE"/>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1274195"/>
          </a:xfrm>
        </p:spPr>
        <p:txBody>
          <a:bodyPr vert="horz" lIns="0" tIns="0" rIns="0" bIns="0" rtlCol="0" anchor="t">
            <a:spAutoFit/>
          </a:bodyPr>
          <a:lstStyle/>
          <a:p>
            <a:pPr defTabSz="914377">
              <a:spcBef>
                <a:spcPts val="0"/>
              </a:spcBef>
            </a:pPr>
            <a:r>
              <a:rPr lang="da-DK" sz="3600">
                <a:solidFill>
                  <a:srgbClr val="004992"/>
                </a:solidFill>
                <a:latin typeface="+mn-lt"/>
                <a:ea typeface="+mn-ea"/>
                <a:cs typeface="+mn-cs"/>
              </a:rPr>
              <a:t>Følelser/sindstilstande</a:t>
            </a:r>
            <a:br>
              <a:rPr lang="da-DK" sz="3600">
                <a:solidFill>
                  <a:srgbClr val="004992"/>
                </a:solidFill>
                <a:latin typeface="+mn-lt"/>
                <a:ea typeface="+mn-ea"/>
                <a:cs typeface="+mn-cs"/>
              </a:rPr>
            </a:br>
            <a:r>
              <a:rPr lang="da-DK">
                <a:solidFill>
                  <a:srgbClr val="004992"/>
                </a:solidFill>
                <a:latin typeface="+mn-lt"/>
                <a:ea typeface="+mn-ea"/>
                <a:cs typeface="+mn-cs"/>
              </a:rPr>
              <a:t>Somme tider er det nemt at sætte sig ind i andres følelser... især hvis man kender omstændighederne...</a:t>
            </a:r>
            <a:endParaRPr lang="en-US">
              <a:solidFill>
                <a:srgbClr val="004992"/>
              </a:solidFill>
              <a:latin typeface="+mn-lt"/>
              <a:ea typeface="+mn-ea"/>
              <a:cs typeface="+mn-cs"/>
            </a:endParaRPr>
          </a:p>
        </p:txBody>
      </p:sp>
      <p:pic>
        <p:nvPicPr>
          <p:cNvPr id="23" name="Picture 23" descr="Agony - ecmorgan - flickr - c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09580" y="4978003"/>
            <a:ext cx="3014506"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 name="Picture 22" descr="Day 64 Rotten potatoes - ben·millet - flickr - c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12984" y="4978003"/>
            <a:ext cx="2438954"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 name="Picture 21" descr="Dr Phil - flickr - Who's the bully - cclicense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280739" y="2791192"/>
            <a:ext cx="160004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 name="Picture 20" descr="manville - flickr - SURPRISE - cclicense"/>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846320" y="4978003"/>
            <a:ext cx="2468880"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 name="Picture 26" descr="Brit - flickr - saying goodbye - cclicense2"/>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252391" y="2791192"/>
            <a:ext cx="196014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 name="Picture 12" descr="Carol^-^ - flickr - The happy couople "/>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9189380" y="2791192"/>
            <a:ext cx="2054906"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 name="Caption_21"/>
          <p:cNvSpPr txBox="1">
            <a:spLocks noChangeArrowheads="1"/>
          </p:cNvSpPr>
          <p:nvPr/>
        </p:nvSpPr>
        <p:spPr bwMode="auto">
          <a:xfrm>
            <a:off x="1252391" y="2394317"/>
            <a:ext cx="1960141"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a:solidFill>
                  <a:srgbClr val="004992"/>
                </a:solidFill>
                <a:latin typeface="+mn-lt"/>
                <a:cs typeface="+mn-cs"/>
              </a:rPr>
              <a:t>Bedrøvelse</a:t>
            </a:r>
            <a:endParaRPr lang="en-GB" altLang="de-DE" sz="2000" dirty="0">
              <a:solidFill>
                <a:srgbClr val="004992"/>
              </a:solidFill>
              <a:latin typeface="+mn-lt"/>
              <a:cs typeface="+mn-cs"/>
            </a:endParaRPr>
          </a:p>
        </p:txBody>
      </p:sp>
      <p:sp>
        <p:nvSpPr>
          <p:cNvPr id="30" name="Caption_19"/>
          <p:cNvSpPr txBox="1">
            <a:spLocks noChangeArrowheads="1"/>
          </p:cNvSpPr>
          <p:nvPr/>
        </p:nvSpPr>
        <p:spPr bwMode="auto">
          <a:xfrm>
            <a:off x="5280739" y="2394317"/>
            <a:ext cx="1600041"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a:solidFill>
                  <a:srgbClr val="004992"/>
                </a:solidFill>
                <a:latin typeface="+mn-lt"/>
                <a:cs typeface="+mn-cs"/>
              </a:rPr>
              <a:t>Vrede</a:t>
            </a:r>
            <a:endParaRPr lang="en-GB" altLang="de-DE" sz="2000" dirty="0">
              <a:solidFill>
                <a:srgbClr val="004992"/>
              </a:solidFill>
              <a:latin typeface="+mn-lt"/>
              <a:cs typeface="+mn-cs"/>
            </a:endParaRPr>
          </a:p>
        </p:txBody>
      </p:sp>
      <p:sp>
        <p:nvSpPr>
          <p:cNvPr id="31" name="Caption_22"/>
          <p:cNvSpPr txBox="1">
            <a:spLocks noChangeArrowheads="1"/>
          </p:cNvSpPr>
          <p:nvPr/>
        </p:nvSpPr>
        <p:spPr bwMode="auto">
          <a:xfrm>
            <a:off x="9189380" y="2394317"/>
            <a:ext cx="2054906"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a:solidFill>
                  <a:srgbClr val="004992"/>
                </a:solidFill>
                <a:latin typeface="+mn-lt"/>
                <a:cs typeface="+mn-cs"/>
              </a:rPr>
              <a:t>Glæde</a:t>
            </a:r>
            <a:endParaRPr lang="en-GB" altLang="de-DE" sz="2000" dirty="0">
              <a:solidFill>
                <a:srgbClr val="004992"/>
              </a:solidFill>
              <a:latin typeface="+mn-lt"/>
              <a:cs typeface="+mn-cs"/>
            </a:endParaRPr>
          </a:p>
        </p:txBody>
      </p:sp>
      <p:sp>
        <p:nvSpPr>
          <p:cNvPr id="32" name="Caption_18"/>
          <p:cNvSpPr txBox="1">
            <a:spLocks noChangeArrowheads="1"/>
          </p:cNvSpPr>
          <p:nvPr/>
        </p:nvSpPr>
        <p:spPr bwMode="auto">
          <a:xfrm>
            <a:off x="1012984" y="4581128"/>
            <a:ext cx="2438954"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a:solidFill>
                  <a:srgbClr val="004992"/>
                </a:solidFill>
                <a:latin typeface="+mn-lt"/>
                <a:cs typeface="+mn-cs"/>
              </a:rPr>
              <a:t>Afsky</a:t>
            </a:r>
            <a:endParaRPr lang="en-GB" altLang="de-DE" sz="2000" dirty="0">
              <a:solidFill>
                <a:srgbClr val="004992"/>
              </a:solidFill>
              <a:latin typeface="+mn-lt"/>
              <a:cs typeface="+mn-cs"/>
            </a:endParaRPr>
          </a:p>
        </p:txBody>
      </p:sp>
      <p:sp>
        <p:nvSpPr>
          <p:cNvPr id="33" name="Caption_20"/>
          <p:cNvSpPr txBox="1">
            <a:spLocks noChangeArrowheads="1"/>
          </p:cNvSpPr>
          <p:nvPr/>
        </p:nvSpPr>
        <p:spPr bwMode="auto">
          <a:xfrm>
            <a:off x="4846319" y="4581128"/>
            <a:ext cx="246888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dirty="0">
                <a:solidFill>
                  <a:srgbClr val="004992"/>
                </a:solidFill>
                <a:latin typeface="+mn-lt"/>
                <a:cs typeface="+mn-cs"/>
              </a:rPr>
              <a:t>           </a:t>
            </a:r>
            <a:r>
              <a:rPr lang="de-DE" altLang="de-DE" sz="2000" dirty="0" err="1">
                <a:solidFill>
                  <a:srgbClr val="004992"/>
                </a:solidFill>
                <a:latin typeface="+mn-lt"/>
                <a:cs typeface="+mn-cs"/>
              </a:rPr>
              <a:t>Overraskelse</a:t>
            </a:r>
            <a:endParaRPr lang="en-GB" altLang="de-DE" sz="2000" dirty="0">
              <a:solidFill>
                <a:srgbClr val="004992"/>
              </a:solidFill>
              <a:latin typeface="+mn-lt"/>
              <a:cs typeface="+mn-cs"/>
            </a:endParaRPr>
          </a:p>
        </p:txBody>
      </p:sp>
      <p:sp>
        <p:nvSpPr>
          <p:cNvPr id="34" name="Caption_17"/>
          <p:cNvSpPr txBox="1">
            <a:spLocks noChangeArrowheads="1"/>
          </p:cNvSpPr>
          <p:nvPr/>
        </p:nvSpPr>
        <p:spPr bwMode="auto">
          <a:xfrm>
            <a:off x="8709580" y="4581128"/>
            <a:ext cx="3014506"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a:solidFill>
                  <a:srgbClr val="004992"/>
                </a:solidFill>
                <a:latin typeface="+mn-lt"/>
                <a:cs typeface="+mn-cs"/>
              </a:rPr>
              <a:t>Smerte</a:t>
            </a:r>
            <a:endParaRPr lang="en-GB" altLang="de-DE" sz="2000" dirty="0">
              <a:solidFill>
                <a:srgbClr val="004992"/>
              </a:solidFill>
              <a:latin typeface="+mn-lt"/>
              <a:cs typeface="+mn-cs"/>
            </a:endParaRPr>
          </a:p>
        </p:txBody>
      </p:sp>
      <p:sp>
        <p:nvSpPr>
          <p:cNvPr id="5" name="Footer Placeholder 4"/>
          <p:cNvSpPr>
            <a:spLocks noGrp="1"/>
          </p:cNvSpPr>
          <p:nvPr>
            <p:ph type="ftr" sz="quarter" idx="11"/>
          </p:nvPr>
        </p:nvSpPr>
        <p:spPr/>
        <p:txBody>
          <a:bodyPr/>
          <a:lstStyle/>
          <a:p>
            <a:pPr>
              <a:defRPr/>
            </a:pPr>
            <a:r>
              <a:rPr lang="da-DK"/>
              <a:t>Træningsmodul 4 – At vise empati I</a:t>
            </a:r>
            <a:endParaRPr lang="de-DE"/>
          </a:p>
        </p:txBody>
      </p:sp>
      <p:sp>
        <p:nvSpPr>
          <p:cNvPr id="6" name="Slide Number Placeholder 5"/>
          <p:cNvSpPr>
            <a:spLocks noGrp="1"/>
          </p:cNvSpPr>
          <p:nvPr>
            <p:ph type="sldNum" sz="quarter" idx="12"/>
          </p:nvPr>
        </p:nvSpPr>
        <p:spPr/>
        <p:txBody>
          <a:bodyPr/>
          <a:lstStyle/>
          <a:p>
            <a:fld id="{0BEAE673-00A4-4C7C-AE5F-96AF468B3BF6}" type="slidenum">
              <a:rPr lang="de-DE" altLang="de-DE" smtClean="0"/>
              <a:pPr/>
              <a:t>17</a:t>
            </a:fld>
            <a:endParaRPr lang="de-DE" altLang="de-DE"/>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6" name="Text Box 8"/>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ts val="1200"/>
              </a:spcBef>
              <a:spcAft>
                <a:spcPts val="0"/>
              </a:spcAft>
              <a:buClr>
                <a:srgbClr val="333333"/>
              </a:buClr>
              <a:buNone/>
            </a:pPr>
            <a:r>
              <a:rPr lang="de-DE" altLang="de-DE" sz="2400">
                <a:solidFill>
                  <a:srgbClr val="333333"/>
                </a:solidFill>
                <a:latin typeface="+mn-lt"/>
                <a:cs typeface="+mn-cs"/>
              </a:rPr>
              <a:t>Det er vanskeligere, når man ikke kender personen eller omstændighederne!</a:t>
            </a:r>
          </a:p>
          <a:p>
            <a:pPr eaLnBrk="1" hangingPunct="1">
              <a:spcBef>
                <a:spcPts val="1200"/>
              </a:spcBef>
              <a:spcAft>
                <a:spcPts val="0"/>
              </a:spcAft>
              <a:buClr>
                <a:srgbClr val="004992"/>
              </a:buClr>
              <a:buNone/>
            </a:pPr>
            <a:r>
              <a:rPr lang="de-DE" altLang="de-DE" sz="2400">
                <a:solidFill>
                  <a:srgbClr val="004992"/>
                </a:solidFill>
                <a:latin typeface="+mn-lt"/>
                <a:cs typeface="+mn-cs"/>
              </a:rPr>
              <a:t>Prøv at identificere de følelsesmæssige udtryk illustreret i billede 1 til 5.</a:t>
            </a:r>
          </a:p>
          <a:p>
            <a:pPr eaLnBrk="1" hangingPunct="1">
              <a:spcBef>
                <a:spcPts val="1200"/>
              </a:spcBef>
              <a:spcAft>
                <a:spcPts val="0"/>
              </a:spcAft>
              <a:buClr>
                <a:srgbClr val="004992"/>
              </a:buClr>
              <a:buNone/>
            </a:pPr>
            <a:r>
              <a:rPr lang="en-GB" altLang="ko-KR" sz="2400">
                <a:solidFill>
                  <a:srgbClr val="004992"/>
                </a:solidFill>
                <a:latin typeface="+mn-lt"/>
                <a:cs typeface="+mn-cs"/>
              </a:rPr>
              <a:t>Hvor sikker er du på dine svar?</a:t>
            </a:r>
            <a:endParaRPr lang="en-GB" altLang="de-DE" sz="2400">
              <a:solidFill>
                <a:srgbClr val="004992"/>
              </a:solidFill>
              <a:latin typeface="+mn-lt"/>
              <a:cs typeface="+mn-cs"/>
            </a:endParaRPr>
          </a:p>
        </p:txBody>
      </p:sp>
      <p:sp>
        <p:nvSpPr>
          <p:cNvPr id="13" name="Caption_7"/>
          <p:cNvSpPr>
            <a:spLocks noChangeArrowheads="1"/>
          </p:cNvSpPr>
          <p:nvPr/>
        </p:nvSpPr>
        <p:spPr bwMode="auto">
          <a:xfrm>
            <a:off x="8656180"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dirty="0">
                <a:solidFill>
                  <a:srgbClr val="333333"/>
                </a:solidFill>
                <a:latin typeface="+mn-lt"/>
                <a:cs typeface="+mn-cs"/>
              </a:rPr>
              <a:t>5.</a:t>
            </a:r>
            <a:endParaRPr lang="en-US" altLang="de-DE" sz="2400" dirty="0">
              <a:solidFill>
                <a:srgbClr val="333333"/>
              </a:solidFill>
              <a:latin typeface="+mn-lt"/>
              <a:cs typeface="+mn-cs"/>
            </a:endParaRPr>
          </a:p>
        </p:txBody>
      </p:sp>
      <p:sp>
        <p:nvSpPr>
          <p:cNvPr id="14" name="Caption_6"/>
          <p:cNvSpPr>
            <a:spLocks noChangeArrowheads="1"/>
          </p:cNvSpPr>
          <p:nvPr/>
        </p:nvSpPr>
        <p:spPr bwMode="auto">
          <a:xfrm>
            <a:off x="7242445"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dirty="0">
                <a:solidFill>
                  <a:srgbClr val="333333"/>
                </a:solidFill>
                <a:latin typeface="+mn-lt"/>
                <a:cs typeface="+mn-cs"/>
              </a:rPr>
              <a:t>4.</a:t>
            </a:r>
            <a:endParaRPr lang="en-US" altLang="de-DE" sz="2400" dirty="0">
              <a:solidFill>
                <a:srgbClr val="333333"/>
              </a:solidFill>
              <a:latin typeface="+mn-lt"/>
              <a:cs typeface="+mn-cs"/>
            </a:endParaRPr>
          </a:p>
        </p:txBody>
      </p:sp>
      <p:sp>
        <p:nvSpPr>
          <p:cNvPr id="15" name="Caption_5"/>
          <p:cNvSpPr>
            <a:spLocks noChangeArrowheads="1"/>
          </p:cNvSpPr>
          <p:nvPr/>
        </p:nvSpPr>
        <p:spPr bwMode="auto">
          <a:xfrm>
            <a:off x="5828711"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a:solidFill>
                  <a:srgbClr val="333333"/>
                </a:solidFill>
                <a:latin typeface="+mn-lt"/>
                <a:cs typeface="+mn-cs"/>
              </a:rPr>
              <a:t>3.</a:t>
            </a:r>
            <a:endParaRPr lang="en-US" altLang="de-DE" sz="2400">
              <a:solidFill>
                <a:srgbClr val="333333"/>
              </a:solidFill>
              <a:latin typeface="+mn-lt"/>
              <a:cs typeface="+mn-cs"/>
            </a:endParaRPr>
          </a:p>
        </p:txBody>
      </p:sp>
      <p:sp>
        <p:nvSpPr>
          <p:cNvPr id="16" name="Caption_4"/>
          <p:cNvSpPr>
            <a:spLocks noChangeArrowheads="1"/>
          </p:cNvSpPr>
          <p:nvPr/>
        </p:nvSpPr>
        <p:spPr bwMode="auto">
          <a:xfrm>
            <a:off x="4414977"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dirty="0">
                <a:solidFill>
                  <a:srgbClr val="333333"/>
                </a:solidFill>
                <a:latin typeface="+mn-lt"/>
                <a:cs typeface="+mn-cs"/>
              </a:rPr>
              <a:t>2.</a:t>
            </a:r>
            <a:endParaRPr lang="en-US" altLang="de-DE" sz="2400" dirty="0">
              <a:solidFill>
                <a:srgbClr val="333333"/>
              </a:solidFill>
              <a:latin typeface="+mn-lt"/>
              <a:cs typeface="+mn-cs"/>
            </a:endParaRPr>
          </a:p>
        </p:txBody>
      </p:sp>
      <p:sp>
        <p:nvSpPr>
          <p:cNvPr id="17" name="Caption_3"/>
          <p:cNvSpPr>
            <a:spLocks noChangeArrowheads="1"/>
          </p:cNvSpPr>
          <p:nvPr/>
        </p:nvSpPr>
        <p:spPr bwMode="auto">
          <a:xfrm>
            <a:off x="3001243"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dirty="0">
                <a:solidFill>
                  <a:srgbClr val="333333"/>
                </a:solidFill>
                <a:latin typeface="+mn-lt"/>
                <a:cs typeface="+mn-cs"/>
              </a:rPr>
              <a:t>1.</a:t>
            </a:r>
            <a:endParaRPr lang="en-US" altLang="de-DE" sz="2400" dirty="0">
              <a:solidFill>
                <a:srgbClr val="333333"/>
              </a:solidFill>
              <a:latin typeface="+mn-lt"/>
              <a:cs typeface="+mn-cs"/>
            </a:endParaRPr>
          </a:p>
        </p:txBody>
      </p:sp>
      <p:pic>
        <p:nvPicPr>
          <p:cNvPr id="12" name="Picture 9" descr="stuandgravy_flickr_5 emotions_cclicense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60664" y="2203704"/>
            <a:ext cx="7040192"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pPr>
              <a:defRPr/>
            </a:pPr>
            <a:r>
              <a:rPr lang="da-DK"/>
              <a:t>Træningsmodul 4 – At vise empati I</a:t>
            </a:r>
            <a:endParaRPr lang="de-DE"/>
          </a:p>
        </p:txBody>
      </p:sp>
      <p:sp>
        <p:nvSpPr>
          <p:cNvPr id="7" name="Slide Number Placeholder 6"/>
          <p:cNvSpPr>
            <a:spLocks noGrp="1"/>
          </p:cNvSpPr>
          <p:nvPr>
            <p:ph type="sldNum" sz="quarter" idx="12"/>
          </p:nvPr>
        </p:nvSpPr>
        <p:spPr/>
        <p:txBody>
          <a:bodyPr/>
          <a:lstStyle/>
          <a:p>
            <a:fld id="{F097A5F7-A18D-433B-861F-9C321A1AA88E}" type="slidenum">
              <a:rPr lang="de-DE" altLang="de-DE" smtClean="0"/>
              <a:pPr/>
              <a:t>18</a:t>
            </a:fld>
            <a:endParaRPr lang="de-DE" altLang="de-DE"/>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800" name="Text Box 8"/>
          <p:cNvSpPr txBox="1">
            <a:spLocks noChangeArrowheads="1"/>
          </p:cNvSpPr>
          <p:nvPr/>
        </p:nvSpPr>
        <p:spPr bwMode="auto">
          <a:xfrm>
            <a:off x="408955" y="4937759"/>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ts val="0"/>
              </a:spcBef>
              <a:spcAft>
                <a:spcPts val="0"/>
              </a:spcAft>
              <a:buClr>
                <a:srgbClr val="333333"/>
              </a:buClr>
              <a:buNone/>
            </a:pPr>
            <a:r>
              <a:rPr lang="de-DE" altLang="de-DE" sz="2400" dirty="0">
                <a:solidFill>
                  <a:srgbClr val="333333"/>
                </a:solidFill>
                <a:latin typeface="+mn-lt"/>
                <a:cs typeface="+mn-cs"/>
              </a:rPr>
              <a:t>Det er vanskeligere, når man ikke kender personen eller omstændighederne!</a:t>
            </a:r>
          </a:p>
        </p:txBody>
      </p:sp>
      <p:sp>
        <p:nvSpPr>
          <p:cNvPr id="14" name="Caption_13"/>
          <p:cNvSpPr txBox="1">
            <a:spLocks noChangeArrowheads="1"/>
          </p:cNvSpPr>
          <p:nvPr/>
        </p:nvSpPr>
        <p:spPr bwMode="auto">
          <a:xfrm>
            <a:off x="2560664" y="4032504"/>
            <a:ext cx="704019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sp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US" altLang="de-DE" sz="2000" dirty="0">
                <a:latin typeface="+mn-lt"/>
                <a:cs typeface="+mn-cs"/>
              </a:rPr>
              <a:t>  </a:t>
            </a:r>
            <a:r>
              <a:rPr lang="en-US" altLang="de-DE" sz="2000" dirty="0" err="1">
                <a:latin typeface="+mn-lt"/>
                <a:cs typeface="+mn-cs"/>
              </a:rPr>
              <a:t>Bedrøvelse</a:t>
            </a:r>
            <a:r>
              <a:rPr lang="en-US" altLang="de-DE" sz="2000" dirty="0">
                <a:latin typeface="+mn-lt"/>
                <a:cs typeface="+mn-cs"/>
              </a:rPr>
              <a:t>	</a:t>
            </a:r>
            <a:r>
              <a:rPr lang="en-US" altLang="de-DE" sz="2000" dirty="0" err="1">
                <a:latin typeface="+mn-lt"/>
                <a:cs typeface="+mn-cs"/>
              </a:rPr>
              <a:t>Vrede</a:t>
            </a:r>
            <a:r>
              <a:rPr lang="en-US" altLang="de-DE" sz="2000" dirty="0">
                <a:latin typeface="+mn-lt"/>
                <a:cs typeface="+mn-cs"/>
              </a:rPr>
              <a:t>	  </a:t>
            </a:r>
            <a:r>
              <a:rPr lang="en-US" altLang="de-DE" sz="2000" dirty="0" err="1">
                <a:latin typeface="+mn-lt"/>
                <a:cs typeface="+mn-cs"/>
              </a:rPr>
              <a:t>Overraskelse</a:t>
            </a:r>
            <a:r>
              <a:rPr lang="en-US" altLang="de-DE" sz="2000" dirty="0">
                <a:latin typeface="+mn-lt"/>
                <a:cs typeface="+mn-cs"/>
              </a:rPr>
              <a:t>	  </a:t>
            </a:r>
            <a:r>
              <a:rPr lang="en-US" altLang="de-DE" sz="2000" dirty="0" err="1">
                <a:latin typeface="+mn-lt"/>
                <a:cs typeface="+mn-cs"/>
              </a:rPr>
              <a:t>Frygt</a:t>
            </a:r>
            <a:r>
              <a:rPr lang="en-US" altLang="de-DE" sz="2000" dirty="0">
                <a:latin typeface="+mn-lt"/>
                <a:cs typeface="+mn-cs"/>
              </a:rPr>
              <a:t>	          </a:t>
            </a:r>
            <a:r>
              <a:rPr lang="en-US" altLang="de-DE" sz="2000" dirty="0" err="1">
                <a:latin typeface="+mn-lt"/>
                <a:cs typeface="+mn-cs"/>
              </a:rPr>
              <a:t>Glæde</a:t>
            </a:r>
            <a:endParaRPr lang="de-DE" altLang="de-DE" sz="2000" dirty="0">
              <a:latin typeface="+mn-lt"/>
              <a:cs typeface="+mn-cs"/>
            </a:endParaRPr>
          </a:p>
        </p:txBody>
      </p:sp>
      <p:sp>
        <p:nvSpPr>
          <p:cNvPr id="15" name="Caption_7"/>
          <p:cNvSpPr>
            <a:spLocks noChangeArrowheads="1"/>
          </p:cNvSpPr>
          <p:nvPr/>
        </p:nvSpPr>
        <p:spPr bwMode="auto">
          <a:xfrm>
            <a:off x="8656180"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dirty="0">
                <a:solidFill>
                  <a:srgbClr val="333333"/>
                </a:solidFill>
                <a:latin typeface="+mn-lt"/>
                <a:cs typeface="+mn-cs"/>
              </a:rPr>
              <a:t>5.</a:t>
            </a:r>
            <a:endParaRPr lang="en-US" altLang="de-DE" sz="2400" dirty="0">
              <a:solidFill>
                <a:srgbClr val="333333"/>
              </a:solidFill>
              <a:latin typeface="+mn-lt"/>
              <a:cs typeface="+mn-cs"/>
            </a:endParaRPr>
          </a:p>
        </p:txBody>
      </p:sp>
      <p:sp>
        <p:nvSpPr>
          <p:cNvPr id="16" name="Caption_6"/>
          <p:cNvSpPr>
            <a:spLocks noChangeArrowheads="1"/>
          </p:cNvSpPr>
          <p:nvPr/>
        </p:nvSpPr>
        <p:spPr bwMode="auto">
          <a:xfrm>
            <a:off x="7242445"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dirty="0">
                <a:solidFill>
                  <a:srgbClr val="333333"/>
                </a:solidFill>
                <a:latin typeface="+mn-lt"/>
                <a:cs typeface="+mn-cs"/>
              </a:rPr>
              <a:t>4.</a:t>
            </a:r>
            <a:endParaRPr lang="en-US" altLang="de-DE" sz="2400" dirty="0">
              <a:solidFill>
                <a:srgbClr val="333333"/>
              </a:solidFill>
              <a:latin typeface="+mn-lt"/>
              <a:cs typeface="+mn-cs"/>
            </a:endParaRPr>
          </a:p>
        </p:txBody>
      </p:sp>
      <p:sp>
        <p:nvSpPr>
          <p:cNvPr id="17" name="Caption_5"/>
          <p:cNvSpPr>
            <a:spLocks noChangeArrowheads="1"/>
          </p:cNvSpPr>
          <p:nvPr/>
        </p:nvSpPr>
        <p:spPr bwMode="auto">
          <a:xfrm>
            <a:off x="5828711"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a:solidFill>
                  <a:srgbClr val="333333"/>
                </a:solidFill>
                <a:latin typeface="+mn-lt"/>
                <a:cs typeface="+mn-cs"/>
              </a:rPr>
              <a:t>3.</a:t>
            </a:r>
            <a:endParaRPr lang="en-US" altLang="de-DE" sz="2400">
              <a:solidFill>
                <a:srgbClr val="333333"/>
              </a:solidFill>
              <a:latin typeface="+mn-lt"/>
              <a:cs typeface="+mn-cs"/>
            </a:endParaRPr>
          </a:p>
        </p:txBody>
      </p:sp>
      <p:sp>
        <p:nvSpPr>
          <p:cNvPr id="18" name="Caption_4"/>
          <p:cNvSpPr>
            <a:spLocks noChangeArrowheads="1"/>
          </p:cNvSpPr>
          <p:nvPr/>
        </p:nvSpPr>
        <p:spPr bwMode="auto">
          <a:xfrm>
            <a:off x="4414977"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dirty="0">
                <a:solidFill>
                  <a:srgbClr val="333333"/>
                </a:solidFill>
                <a:latin typeface="+mn-lt"/>
                <a:cs typeface="+mn-cs"/>
              </a:rPr>
              <a:t>2.</a:t>
            </a:r>
            <a:endParaRPr lang="en-US" altLang="de-DE" sz="2400" dirty="0">
              <a:solidFill>
                <a:srgbClr val="333333"/>
              </a:solidFill>
              <a:latin typeface="+mn-lt"/>
              <a:cs typeface="+mn-cs"/>
            </a:endParaRPr>
          </a:p>
        </p:txBody>
      </p:sp>
      <p:sp>
        <p:nvSpPr>
          <p:cNvPr id="19" name="Caption_3"/>
          <p:cNvSpPr>
            <a:spLocks noChangeArrowheads="1"/>
          </p:cNvSpPr>
          <p:nvPr/>
        </p:nvSpPr>
        <p:spPr bwMode="auto">
          <a:xfrm>
            <a:off x="3001243"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dirty="0">
                <a:solidFill>
                  <a:srgbClr val="333333"/>
                </a:solidFill>
                <a:latin typeface="+mn-lt"/>
                <a:cs typeface="+mn-cs"/>
              </a:rPr>
              <a:t>1.</a:t>
            </a:r>
            <a:endParaRPr lang="en-US" altLang="de-DE" sz="2400" dirty="0">
              <a:solidFill>
                <a:srgbClr val="333333"/>
              </a:solidFill>
              <a:latin typeface="+mn-lt"/>
              <a:cs typeface="+mn-cs"/>
            </a:endParaRPr>
          </a:p>
        </p:txBody>
      </p:sp>
      <p:pic>
        <p:nvPicPr>
          <p:cNvPr id="13" name="Picture 9" descr="stuandgravy_flickr_5 emotions_cclicense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60664" y="2203704"/>
            <a:ext cx="7040192"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pPr>
              <a:defRPr/>
            </a:pPr>
            <a:r>
              <a:rPr lang="da-DK"/>
              <a:t>Træningsmodul 4 – At vise empati I</a:t>
            </a:r>
            <a:endParaRPr lang="de-DE"/>
          </a:p>
        </p:txBody>
      </p:sp>
      <p:sp>
        <p:nvSpPr>
          <p:cNvPr id="7" name="Slide Number Placeholder 6"/>
          <p:cNvSpPr>
            <a:spLocks noGrp="1"/>
          </p:cNvSpPr>
          <p:nvPr>
            <p:ph type="sldNum" sz="quarter" idx="12"/>
          </p:nvPr>
        </p:nvSpPr>
        <p:spPr/>
        <p:txBody>
          <a:bodyPr/>
          <a:lstStyle/>
          <a:p>
            <a:fld id="{F097A5F7-A18D-433B-861F-9C321A1AA88E}" type="slidenum">
              <a:rPr lang="de-DE" altLang="de-DE" smtClean="0"/>
              <a:pPr/>
              <a:t>19</a:t>
            </a:fld>
            <a:endParaRPr lang="de-DE" altLang="de-DE"/>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da-DK" sz="3600">
                <a:solidFill>
                  <a:srgbClr val="004992"/>
                </a:solidFill>
                <a:latin typeface="+mn-lt"/>
                <a:ea typeface="+mn-ea"/>
                <a:cs typeface="+mn-cs"/>
              </a:rPr>
              <a:t>Kan vi udlede noget om en persons natur eller beskæftigelse alene på basis af deres fremtoning?</a:t>
            </a:r>
            <a:endParaRPr lang="en-US" sz="360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a:r>
              <a:rPr lang="da-DK" sz="2400" dirty="0">
                <a:solidFill>
                  <a:srgbClr val="333333"/>
                </a:solidFill>
              </a:rPr>
              <a:t>Hvem af disse 4 herrer er skuespiller, sportsudøver, psykiater eller seriemorder? Hvor sikker er du?</a:t>
            </a:r>
            <a:endParaRPr lang="en-US" sz="2400" dirty="0">
              <a:solidFill>
                <a:srgbClr val="333333"/>
              </a:solidFill>
            </a:endParaRPr>
          </a:p>
        </p:txBody>
      </p:sp>
      <p:pic>
        <p:nvPicPr>
          <p:cNvPr id="21" name="Picture 23" descr="Babe Ruth from the 1920s from wikipedia fair use photographer unknown module 4 detail 090209_contras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92779" y="3311187"/>
            <a:ext cx="2083182"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Picture 20" descr="dahmer von feastoffools flickr attribution nocommerical keine weitergabe (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8955" y="3311187"/>
            <a:ext cx="274320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 name="Picture 22" descr="madmonk - flickr - Egyptian Actor Khaled Saleh - cclicense"/>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18865" r="17657"/>
          <a:stretch/>
        </p:blipFill>
        <p:spPr bwMode="auto">
          <a:xfrm>
            <a:off x="9134344" y="3311187"/>
            <a:ext cx="2614611"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 name="Picture 12" descr="beckSpeech"/>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710539" y="3311187"/>
            <a:ext cx="2223856"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Footer Placeholder 6"/>
          <p:cNvSpPr>
            <a:spLocks noGrp="1"/>
          </p:cNvSpPr>
          <p:nvPr>
            <p:ph type="ftr" sz="quarter" idx="11"/>
          </p:nvPr>
        </p:nvSpPr>
        <p:spPr/>
        <p:txBody>
          <a:bodyPr/>
          <a:lstStyle/>
          <a:p>
            <a:pPr>
              <a:defRPr/>
            </a:pPr>
            <a:r>
              <a:rPr lang="da-DK"/>
              <a:t>Træningsmodul 4 – At vise empati I</a:t>
            </a:r>
            <a:endParaRPr lang="de-DE"/>
          </a:p>
        </p:txBody>
      </p:sp>
      <p:sp>
        <p:nvSpPr>
          <p:cNvPr id="8" name="Slide Number Placeholder 7"/>
          <p:cNvSpPr>
            <a:spLocks noGrp="1"/>
          </p:cNvSpPr>
          <p:nvPr>
            <p:ph type="sldNum" sz="quarter" idx="12"/>
          </p:nvPr>
        </p:nvSpPr>
        <p:spPr/>
        <p:txBody>
          <a:bodyPr/>
          <a:lstStyle/>
          <a:p>
            <a:fld id="{59997D18-C44E-4458-B29D-0425D00AA9ED}" type="slidenum">
              <a:rPr lang="de-DE" altLang="de-DE" smtClean="0"/>
              <a:pPr/>
              <a:t>20</a:t>
            </a:fld>
            <a:endParaRPr lang="de-DE" altLang="de-DE"/>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pPr lvl="0" defTabSz="914400" fontAlgn="base">
              <a:lnSpc>
                <a:spcPct val="100000"/>
              </a:lnSpc>
              <a:spcBef>
                <a:spcPts val="1200"/>
              </a:spcBef>
            </a:pPr>
            <a:r>
              <a:rPr lang="da-DK" altLang="de-DE" sz="2400" dirty="0">
                <a:solidFill>
                  <a:srgbClr val="333333"/>
                </a:solidFill>
              </a:rPr>
              <a:t>Vores stereotype opfattelser vil ofte dominere vores førstehåndsindtryk. For eksempel er det ikke alle skuespillere, der er tiltrækkende, og det er ikke alle mordere, der har en barsk fremtoning!</a:t>
            </a:r>
            <a:endParaRPr lang="en-US" sz="2400" dirty="0"/>
          </a:p>
        </p:txBody>
      </p:sp>
      <p:sp>
        <p:nvSpPr>
          <p:cNvPr id="23" name="Caption_44043"/>
          <p:cNvSpPr>
            <a:spLocks noChangeArrowheads="1"/>
          </p:cNvSpPr>
          <p:nvPr/>
        </p:nvSpPr>
        <p:spPr bwMode="auto">
          <a:xfrm>
            <a:off x="6492779" y="6054387"/>
            <a:ext cx="2083182"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0"/>
              </a:spcBef>
              <a:spcAft>
                <a:spcPts val="0"/>
              </a:spcAft>
              <a:buClrTx/>
              <a:buNone/>
            </a:pPr>
            <a:r>
              <a:rPr lang="en-US" altLang="de-DE" sz="1600" dirty="0">
                <a:latin typeface="+mn-lt"/>
                <a:cs typeface="+mn-cs"/>
              </a:rPr>
              <a:t>Babe Ruth:</a:t>
            </a:r>
          </a:p>
          <a:p>
            <a:pPr algn="ctr" eaLnBrk="1" hangingPunct="1">
              <a:spcBef>
                <a:spcPts val="0"/>
              </a:spcBef>
              <a:spcAft>
                <a:spcPts val="0"/>
              </a:spcAft>
              <a:buClrTx/>
              <a:buNone/>
            </a:pPr>
            <a:r>
              <a:rPr lang="da-DK" sz="1600" dirty="0">
                <a:latin typeface="+mn-lt"/>
                <a:cs typeface="+mn-cs"/>
              </a:rPr>
              <a:t>Sportsudøver</a:t>
            </a:r>
            <a:endParaRPr lang="en-US" altLang="de-DE" sz="1600" dirty="0">
              <a:latin typeface="+mn-lt"/>
              <a:cs typeface="+mn-cs"/>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Svarede du rigtigt!?</a:t>
            </a:r>
          </a:p>
        </p:txBody>
      </p:sp>
      <p:pic>
        <p:nvPicPr>
          <p:cNvPr id="19" name="Picture 23" descr="Babe Ruth from the 1920s from wikipedia fair use photographer unknown module 4 detail 090209_contras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92779" y="3311187"/>
            <a:ext cx="2083182"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Picture 20" descr="dahmer von feastoffools flickr attribution nocommerical keine weitergabe (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8955" y="3311187"/>
            <a:ext cx="274320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20" descr="madmonk - flickr - Egyptian Actor Khaled Saleh - cclicense"/>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18865" r="17657"/>
          <a:stretch/>
        </p:blipFill>
        <p:spPr bwMode="auto">
          <a:xfrm>
            <a:off x="9134344" y="3311187"/>
            <a:ext cx="2614611"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Picture 12" descr="beckSpeech"/>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710539" y="3311187"/>
            <a:ext cx="2223856"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 name="Caption_44041"/>
          <p:cNvSpPr>
            <a:spLocks noChangeArrowheads="1"/>
          </p:cNvSpPr>
          <p:nvPr/>
        </p:nvSpPr>
        <p:spPr bwMode="auto">
          <a:xfrm>
            <a:off x="9134344" y="6054387"/>
            <a:ext cx="2614611"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0"/>
              </a:spcBef>
              <a:spcAft>
                <a:spcPts val="0"/>
              </a:spcAft>
              <a:buClrTx/>
              <a:buNone/>
            </a:pPr>
            <a:r>
              <a:rPr lang="de-DE" altLang="de-DE" sz="1600" dirty="0">
                <a:latin typeface="+mn-lt"/>
                <a:cs typeface="+mn-cs"/>
              </a:rPr>
              <a:t>Khaled Saleh:</a:t>
            </a:r>
          </a:p>
          <a:p>
            <a:pPr algn="ctr" eaLnBrk="1" hangingPunct="1">
              <a:spcBef>
                <a:spcPts val="0"/>
              </a:spcBef>
              <a:spcAft>
                <a:spcPts val="0"/>
              </a:spcAft>
              <a:buClrTx/>
              <a:buNone/>
            </a:pPr>
            <a:r>
              <a:rPr lang="da-DK" sz="1600" dirty="0">
                <a:latin typeface="+mn-lt"/>
                <a:cs typeface="+mn-cs"/>
              </a:rPr>
              <a:t>Skuespiller</a:t>
            </a:r>
            <a:endParaRPr lang="en-US" altLang="de-DE" sz="1600" dirty="0">
              <a:latin typeface="+mn-lt"/>
              <a:cs typeface="+mn-cs"/>
            </a:endParaRPr>
          </a:p>
        </p:txBody>
      </p:sp>
      <p:sp>
        <p:nvSpPr>
          <p:cNvPr id="25" name="Caption_44042"/>
          <p:cNvSpPr>
            <a:spLocks noChangeArrowheads="1"/>
          </p:cNvSpPr>
          <p:nvPr/>
        </p:nvSpPr>
        <p:spPr bwMode="auto">
          <a:xfrm>
            <a:off x="408955" y="6054387"/>
            <a:ext cx="274320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0"/>
              </a:spcBef>
              <a:spcAft>
                <a:spcPts val="0"/>
              </a:spcAft>
              <a:buClrTx/>
              <a:buNone/>
            </a:pPr>
            <a:r>
              <a:rPr lang="fr-FR" altLang="de-DE" sz="1600" dirty="0">
                <a:latin typeface="+mn-lt"/>
                <a:cs typeface="+mn-cs"/>
              </a:rPr>
              <a:t>Jeffrey </a:t>
            </a:r>
            <a:r>
              <a:rPr lang="fr-FR" altLang="de-DE" sz="1600" dirty="0" err="1">
                <a:latin typeface="+mn-lt"/>
                <a:cs typeface="+mn-cs"/>
              </a:rPr>
              <a:t>Dahmer</a:t>
            </a:r>
            <a:r>
              <a:rPr lang="fr-FR" altLang="de-DE" sz="1600" dirty="0">
                <a:latin typeface="+mn-lt"/>
                <a:cs typeface="+mn-cs"/>
              </a:rPr>
              <a:t>:</a:t>
            </a:r>
          </a:p>
          <a:p>
            <a:pPr algn="ctr" eaLnBrk="1" hangingPunct="1">
              <a:spcBef>
                <a:spcPts val="0"/>
              </a:spcBef>
              <a:spcAft>
                <a:spcPts val="0"/>
              </a:spcAft>
              <a:buClrTx/>
              <a:buNone/>
            </a:pPr>
            <a:r>
              <a:rPr lang="fr-FR" altLang="de-DE" sz="1600" dirty="0" err="1">
                <a:latin typeface="+mn-lt"/>
                <a:cs typeface="+mn-cs"/>
              </a:rPr>
              <a:t>Serienmorder</a:t>
            </a:r>
            <a:endParaRPr lang="en-US" altLang="de-DE" sz="1600" dirty="0">
              <a:latin typeface="+mn-lt"/>
              <a:cs typeface="+mn-cs"/>
            </a:endParaRPr>
          </a:p>
        </p:txBody>
      </p:sp>
      <p:sp>
        <p:nvSpPr>
          <p:cNvPr id="26" name="Caption_44038"/>
          <p:cNvSpPr>
            <a:spLocks noChangeArrowheads="1"/>
          </p:cNvSpPr>
          <p:nvPr/>
        </p:nvSpPr>
        <p:spPr bwMode="auto">
          <a:xfrm>
            <a:off x="3710539" y="6054387"/>
            <a:ext cx="2223856"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0"/>
              </a:spcBef>
              <a:spcAft>
                <a:spcPts val="0"/>
              </a:spcAft>
              <a:buClrTx/>
              <a:buNone/>
            </a:pPr>
            <a:r>
              <a:rPr lang="de-DE" altLang="de-DE" sz="1600" dirty="0">
                <a:latin typeface="+mn-lt"/>
                <a:cs typeface="+mn-cs"/>
              </a:rPr>
              <a:t>Aaron Beck:</a:t>
            </a:r>
          </a:p>
          <a:p>
            <a:pPr algn="ctr" eaLnBrk="1" hangingPunct="1">
              <a:spcBef>
                <a:spcPts val="0"/>
              </a:spcBef>
              <a:spcAft>
                <a:spcPts val="0"/>
              </a:spcAft>
              <a:buClrTx/>
              <a:buNone/>
            </a:pPr>
            <a:r>
              <a:rPr lang="de-DE" altLang="de-DE" sz="1600" dirty="0" err="1">
                <a:latin typeface="+mn-lt"/>
                <a:cs typeface="+mn-cs"/>
              </a:rPr>
              <a:t>Psykoterapeut</a:t>
            </a:r>
            <a:endParaRPr lang="en-GB" altLang="de-DE" sz="1600" dirty="0">
              <a:latin typeface="+mn-lt"/>
              <a:cs typeface="+mn-cs"/>
            </a:endParaRPr>
          </a:p>
        </p:txBody>
      </p:sp>
      <p:sp>
        <p:nvSpPr>
          <p:cNvPr id="6" name="Footer Placeholder 5"/>
          <p:cNvSpPr>
            <a:spLocks noGrp="1"/>
          </p:cNvSpPr>
          <p:nvPr>
            <p:ph type="ftr" sz="quarter" idx="11"/>
          </p:nvPr>
        </p:nvSpPr>
        <p:spPr/>
        <p:txBody>
          <a:bodyPr/>
          <a:lstStyle/>
          <a:p>
            <a:pPr>
              <a:defRPr/>
            </a:pPr>
            <a:r>
              <a:rPr lang="da-DK"/>
              <a:t>Træningsmodul 4 – At vise empati I</a:t>
            </a:r>
            <a:endParaRPr lang="de-DE"/>
          </a:p>
        </p:txBody>
      </p:sp>
      <p:sp>
        <p:nvSpPr>
          <p:cNvPr id="7" name="Slide Number Placeholder 6"/>
          <p:cNvSpPr>
            <a:spLocks noGrp="1"/>
          </p:cNvSpPr>
          <p:nvPr>
            <p:ph type="sldNum" sz="quarter" idx="12"/>
          </p:nvPr>
        </p:nvSpPr>
        <p:spPr/>
        <p:txBody>
          <a:bodyPr/>
          <a:lstStyle/>
          <a:p>
            <a:fld id="{59997D18-C44E-4458-B29D-0425D00AA9ED}" type="slidenum">
              <a:rPr lang="de-DE" altLang="de-DE" smtClean="0"/>
              <a:pPr/>
              <a:t>21</a:t>
            </a:fld>
            <a:endParaRPr lang="de-DE" altLang="de-DE"/>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sz="3600">
                <a:solidFill>
                  <a:srgbClr val="004992"/>
                </a:solidFill>
                <a:latin typeface="+mn-lt"/>
                <a:ea typeface="+mn-ea"/>
                <a:cs typeface="+mn-cs"/>
              </a:rPr>
              <a:t>Skik følge, eller land fly!</a:t>
            </a:r>
            <a:br>
              <a:rPr lang="da-DK" sz="3600">
                <a:solidFill>
                  <a:srgbClr val="004992"/>
                </a:solidFill>
                <a:latin typeface="+mn-lt"/>
                <a:ea typeface="+mn-ea"/>
                <a:cs typeface="+mn-cs"/>
              </a:rPr>
            </a:br>
            <a:r>
              <a:rPr lang="da-DK">
                <a:solidFill>
                  <a:srgbClr val="004992"/>
                </a:solidFill>
                <a:latin typeface="+mn-lt"/>
                <a:ea typeface="+mn-ea"/>
                <a:cs typeface="+mn-cs"/>
              </a:rPr>
              <a:t>Almindelige fejltolkninger af gestus</a:t>
            </a:r>
            <a:endParaRPr lang="en-US">
              <a:solidFill>
                <a:srgbClr val="004992"/>
              </a:solidFill>
              <a:latin typeface="+mn-lt"/>
              <a:ea typeface="+mn-ea"/>
              <a:cs typeface="+mn-cs"/>
            </a:endParaRPr>
          </a:p>
        </p:txBody>
      </p:sp>
      <p:graphicFrame>
        <p:nvGraphicFramePr>
          <p:cNvPr id="12" name="Group 27"/>
          <p:cNvGraphicFramePr>
            <a:graphicFrameLocks noGrp="1"/>
          </p:cNvGraphicFramePr>
          <p:nvPr>
            <p:extLst>
              <p:ext uri="{D42A27DB-BD31-4B8C-83A1-F6EECF244321}">
                <p14:modId xmlns:p14="http://schemas.microsoft.com/office/powerpoint/2010/main" val="2663684485"/>
              </p:ext>
            </p:extLst>
          </p:nvPr>
        </p:nvGraphicFramePr>
        <p:xfrm>
          <a:off x="408955" y="2203704"/>
          <a:ext cx="11376001" cy="4572000"/>
        </p:xfrm>
        <a:graphic>
          <a:graphicData uri="http://schemas.openxmlformats.org/drawingml/2006/table">
            <a:tbl>
              <a:tblPr>
                <a:tableStyleId>{21E4AEA4-8DFA-4A89-87EB-49C32662AFE0}</a:tableStyleId>
              </a:tblPr>
              <a:tblGrid>
                <a:gridCol w="2450976">
                  <a:extLst>
                    <a:ext uri="{9D8B030D-6E8A-4147-A177-3AD203B41FA5}">
                      <a16:colId xmlns:a16="http://schemas.microsoft.com/office/drawing/2014/main" val="20000"/>
                    </a:ext>
                  </a:extLst>
                </a:gridCol>
                <a:gridCol w="8925025">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de-DE" sz="1800" b="0" i="0" u="none" strike="noStrike" cap="none" normalizeH="0" baseline="0" dirty="0">
                          <a:ln>
                            <a:noFill/>
                          </a:ln>
                          <a:solidFill>
                            <a:srgbClr val="000000"/>
                          </a:solidFill>
                          <a:effectLst/>
                          <a:latin typeface="+mn-lt"/>
                          <a:ea typeface="+mn-ea"/>
                          <a:cs typeface="+mn-cs"/>
                        </a:rPr>
                        <a:t>Gestus/mimik</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en-US" sz="1800" b="0" i="0" u="none" strike="noStrike" cap="none" normalizeH="0" baseline="0">
                          <a:ln>
                            <a:noFill/>
                          </a:ln>
                          <a:solidFill>
                            <a:srgbClr val="000000"/>
                          </a:solidFill>
                          <a:effectLst/>
                          <a:latin typeface="+mn-lt"/>
                          <a:ea typeface="+mn-ea"/>
                          <a:cs typeface="+mn-cs"/>
                        </a:rPr>
                        <a:t>Hvordan tolkes denne gestus her i landet og andre steder?</a:t>
                      </a:r>
                      <a:endParaRPr kumimoji="0" lang="de-DE" sz="18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endParaRPr kumimoji="0" lang="en-GB" sz="1800" b="0" i="0" u="none" strike="noStrike" cap="none" normalizeH="0" baseline="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da-DK" sz="1800" b="0" i="0" u="none" strike="noStrike" cap="none" normalizeH="0" baseline="0" dirty="0">
                          <a:ln>
                            <a:noFill/>
                          </a:ln>
                          <a:solidFill>
                            <a:srgbClr val="004992"/>
                          </a:solidFill>
                          <a:effectLst/>
                          <a:latin typeface="+mn-lt"/>
                          <a:ea typeface="+mn-ea"/>
                          <a:cs typeface="+mn-cs"/>
                        </a:rPr>
                        <a:t>???</a:t>
                      </a:r>
                      <a:endParaRPr kumimoji="0" lang="de-DE" sz="18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endParaRPr kumimoji="0" lang="en-GB" sz="1800" b="0" i="0" u="none" strike="noStrike" cap="none" normalizeH="0" baseline="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da-DK" sz="1800" b="0" i="0" u="none" strike="noStrike" cap="none" normalizeH="0" baseline="0" dirty="0">
                          <a:ln>
                            <a:noFill/>
                          </a:ln>
                          <a:solidFill>
                            <a:srgbClr val="004992"/>
                          </a:solidFill>
                          <a:effectLst/>
                          <a:latin typeface="+mn-lt"/>
                          <a:ea typeface="+mn-ea"/>
                          <a:cs typeface="+mn-cs"/>
                        </a:rPr>
                        <a:t>???</a:t>
                      </a:r>
                      <a:endParaRPr kumimoji="0" lang="de-DE" sz="18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de-DE" sz="1800" b="0" i="0" u="none" strike="noStrike" cap="none" normalizeH="0" baseline="0">
                          <a:ln>
                            <a:noFill/>
                          </a:ln>
                          <a:solidFill>
                            <a:srgbClr val="333333"/>
                          </a:solidFill>
                          <a:effectLst/>
                          <a:latin typeface="+mn-lt"/>
                          <a:ea typeface="+mn-ea"/>
                          <a:cs typeface="+mn-cs"/>
                        </a:rPr>
                        <a:t>Sprog</a:t>
                      </a:r>
                      <a:endParaRPr kumimoji="0" lang="en-GB"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1800" b="0" i="0" u="none" strike="noStrike" cap="none" normalizeH="0" baseline="0" dirty="0">
                          <a:ln>
                            <a:noFill/>
                          </a:ln>
                          <a:solidFill>
                            <a:srgbClr val="004992"/>
                          </a:solidFill>
                          <a:effectLst/>
                          <a:latin typeface="+mn-lt"/>
                          <a:ea typeface="+mn-ea"/>
                          <a:cs typeface="+mn-cs"/>
                        </a:rPr>
                        <a:t>???</a:t>
                      </a:r>
                      <a:endParaRPr kumimoji="0" lang="pt-BR" sz="18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pic>
        <p:nvPicPr>
          <p:cNvPr id="13" name="Picture 5" descr="Thumbs up! von Andreanna (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21785" y="4112488"/>
            <a:ext cx="1118307"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4" descr="Schuhsohle 090209"/>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220788" y="2744336"/>
            <a:ext cx="920300"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 descr="Generation Gap-xflickrx-flickr-ccc(4aFolie25)"/>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36697" y="5735528"/>
            <a:ext cx="1488482" cy="1005840"/>
          </a:xfrm>
          <a:prstGeom prst="rect">
            <a:avLst/>
          </a:prstGeom>
          <a:noFill/>
        </p:spPr>
      </p:pic>
      <p:sp>
        <p:nvSpPr>
          <p:cNvPr id="5" name="Footer Placeholder 4"/>
          <p:cNvSpPr>
            <a:spLocks noGrp="1"/>
          </p:cNvSpPr>
          <p:nvPr>
            <p:ph type="ftr" sz="quarter" idx="11"/>
          </p:nvPr>
        </p:nvSpPr>
        <p:spPr/>
        <p:txBody>
          <a:bodyPr/>
          <a:lstStyle/>
          <a:p>
            <a:pPr>
              <a:defRPr/>
            </a:pPr>
            <a:r>
              <a:rPr lang="da-DK"/>
              <a:t>Træningsmodul 4 – At vise empati I</a:t>
            </a:r>
            <a:endParaRPr lang="de-DE"/>
          </a:p>
        </p:txBody>
      </p:sp>
      <p:sp>
        <p:nvSpPr>
          <p:cNvPr id="6" name="Slide Number Placeholder 5"/>
          <p:cNvSpPr>
            <a:spLocks noGrp="1"/>
          </p:cNvSpPr>
          <p:nvPr>
            <p:ph type="sldNum" sz="quarter" idx="12"/>
          </p:nvPr>
        </p:nvSpPr>
        <p:spPr/>
        <p:txBody>
          <a:bodyPr/>
          <a:lstStyle/>
          <a:p>
            <a:fld id="{0BEAE673-00A4-4C7C-AE5F-96AF468B3BF6}" type="slidenum">
              <a:rPr lang="de-DE" altLang="de-DE" smtClean="0"/>
              <a:pPr/>
              <a:t>22</a:t>
            </a:fld>
            <a:endParaRPr lang="de-DE" altLang="de-DE"/>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sz="3600">
                <a:solidFill>
                  <a:srgbClr val="004992"/>
                </a:solidFill>
                <a:latin typeface="+mn-lt"/>
                <a:ea typeface="+mn-ea"/>
                <a:cs typeface="+mn-cs"/>
              </a:rPr>
              <a:t>Skik følge, eller land fly!</a:t>
            </a:r>
            <a:br>
              <a:rPr lang="da-DK" sz="3600">
                <a:solidFill>
                  <a:srgbClr val="004992"/>
                </a:solidFill>
                <a:latin typeface="+mn-lt"/>
                <a:ea typeface="+mn-ea"/>
                <a:cs typeface="+mn-cs"/>
              </a:rPr>
            </a:br>
            <a:r>
              <a:rPr lang="da-DK">
                <a:solidFill>
                  <a:srgbClr val="004992"/>
                </a:solidFill>
                <a:latin typeface="+mn-lt"/>
                <a:ea typeface="+mn-ea"/>
                <a:cs typeface="+mn-cs"/>
              </a:rPr>
              <a:t>Almindelige fejltolkninger af gestus</a:t>
            </a:r>
            <a:endParaRPr lang="en-US">
              <a:solidFill>
                <a:srgbClr val="004992"/>
              </a:solidFill>
              <a:latin typeface="+mn-lt"/>
              <a:ea typeface="+mn-ea"/>
              <a:cs typeface="+mn-cs"/>
            </a:endParaRPr>
          </a:p>
        </p:txBody>
      </p:sp>
      <p:graphicFrame>
        <p:nvGraphicFramePr>
          <p:cNvPr id="12" name="Group 27"/>
          <p:cNvGraphicFramePr>
            <a:graphicFrameLocks noGrp="1"/>
          </p:cNvGraphicFramePr>
          <p:nvPr>
            <p:extLst>
              <p:ext uri="{D42A27DB-BD31-4B8C-83A1-F6EECF244321}">
                <p14:modId xmlns:p14="http://schemas.microsoft.com/office/powerpoint/2010/main" val="661924213"/>
              </p:ext>
            </p:extLst>
          </p:nvPr>
        </p:nvGraphicFramePr>
        <p:xfrm>
          <a:off x="408955" y="2203704"/>
          <a:ext cx="11376001" cy="4572000"/>
        </p:xfrm>
        <a:graphic>
          <a:graphicData uri="http://schemas.openxmlformats.org/drawingml/2006/table">
            <a:tbl>
              <a:tblPr>
                <a:tableStyleId>{21E4AEA4-8DFA-4A89-87EB-49C32662AFE0}</a:tableStyleId>
              </a:tblPr>
              <a:tblGrid>
                <a:gridCol w="2450976">
                  <a:extLst>
                    <a:ext uri="{9D8B030D-6E8A-4147-A177-3AD203B41FA5}">
                      <a16:colId xmlns:a16="http://schemas.microsoft.com/office/drawing/2014/main" val="20000"/>
                    </a:ext>
                  </a:extLst>
                </a:gridCol>
                <a:gridCol w="8925025">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de-DE" sz="1800" b="0" i="0" u="none" strike="noStrike" cap="none" normalizeH="0" baseline="0" dirty="0">
                          <a:ln>
                            <a:noFill/>
                          </a:ln>
                          <a:solidFill>
                            <a:srgbClr val="000000"/>
                          </a:solidFill>
                          <a:effectLst/>
                          <a:latin typeface="+mn-lt"/>
                          <a:ea typeface="+mn-ea"/>
                          <a:cs typeface="+mn-cs"/>
                        </a:rPr>
                        <a:t>Gestus/mimik</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en-US" sz="1800" b="0" i="0" u="none" strike="noStrike" cap="none" normalizeH="0" baseline="0">
                          <a:ln>
                            <a:noFill/>
                          </a:ln>
                          <a:solidFill>
                            <a:srgbClr val="000000"/>
                          </a:solidFill>
                          <a:effectLst/>
                          <a:latin typeface="+mn-lt"/>
                          <a:ea typeface="+mn-ea"/>
                          <a:cs typeface="+mn-cs"/>
                        </a:rPr>
                        <a:t>Hvordan tolkes denne gestus her i landet og andre steder?</a:t>
                      </a:r>
                      <a:endParaRPr kumimoji="0" lang="de-DE" sz="18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endParaRPr kumimoji="0" lang="en-GB" sz="1800" b="0" i="0" u="none" strike="noStrike" cap="none" normalizeH="0" baseline="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da-DK" sz="1800" b="1" i="0" u="none" strike="noStrike" cap="none" normalizeH="0" baseline="0" dirty="0">
                          <a:ln>
                            <a:noFill/>
                          </a:ln>
                          <a:solidFill>
                            <a:srgbClr val="333333"/>
                          </a:solidFill>
                          <a:effectLst/>
                          <a:latin typeface="+mn-lt"/>
                          <a:ea typeface="+mn-ea"/>
                          <a:cs typeface="+mn-cs"/>
                        </a:rPr>
                        <a:t>Europa/Nordamerika:</a:t>
                      </a:r>
                      <a:r>
                        <a:rPr kumimoji="0" lang="da-DK" sz="1800" b="0" i="0" u="none" strike="noStrike" cap="none" normalizeH="0" baseline="0" dirty="0">
                          <a:ln>
                            <a:noFill/>
                          </a:ln>
                          <a:solidFill>
                            <a:srgbClr val="333333"/>
                          </a:solidFill>
                          <a:effectLst/>
                          <a:latin typeface="+mn-lt"/>
                          <a:ea typeface="+mn-ea"/>
                          <a:cs typeface="+mn-cs"/>
                        </a:rPr>
                        <a:t> udtrykker afslappethed, måske en smule sjusket.</a:t>
                      </a:r>
                    </a:p>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da-DK" sz="1800" b="0" i="0" u="none" strike="noStrike" cap="none" normalizeH="0" baseline="0" dirty="0">
                          <a:ln>
                            <a:noFill/>
                          </a:ln>
                          <a:solidFill>
                            <a:srgbClr val="333333"/>
                          </a:solidFill>
                          <a:effectLst/>
                          <a:latin typeface="+mn-lt"/>
                          <a:ea typeface="+mn-ea"/>
                          <a:cs typeface="+mn-cs"/>
                        </a:rPr>
                        <a:t>I visse arabiske lande regnes fodsålen for den mest snavsede legemsdel. Det er derfor en fornærmelse at vise andre sin skosål.</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endParaRPr kumimoji="0" lang="en-GB" sz="1800" b="0" i="0" u="none" strike="noStrike" cap="none" normalizeH="0" baseline="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da-DK" sz="1800" b="0" i="0" u="none" strike="noStrike" cap="none" normalizeH="0" baseline="0" dirty="0">
                          <a:ln>
                            <a:noFill/>
                          </a:ln>
                          <a:solidFill>
                            <a:srgbClr val="004992"/>
                          </a:solidFill>
                          <a:effectLst/>
                          <a:latin typeface="+mn-lt"/>
                          <a:ea typeface="+mn-ea"/>
                          <a:cs typeface="+mn-cs"/>
                        </a:rPr>
                        <a:t>???</a:t>
                      </a:r>
                      <a:endParaRPr kumimoji="0" lang="de-DE" sz="18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de-DE" sz="1800" b="0" i="0" u="none" strike="noStrike" cap="none" normalizeH="0" baseline="0">
                          <a:ln>
                            <a:noFill/>
                          </a:ln>
                          <a:solidFill>
                            <a:srgbClr val="333333"/>
                          </a:solidFill>
                          <a:effectLst/>
                          <a:latin typeface="+mn-lt"/>
                          <a:ea typeface="+mn-ea"/>
                          <a:cs typeface="+mn-cs"/>
                        </a:rPr>
                        <a:t>Sprog</a:t>
                      </a:r>
                      <a:endParaRPr kumimoji="0" lang="en-GB"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1800" b="0" i="0" u="none" strike="noStrike" cap="none" normalizeH="0" baseline="0" dirty="0">
                          <a:ln>
                            <a:noFill/>
                          </a:ln>
                          <a:solidFill>
                            <a:srgbClr val="004992"/>
                          </a:solidFill>
                          <a:effectLst/>
                          <a:latin typeface="+mn-lt"/>
                          <a:ea typeface="+mn-ea"/>
                          <a:cs typeface="+mn-cs"/>
                        </a:rPr>
                        <a:t>???</a:t>
                      </a:r>
                      <a:endParaRPr kumimoji="0" lang="pt-BR" sz="18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pic>
        <p:nvPicPr>
          <p:cNvPr id="13" name="Picture 5" descr="Thumbs up! von Andreanna (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21785" y="4112488"/>
            <a:ext cx="1118307"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4" descr="Schuhsohle 090209"/>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220788" y="2744336"/>
            <a:ext cx="920300"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 descr="Generation Gap-xflickrx-flickr-ccc(4aFolie25)"/>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36697" y="5735528"/>
            <a:ext cx="1488482" cy="1005840"/>
          </a:xfrm>
          <a:prstGeom prst="rect">
            <a:avLst/>
          </a:prstGeom>
          <a:noFill/>
        </p:spPr>
      </p:pic>
      <p:sp>
        <p:nvSpPr>
          <p:cNvPr id="5" name="Footer Placeholder 4"/>
          <p:cNvSpPr>
            <a:spLocks noGrp="1"/>
          </p:cNvSpPr>
          <p:nvPr>
            <p:ph type="ftr" sz="quarter" idx="11"/>
          </p:nvPr>
        </p:nvSpPr>
        <p:spPr/>
        <p:txBody>
          <a:bodyPr/>
          <a:lstStyle/>
          <a:p>
            <a:pPr>
              <a:defRPr/>
            </a:pPr>
            <a:r>
              <a:rPr lang="da-DK"/>
              <a:t>Træningsmodul 4 – At vise empati I</a:t>
            </a:r>
            <a:endParaRPr lang="de-DE"/>
          </a:p>
        </p:txBody>
      </p:sp>
      <p:sp>
        <p:nvSpPr>
          <p:cNvPr id="6" name="Slide Number Placeholder 5"/>
          <p:cNvSpPr>
            <a:spLocks noGrp="1"/>
          </p:cNvSpPr>
          <p:nvPr>
            <p:ph type="sldNum" sz="quarter" idx="12"/>
          </p:nvPr>
        </p:nvSpPr>
        <p:spPr/>
        <p:txBody>
          <a:bodyPr/>
          <a:lstStyle/>
          <a:p>
            <a:fld id="{0BEAE673-00A4-4C7C-AE5F-96AF468B3BF6}" type="slidenum">
              <a:rPr lang="de-DE" altLang="de-DE" smtClean="0"/>
              <a:pPr/>
              <a:t>23</a:t>
            </a:fld>
            <a:endParaRPr lang="de-DE" altLang="de-DE"/>
          </a:p>
        </p:txBody>
      </p:sp>
    </p:spTree>
    <p:extLst>
      <p:ext uri="{BB962C8B-B14F-4D97-AF65-F5344CB8AC3E}">
        <p14:creationId xmlns:p14="http://schemas.microsoft.com/office/powerpoint/2010/main" val="394765781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sz="3600">
                <a:solidFill>
                  <a:srgbClr val="004992"/>
                </a:solidFill>
                <a:latin typeface="+mn-lt"/>
                <a:ea typeface="+mn-ea"/>
                <a:cs typeface="+mn-cs"/>
              </a:rPr>
              <a:t>Skik følge, eller land fly!</a:t>
            </a:r>
            <a:br>
              <a:rPr lang="da-DK" sz="3600">
                <a:solidFill>
                  <a:srgbClr val="004992"/>
                </a:solidFill>
                <a:latin typeface="+mn-lt"/>
                <a:ea typeface="+mn-ea"/>
                <a:cs typeface="+mn-cs"/>
              </a:rPr>
            </a:br>
            <a:r>
              <a:rPr lang="da-DK">
                <a:solidFill>
                  <a:srgbClr val="004992"/>
                </a:solidFill>
                <a:latin typeface="+mn-lt"/>
                <a:ea typeface="+mn-ea"/>
                <a:cs typeface="+mn-cs"/>
              </a:rPr>
              <a:t>Almindelige fejltolkninger af gestus</a:t>
            </a:r>
            <a:endParaRPr lang="en-US">
              <a:solidFill>
                <a:srgbClr val="004992"/>
              </a:solidFill>
              <a:latin typeface="+mn-lt"/>
              <a:ea typeface="+mn-ea"/>
              <a:cs typeface="+mn-cs"/>
            </a:endParaRPr>
          </a:p>
        </p:txBody>
      </p:sp>
      <p:graphicFrame>
        <p:nvGraphicFramePr>
          <p:cNvPr id="12" name="Group 27"/>
          <p:cNvGraphicFramePr>
            <a:graphicFrameLocks noGrp="1"/>
          </p:cNvGraphicFramePr>
          <p:nvPr>
            <p:extLst>
              <p:ext uri="{D42A27DB-BD31-4B8C-83A1-F6EECF244321}">
                <p14:modId xmlns:p14="http://schemas.microsoft.com/office/powerpoint/2010/main" val="1102589042"/>
              </p:ext>
            </p:extLst>
          </p:nvPr>
        </p:nvGraphicFramePr>
        <p:xfrm>
          <a:off x="408955" y="2203704"/>
          <a:ext cx="11376001" cy="4572000"/>
        </p:xfrm>
        <a:graphic>
          <a:graphicData uri="http://schemas.openxmlformats.org/drawingml/2006/table">
            <a:tbl>
              <a:tblPr>
                <a:tableStyleId>{21E4AEA4-8DFA-4A89-87EB-49C32662AFE0}</a:tableStyleId>
              </a:tblPr>
              <a:tblGrid>
                <a:gridCol w="2450976">
                  <a:extLst>
                    <a:ext uri="{9D8B030D-6E8A-4147-A177-3AD203B41FA5}">
                      <a16:colId xmlns:a16="http://schemas.microsoft.com/office/drawing/2014/main" val="20000"/>
                    </a:ext>
                  </a:extLst>
                </a:gridCol>
                <a:gridCol w="8925025">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de-DE" sz="1800" b="0" i="0" u="none" strike="noStrike" cap="none" normalizeH="0" baseline="0">
                          <a:ln>
                            <a:noFill/>
                          </a:ln>
                          <a:solidFill>
                            <a:srgbClr val="000000"/>
                          </a:solidFill>
                          <a:effectLst/>
                          <a:latin typeface="+mn-lt"/>
                          <a:ea typeface="+mn-ea"/>
                          <a:cs typeface="+mn-cs"/>
                        </a:rPr>
                        <a:t>Gestus/mimik</a:t>
                      </a:r>
                      <a:endParaRPr kumimoji="0" lang="de-DE" sz="18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en-US" sz="1800" b="0" i="0" u="none" strike="noStrike" cap="none" normalizeH="0" baseline="0">
                          <a:ln>
                            <a:noFill/>
                          </a:ln>
                          <a:solidFill>
                            <a:srgbClr val="000000"/>
                          </a:solidFill>
                          <a:effectLst/>
                          <a:latin typeface="+mn-lt"/>
                          <a:ea typeface="+mn-ea"/>
                          <a:cs typeface="+mn-cs"/>
                        </a:rPr>
                        <a:t>Hvordan tolkes denne gestus her i landet og andre steder?</a:t>
                      </a:r>
                      <a:endParaRPr kumimoji="0" lang="de-DE" sz="18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endParaRPr kumimoji="0" lang="en-GB" sz="1800" b="0" i="0" u="none" strike="noStrike" cap="none" normalizeH="0" baseline="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da-DK" sz="1800" b="1" i="0" u="none" strike="noStrike" cap="none" normalizeH="0" baseline="0" dirty="0">
                          <a:ln>
                            <a:noFill/>
                          </a:ln>
                          <a:solidFill>
                            <a:srgbClr val="333333"/>
                          </a:solidFill>
                          <a:effectLst/>
                          <a:latin typeface="+mn-lt"/>
                          <a:ea typeface="+mn-ea"/>
                          <a:cs typeface="+mn-cs"/>
                        </a:rPr>
                        <a:t>Europa/Nordamerika:</a:t>
                      </a:r>
                      <a:r>
                        <a:rPr kumimoji="0" lang="da-DK" sz="1800" b="0" i="0" u="none" strike="noStrike" cap="none" normalizeH="0" baseline="0" dirty="0">
                          <a:ln>
                            <a:noFill/>
                          </a:ln>
                          <a:solidFill>
                            <a:srgbClr val="333333"/>
                          </a:solidFill>
                          <a:effectLst/>
                          <a:latin typeface="+mn-lt"/>
                          <a:ea typeface="+mn-ea"/>
                          <a:cs typeface="+mn-cs"/>
                        </a:rPr>
                        <a:t> udtrykker afslappethed, måske en smule sjusket.</a:t>
                      </a:r>
                    </a:p>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da-DK" sz="1800" b="0" i="0" u="none" strike="noStrike" cap="none" normalizeH="0" baseline="0" dirty="0">
                          <a:ln>
                            <a:noFill/>
                          </a:ln>
                          <a:solidFill>
                            <a:srgbClr val="333333"/>
                          </a:solidFill>
                          <a:effectLst/>
                          <a:latin typeface="+mn-lt"/>
                          <a:ea typeface="+mn-ea"/>
                          <a:cs typeface="+mn-cs"/>
                        </a:rPr>
                        <a:t>I visse arabiske lande regnes fodsålen for den mest snavsede legemsdel. Det er derfor en fornærmelse at vise andre sin skosål.</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endParaRPr kumimoji="0" lang="en-GB" sz="1800" b="0" i="0" u="none" strike="noStrike" cap="none" normalizeH="0" baseline="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da-DK" sz="1800" b="1" i="0" u="none" strike="noStrike" cap="none" normalizeH="0" baseline="0" dirty="0">
                          <a:ln>
                            <a:noFill/>
                          </a:ln>
                          <a:solidFill>
                            <a:srgbClr val="333333"/>
                          </a:solidFill>
                          <a:effectLst/>
                          <a:latin typeface="+mn-lt"/>
                          <a:ea typeface="+mn-ea"/>
                          <a:cs typeface="+mn-cs"/>
                        </a:rPr>
                        <a:t>USA og mange andre lande</a:t>
                      </a:r>
                      <a:r>
                        <a:rPr kumimoji="0" lang="da-DK" sz="1800" b="1" i="0" u="none" strike="noStrike" cap="none" normalizeH="0" baseline="0">
                          <a:ln>
                            <a:noFill/>
                          </a:ln>
                          <a:solidFill>
                            <a:srgbClr val="333333"/>
                          </a:solidFill>
                          <a:effectLst/>
                          <a:latin typeface="+mn-lt"/>
                          <a:ea typeface="+mn-ea"/>
                          <a:cs typeface="+mn-cs"/>
                        </a:rPr>
                        <a:t>:</a:t>
                      </a:r>
                      <a:r>
                        <a:rPr kumimoji="0" lang="da-DK" sz="1800" b="0" i="0" u="none" strike="noStrike" cap="none" normalizeH="0" baseline="0">
                          <a:ln>
                            <a:noFill/>
                          </a:ln>
                          <a:solidFill>
                            <a:srgbClr val="333333"/>
                          </a:solidFill>
                          <a:effectLst/>
                          <a:latin typeface="+mn-lt"/>
                          <a:ea typeface="+mn-ea"/>
                          <a:cs typeface="+mn-cs"/>
                        </a:rPr>
                        <a:t> “godt gået!”, “fremragende” </a:t>
                      </a:r>
                      <a:endParaRPr kumimoji="0" lang="da-DK" sz="1800" b="0" i="0" u="none" strike="noStrike" cap="none" normalizeH="0" baseline="0" dirty="0">
                        <a:ln>
                          <a:noFill/>
                        </a:ln>
                        <a:solidFill>
                          <a:srgbClr val="333333"/>
                        </a:solidFill>
                        <a:effectLst/>
                        <a:latin typeface="+mn-lt"/>
                        <a:ea typeface="+mn-ea"/>
                        <a:cs typeface="+mn-cs"/>
                      </a:endParaRPr>
                    </a:p>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da-DK" sz="1800" b="1" i="0" u="none" strike="noStrike" cap="none" normalizeH="0" baseline="0" dirty="0">
                          <a:ln>
                            <a:noFill/>
                          </a:ln>
                          <a:solidFill>
                            <a:srgbClr val="333333"/>
                          </a:solidFill>
                          <a:effectLst/>
                          <a:latin typeface="+mn-lt"/>
                          <a:ea typeface="+mn-ea"/>
                          <a:cs typeface="+mn-cs"/>
                        </a:rPr>
                        <a:t>Visse afrikanse lande</a:t>
                      </a:r>
                      <a:r>
                        <a:rPr kumimoji="0" lang="da-DK" sz="1800" b="1" i="0" u="none" strike="noStrike" cap="none" normalizeH="0" baseline="0">
                          <a:ln>
                            <a:noFill/>
                          </a:ln>
                          <a:solidFill>
                            <a:srgbClr val="333333"/>
                          </a:solidFill>
                          <a:effectLst/>
                          <a:latin typeface="+mn-lt"/>
                          <a:ea typeface="+mn-ea"/>
                          <a:cs typeface="+mn-cs"/>
                        </a:rPr>
                        <a:t>:</a:t>
                      </a:r>
                      <a:r>
                        <a:rPr kumimoji="0" lang="da-DK" sz="1800" b="0" i="0" u="none" strike="noStrike" cap="none" normalizeH="0" baseline="0">
                          <a:ln>
                            <a:noFill/>
                          </a:ln>
                          <a:solidFill>
                            <a:srgbClr val="333333"/>
                          </a:solidFill>
                          <a:effectLst/>
                          <a:latin typeface="+mn-lt"/>
                          <a:ea typeface="+mn-ea"/>
                          <a:cs typeface="+mn-cs"/>
                        </a:rPr>
                        <a:t> “gå væk!” </a:t>
                      </a:r>
                      <a:endParaRPr kumimoji="0" lang="da-DK" sz="1800" b="0" i="0" u="none" strike="noStrike" cap="none" normalizeH="0" baseline="0" dirty="0">
                        <a:ln>
                          <a:noFill/>
                        </a:ln>
                        <a:solidFill>
                          <a:srgbClr val="333333"/>
                        </a:solidFill>
                        <a:effectLst/>
                        <a:latin typeface="+mn-lt"/>
                        <a:ea typeface="+mn-ea"/>
                        <a:cs typeface="+mn-cs"/>
                      </a:endParaRPr>
                    </a:p>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da-DK" sz="1800" b="1" i="0" u="none" strike="noStrike" cap="none" normalizeH="0" baseline="0" dirty="0">
                          <a:ln>
                            <a:noFill/>
                          </a:ln>
                          <a:solidFill>
                            <a:srgbClr val="333333"/>
                          </a:solidFill>
                          <a:effectLst/>
                          <a:latin typeface="+mn-lt"/>
                          <a:ea typeface="+mn-ea"/>
                          <a:cs typeface="+mn-cs"/>
                        </a:rPr>
                        <a:t>Mange lande:</a:t>
                      </a:r>
                      <a:r>
                        <a:rPr kumimoji="0" lang="da-DK" sz="1800" b="0" i="0" u="none" strike="noStrike" cap="none" normalizeH="0" baseline="0" dirty="0">
                          <a:ln>
                            <a:noFill/>
                          </a:ln>
                          <a:solidFill>
                            <a:srgbClr val="333333"/>
                          </a:solidFill>
                          <a:effectLst/>
                          <a:latin typeface="+mn-lt"/>
                          <a:ea typeface="+mn-ea"/>
                          <a:cs typeface="+mn-cs"/>
                        </a:rPr>
                        <a:t> bruges af blaffere for at få kørelejlighed men ikke i alle lande.</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de-DE" sz="1800" b="0" i="0" u="none" strike="noStrike" cap="none" normalizeH="0" baseline="0">
                          <a:ln>
                            <a:noFill/>
                          </a:ln>
                          <a:solidFill>
                            <a:srgbClr val="333333"/>
                          </a:solidFill>
                          <a:effectLst/>
                          <a:latin typeface="+mn-lt"/>
                          <a:ea typeface="+mn-ea"/>
                          <a:cs typeface="+mn-cs"/>
                        </a:rPr>
                        <a:t>Sprog</a:t>
                      </a:r>
                      <a:endParaRPr kumimoji="0" lang="en-GB"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1800" b="0" i="0" u="none" strike="noStrike" cap="none" normalizeH="0" baseline="0">
                          <a:ln>
                            <a:noFill/>
                          </a:ln>
                          <a:solidFill>
                            <a:srgbClr val="004992"/>
                          </a:solidFill>
                          <a:effectLst/>
                          <a:latin typeface="+mn-lt"/>
                          <a:ea typeface="+mn-ea"/>
                          <a:cs typeface="+mn-cs"/>
                        </a:rPr>
                        <a:t>???</a:t>
                      </a:r>
                      <a:endParaRPr kumimoji="0" lang="pt-BR" sz="18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pic>
        <p:nvPicPr>
          <p:cNvPr id="13" name="Picture 5" descr="Thumbs up! von Andreanna (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21785" y="4112488"/>
            <a:ext cx="1118307"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4" descr="Schuhsohle 090209"/>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220788" y="2744336"/>
            <a:ext cx="920300"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 descr="Generation Gap-xflickrx-flickr-ccc(4aFolie25)"/>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36697" y="5735528"/>
            <a:ext cx="1488482" cy="1005840"/>
          </a:xfrm>
          <a:prstGeom prst="rect">
            <a:avLst/>
          </a:prstGeom>
          <a:noFill/>
        </p:spPr>
      </p:pic>
      <p:sp>
        <p:nvSpPr>
          <p:cNvPr id="5" name="Footer Placeholder 4"/>
          <p:cNvSpPr>
            <a:spLocks noGrp="1"/>
          </p:cNvSpPr>
          <p:nvPr>
            <p:ph type="ftr" sz="quarter" idx="11"/>
          </p:nvPr>
        </p:nvSpPr>
        <p:spPr/>
        <p:txBody>
          <a:bodyPr/>
          <a:lstStyle/>
          <a:p>
            <a:pPr>
              <a:defRPr/>
            </a:pPr>
            <a:r>
              <a:rPr lang="da-DK"/>
              <a:t>Træningsmodul 4 – At vise empati I</a:t>
            </a:r>
            <a:endParaRPr lang="de-DE"/>
          </a:p>
        </p:txBody>
      </p:sp>
      <p:sp>
        <p:nvSpPr>
          <p:cNvPr id="6" name="Slide Number Placeholder 5"/>
          <p:cNvSpPr>
            <a:spLocks noGrp="1"/>
          </p:cNvSpPr>
          <p:nvPr>
            <p:ph type="sldNum" sz="quarter" idx="12"/>
          </p:nvPr>
        </p:nvSpPr>
        <p:spPr/>
        <p:txBody>
          <a:bodyPr/>
          <a:lstStyle/>
          <a:p>
            <a:fld id="{0BEAE673-00A4-4C7C-AE5F-96AF468B3BF6}" type="slidenum">
              <a:rPr lang="de-DE" altLang="de-DE" smtClean="0"/>
              <a:pPr/>
              <a:t>24</a:t>
            </a:fld>
            <a:endParaRPr lang="de-DE" altLang="de-DE"/>
          </a:p>
        </p:txBody>
      </p:sp>
    </p:spTree>
    <p:extLst>
      <p:ext uri="{BB962C8B-B14F-4D97-AF65-F5344CB8AC3E}">
        <p14:creationId xmlns:p14="http://schemas.microsoft.com/office/powerpoint/2010/main" val="56255578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sz="3600">
                <a:solidFill>
                  <a:srgbClr val="004992"/>
                </a:solidFill>
                <a:latin typeface="+mn-lt"/>
                <a:ea typeface="+mn-ea"/>
                <a:cs typeface="+mn-cs"/>
              </a:rPr>
              <a:t>Skik følge, eller land fly!</a:t>
            </a:r>
            <a:br>
              <a:rPr lang="da-DK" sz="3600">
                <a:solidFill>
                  <a:srgbClr val="004992"/>
                </a:solidFill>
                <a:latin typeface="+mn-lt"/>
                <a:ea typeface="+mn-ea"/>
                <a:cs typeface="+mn-cs"/>
              </a:rPr>
            </a:br>
            <a:r>
              <a:rPr lang="da-DK">
                <a:solidFill>
                  <a:srgbClr val="004992"/>
                </a:solidFill>
                <a:latin typeface="+mn-lt"/>
                <a:ea typeface="+mn-ea"/>
                <a:cs typeface="+mn-cs"/>
              </a:rPr>
              <a:t>Almindelige fejltolkninger af gestus</a:t>
            </a:r>
            <a:endParaRPr lang="en-US">
              <a:solidFill>
                <a:srgbClr val="004992"/>
              </a:solidFill>
              <a:latin typeface="+mn-lt"/>
              <a:ea typeface="+mn-ea"/>
              <a:cs typeface="+mn-cs"/>
            </a:endParaRPr>
          </a:p>
        </p:txBody>
      </p:sp>
      <p:graphicFrame>
        <p:nvGraphicFramePr>
          <p:cNvPr id="12" name="Group 27"/>
          <p:cNvGraphicFramePr>
            <a:graphicFrameLocks noGrp="1"/>
          </p:cNvGraphicFramePr>
          <p:nvPr>
            <p:extLst>
              <p:ext uri="{D42A27DB-BD31-4B8C-83A1-F6EECF244321}">
                <p14:modId xmlns:p14="http://schemas.microsoft.com/office/powerpoint/2010/main" val="688395369"/>
              </p:ext>
            </p:extLst>
          </p:nvPr>
        </p:nvGraphicFramePr>
        <p:xfrm>
          <a:off x="408955" y="2203704"/>
          <a:ext cx="11376001" cy="4572000"/>
        </p:xfrm>
        <a:graphic>
          <a:graphicData uri="http://schemas.openxmlformats.org/drawingml/2006/table">
            <a:tbl>
              <a:tblPr>
                <a:tableStyleId>{21E4AEA4-8DFA-4A89-87EB-49C32662AFE0}</a:tableStyleId>
              </a:tblPr>
              <a:tblGrid>
                <a:gridCol w="2450976">
                  <a:extLst>
                    <a:ext uri="{9D8B030D-6E8A-4147-A177-3AD203B41FA5}">
                      <a16:colId xmlns:a16="http://schemas.microsoft.com/office/drawing/2014/main" val="20000"/>
                    </a:ext>
                  </a:extLst>
                </a:gridCol>
                <a:gridCol w="8925025">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de-DE" sz="1800" b="0" i="0" u="none" strike="noStrike" cap="none" normalizeH="0" baseline="0">
                          <a:ln>
                            <a:noFill/>
                          </a:ln>
                          <a:solidFill>
                            <a:srgbClr val="000000"/>
                          </a:solidFill>
                          <a:effectLst/>
                          <a:latin typeface="+mn-lt"/>
                          <a:ea typeface="+mn-ea"/>
                          <a:cs typeface="+mn-cs"/>
                        </a:rPr>
                        <a:t>Gestus/mimik</a:t>
                      </a:r>
                      <a:endParaRPr kumimoji="0" lang="de-DE" sz="18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en-US" sz="1800" b="0" i="0" u="none" strike="noStrike" cap="none" normalizeH="0" baseline="0">
                          <a:ln>
                            <a:noFill/>
                          </a:ln>
                          <a:solidFill>
                            <a:srgbClr val="000000"/>
                          </a:solidFill>
                          <a:effectLst/>
                          <a:latin typeface="+mn-lt"/>
                          <a:ea typeface="+mn-ea"/>
                          <a:cs typeface="+mn-cs"/>
                        </a:rPr>
                        <a:t>Hvordan tolkes denne gestus her i landet og andre steder?</a:t>
                      </a:r>
                      <a:endParaRPr kumimoji="0" lang="de-DE" sz="18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endParaRPr kumimoji="0" lang="en-GB" sz="1800" b="0" i="0" u="none" strike="noStrike" cap="none" normalizeH="0" baseline="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da-DK" sz="1800" b="1" i="0" u="none" strike="noStrike" cap="none" normalizeH="0" baseline="0" dirty="0">
                          <a:ln>
                            <a:noFill/>
                          </a:ln>
                          <a:solidFill>
                            <a:srgbClr val="333333"/>
                          </a:solidFill>
                          <a:effectLst/>
                          <a:latin typeface="+mn-lt"/>
                          <a:ea typeface="+mn-ea"/>
                          <a:cs typeface="+mn-cs"/>
                        </a:rPr>
                        <a:t>Europa/Nordamerika:</a:t>
                      </a:r>
                      <a:r>
                        <a:rPr kumimoji="0" lang="da-DK" sz="1800" b="0" i="0" u="none" strike="noStrike" cap="none" normalizeH="0" baseline="0" dirty="0">
                          <a:ln>
                            <a:noFill/>
                          </a:ln>
                          <a:solidFill>
                            <a:srgbClr val="333333"/>
                          </a:solidFill>
                          <a:effectLst/>
                          <a:latin typeface="+mn-lt"/>
                          <a:ea typeface="+mn-ea"/>
                          <a:cs typeface="+mn-cs"/>
                        </a:rPr>
                        <a:t> udtrykker afslappethed, måske en smule sjusket.</a:t>
                      </a:r>
                    </a:p>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da-DK" sz="1800" b="0" i="0" u="none" strike="noStrike" cap="none" normalizeH="0" baseline="0" dirty="0">
                          <a:ln>
                            <a:noFill/>
                          </a:ln>
                          <a:solidFill>
                            <a:srgbClr val="333333"/>
                          </a:solidFill>
                          <a:effectLst/>
                          <a:latin typeface="+mn-lt"/>
                          <a:ea typeface="+mn-ea"/>
                          <a:cs typeface="+mn-cs"/>
                        </a:rPr>
                        <a:t>I visse arabiske lande regnes fodsålen for den mest snavsede legemsdel. Det er derfor en fornærmelse at vise andre sin skosål.</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endParaRPr kumimoji="0" lang="en-GB" sz="1800" b="0" i="0" u="none" strike="noStrike" cap="none" normalizeH="0" baseline="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da-DK" sz="1800" b="1" i="0" u="none" strike="noStrike" cap="none" normalizeH="0" baseline="0" dirty="0">
                          <a:ln>
                            <a:noFill/>
                          </a:ln>
                          <a:solidFill>
                            <a:srgbClr val="333333"/>
                          </a:solidFill>
                          <a:effectLst/>
                          <a:latin typeface="+mn-lt"/>
                          <a:ea typeface="+mn-ea"/>
                          <a:cs typeface="+mn-cs"/>
                        </a:rPr>
                        <a:t>USA og mange andre lande</a:t>
                      </a:r>
                      <a:r>
                        <a:rPr kumimoji="0" lang="da-DK" sz="1800" b="1" i="0" u="none" strike="noStrike" cap="none" normalizeH="0" baseline="0">
                          <a:ln>
                            <a:noFill/>
                          </a:ln>
                          <a:solidFill>
                            <a:srgbClr val="333333"/>
                          </a:solidFill>
                          <a:effectLst/>
                          <a:latin typeface="+mn-lt"/>
                          <a:ea typeface="+mn-ea"/>
                          <a:cs typeface="+mn-cs"/>
                        </a:rPr>
                        <a:t>:</a:t>
                      </a:r>
                      <a:r>
                        <a:rPr kumimoji="0" lang="da-DK" sz="1800" b="0" i="0" u="none" strike="noStrike" cap="none" normalizeH="0" baseline="0">
                          <a:ln>
                            <a:noFill/>
                          </a:ln>
                          <a:solidFill>
                            <a:srgbClr val="333333"/>
                          </a:solidFill>
                          <a:effectLst/>
                          <a:latin typeface="+mn-lt"/>
                          <a:ea typeface="+mn-ea"/>
                          <a:cs typeface="+mn-cs"/>
                        </a:rPr>
                        <a:t> “godt gået!”, “fremragende” </a:t>
                      </a:r>
                      <a:endParaRPr kumimoji="0" lang="da-DK" sz="1800" b="0" i="0" u="none" strike="noStrike" cap="none" normalizeH="0" baseline="0" dirty="0">
                        <a:ln>
                          <a:noFill/>
                        </a:ln>
                        <a:solidFill>
                          <a:srgbClr val="333333"/>
                        </a:solidFill>
                        <a:effectLst/>
                        <a:latin typeface="+mn-lt"/>
                        <a:ea typeface="+mn-ea"/>
                        <a:cs typeface="+mn-cs"/>
                      </a:endParaRPr>
                    </a:p>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da-DK" sz="1800" b="1" i="0" u="none" strike="noStrike" cap="none" normalizeH="0" baseline="0" dirty="0">
                          <a:ln>
                            <a:noFill/>
                          </a:ln>
                          <a:solidFill>
                            <a:srgbClr val="333333"/>
                          </a:solidFill>
                          <a:effectLst/>
                          <a:latin typeface="+mn-lt"/>
                          <a:ea typeface="+mn-ea"/>
                          <a:cs typeface="+mn-cs"/>
                        </a:rPr>
                        <a:t>Visse afrikanse lande</a:t>
                      </a:r>
                      <a:r>
                        <a:rPr kumimoji="0" lang="da-DK" sz="1800" b="1" i="0" u="none" strike="noStrike" cap="none" normalizeH="0" baseline="0">
                          <a:ln>
                            <a:noFill/>
                          </a:ln>
                          <a:solidFill>
                            <a:srgbClr val="333333"/>
                          </a:solidFill>
                          <a:effectLst/>
                          <a:latin typeface="+mn-lt"/>
                          <a:ea typeface="+mn-ea"/>
                          <a:cs typeface="+mn-cs"/>
                        </a:rPr>
                        <a:t>:</a:t>
                      </a:r>
                      <a:r>
                        <a:rPr kumimoji="0" lang="da-DK" sz="1800" b="0" i="0" u="none" strike="noStrike" cap="none" normalizeH="0" baseline="0">
                          <a:ln>
                            <a:noFill/>
                          </a:ln>
                          <a:solidFill>
                            <a:srgbClr val="333333"/>
                          </a:solidFill>
                          <a:effectLst/>
                          <a:latin typeface="+mn-lt"/>
                          <a:ea typeface="+mn-ea"/>
                          <a:cs typeface="+mn-cs"/>
                        </a:rPr>
                        <a:t> “gå væk!” </a:t>
                      </a:r>
                      <a:endParaRPr kumimoji="0" lang="da-DK" sz="1800" b="0" i="0" u="none" strike="noStrike" cap="none" normalizeH="0" baseline="0" dirty="0">
                        <a:ln>
                          <a:noFill/>
                        </a:ln>
                        <a:solidFill>
                          <a:srgbClr val="333333"/>
                        </a:solidFill>
                        <a:effectLst/>
                        <a:latin typeface="+mn-lt"/>
                        <a:ea typeface="+mn-ea"/>
                        <a:cs typeface="+mn-cs"/>
                      </a:endParaRPr>
                    </a:p>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da-DK" sz="1800" b="1" i="0" u="none" strike="noStrike" cap="none" normalizeH="0" baseline="0" dirty="0">
                          <a:ln>
                            <a:noFill/>
                          </a:ln>
                          <a:solidFill>
                            <a:srgbClr val="333333"/>
                          </a:solidFill>
                          <a:effectLst/>
                          <a:latin typeface="+mn-lt"/>
                          <a:ea typeface="+mn-ea"/>
                          <a:cs typeface="+mn-cs"/>
                        </a:rPr>
                        <a:t>Mange lande:</a:t>
                      </a:r>
                      <a:r>
                        <a:rPr kumimoji="0" lang="da-DK" sz="1800" b="0" i="0" u="none" strike="noStrike" cap="none" normalizeH="0" baseline="0" dirty="0">
                          <a:ln>
                            <a:noFill/>
                          </a:ln>
                          <a:solidFill>
                            <a:srgbClr val="333333"/>
                          </a:solidFill>
                          <a:effectLst/>
                          <a:latin typeface="+mn-lt"/>
                          <a:ea typeface="+mn-ea"/>
                          <a:cs typeface="+mn-cs"/>
                        </a:rPr>
                        <a:t> bruges af blaffere for at få kørelejlighed men ikke i alle lande.</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de-DE" sz="1800" b="0" i="0" u="none" strike="noStrike" cap="none" normalizeH="0" baseline="0">
                          <a:ln>
                            <a:noFill/>
                          </a:ln>
                          <a:solidFill>
                            <a:srgbClr val="333333"/>
                          </a:solidFill>
                          <a:effectLst/>
                          <a:latin typeface="+mn-lt"/>
                          <a:ea typeface="+mn-ea"/>
                          <a:cs typeface="+mn-cs"/>
                        </a:rPr>
                        <a:t>Sprog</a:t>
                      </a:r>
                      <a:endParaRPr kumimoji="0" lang="en-GB"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en-US" sz="1800" b="0" i="0" u="none" strike="noStrike" cap="none" normalizeH="0" baseline="0">
                          <a:ln>
                            <a:noFill/>
                          </a:ln>
                          <a:solidFill>
                            <a:srgbClr val="333333"/>
                          </a:solidFill>
                          <a:effectLst/>
                          <a:latin typeface="+mn-lt"/>
                          <a:ea typeface="+mn-ea"/>
                          <a:cs typeface="+mn-cs"/>
                        </a:rPr>
                        <a:t>“Dicker” </a:t>
                      </a:r>
                      <a:r>
                        <a:rPr kumimoji="0" lang="en-US" sz="1800" b="0" i="0" u="none" strike="noStrike" cap="none" normalizeH="0" baseline="0" dirty="0">
                          <a:ln>
                            <a:noFill/>
                          </a:ln>
                          <a:solidFill>
                            <a:srgbClr val="333333"/>
                          </a:solidFill>
                          <a:effectLst/>
                          <a:latin typeface="+mn-lt"/>
                          <a:ea typeface="+mn-ea"/>
                          <a:cs typeface="+mn-cs"/>
                        </a:rPr>
                        <a:t>(</a:t>
                      </a:r>
                      <a:r>
                        <a:rPr kumimoji="0" lang="en-US" sz="1800" b="0" i="0" u="none" strike="noStrike" cap="none" normalizeH="0" baseline="0" dirty="0" err="1">
                          <a:ln>
                            <a:noFill/>
                          </a:ln>
                          <a:solidFill>
                            <a:srgbClr val="333333"/>
                          </a:solidFill>
                          <a:effectLst/>
                          <a:latin typeface="+mn-lt"/>
                          <a:ea typeface="+mn-ea"/>
                          <a:cs typeface="+mn-cs"/>
                        </a:rPr>
                        <a:t>tysk</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a:ln>
                            <a:noFill/>
                          </a:ln>
                          <a:solidFill>
                            <a:srgbClr val="333333"/>
                          </a:solidFill>
                          <a:effectLst/>
                          <a:latin typeface="+mn-lt"/>
                          <a:ea typeface="+mn-ea"/>
                          <a:cs typeface="+mn-cs"/>
                        </a:rPr>
                        <a:t>or “Malaka” </a:t>
                      </a:r>
                      <a:r>
                        <a:rPr kumimoji="0" lang="en-US" sz="1800" b="0" i="0" u="none" strike="noStrike" cap="none" normalizeH="0" baseline="0" dirty="0">
                          <a:ln>
                            <a:noFill/>
                          </a:ln>
                          <a:solidFill>
                            <a:srgbClr val="333333"/>
                          </a:solidFill>
                          <a:effectLst/>
                          <a:latin typeface="+mn-lt"/>
                          <a:ea typeface="+mn-ea"/>
                          <a:cs typeface="+mn-cs"/>
                        </a:rPr>
                        <a:t>(</a:t>
                      </a:r>
                      <a:r>
                        <a:rPr kumimoji="0" lang="en-US" sz="1800" b="0" i="0" u="none" strike="noStrike" cap="none" normalizeH="0" baseline="0" dirty="0" err="1">
                          <a:ln>
                            <a:noFill/>
                          </a:ln>
                          <a:solidFill>
                            <a:srgbClr val="333333"/>
                          </a:solidFill>
                          <a:effectLst/>
                          <a:latin typeface="+mn-lt"/>
                          <a:ea typeface="+mn-ea"/>
                          <a:cs typeface="+mn-cs"/>
                        </a:rPr>
                        <a:t>græsk</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kan</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blandt</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visse</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sociale</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grupper</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være</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en</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venlig</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tiltaleform</a:t>
                      </a:r>
                      <a:r>
                        <a:rPr kumimoji="0" lang="en-US" sz="1800" b="0" i="0" u="none" strike="noStrike" cap="none" normalizeH="0" baseline="0" dirty="0">
                          <a:ln>
                            <a:noFill/>
                          </a:ln>
                          <a:solidFill>
                            <a:srgbClr val="333333"/>
                          </a:solidFill>
                          <a:effectLst/>
                          <a:latin typeface="+mn-lt"/>
                          <a:ea typeface="+mn-ea"/>
                          <a:cs typeface="+mn-cs"/>
                        </a:rPr>
                        <a:t>, men </a:t>
                      </a:r>
                      <a:r>
                        <a:rPr kumimoji="0" lang="en-US" sz="1800" b="0" i="0" u="none" strike="noStrike" cap="none" normalizeH="0" baseline="0" dirty="0" err="1">
                          <a:ln>
                            <a:noFill/>
                          </a:ln>
                          <a:solidFill>
                            <a:srgbClr val="333333"/>
                          </a:solidFill>
                          <a:effectLst/>
                          <a:latin typeface="+mn-lt"/>
                          <a:ea typeface="+mn-ea"/>
                          <a:cs typeface="+mn-cs"/>
                        </a:rPr>
                        <a:t>opfattes</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som</a:t>
                      </a:r>
                      <a:r>
                        <a:rPr kumimoji="0" lang="en-US" sz="1800" b="0" i="0" u="none" strike="noStrike" cap="none" normalizeH="0" baseline="0" dirty="0">
                          <a:ln>
                            <a:noFill/>
                          </a:ln>
                          <a:solidFill>
                            <a:srgbClr val="333333"/>
                          </a:solidFill>
                          <a:effectLst/>
                          <a:latin typeface="+mn-lt"/>
                          <a:ea typeface="+mn-ea"/>
                          <a:cs typeface="+mn-cs"/>
                        </a:rPr>
                        <a:t> grove </a:t>
                      </a:r>
                      <a:r>
                        <a:rPr kumimoji="0" lang="en-US" sz="1800" b="0" i="0" u="none" strike="noStrike" cap="none" normalizeH="0" baseline="0" dirty="0" err="1">
                          <a:ln>
                            <a:noFill/>
                          </a:ln>
                          <a:solidFill>
                            <a:srgbClr val="333333"/>
                          </a:solidFill>
                          <a:effectLst/>
                          <a:latin typeface="+mn-lt"/>
                          <a:ea typeface="+mn-ea"/>
                          <a:cs typeface="+mn-cs"/>
                        </a:rPr>
                        <a:t>og</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utilgivelige</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fornærmelser</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i</a:t>
                      </a:r>
                      <a:r>
                        <a:rPr kumimoji="0" lang="en-US" sz="1800" b="0" i="0" u="none" strike="noStrike" cap="none" normalizeH="0" baseline="0" dirty="0">
                          <a:ln>
                            <a:noFill/>
                          </a:ln>
                          <a:solidFill>
                            <a:srgbClr val="333333"/>
                          </a:solidFill>
                          <a:effectLst/>
                          <a:latin typeface="+mn-lt"/>
                          <a:ea typeface="+mn-ea"/>
                          <a:cs typeface="+mn-cs"/>
                        </a:rPr>
                        <a:t> de </a:t>
                      </a:r>
                      <a:r>
                        <a:rPr kumimoji="0" lang="en-US" sz="1800" b="0" i="0" u="none" strike="noStrike" cap="none" normalizeH="0" baseline="0" dirty="0" err="1">
                          <a:ln>
                            <a:noFill/>
                          </a:ln>
                          <a:solidFill>
                            <a:srgbClr val="333333"/>
                          </a:solidFill>
                          <a:effectLst/>
                          <a:latin typeface="+mn-lt"/>
                          <a:ea typeface="+mn-ea"/>
                          <a:cs typeface="+mn-cs"/>
                        </a:rPr>
                        <a:t>fleste</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andre</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sammenhænge</a:t>
                      </a:r>
                      <a:r>
                        <a:rPr kumimoji="0" lang="en-US" sz="1800" b="0" i="0" u="none" strike="noStrike" cap="none" normalizeH="0" baseline="0" dirty="0">
                          <a:ln>
                            <a:noFill/>
                          </a:ln>
                          <a:solidFill>
                            <a:srgbClr val="333333"/>
                          </a:solidFill>
                          <a:effectLst/>
                          <a:latin typeface="+mn-lt"/>
                          <a:ea typeface="+mn-ea"/>
                          <a:cs typeface="+mn-cs"/>
                        </a:rPr>
                        <a:t>.</a:t>
                      </a:r>
                      <a:endParaRPr kumimoji="0" lang="pt-BR"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pic>
        <p:nvPicPr>
          <p:cNvPr id="13" name="Picture 5" descr="Thumbs up! von Andreanna (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21785" y="4112488"/>
            <a:ext cx="1118307"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4" descr="Schuhsohle 090209"/>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220788" y="2744336"/>
            <a:ext cx="920300"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 descr="Generation Gap-xflickrx-flickr-ccc(4aFolie25)"/>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36697" y="5735528"/>
            <a:ext cx="1488482" cy="1005840"/>
          </a:xfrm>
          <a:prstGeom prst="rect">
            <a:avLst/>
          </a:prstGeom>
          <a:noFill/>
        </p:spPr>
      </p:pic>
      <p:sp>
        <p:nvSpPr>
          <p:cNvPr id="5" name="Footer Placeholder 4"/>
          <p:cNvSpPr>
            <a:spLocks noGrp="1"/>
          </p:cNvSpPr>
          <p:nvPr>
            <p:ph type="ftr" sz="quarter" idx="11"/>
          </p:nvPr>
        </p:nvSpPr>
        <p:spPr/>
        <p:txBody>
          <a:bodyPr/>
          <a:lstStyle/>
          <a:p>
            <a:pPr>
              <a:defRPr/>
            </a:pPr>
            <a:r>
              <a:rPr lang="da-DK"/>
              <a:t>Træningsmodul 4 – At vise empati I</a:t>
            </a:r>
            <a:endParaRPr lang="de-DE"/>
          </a:p>
        </p:txBody>
      </p:sp>
      <p:sp>
        <p:nvSpPr>
          <p:cNvPr id="6" name="Slide Number Placeholder 5"/>
          <p:cNvSpPr>
            <a:spLocks noGrp="1"/>
          </p:cNvSpPr>
          <p:nvPr>
            <p:ph type="sldNum" sz="quarter" idx="12"/>
          </p:nvPr>
        </p:nvSpPr>
        <p:spPr/>
        <p:txBody>
          <a:bodyPr/>
          <a:lstStyle/>
          <a:p>
            <a:fld id="{0BEAE673-00A4-4C7C-AE5F-96AF468B3BF6}" type="slidenum">
              <a:rPr lang="de-DE" altLang="de-DE" smtClean="0"/>
              <a:pPr/>
              <a:t>25</a:t>
            </a:fld>
            <a:endParaRPr lang="de-DE" altLang="de-DE"/>
          </a:p>
        </p:txBody>
      </p:sp>
    </p:spTree>
    <p:extLst>
      <p:ext uri="{BB962C8B-B14F-4D97-AF65-F5344CB8AC3E}">
        <p14:creationId xmlns:p14="http://schemas.microsoft.com/office/powerpoint/2010/main" val="344726089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a:latin typeface="+mn-lt"/>
                <a:ea typeface="+mn-ea"/>
                <a:cs typeface="+mn-cs"/>
              </a:rPr>
              <a:t>Opgave 2</a:t>
            </a:r>
          </a:p>
        </p:txBody>
      </p:sp>
      <p:sp>
        <p:nvSpPr>
          <p:cNvPr id="40963" name="Rectangle 3"/>
          <p:cNvSpPr>
            <a:spLocks noGrp="1" noChangeArrowheads="1"/>
          </p:cNvSpPr>
          <p:nvPr>
            <p:ph idx="1"/>
          </p:nvPr>
        </p:nvSpPr>
        <p:spPr/>
        <p:txBody>
          <a:bodyPr>
            <a:noAutofit/>
          </a:bodyPr>
          <a:lstStyle/>
          <a:p>
            <a:pPr marL="342900" indent="-342900" eaLnBrk="1" hangingPunct="1">
              <a:buClr>
                <a:srgbClr val="333333"/>
              </a:buClr>
              <a:buFont typeface="WingDings"/>
              <a:buChar char=""/>
            </a:pPr>
            <a:r>
              <a:rPr lang="de-DE" altLang="de-DE" sz="2400" dirty="0">
                <a:solidFill>
                  <a:srgbClr val="333333"/>
                </a:solidFill>
              </a:rPr>
              <a:t>Du vil i det følgende se et billede (eller et udsnit af et billede).</a:t>
            </a:r>
          </a:p>
          <a:p>
            <a:pPr marL="342900" indent="-342900" eaLnBrk="1" hangingPunct="1">
              <a:buClr>
                <a:srgbClr val="333333"/>
              </a:buClr>
              <a:buFont typeface="WingDings"/>
              <a:buChar char=""/>
            </a:pPr>
            <a:r>
              <a:rPr lang="de-DE" altLang="de-DE" sz="2400" dirty="0">
                <a:solidFill>
                  <a:srgbClr val="333333"/>
                </a:solidFill>
              </a:rPr>
              <a:t>Prøv at finde ud af, hvad personen på billedet tænker eller foretager sig.</a:t>
            </a:r>
          </a:p>
          <a:p>
            <a:pPr marL="342900" indent="-342900" eaLnBrk="1" hangingPunct="1">
              <a:buClr>
                <a:srgbClr val="333333"/>
              </a:buClr>
              <a:buFont typeface="WingDings"/>
              <a:buChar char=""/>
            </a:pPr>
            <a:r>
              <a:rPr lang="en-GB" altLang="ko-KR" sz="2400" dirty="0" err="1">
                <a:solidFill>
                  <a:srgbClr val="333333"/>
                </a:solidFill>
              </a:rPr>
              <a:t>Diskuter</a:t>
            </a:r>
            <a:r>
              <a:rPr lang="en-GB" altLang="ko-KR" sz="2400" dirty="0">
                <a:solidFill>
                  <a:srgbClr val="333333"/>
                </a:solidFill>
              </a:rPr>
              <a:t> </a:t>
            </a:r>
            <a:r>
              <a:rPr lang="en-GB" altLang="ko-KR" sz="2400" dirty="0" err="1">
                <a:solidFill>
                  <a:srgbClr val="333333"/>
                </a:solidFill>
              </a:rPr>
              <a:t>eventuelt</a:t>
            </a:r>
            <a:r>
              <a:rPr lang="en-GB" altLang="ko-KR" sz="2400" dirty="0">
                <a:solidFill>
                  <a:srgbClr val="333333"/>
                </a:solidFill>
              </a:rPr>
              <a:t> med </a:t>
            </a:r>
            <a:r>
              <a:rPr lang="en-GB" altLang="ko-KR" sz="2400" dirty="0" err="1">
                <a:solidFill>
                  <a:srgbClr val="333333"/>
                </a:solidFill>
              </a:rPr>
              <a:t>andre</a:t>
            </a:r>
            <a:r>
              <a:rPr lang="en-GB" altLang="ko-KR" sz="2400" dirty="0">
                <a:solidFill>
                  <a:srgbClr val="333333"/>
                </a:solidFill>
              </a:rPr>
              <a:t>, </a:t>
            </a:r>
            <a:r>
              <a:rPr lang="en-GB" altLang="ko-KR" sz="2400" dirty="0" err="1">
                <a:solidFill>
                  <a:srgbClr val="333333"/>
                </a:solidFill>
              </a:rPr>
              <a:t>hvor</a:t>
            </a:r>
            <a:r>
              <a:rPr lang="en-GB" altLang="ko-KR" sz="2400" dirty="0">
                <a:solidFill>
                  <a:srgbClr val="333333"/>
                </a:solidFill>
              </a:rPr>
              <a:t> </a:t>
            </a:r>
            <a:r>
              <a:rPr lang="en-GB" altLang="ko-KR" sz="2400" dirty="0" err="1">
                <a:solidFill>
                  <a:srgbClr val="333333"/>
                </a:solidFill>
              </a:rPr>
              <a:t>sikker</a:t>
            </a:r>
            <a:r>
              <a:rPr lang="en-GB" altLang="ko-KR" sz="2400" dirty="0">
                <a:solidFill>
                  <a:srgbClr val="333333"/>
                </a:solidFill>
              </a:rPr>
              <a:t> du </a:t>
            </a:r>
            <a:r>
              <a:rPr lang="en-GB" altLang="ko-KR" sz="2400" dirty="0" err="1">
                <a:solidFill>
                  <a:srgbClr val="333333"/>
                </a:solidFill>
              </a:rPr>
              <a:t>er</a:t>
            </a:r>
            <a:r>
              <a:rPr lang="en-GB" altLang="ko-KR" sz="2400" dirty="0">
                <a:solidFill>
                  <a:srgbClr val="333333"/>
                </a:solidFill>
              </a:rPr>
              <a:t> </a:t>
            </a:r>
            <a:r>
              <a:rPr lang="en-GB" altLang="ko-KR" sz="2400" dirty="0" err="1">
                <a:solidFill>
                  <a:srgbClr val="333333"/>
                </a:solidFill>
              </a:rPr>
              <a:t>på</a:t>
            </a:r>
            <a:r>
              <a:rPr lang="en-GB" altLang="ko-KR" sz="2400" dirty="0">
                <a:solidFill>
                  <a:srgbClr val="333333"/>
                </a:solidFill>
              </a:rPr>
              <a:t> din </a:t>
            </a:r>
            <a:r>
              <a:rPr lang="en-GB" altLang="ko-KR" sz="2400" dirty="0" err="1">
                <a:solidFill>
                  <a:srgbClr val="333333"/>
                </a:solidFill>
              </a:rPr>
              <a:t>vurdering</a:t>
            </a:r>
            <a:r>
              <a:rPr lang="en-GB" altLang="ko-KR" sz="2400" dirty="0">
                <a:solidFill>
                  <a:srgbClr val="333333"/>
                </a:solidFill>
              </a:rPr>
              <a:t>.</a:t>
            </a:r>
            <a:endParaRPr lang="de-DE" altLang="de-DE" sz="2400" dirty="0">
              <a:solidFill>
                <a:srgbClr val="333333"/>
              </a:solidFill>
            </a:endParaRPr>
          </a:p>
        </p:txBody>
      </p:sp>
      <p:sp>
        <p:nvSpPr>
          <p:cNvPr id="4" name="Footer Placeholder 3"/>
          <p:cNvSpPr>
            <a:spLocks noGrp="1"/>
          </p:cNvSpPr>
          <p:nvPr>
            <p:ph type="ftr" sz="quarter" idx="11"/>
          </p:nvPr>
        </p:nvSpPr>
        <p:spPr/>
        <p:txBody>
          <a:bodyPr/>
          <a:lstStyle/>
          <a:p>
            <a:pPr>
              <a:defRPr/>
            </a:pPr>
            <a:r>
              <a:rPr lang="da-DK"/>
              <a:t>Træningsmodul 4 – At vise empati I</a:t>
            </a:r>
            <a:endParaRPr lang="de-DE"/>
          </a:p>
        </p:txBody>
      </p:sp>
      <p:sp>
        <p:nvSpPr>
          <p:cNvPr id="5" name="Slide Number Placeholder 4"/>
          <p:cNvSpPr>
            <a:spLocks noGrp="1"/>
          </p:cNvSpPr>
          <p:nvPr>
            <p:ph type="sldNum" sz="quarter" idx="12"/>
          </p:nvPr>
        </p:nvSpPr>
        <p:spPr/>
        <p:txBody>
          <a:bodyPr/>
          <a:lstStyle/>
          <a:p>
            <a:fld id="{59997D18-C44E-4458-B29D-0425D00AA9ED}" type="slidenum">
              <a:rPr lang="de-DE" altLang="de-DE" smtClean="0"/>
              <a:pPr/>
              <a:t>26</a:t>
            </a:fld>
            <a:endParaRPr lang="de-DE" altLang="de-DE"/>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Text Box 2"/>
          <p:cNvSpPr txBox="1">
            <a:spLocks noChangeArrowheads="1"/>
          </p:cNvSpPr>
          <p:nvPr/>
        </p:nvSpPr>
        <p:spPr bwMode="auto">
          <a:xfrm>
            <a:off x="5486399"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Manden passerer mål-stregen i et maratonløb</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Manden er vred</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Manden råber på hjælp, fordi hans skjorte er blevet stjålet</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Manden tilbeder solen</a:t>
            </a:r>
            <a:endParaRPr lang="en-GB" altLang="de-DE" sz="2400" dirty="0">
              <a:solidFill>
                <a:srgbClr val="333333"/>
              </a:solidFill>
              <a:latin typeface="+mn-lt"/>
              <a:cs typeface="+mn-cs"/>
            </a:endParaRP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da-DK" sz="3600">
                <a:latin typeface="+mn-lt"/>
                <a:ea typeface="+mn-ea"/>
                <a:cs typeface="+mn-cs"/>
              </a:rPr>
              <a:t>Hvad gør eller føler denne person?</a:t>
            </a:r>
            <a:br>
              <a:rPr lang="da-DK" sz="3600">
                <a:latin typeface="+mn-lt"/>
                <a:ea typeface="+mn-ea"/>
                <a:cs typeface="+mn-cs"/>
              </a:rPr>
            </a:br>
            <a:r>
              <a:rPr lang="da-DK" sz="3600">
                <a:latin typeface="+mn-lt"/>
                <a:ea typeface="+mn-ea"/>
                <a:cs typeface="+mn-cs"/>
              </a:rPr>
              <a:t>Hvor sikker er du?</a:t>
            </a:r>
            <a:endParaRPr lang="en-US" sz="3600">
              <a:latin typeface="+mn-lt"/>
              <a:ea typeface="+mn-ea"/>
              <a:cs typeface="+mn-cs"/>
            </a:endParaRPr>
          </a:p>
        </p:txBody>
      </p:sp>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65960" y="2660904"/>
            <a:ext cx="1463040" cy="15175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3"/>
          <p:cNvSpPr txBox="1">
            <a:spLocks noChangeArrowheads="1"/>
          </p:cNvSpPr>
          <p:nvPr/>
        </p:nvSpPr>
        <p:spPr bwMode="auto">
          <a:xfrm>
            <a:off x="1280160" y="2193545"/>
            <a:ext cx="283464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i="1">
                <a:latin typeface="+mn-lt"/>
                <a:cs typeface="+mn-cs"/>
              </a:rPr>
              <a:t>Udsnit!</a:t>
            </a:r>
            <a:endParaRPr lang="en-GB" altLang="de-DE" sz="2400" i="1" dirty="0">
              <a:latin typeface="+mn-lt"/>
              <a:cs typeface="+mn-cs"/>
            </a:endParaRPr>
          </a:p>
        </p:txBody>
      </p:sp>
      <p:sp>
        <p:nvSpPr>
          <p:cNvPr id="5" name="Footer Placeholder 4"/>
          <p:cNvSpPr>
            <a:spLocks noGrp="1"/>
          </p:cNvSpPr>
          <p:nvPr>
            <p:ph type="ftr" sz="quarter" idx="11"/>
          </p:nvPr>
        </p:nvSpPr>
        <p:spPr/>
        <p:txBody>
          <a:bodyPr/>
          <a:lstStyle/>
          <a:p>
            <a:pPr>
              <a:defRPr/>
            </a:pPr>
            <a:r>
              <a:rPr lang="da-DK"/>
              <a:t>Træningsmodul 4 – At vise empati I</a:t>
            </a:r>
            <a:endParaRPr lang="de-DE"/>
          </a:p>
        </p:txBody>
      </p:sp>
      <p:sp>
        <p:nvSpPr>
          <p:cNvPr id="6" name="Slide Number Placeholder 5"/>
          <p:cNvSpPr>
            <a:spLocks noGrp="1"/>
          </p:cNvSpPr>
          <p:nvPr>
            <p:ph type="sldNum" sz="quarter" idx="12"/>
          </p:nvPr>
        </p:nvSpPr>
        <p:spPr/>
        <p:txBody>
          <a:bodyPr/>
          <a:lstStyle/>
          <a:p>
            <a:fld id="{0BEAE673-00A4-4C7C-AE5F-96AF468B3BF6}" type="slidenum">
              <a:rPr lang="de-DE" altLang="de-DE" smtClean="0"/>
              <a:pPr/>
              <a:t>27</a:t>
            </a:fld>
            <a:endParaRPr lang="de-DE" altLang="de-DE"/>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2" name="Text Box 4"/>
          <p:cNvSpPr txBox="1">
            <a:spLocks noChangeArrowheads="1"/>
          </p:cNvSpPr>
          <p:nvPr/>
        </p:nvSpPr>
        <p:spPr bwMode="auto">
          <a:xfrm>
            <a:off x="5486399"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Manden passerer mål-stregen i et maratonløb</a:t>
            </a:r>
          </a:p>
          <a:p>
            <a:pPr eaLnBrk="1" hangingPunct="1">
              <a:lnSpc>
                <a:spcPct val="105000"/>
              </a:lnSpc>
              <a:spcBef>
                <a:spcPts val="1999"/>
              </a:spcBef>
              <a:spcAft>
                <a:spcPts val="0"/>
              </a:spcAft>
              <a:buClr>
                <a:srgbClr val="004992"/>
              </a:buClr>
              <a:buFont typeface="WingDings"/>
              <a:buAutoNum type="arabicPeriod"/>
            </a:pPr>
            <a:r>
              <a:rPr lang="de-DE" altLang="de-DE" sz="2400" dirty="0">
                <a:solidFill>
                  <a:srgbClr val="004992"/>
                </a:solidFill>
                <a:latin typeface="+mn-lt"/>
                <a:cs typeface="+mn-cs"/>
              </a:rPr>
              <a:t>Manden er vred</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Manden råber på hjælp, fordi hans skjorte er blevet stjålet</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Manden tilbeder solen</a:t>
            </a:r>
            <a:endParaRPr lang="en-GB" altLang="de-DE" sz="2400" dirty="0">
              <a:solidFill>
                <a:srgbClr val="333333"/>
              </a:solidFill>
              <a:latin typeface="+mn-lt"/>
              <a:cs typeface="+mn-cs"/>
            </a:endParaRPr>
          </a:p>
        </p:txBody>
      </p:sp>
      <p:sp>
        <p:nvSpPr>
          <p:cNvPr id="43013" name="Text Box 5"/>
          <p:cNvSpPr txBox="1">
            <a:spLocks noChangeArrowheads="1"/>
          </p:cNvSpPr>
          <p:nvPr/>
        </p:nvSpPr>
        <p:spPr bwMode="auto">
          <a:xfrm>
            <a:off x="512367" y="4654551"/>
            <a:ext cx="2866490"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de-DE" altLang="de-DE" sz="800" i="1">
                <a:solidFill>
                  <a:srgbClr val="333333"/>
                </a:solidFill>
                <a:latin typeface="+mn-lt"/>
                <a:cs typeface="+mn-cs"/>
              </a:rPr>
              <a:t>Please read the acknowledgement at the end of the presentation. </a:t>
            </a:r>
          </a:p>
        </p:txBody>
      </p:sp>
      <p:pic>
        <p:nvPicPr>
          <p:cNvPr id="9" name="Picture 8" descr="Flutopfer ist wütend wegen fehlender Versorgu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7240" y="2660905"/>
            <a:ext cx="3840480" cy="2539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8"/>
          <p:cNvSpPr txBox="1">
            <a:spLocks noChangeArrowheads="1"/>
          </p:cNvSpPr>
          <p:nvPr/>
        </p:nvSpPr>
        <p:spPr bwMode="auto">
          <a:xfrm>
            <a:off x="777239" y="2203705"/>
            <a:ext cx="384048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a:solidFill>
                  <a:srgbClr val="004992"/>
                </a:solidFill>
                <a:latin typeface="+mn-lt"/>
                <a:cs typeface="+mn-cs"/>
              </a:rPr>
              <a:t>Vrede!</a:t>
            </a:r>
            <a:endParaRPr lang="en-GB" altLang="de-DE" sz="2400" dirty="0">
              <a:solidFill>
                <a:srgbClr val="004992"/>
              </a:solidFill>
              <a:latin typeface="+mn-lt"/>
              <a:cs typeface="+mn-cs"/>
            </a:endParaRPr>
          </a:p>
        </p:txBody>
      </p:sp>
      <p:sp>
        <p:nvSpPr>
          <p:cNvPr id="2" name="Footer Placeholder 1"/>
          <p:cNvSpPr>
            <a:spLocks noGrp="1"/>
          </p:cNvSpPr>
          <p:nvPr>
            <p:ph type="ftr" sz="quarter" idx="11"/>
          </p:nvPr>
        </p:nvSpPr>
        <p:spPr/>
        <p:txBody>
          <a:bodyPr/>
          <a:lstStyle/>
          <a:p>
            <a:pPr>
              <a:defRPr/>
            </a:pPr>
            <a:r>
              <a:rPr lang="da-DK"/>
              <a:t>Træningsmodul 4 – At vise empati I</a:t>
            </a:r>
            <a:endParaRPr lang="de-DE"/>
          </a:p>
        </p:txBody>
      </p:sp>
      <p:sp>
        <p:nvSpPr>
          <p:cNvPr id="5" name="Slide Number Placeholder 4"/>
          <p:cNvSpPr>
            <a:spLocks noGrp="1"/>
          </p:cNvSpPr>
          <p:nvPr>
            <p:ph type="sldNum" sz="quarter" idx="12"/>
          </p:nvPr>
        </p:nvSpPr>
        <p:spPr/>
        <p:txBody>
          <a:bodyPr/>
          <a:lstStyle/>
          <a:p>
            <a:fld id="{F097A5F7-A18D-433B-861F-9C321A1AA88E}" type="slidenum">
              <a:rPr lang="de-DE" altLang="de-DE" smtClean="0"/>
              <a:pPr/>
              <a:t>28</a:t>
            </a:fld>
            <a:endParaRPr lang="de-DE" altLang="de-DE"/>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7" name="Text Box 3"/>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Procedure i retten</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Leder af arbejderparti taler til sine kammerater (i 1920´erne)</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Slagsmål på markedet</a:t>
            </a:r>
          </a:p>
          <a:p>
            <a:pPr eaLnBrk="1" hangingPunct="1">
              <a:lnSpc>
                <a:spcPct val="105000"/>
              </a:lnSpc>
              <a:spcBef>
                <a:spcPts val="1999"/>
              </a:spcBef>
              <a:spcAft>
                <a:spcPts val="0"/>
              </a:spcAft>
              <a:buClr>
                <a:srgbClr val="333333"/>
              </a:buClr>
              <a:buFont typeface="WingDings"/>
              <a:buAutoNum type="arabicPeriod"/>
            </a:pPr>
            <a:r>
              <a:rPr lang="en-GB" altLang="de-DE" sz="2400" dirty="0" err="1">
                <a:solidFill>
                  <a:srgbClr val="333333"/>
                </a:solidFill>
                <a:latin typeface="+mn-lt"/>
                <a:cs typeface="+mn-cs"/>
              </a:rPr>
              <a:t>Musiker</a:t>
            </a:r>
            <a:r>
              <a:rPr lang="en-GB" altLang="de-DE" sz="2400" dirty="0">
                <a:solidFill>
                  <a:srgbClr val="333333"/>
                </a:solidFill>
                <a:latin typeface="+mn-lt"/>
                <a:cs typeface="+mn-cs"/>
              </a:rPr>
              <a:t>, der </a:t>
            </a:r>
            <a:r>
              <a:rPr lang="en-GB" altLang="de-DE" sz="2400" dirty="0" err="1">
                <a:solidFill>
                  <a:srgbClr val="333333"/>
                </a:solidFill>
                <a:latin typeface="+mn-lt"/>
                <a:cs typeface="+mn-cs"/>
              </a:rPr>
              <a:t>synger</a:t>
            </a:r>
            <a:r>
              <a:rPr lang="en-GB" altLang="de-DE" sz="2400" dirty="0">
                <a:solidFill>
                  <a:srgbClr val="333333"/>
                </a:solidFill>
                <a:latin typeface="+mn-lt"/>
                <a:cs typeface="+mn-cs"/>
              </a:rPr>
              <a:t> </a:t>
            </a:r>
            <a:r>
              <a:rPr lang="en-GB" altLang="de-DE" sz="2400" dirty="0" err="1">
                <a:solidFill>
                  <a:srgbClr val="333333"/>
                </a:solidFill>
                <a:latin typeface="+mn-lt"/>
                <a:cs typeface="+mn-cs"/>
              </a:rPr>
              <a:t>en</a:t>
            </a:r>
            <a:r>
              <a:rPr lang="en-GB" altLang="de-DE" sz="2400" dirty="0">
                <a:solidFill>
                  <a:srgbClr val="333333"/>
                </a:solidFill>
                <a:latin typeface="+mn-lt"/>
                <a:cs typeface="+mn-cs"/>
              </a:rPr>
              <a:t> </a:t>
            </a:r>
            <a:r>
              <a:rPr lang="en-GB" altLang="de-DE" sz="2400" dirty="0" err="1">
                <a:solidFill>
                  <a:srgbClr val="333333"/>
                </a:solidFill>
                <a:latin typeface="+mn-lt"/>
                <a:cs typeface="+mn-cs"/>
              </a:rPr>
              <a:t>kærlighedssang</a:t>
            </a:r>
            <a:endParaRPr lang="en-GB" altLang="de-DE" sz="2400" dirty="0">
              <a:solidFill>
                <a:srgbClr val="333333"/>
              </a:solidFill>
              <a:latin typeface="+mn-lt"/>
              <a:cs typeface="+mn-cs"/>
            </a:endParaRP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da-DK" sz="3600">
                <a:latin typeface="+mn-lt"/>
                <a:ea typeface="+mn-ea"/>
                <a:cs typeface="+mn-cs"/>
              </a:rPr>
              <a:t>Hvad gør eller føler denne person?</a:t>
            </a:r>
            <a:br>
              <a:rPr lang="da-DK" sz="3600">
                <a:latin typeface="+mn-lt"/>
                <a:ea typeface="+mn-ea"/>
                <a:cs typeface="+mn-cs"/>
              </a:rPr>
            </a:br>
            <a:r>
              <a:rPr lang="da-DK" sz="3600">
                <a:latin typeface="+mn-lt"/>
                <a:ea typeface="+mn-ea"/>
                <a:cs typeface="+mn-cs"/>
              </a:rPr>
              <a:t>Hvor sikker er du?</a:t>
            </a:r>
            <a:endParaRPr lang="en-US" sz="3600">
              <a:latin typeface="+mn-lt"/>
              <a:ea typeface="+mn-ea"/>
              <a:cs typeface="+mn-cs"/>
            </a:endParaRPr>
          </a:p>
        </p:txBody>
      </p:sp>
      <p:pic>
        <p:nvPicPr>
          <p:cNvPr id="9" name="Picture 4" descr="Vladimir Rolov - fotocommunity - Das Lied der Liebe - personal approval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37360" y="2660905"/>
            <a:ext cx="1920240" cy="11853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3"/>
          <p:cNvSpPr txBox="1">
            <a:spLocks noChangeArrowheads="1"/>
          </p:cNvSpPr>
          <p:nvPr/>
        </p:nvSpPr>
        <p:spPr bwMode="auto">
          <a:xfrm>
            <a:off x="1280160" y="2193545"/>
            <a:ext cx="283464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i="1">
                <a:latin typeface="+mn-lt"/>
                <a:cs typeface="+mn-cs"/>
              </a:rPr>
              <a:t>Udsnit!</a:t>
            </a:r>
            <a:endParaRPr lang="en-GB" altLang="de-DE" sz="2400" i="1" dirty="0">
              <a:latin typeface="+mn-lt"/>
              <a:cs typeface="+mn-cs"/>
            </a:endParaRPr>
          </a:p>
        </p:txBody>
      </p:sp>
      <p:sp>
        <p:nvSpPr>
          <p:cNvPr id="5" name="Footer Placeholder 4"/>
          <p:cNvSpPr>
            <a:spLocks noGrp="1"/>
          </p:cNvSpPr>
          <p:nvPr>
            <p:ph type="ftr" sz="quarter" idx="11"/>
          </p:nvPr>
        </p:nvSpPr>
        <p:spPr/>
        <p:txBody>
          <a:bodyPr/>
          <a:lstStyle/>
          <a:p>
            <a:pPr>
              <a:defRPr/>
            </a:pPr>
            <a:r>
              <a:rPr lang="da-DK"/>
              <a:t>Træningsmodul 4 – At vise empati I</a:t>
            </a:r>
            <a:endParaRPr lang="de-DE"/>
          </a:p>
        </p:txBody>
      </p:sp>
      <p:sp>
        <p:nvSpPr>
          <p:cNvPr id="6" name="Slide Number Placeholder 5"/>
          <p:cNvSpPr>
            <a:spLocks noGrp="1"/>
          </p:cNvSpPr>
          <p:nvPr>
            <p:ph type="sldNum" sz="quarter" idx="12"/>
          </p:nvPr>
        </p:nvSpPr>
        <p:spPr/>
        <p:txBody>
          <a:bodyPr/>
          <a:lstStyle/>
          <a:p>
            <a:fld id="{0BEAE673-00A4-4C7C-AE5F-96AF468B3BF6}" type="slidenum">
              <a:rPr lang="de-DE" altLang="de-DE" smtClean="0"/>
              <a:pPr/>
              <a:t>29</a:t>
            </a:fld>
            <a:endParaRPr lang="de-DE" altLang="de-DE"/>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9" name="Text Box 3"/>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Procedure i retten</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Leder af arbejderparti taler til sine kammerater (i 1920´erne)</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Slagsmål på markedet</a:t>
            </a:r>
          </a:p>
          <a:p>
            <a:pPr eaLnBrk="1" hangingPunct="1">
              <a:lnSpc>
                <a:spcPct val="105000"/>
              </a:lnSpc>
              <a:spcBef>
                <a:spcPts val="1999"/>
              </a:spcBef>
              <a:spcAft>
                <a:spcPts val="0"/>
              </a:spcAft>
              <a:buClr>
                <a:srgbClr val="004992"/>
              </a:buClr>
              <a:buFont typeface="WingDings"/>
              <a:buAutoNum type="arabicPeriod"/>
            </a:pPr>
            <a:r>
              <a:rPr lang="en-GB" altLang="de-DE" sz="2400" dirty="0" err="1">
                <a:solidFill>
                  <a:srgbClr val="004992"/>
                </a:solidFill>
                <a:latin typeface="+mn-lt"/>
                <a:cs typeface="+mn-cs"/>
              </a:rPr>
              <a:t>Musiker</a:t>
            </a:r>
            <a:r>
              <a:rPr lang="en-GB" altLang="de-DE" sz="2400" dirty="0">
                <a:solidFill>
                  <a:srgbClr val="004992"/>
                </a:solidFill>
                <a:latin typeface="+mn-lt"/>
                <a:cs typeface="+mn-cs"/>
              </a:rPr>
              <a:t>, der </a:t>
            </a:r>
            <a:r>
              <a:rPr lang="en-GB" altLang="de-DE" sz="2400" dirty="0" err="1">
                <a:solidFill>
                  <a:srgbClr val="004992"/>
                </a:solidFill>
                <a:latin typeface="+mn-lt"/>
                <a:cs typeface="+mn-cs"/>
              </a:rPr>
              <a:t>synger</a:t>
            </a:r>
            <a:r>
              <a:rPr lang="en-GB" altLang="de-DE" sz="2400" dirty="0">
                <a:solidFill>
                  <a:srgbClr val="004992"/>
                </a:solidFill>
                <a:latin typeface="+mn-lt"/>
                <a:cs typeface="+mn-cs"/>
              </a:rPr>
              <a:t> </a:t>
            </a:r>
            <a:r>
              <a:rPr lang="en-GB" altLang="de-DE" sz="2400" dirty="0" err="1">
                <a:solidFill>
                  <a:srgbClr val="004992"/>
                </a:solidFill>
                <a:latin typeface="+mn-lt"/>
                <a:cs typeface="+mn-cs"/>
              </a:rPr>
              <a:t>en</a:t>
            </a:r>
            <a:r>
              <a:rPr lang="en-GB" altLang="de-DE" sz="2400" dirty="0">
                <a:solidFill>
                  <a:srgbClr val="004992"/>
                </a:solidFill>
                <a:latin typeface="+mn-lt"/>
                <a:cs typeface="+mn-cs"/>
              </a:rPr>
              <a:t> </a:t>
            </a:r>
            <a:r>
              <a:rPr lang="en-GB" altLang="de-DE" sz="2400" dirty="0" err="1">
                <a:solidFill>
                  <a:srgbClr val="004992"/>
                </a:solidFill>
                <a:latin typeface="+mn-lt"/>
                <a:cs typeface="+mn-cs"/>
              </a:rPr>
              <a:t>kærlighedssang</a:t>
            </a:r>
            <a:endParaRPr lang="en-GB" altLang="de-DE" sz="2400" dirty="0">
              <a:solidFill>
                <a:srgbClr val="004992"/>
              </a:solidFill>
              <a:latin typeface="+mn-lt"/>
              <a:cs typeface="+mn-cs"/>
            </a:endParaRPr>
          </a:p>
        </p:txBody>
      </p:sp>
      <p:pic>
        <p:nvPicPr>
          <p:cNvPr id="8" name="Picture 7" descr="Vladimir Rolov - fotocommunity - Das Lied der Liebe - personal approva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7240" y="2660904"/>
            <a:ext cx="3840480" cy="29479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7"/>
          <p:cNvSpPr txBox="1">
            <a:spLocks noChangeArrowheads="1"/>
          </p:cNvSpPr>
          <p:nvPr/>
        </p:nvSpPr>
        <p:spPr bwMode="auto">
          <a:xfrm>
            <a:off x="777239" y="2203704"/>
            <a:ext cx="384048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a:solidFill>
                  <a:srgbClr val="004992"/>
                </a:solidFill>
                <a:latin typeface="+mn-lt"/>
                <a:cs typeface="+mn-cs"/>
              </a:rPr>
              <a:t>Lidenskab!</a:t>
            </a:r>
            <a:endParaRPr lang="en-GB" altLang="de-DE" sz="2400" dirty="0">
              <a:solidFill>
                <a:srgbClr val="004992"/>
              </a:solidFill>
              <a:latin typeface="+mn-lt"/>
              <a:cs typeface="+mn-cs"/>
            </a:endParaRPr>
          </a:p>
        </p:txBody>
      </p:sp>
      <p:sp>
        <p:nvSpPr>
          <p:cNvPr id="2" name="Footer Placeholder 1"/>
          <p:cNvSpPr>
            <a:spLocks noGrp="1"/>
          </p:cNvSpPr>
          <p:nvPr>
            <p:ph type="ftr" sz="quarter" idx="11"/>
          </p:nvPr>
        </p:nvSpPr>
        <p:spPr/>
        <p:txBody>
          <a:bodyPr/>
          <a:lstStyle/>
          <a:p>
            <a:pPr>
              <a:defRPr/>
            </a:pPr>
            <a:r>
              <a:rPr lang="da-DK"/>
              <a:t>Træningsmodul 4 – At vise empati I</a:t>
            </a:r>
            <a:endParaRPr lang="de-DE"/>
          </a:p>
        </p:txBody>
      </p:sp>
      <p:sp>
        <p:nvSpPr>
          <p:cNvPr id="5" name="Slide Number Placeholder 4"/>
          <p:cNvSpPr>
            <a:spLocks noGrp="1"/>
          </p:cNvSpPr>
          <p:nvPr>
            <p:ph type="sldNum" sz="quarter" idx="12"/>
          </p:nvPr>
        </p:nvSpPr>
        <p:spPr/>
        <p:txBody>
          <a:bodyPr/>
          <a:lstStyle/>
          <a:p>
            <a:fld id="{F097A5F7-A18D-433B-861F-9C321A1AA88E}" type="slidenum">
              <a:rPr lang="de-DE" altLang="de-DE" smtClean="0"/>
              <a:pPr/>
              <a:t>30</a:t>
            </a:fld>
            <a:endParaRPr lang="de-DE" altLang="de-DE"/>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5" name="Text Box 2"/>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Foto af en eftersøgt afrikansk krigsforbryder (General Dbeki)</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Mand, der deltager i et maratonløb</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Desperat blind mand</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Amerikansk politiker, der jogger sammen med sine livvagter</a:t>
            </a:r>
            <a:endParaRPr lang="en-GB" altLang="de-DE" sz="2400" dirty="0">
              <a:solidFill>
                <a:srgbClr val="333333"/>
              </a:solidFill>
              <a:latin typeface="+mn-lt"/>
              <a:cs typeface="+mn-cs"/>
            </a:endParaRP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da-DK" sz="3600">
                <a:latin typeface="+mn-lt"/>
                <a:ea typeface="+mn-ea"/>
                <a:cs typeface="+mn-cs"/>
              </a:rPr>
              <a:t>Hvad gør eller føler denne person?</a:t>
            </a:r>
            <a:br>
              <a:rPr lang="da-DK" sz="3600">
                <a:latin typeface="+mn-lt"/>
                <a:ea typeface="+mn-ea"/>
                <a:cs typeface="+mn-cs"/>
              </a:rPr>
            </a:br>
            <a:r>
              <a:rPr lang="da-DK" sz="3600">
                <a:latin typeface="+mn-lt"/>
                <a:ea typeface="+mn-ea"/>
                <a:cs typeface="+mn-cs"/>
              </a:rPr>
              <a:t>Hvor sikker er du?</a:t>
            </a:r>
            <a:endParaRPr lang="en-US" sz="3600">
              <a:latin typeface="+mn-lt"/>
              <a:ea typeface="+mn-ea"/>
              <a:cs typeface="+mn-cs"/>
            </a:endParaRPr>
          </a:p>
        </p:txBody>
      </p:sp>
      <p:pic>
        <p:nvPicPr>
          <p:cNvPr id="9" name="Picture 6" descr="Bild2_klei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37360" y="2660904"/>
            <a:ext cx="1920240" cy="16964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3"/>
          <p:cNvSpPr txBox="1">
            <a:spLocks noChangeArrowheads="1"/>
          </p:cNvSpPr>
          <p:nvPr/>
        </p:nvSpPr>
        <p:spPr bwMode="auto">
          <a:xfrm>
            <a:off x="1280160" y="2193545"/>
            <a:ext cx="283464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i="1">
                <a:latin typeface="+mn-lt"/>
                <a:cs typeface="+mn-cs"/>
              </a:rPr>
              <a:t>Udsnit!</a:t>
            </a:r>
            <a:endParaRPr lang="en-GB" altLang="de-DE" sz="2400" i="1" dirty="0">
              <a:latin typeface="+mn-lt"/>
              <a:cs typeface="+mn-cs"/>
            </a:endParaRPr>
          </a:p>
        </p:txBody>
      </p:sp>
      <p:sp>
        <p:nvSpPr>
          <p:cNvPr id="5" name="Footer Placeholder 4"/>
          <p:cNvSpPr>
            <a:spLocks noGrp="1"/>
          </p:cNvSpPr>
          <p:nvPr>
            <p:ph type="ftr" sz="quarter" idx="11"/>
          </p:nvPr>
        </p:nvSpPr>
        <p:spPr/>
        <p:txBody>
          <a:bodyPr/>
          <a:lstStyle/>
          <a:p>
            <a:pPr>
              <a:defRPr/>
            </a:pPr>
            <a:r>
              <a:rPr lang="da-DK"/>
              <a:t>Træningsmodul 4 – At vise empati I</a:t>
            </a:r>
            <a:endParaRPr lang="de-DE"/>
          </a:p>
        </p:txBody>
      </p:sp>
      <p:sp>
        <p:nvSpPr>
          <p:cNvPr id="6" name="Slide Number Placeholder 5"/>
          <p:cNvSpPr>
            <a:spLocks noGrp="1"/>
          </p:cNvSpPr>
          <p:nvPr>
            <p:ph type="sldNum" sz="quarter" idx="12"/>
          </p:nvPr>
        </p:nvSpPr>
        <p:spPr/>
        <p:txBody>
          <a:bodyPr/>
          <a:lstStyle/>
          <a:p>
            <a:fld id="{0BEAE673-00A4-4C7C-AE5F-96AF468B3BF6}" type="slidenum">
              <a:rPr lang="de-DE" altLang="de-DE" smtClean="0"/>
              <a:pPr/>
              <a:t>31</a:t>
            </a:fld>
            <a:endParaRPr lang="de-DE" altLang="de-DE"/>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8" name="Text Box 2"/>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Foto af en eftersøgt afrikansk krigsforbryder (General Dbeki)</a:t>
            </a:r>
          </a:p>
          <a:p>
            <a:pPr eaLnBrk="1" hangingPunct="1">
              <a:lnSpc>
                <a:spcPct val="105000"/>
              </a:lnSpc>
              <a:spcBef>
                <a:spcPts val="1999"/>
              </a:spcBef>
              <a:spcAft>
                <a:spcPts val="0"/>
              </a:spcAft>
              <a:buClr>
                <a:srgbClr val="004992"/>
              </a:buClr>
              <a:buFont typeface="WingDings"/>
              <a:buAutoNum type="arabicPeriod"/>
            </a:pPr>
            <a:r>
              <a:rPr lang="de-DE" altLang="de-DE" sz="2400" dirty="0">
                <a:solidFill>
                  <a:srgbClr val="004992"/>
                </a:solidFill>
                <a:latin typeface="+mn-lt"/>
                <a:cs typeface="+mn-cs"/>
              </a:rPr>
              <a:t>Mand, der deltager i et maratonløb</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Desperat blind mand</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Amerikansk politiker, der jogger sammen med sine livvagter</a:t>
            </a:r>
            <a:endParaRPr lang="en-GB" altLang="de-DE" sz="2400" dirty="0">
              <a:solidFill>
                <a:srgbClr val="333333"/>
              </a:solidFill>
              <a:latin typeface="+mn-lt"/>
              <a:cs typeface="+mn-cs"/>
            </a:endParaRPr>
          </a:p>
        </p:txBody>
      </p:sp>
      <p:pic>
        <p:nvPicPr>
          <p:cNvPr id="7" name="Picture 6" descr="Bild1Semi Marathon de Paris 2008 - Selection, Frederic de Villamil-flicr-c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33825" y="2203704"/>
            <a:ext cx="252731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a-DK"/>
              <a:t>Træningsmodul 4 – At vise empati I</a:t>
            </a:r>
            <a:endParaRPr lang="de-DE"/>
          </a:p>
        </p:txBody>
      </p:sp>
      <p:sp>
        <p:nvSpPr>
          <p:cNvPr id="5" name="Slide Number Placeholder 4"/>
          <p:cNvSpPr>
            <a:spLocks noGrp="1"/>
          </p:cNvSpPr>
          <p:nvPr>
            <p:ph type="sldNum" sz="quarter" idx="12"/>
          </p:nvPr>
        </p:nvSpPr>
        <p:spPr/>
        <p:txBody>
          <a:bodyPr/>
          <a:lstStyle/>
          <a:p>
            <a:fld id="{F097A5F7-A18D-433B-861F-9C321A1AA88E}" type="slidenum">
              <a:rPr lang="de-DE" altLang="de-DE" smtClean="0"/>
              <a:pPr/>
              <a:t>32</a:t>
            </a:fld>
            <a:endParaRPr lang="de-DE" altLang="de-DE"/>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3" name="Text Box 3"/>
          <p:cNvSpPr txBox="1">
            <a:spLocks noChangeArrowheads="1"/>
          </p:cNvSpPr>
          <p:nvPr/>
        </p:nvSpPr>
        <p:spPr bwMode="auto">
          <a:xfrm>
            <a:off x="5486399"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En spiller, der giver tegn til sit hold</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Blind munk</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Mistænkeligt blik</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Bueskydning</a:t>
            </a: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da-DK" sz="3600">
                <a:latin typeface="+mn-lt"/>
                <a:ea typeface="+mn-ea"/>
                <a:cs typeface="+mn-cs"/>
              </a:rPr>
              <a:t>Hvad gør eller føler denne person?</a:t>
            </a:r>
            <a:br>
              <a:rPr lang="da-DK" sz="3600">
                <a:latin typeface="+mn-lt"/>
                <a:ea typeface="+mn-ea"/>
                <a:cs typeface="+mn-cs"/>
              </a:rPr>
            </a:br>
            <a:r>
              <a:rPr lang="da-DK" sz="3600">
                <a:latin typeface="+mn-lt"/>
                <a:ea typeface="+mn-ea"/>
                <a:cs typeface="+mn-cs"/>
              </a:rPr>
              <a:t>Hvor sikker er du?</a:t>
            </a:r>
            <a:endParaRPr lang="en-US" sz="3600">
              <a:latin typeface="+mn-lt"/>
              <a:ea typeface="+mn-ea"/>
              <a:cs typeface="+mn-cs"/>
            </a:endParaRPr>
          </a:p>
        </p:txBody>
      </p:sp>
      <p:pic>
        <p:nvPicPr>
          <p:cNvPr id="9" name="Picture 1034" descr="Klaus-Peter Hüskes fotocommunity Volltreffer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37360" y="2660904"/>
            <a:ext cx="1920240" cy="10903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3"/>
          <p:cNvSpPr txBox="1">
            <a:spLocks noChangeArrowheads="1"/>
          </p:cNvSpPr>
          <p:nvPr/>
        </p:nvSpPr>
        <p:spPr bwMode="auto">
          <a:xfrm>
            <a:off x="1280160" y="2193545"/>
            <a:ext cx="283464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i="1">
                <a:latin typeface="+mn-lt"/>
                <a:cs typeface="+mn-cs"/>
              </a:rPr>
              <a:t>Udsnit!</a:t>
            </a:r>
            <a:endParaRPr lang="en-GB" altLang="de-DE" sz="2400" i="1" dirty="0">
              <a:latin typeface="+mn-lt"/>
              <a:cs typeface="+mn-cs"/>
            </a:endParaRPr>
          </a:p>
        </p:txBody>
      </p:sp>
      <p:sp>
        <p:nvSpPr>
          <p:cNvPr id="5" name="Footer Placeholder 4"/>
          <p:cNvSpPr>
            <a:spLocks noGrp="1"/>
          </p:cNvSpPr>
          <p:nvPr>
            <p:ph type="ftr" sz="quarter" idx="11"/>
          </p:nvPr>
        </p:nvSpPr>
        <p:spPr/>
        <p:txBody>
          <a:bodyPr/>
          <a:lstStyle/>
          <a:p>
            <a:pPr>
              <a:defRPr/>
            </a:pPr>
            <a:r>
              <a:rPr lang="da-DK"/>
              <a:t>Træningsmodul 4 – At vise empati I</a:t>
            </a:r>
            <a:endParaRPr lang="de-DE"/>
          </a:p>
        </p:txBody>
      </p:sp>
      <p:sp>
        <p:nvSpPr>
          <p:cNvPr id="6" name="Slide Number Placeholder 5"/>
          <p:cNvSpPr>
            <a:spLocks noGrp="1"/>
          </p:cNvSpPr>
          <p:nvPr>
            <p:ph type="sldNum" sz="quarter" idx="12"/>
          </p:nvPr>
        </p:nvSpPr>
        <p:spPr/>
        <p:txBody>
          <a:bodyPr/>
          <a:lstStyle/>
          <a:p>
            <a:fld id="{0BEAE673-00A4-4C7C-AE5F-96AF468B3BF6}" type="slidenum">
              <a:rPr lang="de-DE" altLang="de-DE" smtClean="0"/>
              <a:pPr/>
              <a:t>33</a:t>
            </a:fld>
            <a:endParaRPr lang="de-DE" altLang="de-DE"/>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Text Box 3"/>
          <p:cNvSpPr txBox="1">
            <a:spLocks noChangeArrowheads="1"/>
          </p:cNvSpPr>
          <p:nvPr/>
        </p:nvSpPr>
        <p:spPr bwMode="auto">
          <a:xfrm>
            <a:off x="5486399"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En spiller, der giver tegn til sit hold</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Blind munk</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Mistænkeligt blik</a:t>
            </a:r>
          </a:p>
          <a:p>
            <a:pPr eaLnBrk="1" hangingPunct="1">
              <a:lnSpc>
                <a:spcPct val="105000"/>
              </a:lnSpc>
              <a:spcBef>
                <a:spcPts val="1999"/>
              </a:spcBef>
              <a:spcAft>
                <a:spcPts val="0"/>
              </a:spcAft>
              <a:buClr>
                <a:srgbClr val="004992"/>
              </a:buClr>
              <a:buFont typeface="WingDings"/>
              <a:buAutoNum type="arabicPeriod"/>
            </a:pPr>
            <a:r>
              <a:rPr lang="de-DE" altLang="de-DE" sz="2400" dirty="0">
                <a:solidFill>
                  <a:srgbClr val="004992"/>
                </a:solidFill>
                <a:latin typeface="+mn-lt"/>
                <a:cs typeface="+mn-cs"/>
              </a:rPr>
              <a:t>Bueskydning</a:t>
            </a:r>
          </a:p>
        </p:txBody>
      </p:sp>
      <p:pic>
        <p:nvPicPr>
          <p:cNvPr id="8" name="Picture 7" descr="Klaus-Peter Hüskes fotocommunity Volltreffe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77240" y="2660904"/>
            <a:ext cx="3840480" cy="25616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7"/>
          <p:cNvSpPr>
            <a:spLocks noChangeArrowheads="1"/>
          </p:cNvSpPr>
          <p:nvPr/>
        </p:nvSpPr>
        <p:spPr bwMode="auto">
          <a:xfrm>
            <a:off x="777240" y="2203704"/>
            <a:ext cx="384048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a:solidFill>
                  <a:srgbClr val="004992"/>
                </a:solidFill>
                <a:latin typeface="+mn-lt"/>
                <a:cs typeface="+mn-cs"/>
              </a:rPr>
              <a:t>Koncentration!</a:t>
            </a:r>
            <a:endParaRPr lang="en-GB" altLang="de-DE" sz="2400" dirty="0">
              <a:solidFill>
                <a:srgbClr val="004992"/>
              </a:solidFill>
              <a:latin typeface="+mn-lt"/>
              <a:cs typeface="+mn-cs"/>
            </a:endParaRPr>
          </a:p>
        </p:txBody>
      </p:sp>
      <p:sp>
        <p:nvSpPr>
          <p:cNvPr id="2" name="Footer Placeholder 1"/>
          <p:cNvSpPr>
            <a:spLocks noGrp="1"/>
          </p:cNvSpPr>
          <p:nvPr>
            <p:ph type="ftr" sz="quarter" idx="11"/>
          </p:nvPr>
        </p:nvSpPr>
        <p:spPr/>
        <p:txBody>
          <a:bodyPr/>
          <a:lstStyle/>
          <a:p>
            <a:pPr>
              <a:defRPr/>
            </a:pPr>
            <a:r>
              <a:rPr lang="da-DK"/>
              <a:t>Træningsmodul 4 – At vise empati I</a:t>
            </a:r>
            <a:endParaRPr lang="de-DE"/>
          </a:p>
        </p:txBody>
      </p:sp>
      <p:sp>
        <p:nvSpPr>
          <p:cNvPr id="5" name="Slide Number Placeholder 4"/>
          <p:cNvSpPr>
            <a:spLocks noGrp="1"/>
          </p:cNvSpPr>
          <p:nvPr>
            <p:ph type="sldNum" sz="quarter" idx="12"/>
          </p:nvPr>
        </p:nvSpPr>
        <p:spPr/>
        <p:txBody>
          <a:bodyPr/>
          <a:lstStyle/>
          <a:p>
            <a:fld id="{F097A5F7-A18D-433B-861F-9C321A1AA88E}" type="slidenum">
              <a:rPr lang="de-DE" altLang="de-DE" smtClean="0"/>
              <a:pPr/>
              <a:t>34</a:t>
            </a:fld>
            <a:endParaRPr lang="de-DE" altLang="de-DE"/>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81" name="Text Box 3"/>
          <p:cNvSpPr txBox="1">
            <a:spLocks noChangeArrowheads="1"/>
          </p:cNvSpPr>
          <p:nvPr/>
        </p:nvSpPr>
        <p:spPr bwMode="auto">
          <a:xfrm>
            <a:off x="5486399"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Bestiller drikkevarer ved baren</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Træner, der opmuntrer sit team</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Rasende børsmægler</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Mand, der starter slagsmål</a:t>
            </a: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da-DK" sz="3600">
                <a:latin typeface="+mn-lt"/>
                <a:ea typeface="+mn-ea"/>
                <a:cs typeface="+mn-cs"/>
              </a:rPr>
              <a:t>Hvad gør eller føler denne person?</a:t>
            </a:r>
            <a:br>
              <a:rPr lang="da-DK" sz="3600">
                <a:latin typeface="+mn-lt"/>
                <a:ea typeface="+mn-ea"/>
                <a:cs typeface="+mn-cs"/>
              </a:rPr>
            </a:br>
            <a:r>
              <a:rPr lang="da-DK" sz="3600">
                <a:latin typeface="+mn-lt"/>
                <a:ea typeface="+mn-ea"/>
                <a:cs typeface="+mn-cs"/>
              </a:rPr>
              <a:t>Hvor sikker er du?</a:t>
            </a:r>
            <a:endParaRPr lang="en-US" sz="3600">
              <a:latin typeface="+mn-lt"/>
              <a:ea typeface="+mn-ea"/>
              <a:cs typeface="+mn-cs"/>
            </a:endParaRPr>
          </a:p>
        </p:txBody>
      </p:sp>
      <p:pic>
        <p:nvPicPr>
          <p:cNvPr id="9" name="Picture 1029" descr="marylous1"/>
          <p:cNvPicPr>
            <a:picLocks noChangeAspect="1" noChangeArrowheads="1"/>
          </p:cNvPicPr>
          <p:nvPr/>
        </p:nvPicPr>
        <p:blipFill>
          <a:blip r:embed="rId3">
            <a:extLst>
              <a:ext uri="{28A0092B-C50C-407E-A947-70E740481C1C}">
                <a14:useLocalDpi xmlns:a14="http://schemas.microsoft.com/office/drawing/2010/main" val="0"/>
              </a:ext>
            </a:extLst>
          </a:blip>
          <a:srcRect l="19220" t="30734" r="64264" b="36798"/>
          <a:stretch>
            <a:fillRect/>
          </a:stretch>
        </p:blipFill>
        <p:spPr bwMode="auto">
          <a:xfrm>
            <a:off x="1965960" y="2660904"/>
            <a:ext cx="1463040" cy="21570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3"/>
          <p:cNvSpPr txBox="1">
            <a:spLocks noChangeArrowheads="1"/>
          </p:cNvSpPr>
          <p:nvPr/>
        </p:nvSpPr>
        <p:spPr bwMode="auto">
          <a:xfrm>
            <a:off x="1280160" y="2193545"/>
            <a:ext cx="283464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i="1">
                <a:latin typeface="+mn-lt"/>
                <a:cs typeface="+mn-cs"/>
              </a:rPr>
              <a:t>Udsnit!</a:t>
            </a:r>
            <a:endParaRPr lang="en-GB" altLang="de-DE" sz="2400" i="1" dirty="0">
              <a:latin typeface="+mn-lt"/>
              <a:cs typeface="+mn-cs"/>
            </a:endParaRPr>
          </a:p>
        </p:txBody>
      </p:sp>
      <p:sp>
        <p:nvSpPr>
          <p:cNvPr id="5" name="Footer Placeholder 4"/>
          <p:cNvSpPr>
            <a:spLocks noGrp="1"/>
          </p:cNvSpPr>
          <p:nvPr>
            <p:ph type="ftr" sz="quarter" idx="11"/>
          </p:nvPr>
        </p:nvSpPr>
        <p:spPr/>
        <p:txBody>
          <a:bodyPr/>
          <a:lstStyle/>
          <a:p>
            <a:pPr>
              <a:defRPr/>
            </a:pPr>
            <a:r>
              <a:rPr lang="da-DK"/>
              <a:t>Træningsmodul 4 – At vise empati I</a:t>
            </a:r>
            <a:endParaRPr lang="de-DE"/>
          </a:p>
        </p:txBody>
      </p:sp>
      <p:sp>
        <p:nvSpPr>
          <p:cNvPr id="6" name="Slide Number Placeholder 5"/>
          <p:cNvSpPr>
            <a:spLocks noGrp="1"/>
          </p:cNvSpPr>
          <p:nvPr>
            <p:ph type="sldNum" sz="quarter" idx="12"/>
          </p:nvPr>
        </p:nvSpPr>
        <p:spPr/>
        <p:txBody>
          <a:bodyPr/>
          <a:lstStyle/>
          <a:p>
            <a:fld id="{0BEAE673-00A4-4C7C-AE5F-96AF468B3BF6}" type="slidenum">
              <a:rPr lang="de-DE" altLang="de-DE" smtClean="0"/>
              <a:pPr/>
              <a:t>35</a:t>
            </a:fld>
            <a:endParaRPr lang="de-DE" altLang="de-DE"/>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3" name="Text Box 3"/>
          <p:cNvSpPr txBox="1">
            <a:spLocks noChangeArrowheads="1"/>
          </p:cNvSpPr>
          <p:nvPr/>
        </p:nvSpPr>
        <p:spPr bwMode="auto">
          <a:xfrm>
            <a:off x="5486399"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004992"/>
              </a:buClr>
              <a:buFont typeface="WingDings"/>
              <a:buAutoNum type="arabicPeriod"/>
            </a:pPr>
            <a:r>
              <a:rPr lang="de-DE" altLang="de-DE" sz="2400" dirty="0">
                <a:solidFill>
                  <a:srgbClr val="004992"/>
                </a:solidFill>
                <a:latin typeface="+mn-lt"/>
                <a:cs typeface="+mn-cs"/>
              </a:rPr>
              <a:t>Bestiller drikkevarer ved baren</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Træner, der opmuntrer sit team</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Rasende børsmægler</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Mand, der starter slagsmål</a:t>
            </a:r>
          </a:p>
        </p:txBody>
      </p:sp>
      <p:pic>
        <p:nvPicPr>
          <p:cNvPr id="7" name="Picture 6" descr="marylous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7240" y="2660904"/>
            <a:ext cx="3840480" cy="2880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a-DK"/>
              <a:t>Træningsmodul 4 – At vise empati I</a:t>
            </a:r>
            <a:endParaRPr lang="de-DE"/>
          </a:p>
        </p:txBody>
      </p:sp>
      <p:sp>
        <p:nvSpPr>
          <p:cNvPr id="5" name="Slide Number Placeholder 4"/>
          <p:cNvSpPr>
            <a:spLocks noGrp="1"/>
          </p:cNvSpPr>
          <p:nvPr>
            <p:ph type="sldNum" sz="quarter" idx="12"/>
          </p:nvPr>
        </p:nvSpPr>
        <p:spPr/>
        <p:txBody>
          <a:bodyPr/>
          <a:lstStyle/>
          <a:p>
            <a:fld id="{F097A5F7-A18D-433B-861F-9C321A1AA88E}" type="slidenum">
              <a:rPr lang="de-DE" altLang="de-DE" smtClean="0"/>
              <a:pPr/>
              <a:t>36</a:t>
            </a:fld>
            <a:endParaRPr lang="de-DE" altLang="de-DE"/>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4"/>
          <p:cNvSpPr>
            <a:spLocks noGrp="1"/>
          </p:cNvSpPr>
          <p:nvPr>
            <p:ph type="title"/>
          </p:nvPr>
        </p:nvSpPr>
        <p:spPr bwMode="gray"/>
        <p:txBody>
          <a:bodyPr/>
          <a:lstStyle/>
          <a:p>
            <a:r>
              <a:rPr lang="en-US" altLang="ko-KR" sz="3600" spc="-5" dirty="0" err="1">
                <a:latin typeface="+mn-lt"/>
                <a:ea typeface="+mn-ea"/>
                <a:cs typeface="+mn-cs"/>
              </a:rPr>
              <a:t>Valgfrit</a:t>
            </a:r>
            <a:r>
              <a:rPr lang="en-US" altLang="ko-KR" sz="3600" spc="-5" dirty="0">
                <a:latin typeface="+mn-lt"/>
                <a:ea typeface="+mn-ea"/>
                <a:cs typeface="+mn-cs"/>
              </a:rPr>
              <a:t>: </a:t>
            </a:r>
            <a:r>
              <a:rPr lang="en-US" altLang="ko-KR" sz="3600" spc="-5" dirty="0" err="1">
                <a:latin typeface="+mn-lt"/>
                <a:ea typeface="+mn-ea"/>
                <a:cs typeface="+mn-cs"/>
              </a:rPr>
              <a:t>Videoklip</a:t>
            </a:r>
            <a:endParaRPr lang="de-DE" sz="3600" dirty="0">
              <a:latin typeface="+mn-lt"/>
              <a:ea typeface="+mn-ea"/>
              <a:cs typeface="+mn-cs"/>
            </a:endParaRPr>
          </a:p>
        </p:txBody>
      </p:sp>
      <p:sp>
        <p:nvSpPr>
          <p:cNvPr id="2" name="Content Placeholder 1"/>
          <p:cNvSpPr>
            <a:spLocks noGrp="1"/>
          </p:cNvSpPr>
          <p:nvPr>
            <p:ph idx="1"/>
          </p:nvPr>
        </p:nvSpPr>
        <p:spPr/>
        <p:txBody>
          <a:bodyPr>
            <a:noAutofit/>
          </a:bodyPr>
          <a:lstStyle/>
          <a:p>
            <a:pPr lvl="0" defTabSz="914400" eaLnBrk="0" fontAlgn="base" hangingPunct="0">
              <a:spcAft>
                <a:spcPct val="0"/>
              </a:spcAft>
            </a:pPr>
            <a:r>
              <a:rPr lang="da-DK" altLang="ko-KR" sz="2400" dirty="0">
                <a:solidFill>
                  <a:srgbClr val="004992"/>
                </a:solidFill>
              </a:rPr>
              <a:t>Valgfrit: Videoklip med præsentationer, der handler om dagens emne, kan findes på følgende hjemmeside</a:t>
            </a:r>
            <a:r>
              <a:rPr lang="en-US" altLang="ko-KR" sz="2400" dirty="0">
                <a:solidFill>
                  <a:srgbClr val="004992"/>
                </a:solidFill>
              </a:rPr>
              <a:t>:</a:t>
            </a:r>
            <a:r>
              <a:rPr lang="de-DE" sz="2400" dirty="0">
                <a:solidFill>
                  <a:srgbClr val="004992"/>
                </a:solidFill>
              </a:rPr>
              <a:t> </a:t>
            </a:r>
            <a:br>
              <a:rPr lang="de-DE" sz="2400" dirty="0">
                <a:solidFill>
                  <a:srgbClr val="004992"/>
                </a:solidFill>
              </a:rPr>
            </a:br>
            <a:r>
              <a:rPr lang="de-DE" dirty="0">
                <a:solidFill>
                  <a:srgbClr val="004992"/>
                </a:solidFill>
                <a:hlinkClick r:id="rId3"/>
              </a:rPr>
              <a:t>http://www.uke.de/mct_videos</a:t>
            </a:r>
            <a:endParaRPr lang="de-DE" dirty="0">
              <a:solidFill>
                <a:srgbClr val="004992"/>
              </a:solidFill>
            </a:endParaRPr>
          </a:p>
          <a:p>
            <a:pPr lvl="0" defTabSz="914400" eaLnBrk="0" fontAlgn="base" hangingPunct="0">
              <a:spcAft>
                <a:spcPct val="0"/>
              </a:spcAft>
            </a:pPr>
            <a:r>
              <a:rPr lang="en-US" altLang="ko-KR" sz="2400" dirty="0" err="1">
                <a:solidFill>
                  <a:srgbClr val="333333"/>
                </a:solidFill>
              </a:rPr>
              <a:t>Efter</a:t>
            </a:r>
            <a:r>
              <a:rPr lang="en-US" altLang="ko-KR" sz="2400" dirty="0">
                <a:solidFill>
                  <a:srgbClr val="333333"/>
                </a:solidFill>
              </a:rPr>
              <a:t> </a:t>
            </a:r>
            <a:r>
              <a:rPr lang="en-US" altLang="ko-KR" sz="2400" dirty="0" err="1">
                <a:solidFill>
                  <a:srgbClr val="333333"/>
                </a:solidFill>
              </a:rPr>
              <a:t>videoen</a:t>
            </a:r>
            <a:r>
              <a:rPr lang="en-US" altLang="ko-KR" sz="2400" dirty="0">
                <a:solidFill>
                  <a:srgbClr val="333333"/>
                </a:solidFill>
              </a:rPr>
              <a:t> </a:t>
            </a:r>
            <a:r>
              <a:rPr lang="en-US" altLang="ko-KR" sz="2400" dirty="0" err="1">
                <a:solidFill>
                  <a:srgbClr val="333333"/>
                </a:solidFill>
              </a:rPr>
              <a:t>kan</a:t>
            </a:r>
            <a:r>
              <a:rPr lang="en-US" altLang="ko-KR" sz="2400" dirty="0">
                <a:solidFill>
                  <a:srgbClr val="333333"/>
                </a:solidFill>
              </a:rPr>
              <a:t> du </a:t>
            </a:r>
            <a:r>
              <a:rPr lang="en-US" altLang="ko-KR" sz="2400" dirty="0" err="1">
                <a:solidFill>
                  <a:srgbClr val="333333"/>
                </a:solidFill>
              </a:rPr>
              <a:t>drøfte</a:t>
            </a:r>
            <a:r>
              <a:rPr lang="en-US" altLang="ko-KR" sz="2400" dirty="0">
                <a:solidFill>
                  <a:srgbClr val="333333"/>
                </a:solidFill>
              </a:rPr>
              <a:t>, </a:t>
            </a:r>
            <a:r>
              <a:rPr lang="en-US" altLang="ko-KR" sz="2400" dirty="0" err="1">
                <a:solidFill>
                  <a:srgbClr val="333333"/>
                </a:solidFill>
              </a:rPr>
              <a:t>hvordan</a:t>
            </a:r>
            <a:r>
              <a:rPr lang="en-US" altLang="ko-KR" sz="2400" dirty="0">
                <a:solidFill>
                  <a:srgbClr val="333333"/>
                </a:solidFill>
              </a:rPr>
              <a:t> den </a:t>
            </a:r>
            <a:r>
              <a:rPr lang="en-US" altLang="ko-KR" sz="2400" dirty="0" err="1">
                <a:solidFill>
                  <a:srgbClr val="333333"/>
                </a:solidFill>
              </a:rPr>
              <a:t>er</a:t>
            </a:r>
            <a:r>
              <a:rPr lang="en-US" altLang="ko-KR" sz="2400" dirty="0">
                <a:solidFill>
                  <a:srgbClr val="333333"/>
                </a:solidFill>
              </a:rPr>
              <a:t> </a:t>
            </a:r>
            <a:r>
              <a:rPr lang="en-US" altLang="ko-KR" sz="2400" dirty="0" err="1">
                <a:solidFill>
                  <a:srgbClr val="333333"/>
                </a:solidFill>
              </a:rPr>
              <a:t>relateret</a:t>
            </a:r>
            <a:r>
              <a:rPr lang="en-US" altLang="ko-KR" sz="2400" dirty="0">
                <a:solidFill>
                  <a:srgbClr val="333333"/>
                </a:solidFill>
              </a:rPr>
              <a:t> </a:t>
            </a:r>
            <a:r>
              <a:rPr lang="en-US" altLang="ko-KR" sz="2400" dirty="0" err="1">
                <a:solidFill>
                  <a:srgbClr val="333333"/>
                </a:solidFill>
              </a:rPr>
              <a:t>til</a:t>
            </a:r>
            <a:r>
              <a:rPr lang="en-US" altLang="ko-KR" sz="2400" dirty="0">
                <a:solidFill>
                  <a:srgbClr val="333333"/>
                </a:solidFill>
              </a:rPr>
              <a:t> </a:t>
            </a:r>
            <a:r>
              <a:rPr lang="en-US" altLang="ko-KR" sz="2400" dirty="0" err="1">
                <a:solidFill>
                  <a:srgbClr val="333333"/>
                </a:solidFill>
              </a:rPr>
              <a:t>dagens</a:t>
            </a:r>
            <a:r>
              <a:rPr lang="en-US" altLang="ko-KR" sz="2400" dirty="0">
                <a:solidFill>
                  <a:srgbClr val="333333"/>
                </a:solidFill>
              </a:rPr>
              <a:t> </a:t>
            </a:r>
            <a:r>
              <a:rPr lang="en-US" altLang="ko-KR" sz="2400" dirty="0" err="1">
                <a:solidFill>
                  <a:srgbClr val="333333"/>
                </a:solidFill>
              </a:rPr>
              <a:t>emne</a:t>
            </a:r>
            <a:r>
              <a:rPr lang="en-US" altLang="ko-KR" sz="2400" dirty="0">
                <a:solidFill>
                  <a:srgbClr val="333333"/>
                </a:solidFill>
              </a:rPr>
              <a:t>.</a:t>
            </a:r>
            <a:endParaRPr lang="de-DE" sz="2400" dirty="0">
              <a:solidFill>
                <a:srgbClr val="333333"/>
              </a:solidFill>
            </a:endParaRPr>
          </a:p>
        </p:txBody>
      </p:sp>
      <p:sp>
        <p:nvSpPr>
          <p:cNvPr id="12" name="object 3"/>
          <p:cNvSpPr txBox="1"/>
          <p:nvPr/>
        </p:nvSpPr>
        <p:spPr>
          <a:xfrm>
            <a:off x="455023" y="4658665"/>
            <a:ext cx="8128431" cy="1371600"/>
          </a:xfrm>
          <a:prstGeom prst="rect">
            <a:avLst/>
          </a:prstGeom>
        </p:spPr>
        <p:txBody>
          <a:bodyPr vert="horz" wrap="square" lIns="0" tIns="113664" rIns="0" bIns="0" rtlCol="0">
            <a:noAutofit/>
          </a:bodyPr>
          <a:lstStyle/>
          <a:p>
            <a:pPr marL="635" defTabSz="914400" eaLnBrk="0" fontAlgn="base" hangingPunct="0">
              <a:spcBef>
                <a:spcPts val="894"/>
              </a:spcBef>
              <a:spcAft>
                <a:spcPct val="0"/>
              </a:spcAft>
            </a:pPr>
            <a:r>
              <a:rPr lang="en-US" sz="1800" spc="-5" dirty="0">
                <a:solidFill>
                  <a:srgbClr val="333333"/>
                </a:solidFill>
                <a:latin typeface="+mn-lt"/>
                <a:cs typeface="+mn-cs"/>
              </a:rPr>
              <a:t>[</a:t>
            </a:r>
            <a:r>
              <a:rPr lang="en-US" altLang="ko-KR" sz="1800" i="1" spc="-5" dirty="0" err="1">
                <a:solidFill>
                  <a:srgbClr val="333333"/>
                </a:solidFill>
                <a:latin typeface="+mn-lt"/>
                <a:cs typeface="+mn-cs"/>
              </a:rPr>
              <a:t>til</a:t>
            </a:r>
            <a:r>
              <a:rPr lang="en-US" altLang="ko-KR" sz="1800" i="1" spc="-5" dirty="0">
                <a:solidFill>
                  <a:srgbClr val="333333"/>
                </a:solidFill>
                <a:latin typeface="+mn-lt"/>
                <a:cs typeface="+mn-cs"/>
              </a:rPr>
              <a:t> </a:t>
            </a:r>
            <a:r>
              <a:rPr lang="en-US" altLang="ko-KR" sz="1800" i="1" spc="-5" dirty="0" err="1">
                <a:solidFill>
                  <a:srgbClr val="333333"/>
                </a:solidFill>
                <a:latin typeface="+mn-lt"/>
                <a:cs typeface="+mn-cs"/>
              </a:rPr>
              <a:t>undervisere</a:t>
            </a:r>
            <a:r>
              <a:rPr lang="en-US" altLang="ko-KR" sz="1800" i="1" spc="-5" dirty="0">
                <a:solidFill>
                  <a:srgbClr val="333333"/>
                </a:solidFill>
                <a:latin typeface="+mn-lt"/>
                <a:cs typeface="+mn-cs"/>
              </a:rPr>
              <a:t>:</a:t>
            </a:r>
            <a:endParaRPr sz="1800" dirty="0">
              <a:solidFill>
                <a:srgbClr val="333333"/>
              </a:solidFill>
              <a:latin typeface="+mn-lt"/>
              <a:cs typeface="+mn-cs"/>
            </a:endParaRPr>
          </a:p>
          <a:p>
            <a:pPr marL="12700" marR="5080" defTabSz="914400" eaLnBrk="0" fontAlgn="base" hangingPunct="0">
              <a:spcBef>
                <a:spcPts val="800"/>
              </a:spcBef>
              <a:spcAft>
                <a:spcPct val="0"/>
              </a:spcAft>
            </a:pPr>
            <a:r>
              <a:rPr lang="da-DK" altLang="ko-KR" sz="1800" dirty="0">
                <a:solidFill>
                  <a:srgbClr val="333333"/>
                </a:solidFill>
                <a:latin typeface="+mn-lt"/>
                <a:cs typeface="+mn-cs"/>
              </a:rPr>
              <a:t>Nogle videoklips indeholder sprogbrug, som måske ikke er passende for hvert publikum eller kultur. Vurder venligst videoerne, inden du viser dem</a:t>
            </a:r>
            <a:r>
              <a:rPr lang="de-DE" sz="1800" dirty="0">
                <a:solidFill>
                  <a:srgbClr val="333333"/>
                </a:solidFill>
                <a:latin typeface="+mn-lt"/>
                <a:cs typeface="+mn-cs"/>
              </a:rPr>
              <a:t>]</a:t>
            </a:r>
          </a:p>
        </p:txBody>
      </p:sp>
      <p:sp>
        <p:nvSpPr>
          <p:cNvPr id="15" name="object 2"/>
          <p:cNvSpPr/>
          <p:nvPr/>
        </p:nvSpPr>
        <p:spPr>
          <a:xfrm>
            <a:off x="9875318" y="4919997"/>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7" name="object 3"/>
          <p:cNvSpPr/>
          <p:nvPr/>
        </p:nvSpPr>
        <p:spPr>
          <a:xfrm>
            <a:off x="10287245" y="4383231"/>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8" name="object 4"/>
          <p:cNvSpPr/>
          <p:nvPr/>
        </p:nvSpPr>
        <p:spPr>
          <a:xfrm>
            <a:off x="10633119" y="4698170"/>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9" name="object 5"/>
          <p:cNvSpPr/>
          <p:nvPr/>
        </p:nvSpPr>
        <p:spPr>
          <a:xfrm>
            <a:off x="10412017" y="4640659"/>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0" name="object 6"/>
          <p:cNvSpPr/>
          <p:nvPr/>
        </p:nvSpPr>
        <p:spPr>
          <a:xfrm>
            <a:off x="10857891" y="4754766"/>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2" name="object 7"/>
          <p:cNvSpPr/>
          <p:nvPr/>
        </p:nvSpPr>
        <p:spPr>
          <a:xfrm>
            <a:off x="11074403" y="4810451"/>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3" name="object 8"/>
          <p:cNvSpPr/>
          <p:nvPr/>
        </p:nvSpPr>
        <p:spPr>
          <a:xfrm>
            <a:off x="11296424" y="4867962"/>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4" name="object 9"/>
          <p:cNvSpPr/>
          <p:nvPr/>
        </p:nvSpPr>
        <p:spPr>
          <a:xfrm>
            <a:off x="10226696" y="4605968"/>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5" name="object 10"/>
          <p:cNvSpPr/>
          <p:nvPr/>
        </p:nvSpPr>
        <p:spPr>
          <a:xfrm>
            <a:off x="10169814" y="5176510"/>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 name="Footer Placeholder 2"/>
          <p:cNvSpPr>
            <a:spLocks noGrp="1"/>
          </p:cNvSpPr>
          <p:nvPr>
            <p:ph type="ftr" sz="quarter" idx="11"/>
          </p:nvPr>
        </p:nvSpPr>
        <p:spPr/>
        <p:txBody>
          <a:bodyPr/>
          <a:lstStyle/>
          <a:p>
            <a:pPr>
              <a:defRPr/>
            </a:pPr>
            <a:r>
              <a:rPr lang="da-DK"/>
              <a:t>Træningsmodul 4 – At vise empati I</a:t>
            </a:r>
            <a:endParaRPr lang="de-DE"/>
          </a:p>
        </p:txBody>
      </p:sp>
      <p:sp>
        <p:nvSpPr>
          <p:cNvPr id="4" name="Slide Number Placeholder 3"/>
          <p:cNvSpPr>
            <a:spLocks noGrp="1"/>
          </p:cNvSpPr>
          <p:nvPr>
            <p:ph type="sldNum" sz="quarter" idx="12"/>
          </p:nvPr>
        </p:nvSpPr>
        <p:spPr/>
        <p:txBody>
          <a:bodyPr/>
          <a:lstStyle/>
          <a:p>
            <a:fld id="{59997D18-C44E-4458-B29D-0425D00AA9ED}" type="slidenum">
              <a:rPr lang="de-DE" altLang="de-DE" smtClean="0"/>
              <a:pPr/>
              <a:t>37</a:t>
            </a:fld>
            <a:endParaRPr lang="de-DE" altLang="de-DE"/>
          </a:p>
        </p:txBody>
      </p:sp>
    </p:spTree>
    <p:extLst>
      <p:ext uri="{BB962C8B-B14F-4D97-AF65-F5344CB8AC3E}">
        <p14:creationId xmlns:p14="http://schemas.microsoft.com/office/powerpoint/2010/main" val="253186330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3" name="Text Box 5"/>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61950" indent="-36195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Kvinde, der spiser maddiker med væmmelse</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Forlegen kvinde, der sænker hovedet</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Bedende kvinde</a:t>
            </a:r>
          </a:p>
          <a:p>
            <a:pPr eaLnBrk="1" hangingPunct="1">
              <a:lnSpc>
                <a:spcPct val="105000"/>
              </a:lnSpc>
              <a:spcBef>
                <a:spcPts val="1999"/>
              </a:spcBef>
              <a:spcAft>
                <a:spcPts val="0"/>
              </a:spcAft>
              <a:buClr>
                <a:srgbClr val="333333"/>
              </a:buClr>
              <a:buFont typeface="WingDings"/>
              <a:buAutoNum type="arabicPeriod"/>
            </a:pPr>
            <a:r>
              <a:rPr lang="da-DK" altLang="de-DE" sz="2400" dirty="0">
                <a:solidFill>
                  <a:srgbClr val="333333"/>
                </a:solidFill>
                <a:latin typeface="+mn-lt"/>
                <a:cs typeface="+mn-cs"/>
              </a:rPr>
              <a:t>Kvinde, der fryder sig over en anden uheld</a:t>
            </a:r>
            <a:endParaRPr lang="en-GB" altLang="de-DE" sz="2400" dirty="0">
              <a:solidFill>
                <a:srgbClr val="333333"/>
              </a:solidFill>
              <a:latin typeface="+mn-lt"/>
              <a:cs typeface="+mn-cs"/>
            </a:endParaRP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da-DK" sz="3600">
                <a:latin typeface="+mn-lt"/>
                <a:ea typeface="+mn-ea"/>
                <a:cs typeface="+mn-cs"/>
              </a:rPr>
              <a:t>Hvad gør eller føler denne person?</a:t>
            </a:r>
            <a:br>
              <a:rPr lang="da-DK" sz="3600">
                <a:latin typeface="+mn-lt"/>
                <a:ea typeface="+mn-ea"/>
                <a:cs typeface="+mn-cs"/>
              </a:rPr>
            </a:br>
            <a:r>
              <a:rPr lang="da-DK" sz="3600">
                <a:latin typeface="+mn-lt"/>
                <a:ea typeface="+mn-ea"/>
                <a:cs typeface="+mn-cs"/>
              </a:rPr>
              <a:t>Hvor sikker er du?</a:t>
            </a:r>
            <a:endParaRPr lang="en-US" sz="3600">
              <a:latin typeface="+mn-lt"/>
              <a:ea typeface="+mn-ea"/>
              <a:cs typeface="+mn-cs"/>
            </a:endParaRPr>
          </a:p>
        </p:txBody>
      </p:sp>
      <p:pic>
        <p:nvPicPr>
          <p:cNvPr id="9" name="Picture 9" descr="Lisa Fitz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65960" y="2660904"/>
            <a:ext cx="1463040" cy="17705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3"/>
          <p:cNvSpPr txBox="1">
            <a:spLocks noChangeArrowheads="1"/>
          </p:cNvSpPr>
          <p:nvPr/>
        </p:nvSpPr>
        <p:spPr bwMode="auto">
          <a:xfrm>
            <a:off x="1280160" y="2193545"/>
            <a:ext cx="283464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i="1">
                <a:latin typeface="+mn-lt"/>
                <a:cs typeface="+mn-cs"/>
              </a:rPr>
              <a:t>Udsnit!</a:t>
            </a:r>
            <a:endParaRPr lang="en-GB" altLang="de-DE" sz="2400" i="1" dirty="0">
              <a:latin typeface="+mn-lt"/>
              <a:cs typeface="+mn-cs"/>
            </a:endParaRPr>
          </a:p>
        </p:txBody>
      </p:sp>
      <p:sp>
        <p:nvSpPr>
          <p:cNvPr id="5" name="Footer Placeholder 4"/>
          <p:cNvSpPr>
            <a:spLocks noGrp="1"/>
          </p:cNvSpPr>
          <p:nvPr>
            <p:ph type="ftr" sz="quarter" idx="11"/>
          </p:nvPr>
        </p:nvSpPr>
        <p:spPr/>
        <p:txBody>
          <a:bodyPr/>
          <a:lstStyle/>
          <a:p>
            <a:pPr>
              <a:defRPr/>
            </a:pPr>
            <a:r>
              <a:rPr lang="da-DK"/>
              <a:t>Træningsmodul 4 – At vise empati I</a:t>
            </a:r>
            <a:endParaRPr lang="de-DE"/>
          </a:p>
        </p:txBody>
      </p:sp>
      <p:sp>
        <p:nvSpPr>
          <p:cNvPr id="6" name="Slide Number Placeholder 5"/>
          <p:cNvSpPr>
            <a:spLocks noGrp="1"/>
          </p:cNvSpPr>
          <p:nvPr>
            <p:ph type="sldNum" sz="quarter" idx="12"/>
          </p:nvPr>
        </p:nvSpPr>
        <p:spPr/>
        <p:txBody>
          <a:bodyPr/>
          <a:lstStyle/>
          <a:p>
            <a:fld id="{0BEAE673-00A4-4C7C-AE5F-96AF468B3BF6}" type="slidenum">
              <a:rPr lang="de-DE" altLang="de-DE" smtClean="0"/>
              <a:pPr/>
              <a:t>38</a:t>
            </a:fld>
            <a:endParaRPr lang="de-DE" altLang="de-DE"/>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6" name="Text Box 5"/>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61950" indent="-36195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004992"/>
              </a:buClr>
              <a:buFont typeface="WingDings"/>
              <a:buAutoNum type="arabicPeriod"/>
            </a:pPr>
            <a:r>
              <a:rPr lang="de-DE" altLang="de-DE" sz="2400" dirty="0">
                <a:solidFill>
                  <a:srgbClr val="004992"/>
                </a:solidFill>
                <a:latin typeface="+mn-lt"/>
                <a:cs typeface="+mn-cs"/>
              </a:rPr>
              <a:t>Kvinde, der spiser maddiker med væmmelse</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Forlegen kvinde, der sænker hovedet</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Bedende kvinde</a:t>
            </a:r>
          </a:p>
          <a:p>
            <a:pPr eaLnBrk="1" hangingPunct="1">
              <a:lnSpc>
                <a:spcPct val="105000"/>
              </a:lnSpc>
              <a:spcBef>
                <a:spcPts val="1999"/>
              </a:spcBef>
              <a:spcAft>
                <a:spcPts val="0"/>
              </a:spcAft>
              <a:buClr>
                <a:srgbClr val="333333"/>
              </a:buClr>
              <a:buFont typeface="WingDings"/>
              <a:buAutoNum type="arabicPeriod"/>
            </a:pPr>
            <a:r>
              <a:rPr lang="da-DK" altLang="de-DE" sz="2400" dirty="0">
                <a:solidFill>
                  <a:srgbClr val="333333"/>
                </a:solidFill>
                <a:latin typeface="+mn-lt"/>
                <a:cs typeface="+mn-cs"/>
              </a:rPr>
              <a:t>Kvinde, der fryder sig over en anden uheld</a:t>
            </a:r>
            <a:endParaRPr lang="en-GB" altLang="de-DE" sz="2400" dirty="0">
              <a:solidFill>
                <a:srgbClr val="333333"/>
              </a:solidFill>
              <a:latin typeface="+mn-lt"/>
              <a:cs typeface="+mn-cs"/>
            </a:endParaRPr>
          </a:p>
        </p:txBody>
      </p:sp>
      <p:pic>
        <p:nvPicPr>
          <p:cNvPr id="8" name="Picture 7" descr="Lisa Fitz"/>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15892" y="2660904"/>
            <a:ext cx="2763175"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7"/>
          <p:cNvSpPr txBox="1">
            <a:spLocks noChangeArrowheads="1"/>
          </p:cNvSpPr>
          <p:nvPr/>
        </p:nvSpPr>
        <p:spPr bwMode="auto">
          <a:xfrm>
            <a:off x="1315892" y="2203704"/>
            <a:ext cx="276317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a:solidFill>
                  <a:srgbClr val="004992"/>
                </a:solidFill>
                <a:latin typeface="+mn-lt"/>
                <a:cs typeface="+mn-cs"/>
              </a:rPr>
              <a:t>Væmmelse!</a:t>
            </a:r>
            <a:endParaRPr lang="en-GB" altLang="de-DE" sz="2400" dirty="0">
              <a:solidFill>
                <a:srgbClr val="004992"/>
              </a:solidFill>
              <a:latin typeface="+mn-lt"/>
              <a:cs typeface="+mn-cs"/>
            </a:endParaRPr>
          </a:p>
        </p:txBody>
      </p:sp>
      <p:sp>
        <p:nvSpPr>
          <p:cNvPr id="2" name="Footer Placeholder 1"/>
          <p:cNvSpPr>
            <a:spLocks noGrp="1"/>
          </p:cNvSpPr>
          <p:nvPr>
            <p:ph type="ftr" sz="quarter" idx="11"/>
          </p:nvPr>
        </p:nvSpPr>
        <p:spPr/>
        <p:txBody>
          <a:bodyPr/>
          <a:lstStyle/>
          <a:p>
            <a:pPr>
              <a:defRPr/>
            </a:pPr>
            <a:r>
              <a:rPr lang="da-DK"/>
              <a:t>Træningsmodul 4 – At vise empati I</a:t>
            </a:r>
            <a:endParaRPr lang="de-DE"/>
          </a:p>
        </p:txBody>
      </p:sp>
      <p:sp>
        <p:nvSpPr>
          <p:cNvPr id="5" name="Slide Number Placeholder 4"/>
          <p:cNvSpPr>
            <a:spLocks noGrp="1"/>
          </p:cNvSpPr>
          <p:nvPr>
            <p:ph type="sldNum" sz="quarter" idx="12"/>
          </p:nvPr>
        </p:nvSpPr>
        <p:spPr/>
        <p:txBody>
          <a:bodyPr/>
          <a:lstStyle/>
          <a:p>
            <a:fld id="{F097A5F7-A18D-433B-861F-9C321A1AA88E}" type="slidenum">
              <a:rPr lang="de-DE" altLang="de-DE" smtClean="0"/>
              <a:pPr/>
              <a:t>39</a:t>
            </a:fld>
            <a:endParaRPr lang="de-DE" altLang="de-DE"/>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301" name="Text Box 4"/>
          <p:cNvSpPr txBox="1">
            <a:spLocks noChangeArrowheads="1"/>
          </p:cNvSpPr>
          <p:nvPr/>
        </p:nvSpPr>
        <p:spPr bwMode="auto">
          <a:xfrm>
            <a:off x="5486400" y="2660903"/>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Før slagsmålet</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Reciterende digter</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Flirten</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Fornærmende gestus</a:t>
            </a:r>
            <a:endParaRPr lang="en-GB" altLang="de-DE" sz="2400" dirty="0">
              <a:solidFill>
                <a:srgbClr val="333333"/>
              </a:solidFill>
              <a:latin typeface="+mn-lt"/>
              <a:cs typeface="+mn-cs"/>
            </a:endParaRP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da-DK" sz="3600">
                <a:latin typeface="+mn-lt"/>
                <a:ea typeface="+mn-ea"/>
                <a:cs typeface="+mn-cs"/>
              </a:rPr>
              <a:t>Hvad gør eller føler denne person?</a:t>
            </a:r>
            <a:br>
              <a:rPr lang="da-DK" sz="3600">
                <a:latin typeface="+mn-lt"/>
                <a:ea typeface="+mn-ea"/>
                <a:cs typeface="+mn-cs"/>
              </a:rPr>
            </a:br>
            <a:r>
              <a:rPr lang="da-DK" sz="3600">
                <a:latin typeface="+mn-lt"/>
                <a:ea typeface="+mn-ea"/>
                <a:cs typeface="+mn-cs"/>
              </a:rPr>
              <a:t>Hvor sikker er du?</a:t>
            </a:r>
            <a:endParaRPr lang="en-US" sz="3600">
              <a:latin typeface="+mn-lt"/>
              <a:ea typeface="+mn-ea"/>
              <a:cs typeface="+mn-cs"/>
            </a:endParaRPr>
          </a:p>
        </p:txBody>
      </p:sp>
      <p:pic>
        <p:nvPicPr>
          <p:cNvPr id="9" name="Picture 12" descr="Ärger Yiannus"/>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737360" y="2660904"/>
            <a:ext cx="1920240" cy="15371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da-DK"/>
              <a:t>Træningsmodul 4 – At vise empati I</a:t>
            </a:r>
            <a:endParaRPr lang="de-DE"/>
          </a:p>
        </p:txBody>
      </p:sp>
      <p:sp>
        <p:nvSpPr>
          <p:cNvPr id="6" name="Slide Number Placeholder 5"/>
          <p:cNvSpPr>
            <a:spLocks noGrp="1"/>
          </p:cNvSpPr>
          <p:nvPr>
            <p:ph type="sldNum" sz="quarter" idx="12"/>
          </p:nvPr>
        </p:nvSpPr>
        <p:spPr/>
        <p:txBody>
          <a:bodyPr/>
          <a:lstStyle/>
          <a:p>
            <a:fld id="{0BEAE673-00A4-4C7C-AE5F-96AF468B3BF6}" type="slidenum">
              <a:rPr lang="de-DE" altLang="de-DE" smtClean="0"/>
              <a:pPr/>
              <a:t>40</a:t>
            </a:fld>
            <a:endParaRPr lang="de-DE" altLang="de-DE"/>
          </a:p>
        </p:txBody>
      </p:sp>
      <p:sp>
        <p:nvSpPr>
          <p:cNvPr id="12" name="Text Box 3"/>
          <p:cNvSpPr txBox="1">
            <a:spLocks noChangeArrowheads="1"/>
          </p:cNvSpPr>
          <p:nvPr/>
        </p:nvSpPr>
        <p:spPr bwMode="auto">
          <a:xfrm>
            <a:off x="1280160" y="2193545"/>
            <a:ext cx="283464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i="1" dirty="0">
                <a:latin typeface="+mn-lt"/>
                <a:cs typeface="+mn-cs"/>
              </a:rPr>
              <a:t>Udsnit!</a:t>
            </a:r>
            <a:endParaRPr lang="en-GB" altLang="de-DE" sz="2400" i="1" dirty="0">
              <a:latin typeface="+mn-lt"/>
              <a:cs typeface="+mn-cs"/>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Text Box 4"/>
          <p:cNvSpPr txBox="1">
            <a:spLocks noChangeArrowheads="1"/>
          </p:cNvSpPr>
          <p:nvPr/>
        </p:nvSpPr>
        <p:spPr bwMode="auto">
          <a:xfrm>
            <a:off x="5486400" y="2660903"/>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Før slagsmålet</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Reciterende digter</a:t>
            </a:r>
          </a:p>
          <a:p>
            <a:pPr eaLnBrk="1" hangingPunct="1">
              <a:lnSpc>
                <a:spcPct val="105000"/>
              </a:lnSpc>
              <a:spcBef>
                <a:spcPts val="1999"/>
              </a:spcBef>
              <a:spcAft>
                <a:spcPts val="0"/>
              </a:spcAft>
              <a:buClr>
                <a:srgbClr val="004992"/>
              </a:buClr>
              <a:buFont typeface="WingDings"/>
              <a:buAutoNum type="arabicPeriod"/>
            </a:pPr>
            <a:r>
              <a:rPr lang="de-DE" altLang="de-DE" sz="2400" dirty="0">
                <a:solidFill>
                  <a:srgbClr val="004992"/>
                </a:solidFill>
                <a:latin typeface="+mn-lt"/>
                <a:cs typeface="+mn-cs"/>
              </a:rPr>
              <a:t>Flirten</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Fornærmende gestus</a:t>
            </a:r>
            <a:endParaRPr lang="en-GB" altLang="de-DE" sz="2400" dirty="0">
              <a:solidFill>
                <a:srgbClr val="333333"/>
              </a:solidFill>
              <a:latin typeface="+mn-lt"/>
              <a:cs typeface="+mn-cs"/>
            </a:endParaRPr>
          </a:p>
        </p:txBody>
      </p:sp>
      <p:pic>
        <p:nvPicPr>
          <p:cNvPr id="7" name="Grafik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77240" y="2660904"/>
            <a:ext cx="3840480" cy="2207319"/>
          </a:xfrm>
          <a:prstGeom prst="rect">
            <a:avLst/>
          </a:prstGeom>
        </p:spPr>
      </p:pic>
      <p:sp>
        <p:nvSpPr>
          <p:cNvPr id="2" name="Footer Placeholder 1"/>
          <p:cNvSpPr>
            <a:spLocks noGrp="1"/>
          </p:cNvSpPr>
          <p:nvPr>
            <p:ph type="ftr" sz="quarter" idx="11"/>
          </p:nvPr>
        </p:nvSpPr>
        <p:spPr/>
        <p:txBody>
          <a:bodyPr/>
          <a:lstStyle/>
          <a:p>
            <a:pPr>
              <a:defRPr/>
            </a:pPr>
            <a:r>
              <a:rPr lang="da-DK"/>
              <a:t>Træningsmodul 4 – At vise empati I</a:t>
            </a:r>
            <a:endParaRPr lang="de-DE"/>
          </a:p>
        </p:txBody>
      </p:sp>
      <p:sp>
        <p:nvSpPr>
          <p:cNvPr id="5" name="Slide Number Placeholder 4"/>
          <p:cNvSpPr>
            <a:spLocks noGrp="1"/>
          </p:cNvSpPr>
          <p:nvPr>
            <p:ph type="sldNum" sz="quarter" idx="12"/>
          </p:nvPr>
        </p:nvSpPr>
        <p:spPr/>
        <p:txBody>
          <a:bodyPr/>
          <a:lstStyle/>
          <a:p>
            <a:fld id="{F097A5F7-A18D-433B-861F-9C321A1AA88E}" type="slidenum">
              <a:rPr lang="de-DE" altLang="de-DE" smtClean="0"/>
              <a:pPr/>
              <a:t>41</a:t>
            </a:fld>
            <a:endParaRPr lang="de-DE" altLang="de-DE"/>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9" name="Text Box 4"/>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da-DK" altLang="de-DE" sz="2400" dirty="0">
                <a:solidFill>
                  <a:srgbClr val="333333"/>
                </a:solidFill>
                <a:latin typeface="+mn-lt"/>
                <a:cs typeface="+mn-cs"/>
              </a:rPr>
              <a:t>Brud, der </a:t>
            </a:r>
            <a:r>
              <a:rPr lang="da-DK" altLang="de-DE" sz="2400">
                <a:solidFill>
                  <a:srgbClr val="333333"/>
                </a:solidFill>
                <a:latin typeface="+mn-lt"/>
                <a:cs typeface="+mn-cs"/>
              </a:rPr>
              <a:t>siger </a:t>
            </a:r>
            <a:r>
              <a:rPr lang="de-DE" altLang="de-DE" sz="2400">
                <a:solidFill>
                  <a:srgbClr val="333333"/>
                </a:solidFill>
                <a:latin typeface="+mn-lt"/>
                <a:cs typeface="+mn-cs"/>
              </a:rPr>
              <a:t>“</a:t>
            </a:r>
            <a:r>
              <a:rPr lang="da-DK" altLang="de-DE" sz="2400">
                <a:solidFill>
                  <a:srgbClr val="333333"/>
                </a:solidFill>
                <a:latin typeface="+mn-lt"/>
                <a:cs typeface="+mn-cs"/>
              </a:rPr>
              <a:t>ja” </a:t>
            </a:r>
            <a:r>
              <a:rPr lang="da-DK" altLang="de-DE" sz="2400" dirty="0">
                <a:solidFill>
                  <a:srgbClr val="333333"/>
                </a:solidFill>
                <a:latin typeface="+mn-lt"/>
                <a:cs typeface="+mn-cs"/>
              </a:rPr>
              <a:t>ved sit bryllup</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Kvinde på værtshus</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Kvinde, der stolt fremviser sin vielsesring for en ven</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Kvinde, der klager over en parkeringsbøde</a:t>
            </a:r>
            <a:endParaRPr lang="en-GB" altLang="de-DE" sz="2400" dirty="0">
              <a:solidFill>
                <a:srgbClr val="333333"/>
              </a:solidFill>
              <a:latin typeface="+mn-lt"/>
              <a:cs typeface="+mn-cs"/>
            </a:endParaRP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da-DK" sz="3600">
                <a:latin typeface="+mn-lt"/>
                <a:ea typeface="+mn-ea"/>
                <a:cs typeface="+mn-cs"/>
              </a:rPr>
              <a:t>Hvad gør eller føler denne person?</a:t>
            </a:r>
            <a:br>
              <a:rPr lang="da-DK" sz="3600">
                <a:latin typeface="+mn-lt"/>
                <a:ea typeface="+mn-ea"/>
                <a:cs typeface="+mn-cs"/>
              </a:rPr>
            </a:br>
            <a:r>
              <a:rPr lang="da-DK" sz="3600">
                <a:latin typeface="+mn-lt"/>
                <a:ea typeface="+mn-ea"/>
                <a:cs typeface="+mn-cs"/>
              </a:rPr>
              <a:t>Hvor sikker er du?</a:t>
            </a:r>
            <a:endParaRPr lang="en-US" sz="3600">
              <a:latin typeface="+mn-lt"/>
              <a:ea typeface="+mn-ea"/>
              <a:cs typeface="+mn-cs"/>
            </a:endParaRPr>
          </a:p>
        </p:txBody>
      </p:sp>
      <p:pic>
        <p:nvPicPr>
          <p:cNvPr id="9" name="Picture 10" descr="MaryLou`s - Frau, bearbeite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65960" y="2660905"/>
            <a:ext cx="1463040" cy="16201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da-DK"/>
              <a:t>Træningsmodul 4 – At vise empati I</a:t>
            </a:r>
            <a:endParaRPr lang="de-DE"/>
          </a:p>
        </p:txBody>
      </p:sp>
      <p:sp>
        <p:nvSpPr>
          <p:cNvPr id="6" name="Slide Number Placeholder 5"/>
          <p:cNvSpPr>
            <a:spLocks noGrp="1"/>
          </p:cNvSpPr>
          <p:nvPr>
            <p:ph type="sldNum" sz="quarter" idx="12"/>
          </p:nvPr>
        </p:nvSpPr>
        <p:spPr/>
        <p:txBody>
          <a:bodyPr/>
          <a:lstStyle/>
          <a:p>
            <a:fld id="{0BEAE673-00A4-4C7C-AE5F-96AF468B3BF6}" type="slidenum">
              <a:rPr lang="de-DE" altLang="de-DE" smtClean="0"/>
              <a:pPr/>
              <a:t>42</a:t>
            </a:fld>
            <a:endParaRPr lang="de-DE" altLang="de-DE"/>
          </a:p>
        </p:txBody>
      </p:sp>
      <p:sp>
        <p:nvSpPr>
          <p:cNvPr id="13" name="Text Box 3"/>
          <p:cNvSpPr txBox="1">
            <a:spLocks noChangeArrowheads="1"/>
          </p:cNvSpPr>
          <p:nvPr/>
        </p:nvSpPr>
        <p:spPr bwMode="auto">
          <a:xfrm>
            <a:off x="1280160" y="2193545"/>
            <a:ext cx="283464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i="1" dirty="0">
                <a:latin typeface="+mn-lt"/>
                <a:cs typeface="+mn-cs"/>
              </a:rPr>
              <a:t>Udsnit!</a:t>
            </a:r>
            <a:endParaRPr lang="en-GB" altLang="de-DE" sz="2400" i="1" dirty="0">
              <a:latin typeface="+mn-lt"/>
              <a:cs typeface="+mn-cs"/>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1" name="Text Box 4"/>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da-DK" altLang="de-DE" sz="2400" dirty="0">
                <a:solidFill>
                  <a:srgbClr val="333333"/>
                </a:solidFill>
                <a:latin typeface="+mn-lt"/>
                <a:cs typeface="+mn-cs"/>
              </a:rPr>
              <a:t>Brud, der </a:t>
            </a:r>
            <a:r>
              <a:rPr lang="da-DK" altLang="de-DE" sz="2400">
                <a:solidFill>
                  <a:srgbClr val="333333"/>
                </a:solidFill>
                <a:latin typeface="+mn-lt"/>
                <a:cs typeface="+mn-cs"/>
              </a:rPr>
              <a:t>siger </a:t>
            </a:r>
            <a:r>
              <a:rPr lang="de-DE" altLang="de-DE" sz="2400">
                <a:solidFill>
                  <a:srgbClr val="333333"/>
                </a:solidFill>
                <a:latin typeface="+mn-lt"/>
                <a:cs typeface="+mn-cs"/>
              </a:rPr>
              <a:t>“</a:t>
            </a:r>
            <a:r>
              <a:rPr lang="da-DK" altLang="de-DE" sz="2400">
                <a:solidFill>
                  <a:srgbClr val="333333"/>
                </a:solidFill>
                <a:latin typeface="+mn-lt"/>
                <a:cs typeface="+mn-cs"/>
              </a:rPr>
              <a:t>ja” </a:t>
            </a:r>
            <a:r>
              <a:rPr lang="da-DK" altLang="de-DE" sz="2400" dirty="0">
                <a:solidFill>
                  <a:srgbClr val="333333"/>
                </a:solidFill>
                <a:latin typeface="+mn-lt"/>
                <a:cs typeface="+mn-cs"/>
              </a:rPr>
              <a:t>ved sit bryllup</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004992"/>
              </a:buClr>
              <a:buFont typeface="WingDings"/>
              <a:buAutoNum type="arabicPeriod"/>
            </a:pPr>
            <a:r>
              <a:rPr lang="de-DE" altLang="de-DE" sz="2400" dirty="0">
                <a:solidFill>
                  <a:srgbClr val="004992"/>
                </a:solidFill>
                <a:latin typeface="+mn-lt"/>
                <a:cs typeface="+mn-cs"/>
              </a:rPr>
              <a:t>Kvinde på værtshus</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Kvinde, der stolt fremviser sin vielsesring for en ven</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Kvinde, der klager over en parkeringsbøde</a:t>
            </a:r>
            <a:endParaRPr lang="en-GB" altLang="de-DE" sz="2400" dirty="0">
              <a:solidFill>
                <a:srgbClr val="333333"/>
              </a:solidFill>
              <a:latin typeface="+mn-lt"/>
              <a:cs typeface="+mn-cs"/>
            </a:endParaRPr>
          </a:p>
        </p:txBody>
      </p:sp>
      <p:pic>
        <p:nvPicPr>
          <p:cNvPr id="8" name="Picture 7" descr="Bild 1_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7240" y="2660904"/>
            <a:ext cx="3840480" cy="36271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7"/>
          <p:cNvSpPr txBox="1">
            <a:spLocks noChangeArrowheads="1"/>
          </p:cNvSpPr>
          <p:nvPr/>
        </p:nvSpPr>
        <p:spPr bwMode="auto">
          <a:xfrm>
            <a:off x="777240" y="2203704"/>
            <a:ext cx="384048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a:solidFill>
                  <a:srgbClr val="004992"/>
                </a:solidFill>
                <a:latin typeface="+mn-lt"/>
                <a:cs typeface="+mn-cs"/>
              </a:rPr>
              <a:t>Glæde!</a:t>
            </a:r>
            <a:endParaRPr lang="en-GB" altLang="de-DE" sz="2400" dirty="0">
              <a:solidFill>
                <a:srgbClr val="004992"/>
              </a:solidFill>
              <a:latin typeface="+mn-lt"/>
              <a:cs typeface="+mn-cs"/>
            </a:endParaRPr>
          </a:p>
        </p:txBody>
      </p:sp>
      <p:sp>
        <p:nvSpPr>
          <p:cNvPr id="2" name="Footer Placeholder 1"/>
          <p:cNvSpPr>
            <a:spLocks noGrp="1"/>
          </p:cNvSpPr>
          <p:nvPr>
            <p:ph type="ftr" sz="quarter" idx="11"/>
          </p:nvPr>
        </p:nvSpPr>
        <p:spPr/>
        <p:txBody>
          <a:bodyPr/>
          <a:lstStyle/>
          <a:p>
            <a:pPr>
              <a:defRPr/>
            </a:pPr>
            <a:r>
              <a:rPr lang="da-DK"/>
              <a:t>Træningsmodul 4 – At vise empati I</a:t>
            </a:r>
            <a:endParaRPr lang="de-DE"/>
          </a:p>
        </p:txBody>
      </p:sp>
      <p:sp>
        <p:nvSpPr>
          <p:cNvPr id="5" name="Slide Number Placeholder 4"/>
          <p:cNvSpPr>
            <a:spLocks noGrp="1"/>
          </p:cNvSpPr>
          <p:nvPr>
            <p:ph type="sldNum" sz="quarter" idx="12"/>
          </p:nvPr>
        </p:nvSpPr>
        <p:spPr/>
        <p:txBody>
          <a:bodyPr/>
          <a:lstStyle/>
          <a:p>
            <a:fld id="{F097A5F7-A18D-433B-861F-9C321A1AA88E}" type="slidenum">
              <a:rPr lang="de-DE" altLang="de-DE" smtClean="0"/>
              <a:pPr/>
              <a:t>43</a:t>
            </a:fld>
            <a:endParaRPr lang="de-DE" altLang="de-DE"/>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7" name="Text Box 4"/>
          <p:cNvSpPr txBox="1">
            <a:spLocks noChangeArrowheads="1"/>
          </p:cNvSpPr>
          <p:nvPr/>
        </p:nvSpPr>
        <p:spPr bwMode="auto">
          <a:xfrm>
            <a:off x="5486400" y="2660903"/>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Aggressiv fan (hooligan)</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Munter bartender</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Slagsmål</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Spiller, der fejrer et mål</a:t>
            </a:r>
            <a:endParaRPr lang="en-GB" altLang="de-DE" sz="2400" dirty="0">
              <a:solidFill>
                <a:srgbClr val="333333"/>
              </a:solidFill>
              <a:latin typeface="+mn-lt"/>
              <a:cs typeface="+mn-cs"/>
            </a:endParaRP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da-DK" sz="3600">
                <a:latin typeface="+mn-lt"/>
                <a:ea typeface="+mn-ea"/>
                <a:cs typeface="+mn-cs"/>
              </a:rPr>
              <a:t>Hvad gør eller føler denne person?</a:t>
            </a:r>
            <a:br>
              <a:rPr lang="da-DK" sz="3600">
                <a:latin typeface="+mn-lt"/>
                <a:ea typeface="+mn-ea"/>
                <a:cs typeface="+mn-cs"/>
              </a:rPr>
            </a:br>
            <a:r>
              <a:rPr lang="da-DK" sz="3600">
                <a:latin typeface="+mn-lt"/>
                <a:ea typeface="+mn-ea"/>
                <a:cs typeface="+mn-cs"/>
              </a:rPr>
              <a:t>Hvor sikker er du?</a:t>
            </a:r>
            <a:endParaRPr lang="en-US" sz="3600">
              <a:latin typeface="+mn-lt"/>
              <a:ea typeface="+mn-ea"/>
              <a:cs typeface="+mn-cs"/>
            </a:endParaRPr>
          </a:p>
        </p:txBody>
      </p:sp>
      <p:pic>
        <p:nvPicPr>
          <p:cNvPr id="9" name="Picture 13" descr="Bild 3_crew 8_ohne kontext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65960" y="2660905"/>
            <a:ext cx="1463040" cy="22672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da-DK"/>
              <a:t>Træningsmodul 4 – At vise empati I</a:t>
            </a:r>
            <a:endParaRPr lang="de-DE"/>
          </a:p>
        </p:txBody>
      </p:sp>
      <p:sp>
        <p:nvSpPr>
          <p:cNvPr id="6" name="Slide Number Placeholder 5"/>
          <p:cNvSpPr>
            <a:spLocks noGrp="1"/>
          </p:cNvSpPr>
          <p:nvPr>
            <p:ph type="sldNum" sz="quarter" idx="12"/>
          </p:nvPr>
        </p:nvSpPr>
        <p:spPr/>
        <p:txBody>
          <a:bodyPr/>
          <a:lstStyle/>
          <a:p>
            <a:fld id="{0BEAE673-00A4-4C7C-AE5F-96AF468B3BF6}" type="slidenum">
              <a:rPr lang="de-DE" altLang="de-DE" smtClean="0"/>
              <a:pPr/>
              <a:t>44</a:t>
            </a:fld>
            <a:endParaRPr lang="de-DE" altLang="de-DE"/>
          </a:p>
        </p:txBody>
      </p:sp>
      <p:sp>
        <p:nvSpPr>
          <p:cNvPr id="12" name="Text Box 3"/>
          <p:cNvSpPr txBox="1">
            <a:spLocks noChangeArrowheads="1"/>
          </p:cNvSpPr>
          <p:nvPr/>
        </p:nvSpPr>
        <p:spPr bwMode="auto">
          <a:xfrm>
            <a:off x="1280160" y="2193545"/>
            <a:ext cx="283464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i="1" dirty="0">
                <a:latin typeface="+mn-lt"/>
                <a:cs typeface="+mn-cs"/>
              </a:rPr>
              <a:t>Udsnit!</a:t>
            </a:r>
            <a:endParaRPr lang="en-GB" altLang="de-DE" sz="2400" i="1" dirty="0">
              <a:latin typeface="+mn-lt"/>
              <a:cs typeface="+mn-cs"/>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Text Box 4"/>
          <p:cNvSpPr txBox="1">
            <a:spLocks noChangeArrowheads="1"/>
          </p:cNvSpPr>
          <p:nvPr/>
        </p:nvSpPr>
        <p:spPr bwMode="auto">
          <a:xfrm>
            <a:off x="5486400" y="2660903"/>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Aggressiv fan (hooligan)</a:t>
            </a:r>
          </a:p>
          <a:p>
            <a:pPr eaLnBrk="1" hangingPunct="1">
              <a:lnSpc>
                <a:spcPct val="105000"/>
              </a:lnSpc>
              <a:spcBef>
                <a:spcPts val="1999"/>
              </a:spcBef>
              <a:spcAft>
                <a:spcPts val="0"/>
              </a:spcAft>
              <a:buClr>
                <a:srgbClr val="004992"/>
              </a:buClr>
              <a:buFont typeface="WingDings"/>
              <a:buAutoNum type="arabicPeriod"/>
            </a:pPr>
            <a:r>
              <a:rPr lang="de-DE" altLang="de-DE" sz="2400" dirty="0">
                <a:solidFill>
                  <a:srgbClr val="004992"/>
                </a:solidFill>
                <a:latin typeface="+mn-lt"/>
                <a:cs typeface="+mn-cs"/>
              </a:rPr>
              <a:t>Munter bartender</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Slagsmål</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Spiller, der fejrer et mål</a:t>
            </a:r>
            <a:endParaRPr lang="en-GB" altLang="de-DE" sz="2400" dirty="0">
              <a:solidFill>
                <a:srgbClr val="333333"/>
              </a:solidFill>
              <a:latin typeface="+mn-lt"/>
              <a:cs typeface="+mn-cs"/>
            </a:endParaRPr>
          </a:p>
        </p:txBody>
      </p:sp>
      <p:pic>
        <p:nvPicPr>
          <p:cNvPr id="8" name="Picture 7" descr="Bild 3_crew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7240" y="2660904"/>
            <a:ext cx="3840480" cy="2880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7"/>
          <p:cNvSpPr>
            <a:spLocks noChangeArrowheads="1"/>
          </p:cNvSpPr>
          <p:nvPr/>
        </p:nvSpPr>
        <p:spPr bwMode="auto">
          <a:xfrm>
            <a:off x="777239" y="2203704"/>
            <a:ext cx="384048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a:solidFill>
                  <a:srgbClr val="004992"/>
                </a:solidFill>
                <a:latin typeface="+mn-lt"/>
                <a:cs typeface="+mn-cs"/>
              </a:rPr>
              <a:t>Glæde!</a:t>
            </a:r>
            <a:endParaRPr lang="en-GB" altLang="de-DE" sz="2400" dirty="0">
              <a:solidFill>
                <a:srgbClr val="004992"/>
              </a:solidFill>
              <a:latin typeface="+mn-lt"/>
              <a:cs typeface="+mn-cs"/>
            </a:endParaRPr>
          </a:p>
        </p:txBody>
      </p:sp>
      <p:sp>
        <p:nvSpPr>
          <p:cNvPr id="2" name="Footer Placeholder 1"/>
          <p:cNvSpPr>
            <a:spLocks noGrp="1"/>
          </p:cNvSpPr>
          <p:nvPr>
            <p:ph type="ftr" sz="quarter" idx="11"/>
          </p:nvPr>
        </p:nvSpPr>
        <p:spPr/>
        <p:txBody>
          <a:bodyPr/>
          <a:lstStyle/>
          <a:p>
            <a:pPr>
              <a:defRPr/>
            </a:pPr>
            <a:r>
              <a:rPr lang="da-DK"/>
              <a:t>Træningsmodul 4 – At vise empati I</a:t>
            </a:r>
            <a:endParaRPr lang="de-DE"/>
          </a:p>
        </p:txBody>
      </p:sp>
      <p:sp>
        <p:nvSpPr>
          <p:cNvPr id="5" name="Slide Number Placeholder 4"/>
          <p:cNvSpPr>
            <a:spLocks noGrp="1"/>
          </p:cNvSpPr>
          <p:nvPr>
            <p:ph type="sldNum" sz="quarter" idx="12"/>
          </p:nvPr>
        </p:nvSpPr>
        <p:spPr/>
        <p:txBody>
          <a:bodyPr/>
          <a:lstStyle/>
          <a:p>
            <a:fld id="{F097A5F7-A18D-433B-861F-9C321A1AA88E}" type="slidenum">
              <a:rPr lang="de-DE" altLang="de-DE" smtClean="0"/>
              <a:pPr/>
              <a:t>45</a:t>
            </a:fld>
            <a:endParaRPr lang="de-DE" altLang="de-DE"/>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5" name="Text Box 4"/>
          <p:cNvSpPr txBox="1">
            <a:spLocks noChangeArrowheads="1"/>
          </p:cNvSpPr>
          <p:nvPr/>
        </p:nvSpPr>
        <p:spPr bwMode="auto">
          <a:xfrm>
            <a:off x="5486399"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Overlevende efter uheld i mine</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Arbejder, der holder pause</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Den fejlslagne strejke</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Kostume (minearbejder)</a:t>
            </a: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da-DK" sz="3600">
                <a:latin typeface="+mn-lt"/>
                <a:ea typeface="+mn-ea"/>
                <a:cs typeface="+mn-cs"/>
              </a:rPr>
              <a:t>Hvad gør eller føler denne person?</a:t>
            </a:r>
            <a:br>
              <a:rPr lang="da-DK" sz="3600">
                <a:latin typeface="+mn-lt"/>
                <a:ea typeface="+mn-ea"/>
                <a:cs typeface="+mn-cs"/>
              </a:rPr>
            </a:br>
            <a:r>
              <a:rPr lang="da-DK" sz="3600">
                <a:latin typeface="+mn-lt"/>
                <a:ea typeface="+mn-ea"/>
                <a:cs typeface="+mn-cs"/>
              </a:rPr>
              <a:t>Hvor sikker er du?</a:t>
            </a:r>
            <a:endParaRPr lang="en-US" sz="3600">
              <a:latin typeface="+mn-lt"/>
              <a:ea typeface="+mn-ea"/>
              <a:cs typeface="+mn-cs"/>
            </a:endParaRPr>
          </a:p>
        </p:txBody>
      </p:sp>
      <p:pic>
        <p:nvPicPr>
          <p:cNvPr id="9" name="Picture 9" descr="Eberhard Kamm fotocommunity Schicht im Schacht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37360" y="2660903"/>
            <a:ext cx="1920240" cy="17085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3"/>
          <p:cNvSpPr txBox="1">
            <a:spLocks noChangeArrowheads="1"/>
          </p:cNvSpPr>
          <p:nvPr/>
        </p:nvSpPr>
        <p:spPr bwMode="auto">
          <a:xfrm>
            <a:off x="1280160" y="2193545"/>
            <a:ext cx="283464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i="1">
                <a:latin typeface="+mn-lt"/>
                <a:cs typeface="+mn-cs"/>
              </a:rPr>
              <a:t>Udsnit!</a:t>
            </a:r>
            <a:endParaRPr lang="en-GB" altLang="de-DE" sz="2400" i="1" dirty="0">
              <a:latin typeface="+mn-lt"/>
              <a:cs typeface="+mn-cs"/>
            </a:endParaRPr>
          </a:p>
        </p:txBody>
      </p:sp>
      <p:sp>
        <p:nvSpPr>
          <p:cNvPr id="5" name="Footer Placeholder 4"/>
          <p:cNvSpPr>
            <a:spLocks noGrp="1"/>
          </p:cNvSpPr>
          <p:nvPr>
            <p:ph type="ftr" sz="quarter" idx="11"/>
          </p:nvPr>
        </p:nvSpPr>
        <p:spPr/>
        <p:txBody>
          <a:bodyPr/>
          <a:lstStyle/>
          <a:p>
            <a:pPr>
              <a:defRPr/>
            </a:pPr>
            <a:r>
              <a:rPr lang="da-DK"/>
              <a:t>Træningsmodul 4 – At vise empati I</a:t>
            </a:r>
            <a:endParaRPr lang="de-DE"/>
          </a:p>
        </p:txBody>
      </p:sp>
      <p:sp>
        <p:nvSpPr>
          <p:cNvPr id="6" name="Slide Number Placeholder 5"/>
          <p:cNvSpPr>
            <a:spLocks noGrp="1"/>
          </p:cNvSpPr>
          <p:nvPr>
            <p:ph type="sldNum" sz="quarter" idx="12"/>
          </p:nvPr>
        </p:nvSpPr>
        <p:spPr/>
        <p:txBody>
          <a:bodyPr/>
          <a:lstStyle/>
          <a:p>
            <a:fld id="{0BEAE673-00A4-4C7C-AE5F-96AF468B3BF6}" type="slidenum">
              <a:rPr lang="de-DE" altLang="de-DE" smtClean="0"/>
              <a:pPr/>
              <a:t>46</a:t>
            </a:fld>
            <a:endParaRPr lang="de-DE" altLang="de-DE"/>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Text Box 4"/>
          <p:cNvSpPr txBox="1">
            <a:spLocks noChangeArrowheads="1"/>
          </p:cNvSpPr>
          <p:nvPr/>
        </p:nvSpPr>
        <p:spPr bwMode="auto">
          <a:xfrm>
            <a:off x="5486399"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Overlevende efter uheld i mine</a:t>
            </a:r>
          </a:p>
          <a:p>
            <a:pPr eaLnBrk="1" hangingPunct="1">
              <a:lnSpc>
                <a:spcPct val="105000"/>
              </a:lnSpc>
              <a:spcBef>
                <a:spcPts val="1999"/>
              </a:spcBef>
              <a:spcAft>
                <a:spcPts val="0"/>
              </a:spcAft>
              <a:buClr>
                <a:srgbClr val="004992"/>
              </a:buClr>
              <a:buFont typeface="WingDings"/>
              <a:buAutoNum type="arabicPeriod"/>
            </a:pPr>
            <a:r>
              <a:rPr lang="de-DE" altLang="de-DE" sz="2400" dirty="0">
                <a:solidFill>
                  <a:srgbClr val="004992"/>
                </a:solidFill>
                <a:latin typeface="+mn-lt"/>
                <a:cs typeface="+mn-cs"/>
              </a:rPr>
              <a:t>Arbejder, der holder pause</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Den fejlslagne strejke</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Kostume (minearbejder)</a:t>
            </a:r>
          </a:p>
        </p:txBody>
      </p:sp>
      <p:pic>
        <p:nvPicPr>
          <p:cNvPr id="7" name="Picture 6" descr="Eberhard Kamm fotocommunity Schicht im Schacht"/>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77240" y="2660904"/>
            <a:ext cx="3840480" cy="20976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a-DK"/>
              <a:t>Træningsmodul 4 – At vise empati I</a:t>
            </a:r>
            <a:endParaRPr lang="de-DE"/>
          </a:p>
        </p:txBody>
      </p:sp>
      <p:sp>
        <p:nvSpPr>
          <p:cNvPr id="5" name="Slide Number Placeholder 4"/>
          <p:cNvSpPr>
            <a:spLocks noGrp="1"/>
          </p:cNvSpPr>
          <p:nvPr>
            <p:ph type="sldNum" sz="quarter" idx="12"/>
          </p:nvPr>
        </p:nvSpPr>
        <p:spPr/>
        <p:txBody>
          <a:bodyPr/>
          <a:lstStyle/>
          <a:p>
            <a:fld id="{F097A5F7-A18D-433B-861F-9C321A1AA88E}" type="slidenum">
              <a:rPr lang="de-DE" altLang="de-DE" smtClean="0"/>
              <a:pPr/>
              <a:t>47</a:t>
            </a:fld>
            <a:endParaRPr lang="de-DE" altLang="de-DE"/>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4" name="Text Box 4"/>
          <p:cNvSpPr txBox="1">
            <a:spLocks noChangeArrowheads="1"/>
          </p:cNvSpPr>
          <p:nvPr/>
        </p:nvSpPr>
        <p:spPr bwMode="auto">
          <a:xfrm>
            <a:off x="408955" y="4725144"/>
            <a:ext cx="11376000" cy="1857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0" indent="0" eaLnBrk="1" hangingPunct="1">
              <a:spcBef>
                <a:spcPts val="0"/>
              </a:spcBef>
              <a:spcAft>
                <a:spcPts val="0"/>
              </a:spcAft>
              <a:buClr>
                <a:srgbClr val="333333"/>
              </a:buClr>
              <a:buNone/>
            </a:pPr>
            <a:r>
              <a:rPr lang="de-DE" altLang="de-DE" sz="2400" dirty="0">
                <a:solidFill>
                  <a:srgbClr val="333333"/>
                </a:solidFill>
                <a:latin typeface="+mn-lt"/>
                <a:cs typeface="+mn-cs"/>
              </a:rPr>
              <a:t>Mand, der læser:</a:t>
            </a:r>
          </a:p>
          <a:p>
            <a:pPr eaLnBrk="1" hangingPunct="1">
              <a:spcBef>
                <a:spcPts val="0"/>
              </a:spcBef>
              <a:spcAft>
                <a:spcPts val="0"/>
              </a:spcAft>
              <a:buClr>
                <a:srgbClr val="333333"/>
              </a:buClr>
              <a:buFont typeface="WingDings"/>
              <a:buChar char=""/>
            </a:pPr>
            <a:r>
              <a:rPr lang="de-DE" altLang="de-DE" sz="2400" dirty="0">
                <a:solidFill>
                  <a:srgbClr val="333333"/>
                </a:solidFill>
                <a:latin typeface="+mn-lt"/>
                <a:cs typeface="+mn-cs"/>
              </a:rPr>
              <a:t>kærestebrev (rødmen på næste billede)</a:t>
            </a:r>
          </a:p>
          <a:p>
            <a:pPr eaLnBrk="1" hangingPunct="1">
              <a:spcBef>
                <a:spcPts val="0"/>
              </a:spcBef>
              <a:spcAft>
                <a:spcPts val="0"/>
              </a:spcAft>
              <a:buClr>
                <a:srgbClr val="333333"/>
              </a:buClr>
              <a:buFont typeface="WingDings"/>
              <a:buChar char=""/>
            </a:pPr>
            <a:r>
              <a:rPr lang="de-DE" altLang="de-DE" sz="2400" dirty="0">
                <a:solidFill>
                  <a:srgbClr val="333333"/>
                </a:solidFill>
                <a:latin typeface="+mn-lt"/>
                <a:cs typeface="+mn-cs"/>
              </a:rPr>
              <a:t>interessant artikel (der tages notater på næste billede)</a:t>
            </a:r>
          </a:p>
          <a:p>
            <a:pPr eaLnBrk="1" hangingPunct="1">
              <a:spcBef>
                <a:spcPts val="0"/>
              </a:spcBef>
              <a:spcAft>
                <a:spcPts val="0"/>
              </a:spcAft>
              <a:buClr>
                <a:srgbClr val="333333"/>
              </a:buClr>
              <a:buFont typeface="WingDings"/>
              <a:buChar char=""/>
            </a:pPr>
            <a:r>
              <a:rPr lang="de-DE" altLang="de-DE" sz="2400" dirty="0">
                <a:solidFill>
                  <a:srgbClr val="333333"/>
                </a:solidFill>
                <a:latin typeface="+mn-lt"/>
                <a:cs typeface="+mn-cs"/>
              </a:rPr>
              <a:t>afslagsbrev (vredesudbryd på næste billede)</a:t>
            </a:r>
          </a:p>
          <a:p>
            <a:pPr eaLnBrk="1" hangingPunct="1">
              <a:spcBef>
                <a:spcPts val="0"/>
              </a:spcBef>
              <a:spcAft>
                <a:spcPts val="0"/>
              </a:spcAft>
              <a:buClr>
                <a:srgbClr val="333333"/>
              </a:buClr>
              <a:buFont typeface="WingDings"/>
              <a:buChar char=""/>
            </a:pPr>
            <a:r>
              <a:rPr lang="de-DE" altLang="de-DE" sz="2400" dirty="0">
                <a:solidFill>
                  <a:srgbClr val="333333"/>
                </a:solidFill>
                <a:latin typeface="+mn-lt"/>
                <a:cs typeface="+mn-cs"/>
              </a:rPr>
              <a:t>vittigheder (latter på næste billede)</a:t>
            </a: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da-DK" sz="3600">
                <a:latin typeface="+mn-lt"/>
                <a:ea typeface="+mn-ea"/>
                <a:cs typeface="+mn-cs"/>
              </a:rPr>
              <a:t>Hvad gør eller føler denne person?</a:t>
            </a:r>
            <a:br>
              <a:rPr lang="da-DK" sz="3600">
                <a:latin typeface="+mn-lt"/>
                <a:ea typeface="+mn-ea"/>
                <a:cs typeface="+mn-cs"/>
              </a:rPr>
            </a:br>
            <a:r>
              <a:rPr lang="da-DK" sz="3600">
                <a:latin typeface="+mn-lt"/>
                <a:ea typeface="+mn-ea"/>
                <a:cs typeface="+mn-cs"/>
              </a:rPr>
              <a:t>Hvor sikker er du?</a:t>
            </a:r>
            <a:endParaRPr lang="en-US" sz="3600">
              <a:latin typeface="+mn-lt"/>
              <a:ea typeface="+mn-ea"/>
              <a:cs typeface="+mn-cs"/>
            </a:endParaRPr>
          </a:p>
        </p:txBody>
      </p:sp>
      <p:pic>
        <p:nvPicPr>
          <p:cNvPr id="8" name="Picture 1030" descr="Jens Mittelsdorf - fotocommunity -  13x18 sich schwarz ärgern1 - personal approval"/>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049744" y="2203704"/>
            <a:ext cx="1650551"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da-DK"/>
              <a:t>Træningsmodul 4 – At vise empati I</a:t>
            </a:r>
            <a:endParaRPr lang="de-DE"/>
          </a:p>
        </p:txBody>
      </p:sp>
      <p:sp>
        <p:nvSpPr>
          <p:cNvPr id="6" name="Slide Number Placeholder 5"/>
          <p:cNvSpPr>
            <a:spLocks noGrp="1"/>
          </p:cNvSpPr>
          <p:nvPr>
            <p:ph type="sldNum" sz="quarter" idx="12"/>
          </p:nvPr>
        </p:nvSpPr>
        <p:spPr/>
        <p:txBody>
          <a:bodyPr/>
          <a:lstStyle/>
          <a:p>
            <a:fld id="{0BEAE673-00A4-4C7C-AE5F-96AF468B3BF6}" type="slidenum">
              <a:rPr lang="de-DE" altLang="de-DE" smtClean="0"/>
              <a:pPr/>
              <a:t>48</a:t>
            </a:fld>
            <a:endParaRPr lang="de-DE" altLang="de-DE"/>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da-DK" sz="3600">
                <a:latin typeface="+mn-lt"/>
                <a:ea typeface="+mn-ea"/>
                <a:cs typeface="+mn-cs"/>
              </a:rPr>
              <a:t>Hvad gør eller føler denne person?</a:t>
            </a:r>
            <a:br>
              <a:rPr lang="da-DK" sz="3600">
                <a:latin typeface="+mn-lt"/>
                <a:ea typeface="+mn-ea"/>
                <a:cs typeface="+mn-cs"/>
              </a:rPr>
            </a:br>
            <a:r>
              <a:rPr lang="da-DK" sz="3600">
                <a:latin typeface="+mn-lt"/>
                <a:ea typeface="+mn-ea"/>
                <a:cs typeface="+mn-cs"/>
              </a:rPr>
              <a:t>Hvor sikker er du?</a:t>
            </a:r>
            <a:endParaRPr lang="en-US" sz="3600">
              <a:latin typeface="+mn-lt"/>
              <a:ea typeface="+mn-ea"/>
              <a:cs typeface="+mn-cs"/>
            </a:endParaRPr>
          </a:p>
        </p:txBody>
      </p:sp>
      <p:sp>
        <p:nvSpPr>
          <p:cNvPr id="5" name="Footer Placeholder 4"/>
          <p:cNvSpPr>
            <a:spLocks noGrp="1"/>
          </p:cNvSpPr>
          <p:nvPr>
            <p:ph type="ftr" sz="quarter" idx="11"/>
          </p:nvPr>
        </p:nvSpPr>
        <p:spPr/>
        <p:txBody>
          <a:bodyPr/>
          <a:lstStyle/>
          <a:p>
            <a:pPr>
              <a:defRPr/>
            </a:pPr>
            <a:r>
              <a:rPr lang="da-DK"/>
              <a:t>Træningsmodul 4 – At vise empati I</a:t>
            </a:r>
            <a:endParaRPr lang="de-DE"/>
          </a:p>
        </p:txBody>
      </p:sp>
      <p:sp>
        <p:nvSpPr>
          <p:cNvPr id="6" name="Slide Number Placeholder 5"/>
          <p:cNvSpPr>
            <a:spLocks noGrp="1"/>
          </p:cNvSpPr>
          <p:nvPr>
            <p:ph type="sldNum" sz="quarter" idx="12"/>
          </p:nvPr>
        </p:nvSpPr>
        <p:spPr/>
        <p:txBody>
          <a:bodyPr/>
          <a:lstStyle/>
          <a:p>
            <a:fld id="{F097A5F7-A18D-433B-861F-9C321A1AA88E}" type="slidenum">
              <a:rPr lang="de-DE" altLang="de-DE" smtClean="0"/>
              <a:pPr/>
              <a:t>49</a:t>
            </a:fld>
            <a:endParaRPr lang="de-DE" altLang="de-DE"/>
          </a:p>
        </p:txBody>
      </p:sp>
      <p:pic>
        <p:nvPicPr>
          <p:cNvPr id="12" name="Picture 8" descr="Jens Mittelsdorf - fotocommunity -  13x18 sich schwarz ärgern1 - personal approval"/>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486593" y="2203704"/>
            <a:ext cx="1649351"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7" descr="13x18 sich schwarz ärgern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050344" y="2203704"/>
            <a:ext cx="1649351"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6" descr="13x18 sich schwarz ärgern4"/>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614096" y="2203704"/>
            <a:ext cx="1649351"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Text Box 4"/>
          <p:cNvSpPr txBox="1">
            <a:spLocks noChangeArrowheads="1"/>
          </p:cNvSpPr>
          <p:nvPr/>
        </p:nvSpPr>
        <p:spPr bwMode="auto">
          <a:xfrm>
            <a:off x="408955" y="4725144"/>
            <a:ext cx="11376000" cy="1857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0" indent="0" eaLnBrk="1" hangingPunct="1">
              <a:spcBef>
                <a:spcPts val="0"/>
              </a:spcBef>
              <a:spcAft>
                <a:spcPts val="0"/>
              </a:spcAft>
              <a:buClr>
                <a:srgbClr val="333333"/>
              </a:buClr>
              <a:buNone/>
            </a:pPr>
            <a:r>
              <a:rPr lang="de-DE" altLang="de-DE" sz="2400" dirty="0">
                <a:solidFill>
                  <a:srgbClr val="333333"/>
                </a:solidFill>
                <a:latin typeface="+mn-lt"/>
                <a:cs typeface="+mn-cs"/>
              </a:rPr>
              <a:t>Mand, der læser:</a:t>
            </a:r>
          </a:p>
          <a:p>
            <a:pPr eaLnBrk="1" hangingPunct="1">
              <a:spcBef>
                <a:spcPts val="0"/>
              </a:spcBef>
              <a:spcAft>
                <a:spcPts val="0"/>
              </a:spcAft>
              <a:buClr>
                <a:srgbClr val="333333"/>
              </a:buClr>
              <a:buFont typeface="WingDings"/>
              <a:buChar char=""/>
            </a:pPr>
            <a:r>
              <a:rPr lang="de-DE" altLang="de-DE" sz="2400" dirty="0">
                <a:solidFill>
                  <a:srgbClr val="333333"/>
                </a:solidFill>
                <a:latin typeface="+mn-lt"/>
                <a:cs typeface="+mn-cs"/>
              </a:rPr>
              <a:t>kærestebrev (rødmen på næste billede)</a:t>
            </a:r>
          </a:p>
          <a:p>
            <a:pPr eaLnBrk="1" hangingPunct="1">
              <a:spcBef>
                <a:spcPts val="0"/>
              </a:spcBef>
              <a:spcAft>
                <a:spcPts val="0"/>
              </a:spcAft>
              <a:buClr>
                <a:srgbClr val="333333"/>
              </a:buClr>
              <a:buFont typeface="WingDings"/>
              <a:buChar char=""/>
            </a:pPr>
            <a:r>
              <a:rPr lang="de-DE" altLang="de-DE" sz="2400" dirty="0">
                <a:solidFill>
                  <a:srgbClr val="333333"/>
                </a:solidFill>
                <a:latin typeface="+mn-lt"/>
                <a:cs typeface="+mn-cs"/>
              </a:rPr>
              <a:t>interessant artikel (der tages notater på næste billede)</a:t>
            </a:r>
          </a:p>
          <a:p>
            <a:pPr eaLnBrk="1" hangingPunct="1">
              <a:spcBef>
                <a:spcPts val="0"/>
              </a:spcBef>
              <a:spcAft>
                <a:spcPts val="0"/>
              </a:spcAft>
              <a:buClr>
                <a:srgbClr val="004992"/>
              </a:buClr>
              <a:buFont typeface="WingDings"/>
              <a:buChar char=""/>
            </a:pPr>
            <a:r>
              <a:rPr lang="de-DE" altLang="de-DE" sz="2400" dirty="0">
                <a:solidFill>
                  <a:srgbClr val="004992"/>
                </a:solidFill>
                <a:latin typeface="+mn-lt"/>
                <a:cs typeface="+mn-cs"/>
              </a:rPr>
              <a:t>afslagsbrev (vredesudbryd på næste billede)</a:t>
            </a:r>
          </a:p>
          <a:p>
            <a:pPr eaLnBrk="1" hangingPunct="1">
              <a:spcBef>
                <a:spcPts val="0"/>
              </a:spcBef>
              <a:spcAft>
                <a:spcPts val="0"/>
              </a:spcAft>
              <a:buClr>
                <a:srgbClr val="333333"/>
              </a:buClr>
              <a:buFont typeface="WingDings"/>
              <a:buChar char=""/>
            </a:pPr>
            <a:r>
              <a:rPr lang="de-DE" altLang="de-DE" sz="2400" dirty="0">
                <a:solidFill>
                  <a:srgbClr val="333333"/>
                </a:solidFill>
                <a:latin typeface="+mn-lt"/>
                <a:cs typeface="+mn-cs"/>
              </a:rPr>
              <a:t>vittigheder (latter på næste billede)</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Første konklusion!</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defRPr/>
            </a:pPr>
            <a:r>
              <a:rPr lang="da-DK" sz="2400" dirty="0">
                <a:solidFill>
                  <a:srgbClr val="333333"/>
                </a:solidFill>
              </a:rPr>
              <a:t>Ansigtsudtryk og mimik er ikke altid entydige!</a:t>
            </a:r>
            <a:endParaRPr lang="en-US" sz="2400" dirty="0"/>
          </a:p>
        </p:txBody>
      </p:sp>
      <p:sp>
        <p:nvSpPr>
          <p:cNvPr id="6" name="Footer Placeholder 5"/>
          <p:cNvSpPr>
            <a:spLocks noGrp="1"/>
          </p:cNvSpPr>
          <p:nvPr>
            <p:ph type="ftr" sz="quarter" idx="11"/>
          </p:nvPr>
        </p:nvSpPr>
        <p:spPr/>
        <p:txBody>
          <a:bodyPr/>
          <a:lstStyle/>
          <a:p>
            <a:pPr>
              <a:defRPr/>
            </a:pPr>
            <a:r>
              <a:rPr lang="da-DK"/>
              <a:t>Træningsmodul 4 – At vise empati I</a:t>
            </a:r>
            <a:endParaRPr lang="de-DE"/>
          </a:p>
        </p:txBody>
      </p:sp>
      <p:sp>
        <p:nvSpPr>
          <p:cNvPr id="7" name="Slide Number Placeholder 6"/>
          <p:cNvSpPr>
            <a:spLocks noGrp="1"/>
          </p:cNvSpPr>
          <p:nvPr>
            <p:ph type="sldNum" sz="quarter" idx="12"/>
          </p:nvPr>
        </p:nvSpPr>
        <p:spPr/>
        <p:txBody>
          <a:bodyPr/>
          <a:lstStyle/>
          <a:p>
            <a:fld id="{59997D18-C44E-4458-B29D-0425D00AA9ED}" type="slidenum">
              <a:rPr lang="de-DE" altLang="de-DE" smtClean="0"/>
              <a:pPr/>
              <a:t>50</a:t>
            </a:fld>
            <a:endParaRPr lang="de-DE" altLang="de-DE"/>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Første konklusion!</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defRPr/>
            </a:pPr>
            <a:r>
              <a:rPr lang="da-DK" sz="2400" dirty="0">
                <a:solidFill>
                  <a:srgbClr val="333333"/>
                </a:solidFill>
              </a:rPr>
              <a:t>Ansigtsudtryk og mimik er ikke altid entydige!</a:t>
            </a:r>
          </a:p>
          <a:p>
            <a:pPr marL="342900" lvl="0" indent="-342900" defTabSz="914400" fontAlgn="base">
              <a:buClr>
                <a:srgbClr val="333333"/>
              </a:buClr>
              <a:buFont typeface="WingDings"/>
              <a:buChar char=""/>
              <a:defRPr/>
            </a:pPr>
            <a:r>
              <a:rPr lang="da-DK" sz="2400" dirty="0">
                <a:solidFill>
                  <a:srgbClr val="333333"/>
                </a:solidFill>
              </a:rPr>
              <a:t>Mange menneskers ansigtsudtryk afslører ikke, hvad de føler – enten fordi de er født sådan eller pga. sygdom (fx Parkinson sygdom). Dette gør det vanskeligt at udlede deres inderste </a:t>
            </a:r>
            <a:r>
              <a:rPr lang="da-DK" sz="2400">
                <a:solidFill>
                  <a:srgbClr val="333333"/>
                </a:solidFill>
              </a:rPr>
              <a:t>følelser.</a:t>
            </a:r>
            <a:endParaRPr lang="en-US" sz="2400" dirty="0"/>
          </a:p>
        </p:txBody>
      </p:sp>
      <p:sp>
        <p:nvSpPr>
          <p:cNvPr id="6" name="Footer Placeholder 5"/>
          <p:cNvSpPr>
            <a:spLocks noGrp="1"/>
          </p:cNvSpPr>
          <p:nvPr>
            <p:ph type="ftr" sz="quarter" idx="11"/>
          </p:nvPr>
        </p:nvSpPr>
        <p:spPr/>
        <p:txBody>
          <a:bodyPr/>
          <a:lstStyle/>
          <a:p>
            <a:pPr>
              <a:defRPr/>
            </a:pPr>
            <a:r>
              <a:rPr lang="da-DK"/>
              <a:t>Træningsmodul 4 – At vise empati I</a:t>
            </a:r>
            <a:endParaRPr lang="de-DE"/>
          </a:p>
        </p:txBody>
      </p:sp>
      <p:sp>
        <p:nvSpPr>
          <p:cNvPr id="7" name="Slide Number Placeholder 6"/>
          <p:cNvSpPr>
            <a:spLocks noGrp="1"/>
          </p:cNvSpPr>
          <p:nvPr>
            <p:ph type="sldNum" sz="quarter" idx="12"/>
          </p:nvPr>
        </p:nvSpPr>
        <p:spPr/>
        <p:txBody>
          <a:bodyPr/>
          <a:lstStyle/>
          <a:p>
            <a:fld id="{59997D18-C44E-4458-B29D-0425D00AA9ED}" type="slidenum">
              <a:rPr lang="de-DE" altLang="de-DE" smtClean="0"/>
              <a:pPr/>
              <a:t>51</a:t>
            </a:fld>
            <a:endParaRPr lang="de-DE" altLang="de-DE"/>
          </a:p>
        </p:txBody>
      </p:sp>
    </p:spTree>
    <p:extLst>
      <p:ext uri="{BB962C8B-B14F-4D97-AF65-F5344CB8AC3E}">
        <p14:creationId xmlns:p14="http://schemas.microsoft.com/office/powerpoint/2010/main" val="224167349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Første konklusion!</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defRPr/>
            </a:pPr>
            <a:r>
              <a:rPr lang="da-DK" sz="2400" dirty="0">
                <a:solidFill>
                  <a:srgbClr val="333333"/>
                </a:solidFill>
              </a:rPr>
              <a:t>Ansigtsudtryk og mimik er ikke altid entydige!</a:t>
            </a:r>
          </a:p>
          <a:p>
            <a:pPr marL="342900" lvl="0" indent="-342900" defTabSz="914400" fontAlgn="base">
              <a:buClr>
                <a:srgbClr val="333333"/>
              </a:buClr>
              <a:buFont typeface="WingDings"/>
              <a:buChar char=""/>
              <a:defRPr/>
            </a:pPr>
            <a:r>
              <a:rPr lang="da-DK" sz="2400" dirty="0">
                <a:solidFill>
                  <a:srgbClr val="333333"/>
                </a:solidFill>
              </a:rPr>
              <a:t>Mange menneskers ansigtsudtryk afslører ikke, hvad de føler – enten fordi de er født sådan eller pga. sygdom (fx Parkinson sygdom). Dette gør det vanskeligt at udlede deres inderste følelser.</a:t>
            </a:r>
          </a:p>
          <a:p>
            <a:pPr marL="342900" lvl="0" indent="-342900" defTabSz="914400" fontAlgn="base">
              <a:buClr>
                <a:srgbClr val="333333"/>
              </a:buClr>
              <a:buFont typeface="WingDings"/>
              <a:buChar char=""/>
              <a:defRPr/>
            </a:pPr>
            <a:r>
              <a:rPr lang="en-US" altLang="de-DE" sz="2400" dirty="0" err="1">
                <a:solidFill>
                  <a:srgbClr val="333333"/>
                </a:solidFill>
              </a:rPr>
              <a:t>Supplerende</a:t>
            </a:r>
            <a:r>
              <a:rPr lang="en-US" altLang="de-DE" sz="2400" dirty="0">
                <a:solidFill>
                  <a:srgbClr val="333333"/>
                </a:solidFill>
              </a:rPr>
              <a:t> </a:t>
            </a:r>
            <a:r>
              <a:rPr lang="en-US" altLang="de-DE" sz="2400" dirty="0" err="1">
                <a:solidFill>
                  <a:srgbClr val="333333"/>
                </a:solidFill>
              </a:rPr>
              <a:t>oplysninger</a:t>
            </a:r>
            <a:r>
              <a:rPr lang="en-US" altLang="de-DE" sz="2400" dirty="0">
                <a:solidFill>
                  <a:srgbClr val="333333"/>
                </a:solidFill>
              </a:rPr>
              <a:t> (</a:t>
            </a:r>
            <a:r>
              <a:rPr lang="en-US" altLang="de-DE" sz="2400" dirty="0" err="1">
                <a:solidFill>
                  <a:srgbClr val="333333"/>
                </a:solidFill>
              </a:rPr>
              <a:t>situationen</a:t>
            </a:r>
            <a:r>
              <a:rPr lang="en-US" altLang="de-DE" sz="2400" dirty="0">
                <a:solidFill>
                  <a:srgbClr val="333333"/>
                </a:solidFill>
              </a:rPr>
              <a:t>, </a:t>
            </a:r>
            <a:r>
              <a:rPr lang="en-US" altLang="de-DE" sz="2400" dirty="0" err="1">
                <a:solidFill>
                  <a:srgbClr val="333333"/>
                </a:solidFill>
              </a:rPr>
              <a:t>forudgående</a:t>
            </a:r>
            <a:r>
              <a:rPr lang="en-US" altLang="de-DE" sz="2400" dirty="0">
                <a:solidFill>
                  <a:srgbClr val="333333"/>
                </a:solidFill>
              </a:rPr>
              <a:t> </a:t>
            </a:r>
            <a:r>
              <a:rPr lang="en-US" altLang="de-DE" sz="2400" dirty="0" err="1">
                <a:solidFill>
                  <a:srgbClr val="333333"/>
                </a:solidFill>
              </a:rPr>
              <a:t>kendskab</a:t>
            </a:r>
            <a:r>
              <a:rPr lang="en-US" altLang="de-DE" sz="2400" dirty="0">
                <a:solidFill>
                  <a:srgbClr val="333333"/>
                </a:solidFill>
              </a:rPr>
              <a:t> </a:t>
            </a:r>
            <a:r>
              <a:rPr lang="en-US" altLang="de-DE" sz="2400" dirty="0" err="1">
                <a:solidFill>
                  <a:srgbClr val="333333"/>
                </a:solidFill>
              </a:rPr>
              <a:t>til</a:t>
            </a:r>
            <a:r>
              <a:rPr lang="en-US" altLang="de-DE" sz="2400" dirty="0">
                <a:solidFill>
                  <a:srgbClr val="333333"/>
                </a:solidFill>
              </a:rPr>
              <a:t> </a:t>
            </a:r>
            <a:r>
              <a:rPr lang="en-US" altLang="de-DE" sz="2400" dirty="0" err="1">
                <a:solidFill>
                  <a:srgbClr val="333333"/>
                </a:solidFill>
              </a:rPr>
              <a:t>personen</a:t>
            </a:r>
            <a:r>
              <a:rPr lang="en-US" altLang="de-DE" sz="2400" dirty="0">
                <a:solidFill>
                  <a:srgbClr val="333333"/>
                </a:solidFill>
              </a:rPr>
              <a:t>, </a:t>
            </a:r>
            <a:r>
              <a:rPr lang="en-US" altLang="de-DE" sz="2400" dirty="0" err="1">
                <a:solidFill>
                  <a:srgbClr val="333333"/>
                </a:solidFill>
              </a:rPr>
              <a:t>direkte</a:t>
            </a:r>
            <a:r>
              <a:rPr lang="en-US" altLang="de-DE" sz="2400" dirty="0">
                <a:solidFill>
                  <a:srgbClr val="333333"/>
                </a:solidFill>
              </a:rPr>
              <a:t> at </a:t>
            </a:r>
            <a:r>
              <a:rPr lang="en-US" altLang="de-DE" sz="2400" dirty="0" err="1">
                <a:solidFill>
                  <a:srgbClr val="333333"/>
                </a:solidFill>
              </a:rPr>
              <a:t>adspørge</a:t>
            </a:r>
            <a:r>
              <a:rPr lang="en-US" altLang="de-DE" sz="2400" dirty="0">
                <a:solidFill>
                  <a:srgbClr val="333333"/>
                </a:solidFill>
              </a:rPr>
              <a:t> </a:t>
            </a:r>
            <a:r>
              <a:rPr lang="en-US" altLang="de-DE" sz="2400" dirty="0" err="1">
                <a:solidFill>
                  <a:srgbClr val="333333"/>
                </a:solidFill>
              </a:rPr>
              <a:t>personen</a:t>
            </a:r>
            <a:r>
              <a:rPr lang="en-US" altLang="de-DE" sz="2400" dirty="0">
                <a:solidFill>
                  <a:srgbClr val="333333"/>
                </a:solidFill>
              </a:rPr>
              <a:t> – </a:t>
            </a:r>
            <a:r>
              <a:rPr lang="en-US" altLang="de-DE" sz="2400" dirty="0" err="1">
                <a:solidFill>
                  <a:srgbClr val="333333"/>
                </a:solidFill>
              </a:rPr>
              <a:t>hvis</a:t>
            </a:r>
            <a:r>
              <a:rPr lang="en-US" altLang="de-DE" sz="2400" dirty="0">
                <a:solidFill>
                  <a:srgbClr val="333333"/>
                </a:solidFill>
              </a:rPr>
              <a:t> </a:t>
            </a:r>
            <a:r>
              <a:rPr lang="en-US" altLang="de-DE" sz="2400" dirty="0" err="1">
                <a:solidFill>
                  <a:srgbClr val="333333"/>
                </a:solidFill>
              </a:rPr>
              <a:t>muligt</a:t>
            </a:r>
            <a:r>
              <a:rPr lang="en-US" altLang="de-DE" sz="2400" dirty="0">
                <a:solidFill>
                  <a:srgbClr val="333333"/>
                </a:solidFill>
              </a:rPr>
              <a:t>) </a:t>
            </a:r>
            <a:r>
              <a:rPr lang="en-US" altLang="de-DE" sz="2400" dirty="0" err="1">
                <a:solidFill>
                  <a:srgbClr val="333333"/>
                </a:solidFill>
              </a:rPr>
              <a:t>bør</a:t>
            </a:r>
            <a:r>
              <a:rPr lang="en-US" altLang="de-DE" sz="2400" dirty="0">
                <a:solidFill>
                  <a:srgbClr val="333333"/>
                </a:solidFill>
              </a:rPr>
              <a:t> </a:t>
            </a:r>
            <a:r>
              <a:rPr lang="en-US" altLang="de-DE" sz="2400" dirty="0" err="1">
                <a:solidFill>
                  <a:srgbClr val="333333"/>
                </a:solidFill>
              </a:rPr>
              <a:t>overvejes</a:t>
            </a:r>
            <a:r>
              <a:rPr lang="en-US" altLang="de-DE" sz="2400" dirty="0">
                <a:solidFill>
                  <a:srgbClr val="333333"/>
                </a:solidFill>
              </a:rPr>
              <a:t>, </a:t>
            </a:r>
            <a:r>
              <a:rPr lang="en-US" altLang="de-DE" sz="2400" dirty="0" err="1">
                <a:solidFill>
                  <a:srgbClr val="333333"/>
                </a:solidFill>
              </a:rPr>
              <a:t>inden</a:t>
            </a:r>
            <a:r>
              <a:rPr lang="en-US" altLang="de-DE" sz="2400" dirty="0">
                <a:solidFill>
                  <a:srgbClr val="333333"/>
                </a:solidFill>
              </a:rPr>
              <a:t> </a:t>
            </a:r>
            <a:r>
              <a:rPr lang="en-US" altLang="de-DE" sz="2400" dirty="0" err="1">
                <a:solidFill>
                  <a:srgbClr val="333333"/>
                </a:solidFill>
              </a:rPr>
              <a:t>ansigtsudtryk</a:t>
            </a:r>
            <a:r>
              <a:rPr lang="en-US" altLang="de-DE" sz="2400" dirty="0">
                <a:solidFill>
                  <a:srgbClr val="333333"/>
                </a:solidFill>
              </a:rPr>
              <a:t> </a:t>
            </a:r>
            <a:r>
              <a:rPr lang="en-US" altLang="de-DE" sz="2400" dirty="0" err="1">
                <a:solidFill>
                  <a:srgbClr val="333333"/>
                </a:solidFill>
              </a:rPr>
              <a:t>og</a:t>
            </a:r>
            <a:r>
              <a:rPr lang="en-US" altLang="de-DE" sz="2400" dirty="0">
                <a:solidFill>
                  <a:srgbClr val="333333"/>
                </a:solidFill>
              </a:rPr>
              <a:t> </a:t>
            </a:r>
            <a:r>
              <a:rPr lang="en-US" altLang="de-DE" sz="2400" dirty="0" err="1">
                <a:solidFill>
                  <a:srgbClr val="333333"/>
                </a:solidFill>
              </a:rPr>
              <a:t>mimik</a:t>
            </a:r>
            <a:r>
              <a:rPr lang="en-US" altLang="de-DE" sz="2400" dirty="0">
                <a:solidFill>
                  <a:srgbClr val="333333"/>
                </a:solidFill>
              </a:rPr>
              <a:t> </a:t>
            </a:r>
            <a:r>
              <a:rPr lang="en-US" altLang="de-DE" sz="2400" dirty="0" err="1">
                <a:solidFill>
                  <a:srgbClr val="333333"/>
                </a:solidFill>
              </a:rPr>
              <a:t>fortolkes</a:t>
            </a:r>
            <a:r>
              <a:rPr lang="en-US" altLang="de-DE" sz="2400" dirty="0">
                <a:solidFill>
                  <a:srgbClr val="333333"/>
                </a:solidFill>
              </a:rPr>
              <a:t>.</a:t>
            </a:r>
            <a:endParaRPr lang="en-US" sz="2400" dirty="0"/>
          </a:p>
        </p:txBody>
      </p:sp>
      <p:sp>
        <p:nvSpPr>
          <p:cNvPr id="6" name="Footer Placeholder 5"/>
          <p:cNvSpPr>
            <a:spLocks noGrp="1"/>
          </p:cNvSpPr>
          <p:nvPr>
            <p:ph type="ftr" sz="quarter" idx="11"/>
          </p:nvPr>
        </p:nvSpPr>
        <p:spPr/>
        <p:txBody>
          <a:bodyPr/>
          <a:lstStyle/>
          <a:p>
            <a:pPr>
              <a:defRPr/>
            </a:pPr>
            <a:r>
              <a:rPr lang="da-DK"/>
              <a:t>Træningsmodul 4 – At vise empati I</a:t>
            </a:r>
            <a:endParaRPr lang="de-DE"/>
          </a:p>
        </p:txBody>
      </p:sp>
      <p:sp>
        <p:nvSpPr>
          <p:cNvPr id="7" name="Slide Number Placeholder 6"/>
          <p:cNvSpPr>
            <a:spLocks noGrp="1"/>
          </p:cNvSpPr>
          <p:nvPr>
            <p:ph type="sldNum" sz="quarter" idx="12"/>
          </p:nvPr>
        </p:nvSpPr>
        <p:spPr/>
        <p:txBody>
          <a:bodyPr/>
          <a:lstStyle/>
          <a:p>
            <a:fld id="{59997D18-C44E-4458-B29D-0425D00AA9ED}" type="slidenum">
              <a:rPr lang="de-DE" altLang="de-DE" smtClean="0"/>
              <a:pPr/>
              <a:t>52</a:t>
            </a:fld>
            <a:endParaRPr lang="de-DE" altLang="de-DE"/>
          </a:p>
        </p:txBody>
      </p:sp>
    </p:spTree>
    <p:extLst>
      <p:ext uri="{BB962C8B-B14F-4D97-AF65-F5344CB8AC3E}">
        <p14:creationId xmlns:p14="http://schemas.microsoft.com/office/powerpoint/2010/main" val="224831211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mn-lt"/>
                <a:ea typeface="+mn-ea"/>
                <a:cs typeface="+mn-cs"/>
              </a:rPr>
              <a:t>Opgave 3</a:t>
            </a:r>
            <a:endParaRPr lang="en-US" sz="3600" dirty="0">
              <a:solidFill>
                <a:srgbClr val="004992"/>
              </a:solidFill>
              <a:latin typeface="+mn-lt"/>
              <a:ea typeface="+mn-ea"/>
              <a:cs typeface="+mn-cs"/>
            </a:endParaRPr>
          </a:p>
        </p:txBody>
      </p:sp>
      <p:sp>
        <p:nvSpPr>
          <p:cNvPr id="5" name="Footer Placeholder 4"/>
          <p:cNvSpPr>
            <a:spLocks noGrp="1"/>
          </p:cNvSpPr>
          <p:nvPr>
            <p:ph type="ftr" sz="quarter" idx="11"/>
          </p:nvPr>
        </p:nvSpPr>
        <p:spPr/>
        <p:txBody>
          <a:bodyPr/>
          <a:lstStyle/>
          <a:p>
            <a:pPr>
              <a:defRPr/>
            </a:pPr>
            <a:r>
              <a:rPr lang="da-DK"/>
              <a:t>Træningsmodul 4 – At vise empati I</a:t>
            </a:r>
            <a:endParaRPr lang="de-DE"/>
          </a:p>
        </p:txBody>
      </p:sp>
      <p:sp>
        <p:nvSpPr>
          <p:cNvPr id="6" name="Slide Number Placeholder 5"/>
          <p:cNvSpPr>
            <a:spLocks noGrp="1"/>
          </p:cNvSpPr>
          <p:nvPr>
            <p:ph type="sldNum" sz="quarter" idx="12"/>
          </p:nvPr>
        </p:nvSpPr>
        <p:spPr/>
        <p:txBody>
          <a:bodyPr/>
          <a:lstStyle/>
          <a:p>
            <a:fld id="{59997D18-C44E-4458-B29D-0425D00AA9ED}" type="slidenum">
              <a:rPr lang="de-DE" altLang="de-DE" smtClean="0"/>
              <a:pPr/>
              <a:t>53</a:t>
            </a:fld>
            <a:endParaRPr lang="de-DE" altLang="de-DE"/>
          </a:p>
        </p:txBody>
      </p:sp>
      <p:sp>
        <p:nvSpPr>
          <p:cNvPr id="7" name="Content Placeholder 6"/>
          <p:cNvSpPr>
            <a:spLocks noGrp="1"/>
          </p:cNvSpPr>
          <p:nvPr>
            <p:ph idx="1"/>
          </p:nvPr>
        </p:nvSpPr>
        <p:spPr/>
        <p:txBody>
          <a:bodyPr/>
          <a:lstStyle/>
          <a:p>
            <a:pPr marL="342900" lvl="0" indent="-342900" defTabSz="914400" fontAlgn="base">
              <a:buClr>
                <a:srgbClr val="333333"/>
              </a:buClr>
              <a:buFont typeface="WingDings"/>
              <a:buChar char=""/>
              <a:tabLst>
                <a:tab pos="361950" algn="l"/>
              </a:tabLst>
              <a:defRPr/>
            </a:pPr>
            <a:r>
              <a:rPr lang="da-DK" sz="2400" dirty="0">
                <a:solidFill>
                  <a:srgbClr val="333333"/>
                </a:solidFill>
              </a:rPr>
              <a:t>Du får nu vist en billedsekvens.</a:t>
            </a:r>
          </a:p>
          <a:p>
            <a:pPr marL="342900" lvl="0" indent="-342900" defTabSz="914400" fontAlgn="base">
              <a:buClr>
                <a:srgbClr val="333333"/>
              </a:buClr>
              <a:buFont typeface="WingDings"/>
              <a:buChar char=""/>
              <a:tabLst>
                <a:tab pos="361950" algn="l"/>
              </a:tabLst>
              <a:defRPr/>
            </a:pPr>
            <a:r>
              <a:rPr lang="en-US" sz="2400" dirty="0" err="1">
                <a:solidFill>
                  <a:srgbClr val="333333"/>
                </a:solidFill>
              </a:rPr>
              <a:t>Billederne</a:t>
            </a:r>
            <a:r>
              <a:rPr lang="en-US" sz="2400" dirty="0">
                <a:solidFill>
                  <a:srgbClr val="333333"/>
                </a:solidFill>
              </a:rPr>
              <a:t>, 1-3, </a:t>
            </a:r>
            <a:r>
              <a:rPr lang="en-US" sz="2400" dirty="0" err="1">
                <a:solidFill>
                  <a:srgbClr val="333333"/>
                </a:solidFill>
              </a:rPr>
              <a:t>vil</a:t>
            </a:r>
            <a:r>
              <a:rPr lang="en-US" sz="2400" dirty="0">
                <a:solidFill>
                  <a:srgbClr val="333333"/>
                </a:solidFill>
              </a:rPr>
              <a:t> </a:t>
            </a:r>
            <a:r>
              <a:rPr lang="en-US" sz="2400" dirty="0" err="1">
                <a:solidFill>
                  <a:srgbClr val="333333"/>
                </a:solidFill>
              </a:rPr>
              <a:t>blive</a:t>
            </a:r>
            <a:r>
              <a:rPr lang="en-US" sz="2400" dirty="0">
                <a:solidFill>
                  <a:srgbClr val="333333"/>
                </a:solidFill>
              </a:rPr>
              <a:t> </a:t>
            </a:r>
            <a:r>
              <a:rPr lang="en-US" sz="2400" dirty="0" err="1">
                <a:solidFill>
                  <a:srgbClr val="333333"/>
                </a:solidFill>
              </a:rPr>
              <a:t>vist</a:t>
            </a:r>
            <a:r>
              <a:rPr lang="en-US" sz="2400" dirty="0">
                <a:solidFill>
                  <a:srgbClr val="333333"/>
                </a:solidFill>
              </a:rPr>
              <a:t> </a:t>
            </a:r>
            <a:r>
              <a:rPr lang="en-US" sz="2400" dirty="0" err="1">
                <a:solidFill>
                  <a:srgbClr val="333333"/>
                </a:solidFill>
              </a:rPr>
              <a:t>i</a:t>
            </a:r>
            <a:r>
              <a:rPr lang="en-US" sz="2400" dirty="0">
                <a:solidFill>
                  <a:srgbClr val="333333"/>
                </a:solidFill>
              </a:rPr>
              <a:t> </a:t>
            </a:r>
            <a:r>
              <a:rPr lang="en-US" sz="2400" dirty="0" err="1">
                <a:solidFill>
                  <a:srgbClr val="333333"/>
                </a:solidFill>
              </a:rPr>
              <a:t>omvendt</a:t>
            </a:r>
            <a:r>
              <a:rPr lang="en-US" sz="2400" dirty="0">
                <a:solidFill>
                  <a:srgbClr val="333333"/>
                </a:solidFill>
              </a:rPr>
              <a:t> </a:t>
            </a:r>
            <a:r>
              <a:rPr lang="en-US" sz="2400" dirty="0" err="1">
                <a:solidFill>
                  <a:srgbClr val="333333"/>
                </a:solidFill>
              </a:rPr>
              <a:t>rækkefølge</a:t>
            </a:r>
            <a:r>
              <a:rPr lang="en-US" sz="2400" dirty="0">
                <a:solidFill>
                  <a:srgbClr val="333333"/>
                </a:solidFill>
              </a:rPr>
              <a:t>, </a:t>
            </a:r>
            <a:r>
              <a:rPr lang="en-US" sz="2400" dirty="0" err="1">
                <a:solidFill>
                  <a:srgbClr val="333333"/>
                </a:solidFill>
              </a:rPr>
              <a:t>således</a:t>
            </a:r>
            <a:r>
              <a:rPr lang="en-US" sz="2400" dirty="0">
                <a:solidFill>
                  <a:srgbClr val="333333"/>
                </a:solidFill>
              </a:rPr>
              <a:t> at </a:t>
            </a:r>
            <a:r>
              <a:rPr lang="en-US" sz="2400" dirty="0" err="1">
                <a:solidFill>
                  <a:srgbClr val="333333"/>
                </a:solidFill>
              </a:rPr>
              <a:t>billede</a:t>
            </a:r>
            <a:r>
              <a:rPr lang="en-US" sz="2400" dirty="0">
                <a:solidFill>
                  <a:srgbClr val="333333"/>
                </a:solidFill>
              </a:rPr>
              <a:t> 3 </a:t>
            </a:r>
            <a:r>
              <a:rPr lang="en-US" sz="2400" dirty="0" err="1">
                <a:solidFill>
                  <a:srgbClr val="333333"/>
                </a:solidFill>
              </a:rPr>
              <a:t>præsenteres</a:t>
            </a:r>
            <a:r>
              <a:rPr lang="en-US" sz="2400" dirty="0">
                <a:solidFill>
                  <a:srgbClr val="333333"/>
                </a:solidFill>
              </a:rPr>
              <a:t> </a:t>
            </a:r>
            <a:r>
              <a:rPr lang="en-US" sz="2400" dirty="0" err="1">
                <a:solidFill>
                  <a:srgbClr val="333333"/>
                </a:solidFill>
              </a:rPr>
              <a:t>først</a:t>
            </a:r>
            <a:r>
              <a:rPr lang="en-US" sz="2400" dirty="0">
                <a:solidFill>
                  <a:srgbClr val="333333"/>
                </a:solidFill>
              </a:rPr>
              <a:t>.</a:t>
            </a:r>
          </a:p>
          <a:p>
            <a:pPr marL="342900" lvl="0" indent="-342900" defTabSz="914400" fontAlgn="base">
              <a:buClr>
                <a:srgbClr val="333333"/>
              </a:buClr>
              <a:buFont typeface="WingDings"/>
              <a:buChar char=""/>
              <a:tabLst>
                <a:tab pos="361950" algn="l"/>
              </a:tabLst>
              <a:defRPr/>
            </a:pPr>
            <a:r>
              <a:rPr lang="da-DK" sz="2400" dirty="0">
                <a:solidFill>
                  <a:srgbClr val="333333"/>
                </a:solidFill>
              </a:rPr>
              <a:t>Efter visning af hvert enkelt billede vil du blive spurgt, hvilket alternativ af 3 mulige, der logisk vil fuldende sekvensen.</a:t>
            </a:r>
            <a:endParaRPr lang="de-DE" sz="2400" dirty="0">
              <a:solidFill>
                <a:srgbClr val="333333"/>
              </a:solidFill>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a-DK" sz="3600" dirty="0">
                <a:latin typeface="+mn-lt"/>
                <a:ea typeface="+mn-ea"/>
                <a:cs typeface="+mn-cs"/>
              </a:rPr>
              <a:t>Hvad planlægger manden at gøre?</a:t>
            </a:r>
            <a:endParaRPr lang="en-US" sz="3600" dirty="0">
              <a:latin typeface="+mn-lt"/>
              <a:ea typeface="+mn-ea"/>
              <a:cs typeface="+mn-cs"/>
            </a:endParaRPr>
          </a:p>
        </p:txBody>
      </p:sp>
      <p:pic>
        <p:nvPicPr>
          <p:cNvPr id="16" name="Picture 5" descr="01-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 name="Picture 4" descr="01-b"/>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8" name="Picture 2" descr="01-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9" name="Picture 3" descr="01-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1311384" y="4957064"/>
            <a:ext cx="1960384" cy="1371600"/>
          </a:xfrm>
          <a:prstGeom prst="rect">
            <a:avLst/>
          </a:prstGeom>
          <a:noFill/>
          <a:ln>
            <a:solidFill>
              <a:schemeClr val="tx1"/>
            </a:solidFill>
            <a:miter lim="800000"/>
            <a:headEnd/>
            <a:tailEnd/>
          </a:ln>
        </p:spPr>
      </p:pic>
      <p:sp>
        <p:nvSpPr>
          <p:cNvPr id="20" name="Caption_113669"/>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4c?</a:t>
            </a:r>
          </a:p>
        </p:txBody>
      </p:sp>
      <p:sp>
        <p:nvSpPr>
          <p:cNvPr id="21" name="Caption_113668"/>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dirty="0">
                <a:solidFill>
                  <a:srgbClr val="000000"/>
                </a:solidFill>
                <a:latin typeface="+mn-lt"/>
                <a:cs typeface="+mn-cs"/>
              </a:rPr>
              <a:t>4b?</a:t>
            </a:r>
          </a:p>
        </p:txBody>
      </p:sp>
      <p:sp>
        <p:nvSpPr>
          <p:cNvPr id="22" name="Caption_113667"/>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4a?</a:t>
            </a:r>
          </a:p>
        </p:txBody>
      </p:sp>
      <p:sp>
        <p:nvSpPr>
          <p:cNvPr id="23" name="Caption_113666"/>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3</a:t>
            </a:r>
          </a:p>
        </p:txBody>
      </p:sp>
      <p:sp>
        <p:nvSpPr>
          <p:cNvPr id="5" name="Footer Placeholder 4"/>
          <p:cNvSpPr>
            <a:spLocks noGrp="1"/>
          </p:cNvSpPr>
          <p:nvPr>
            <p:ph type="ftr" sz="quarter" idx="11"/>
          </p:nvPr>
        </p:nvSpPr>
        <p:spPr/>
        <p:txBody>
          <a:bodyPr/>
          <a:lstStyle/>
          <a:p>
            <a:pPr>
              <a:defRPr/>
            </a:pPr>
            <a:r>
              <a:rPr lang="da-DK"/>
              <a:t>Træningsmodul 4 – At vise empati I</a:t>
            </a:r>
            <a:endParaRPr lang="de-DE"/>
          </a:p>
        </p:txBody>
      </p:sp>
      <p:sp>
        <p:nvSpPr>
          <p:cNvPr id="6" name="Slide Number Placeholder 5"/>
          <p:cNvSpPr>
            <a:spLocks noGrp="1"/>
          </p:cNvSpPr>
          <p:nvPr>
            <p:ph type="sldNum" sz="quarter" idx="12"/>
          </p:nvPr>
        </p:nvSpPr>
        <p:spPr/>
        <p:txBody>
          <a:bodyPr/>
          <a:lstStyle/>
          <a:p>
            <a:fld id="{0BEAE673-00A4-4C7C-AE5F-96AF468B3BF6}" type="slidenum">
              <a:rPr lang="de-DE" altLang="de-DE" smtClean="0"/>
              <a:pPr/>
              <a:t>54</a:t>
            </a:fld>
            <a:endParaRPr lang="de-DE" altLang="de-DE"/>
          </a:p>
        </p:txBody>
      </p:sp>
      <p:sp>
        <p:nvSpPr>
          <p:cNvPr id="27"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da-DK" altLang="de-DE" sz="2000" dirty="0">
                <a:solidFill>
                  <a:srgbClr val="333333"/>
                </a:solidFill>
                <a:latin typeface="Calibri Light"/>
              </a:rPr>
              <a:t>Hvordan vil ovenstående historie udvikle sig?</a:t>
            </a:r>
          </a:p>
          <a:p>
            <a:pPr algn="ctr" eaLnBrk="1" hangingPunct="1">
              <a:spcBef>
                <a:spcPts val="1200"/>
              </a:spcBef>
              <a:spcAft>
                <a:spcPts val="0"/>
              </a:spcAft>
              <a:buClrTx/>
              <a:buNone/>
            </a:pPr>
            <a:r>
              <a:rPr lang="da-DK" altLang="de-DE" sz="2000" dirty="0">
                <a:solidFill>
                  <a:srgbClr val="333333"/>
                </a:solidFill>
                <a:latin typeface="Calibri Light"/>
              </a:rPr>
              <a:t>Drøft sandsynligheden for følgende muligheder:</a:t>
            </a:r>
            <a:endParaRPr lang="en-US" altLang="de-DE" sz="2000" i="1" dirty="0">
              <a:solidFill>
                <a:srgbClr val="333333"/>
              </a:solidFill>
              <a:latin typeface="Calibri Light"/>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a-DK" sz="3600">
                <a:latin typeface="+mn-lt"/>
                <a:ea typeface="+mn-ea"/>
                <a:cs typeface="+mn-cs"/>
              </a:rPr>
              <a:t>Hvad planlægger manden at gøre?</a:t>
            </a:r>
            <a:endParaRPr lang="en-US" sz="3600">
              <a:latin typeface="+mn-lt"/>
              <a:ea typeface="+mn-ea"/>
              <a:cs typeface="+mn-cs"/>
            </a:endParaRPr>
          </a:p>
        </p:txBody>
      </p:sp>
      <p:pic>
        <p:nvPicPr>
          <p:cNvPr id="16" name="Picture 5" descr="01-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 name="Picture 4" descr="01-b"/>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8" name="Picture 2" descr="01-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19" name="Picture 3" descr="01-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1311384" y="4957064"/>
            <a:ext cx="1960384" cy="1371600"/>
          </a:xfrm>
          <a:prstGeom prst="rect">
            <a:avLst/>
          </a:prstGeom>
          <a:noFill/>
          <a:ln>
            <a:solidFill>
              <a:schemeClr val="tx1"/>
            </a:solidFill>
            <a:miter lim="800000"/>
            <a:headEnd/>
            <a:tailEnd/>
          </a:ln>
        </p:spPr>
      </p:pic>
      <p:pic>
        <p:nvPicPr>
          <p:cNvPr id="20" name="Picture 13" descr="01-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sp>
        <p:nvSpPr>
          <p:cNvPr id="21" name="Caption_115725"/>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2</a:t>
            </a:r>
          </a:p>
        </p:txBody>
      </p:sp>
      <p:sp>
        <p:nvSpPr>
          <p:cNvPr id="22" name="Caption_115717"/>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4c?</a:t>
            </a:r>
          </a:p>
        </p:txBody>
      </p:sp>
      <p:sp>
        <p:nvSpPr>
          <p:cNvPr id="23" name="Caption_115716"/>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4b?</a:t>
            </a:r>
          </a:p>
        </p:txBody>
      </p:sp>
      <p:sp>
        <p:nvSpPr>
          <p:cNvPr id="24" name="Caption_115715"/>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4a?</a:t>
            </a:r>
          </a:p>
        </p:txBody>
      </p:sp>
      <p:sp>
        <p:nvSpPr>
          <p:cNvPr id="25" name="Caption_115714"/>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3</a:t>
            </a:r>
          </a:p>
        </p:txBody>
      </p:sp>
      <p:sp>
        <p:nvSpPr>
          <p:cNvPr id="5" name="Footer Placeholder 4"/>
          <p:cNvSpPr>
            <a:spLocks noGrp="1"/>
          </p:cNvSpPr>
          <p:nvPr>
            <p:ph type="ftr" sz="quarter" idx="11"/>
          </p:nvPr>
        </p:nvSpPr>
        <p:spPr/>
        <p:txBody>
          <a:bodyPr/>
          <a:lstStyle/>
          <a:p>
            <a:pPr>
              <a:defRPr/>
            </a:pPr>
            <a:r>
              <a:rPr lang="da-DK"/>
              <a:t>Træningsmodul 4 – At vise empati I</a:t>
            </a:r>
            <a:endParaRPr lang="de-DE"/>
          </a:p>
        </p:txBody>
      </p:sp>
      <p:sp>
        <p:nvSpPr>
          <p:cNvPr id="6" name="Slide Number Placeholder 5"/>
          <p:cNvSpPr>
            <a:spLocks noGrp="1"/>
          </p:cNvSpPr>
          <p:nvPr>
            <p:ph type="sldNum" sz="quarter" idx="12"/>
          </p:nvPr>
        </p:nvSpPr>
        <p:spPr/>
        <p:txBody>
          <a:bodyPr/>
          <a:lstStyle/>
          <a:p>
            <a:fld id="{0BEAE673-00A4-4C7C-AE5F-96AF468B3BF6}" type="slidenum">
              <a:rPr lang="de-DE" altLang="de-DE" smtClean="0"/>
              <a:pPr/>
              <a:t>55</a:t>
            </a:fld>
            <a:endParaRPr lang="de-DE" altLang="de-DE"/>
          </a:p>
        </p:txBody>
      </p:sp>
      <p:sp>
        <p:nvSpPr>
          <p:cNvPr id="28"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da-DK" altLang="de-DE" sz="2000" dirty="0">
                <a:solidFill>
                  <a:srgbClr val="333333"/>
                </a:solidFill>
                <a:latin typeface="Calibri Light"/>
              </a:rPr>
              <a:t>Hvordan vil ovenstående historie udvikle sig?</a:t>
            </a:r>
          </a:p>
          <a:p>
            <a:pPr algn="ctr" eaLnBrk="1" hangingPunct="1">
              <a:spcBef>
                <a:spcPts val="1200"/>
              </a:spcBef>
              <a:spcAft>
                <a:spcPts val="0"/>
              </a:spcAft>
              <a:buClrTx/>
              <a:buNone/>
            </a:pPr>
            <a:r>
              <a:rPr lang="da-DK" altLang="de-DE" sz="2000" dirty="0">
                <a:solidFill>
                  <a:srgbClr val="333333"/>
                </a:solidFill>
                <a:latin typeface="Calibri Light"/>
              </a:rPr>
              <a:t>Drøft sandsynligheden for følgende muligheder:</a:t>
            </a:r>
            <a:endParaRPr lang="en-US" altLang="de-DE" sz="2000" i="1" dirty="0">
              <a:solidFill>
                <a:srgbClr val="333333"/>
              </a:solidFill>
              <a:latin typeface="Calibri Light"/>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a-DK" sz="3600">
                <a:latin typeface="+mn-lt"/>
                <a:ea typeface="+mn-ea"/>
                <a:cs typeface="+mn-cs"/>
              </a:rPr>
              <a:t>Hvad planlægger manden at gøre?</a:t>
            </a:r>
            <a:endParaRPr lang="en-US" sz="3600">
              <a:latin typeface="+mn-lt"/>
              <a:ea typeface="+mn-ea"/>
              <a:cs typeface="+mn-cs"/>
            </a:endParaRPr>
          </a:p>
        </p:txBody>
      </p:sp>
      <p:pic>
        <p:nvPicPr>
          <p:cNvPr id="18" name="Picture 5" descr="01-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 name="Picture 4" descr="01-b"/>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2" descr="01-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1" name="Picture 3" descr="01-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1311384" y="4957064"/>
            <a:ext cx="1960384" cy="1371600"/>
          </a:xfrm>
          <a:prstGeom prst="rect">
            <a:avLst/>
          </a:prstGeom>
          <a:noFill/>
          <a:ln>
            <a:solidFill>
              <a:schemeClr val="tx1"/>
            </a:solidFill>
            <a:miter lim="800000"/>
            <a:headEnd/>
            <a:tailEnd/>
          </a:ln>
        </p:spPr>
      </p:pic>
      <p:pic>
        <p:nvPicPr>
          <p:cNvPr id="22" name="Picture 13" descr="01-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3" name="Picture 15" descr="01-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24" name="Caption_117775"/>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1</a:t>
            </a:r>
          </a:p>
        </p:txBody>
      </p:sp>
      <p:sp>
        <p:nvSpPr>
          <p:cNvPr id="25" name="Caption_117773"/>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2</a:t>
            </a:r>
          </a:p>
        </p:txBody>
      </p:sp>
      <p:sp>
        <p:nvSpPr>
          <p:cNvPr id="26" name="Caption_117765"/>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4c?</a:t>
            </a:r>
          </a:p>
        </p:txBody>
      </p:sp>
      <p:sp>
        <p:nvSpPr>
          <p:cNvPr id="27" name="Caption_117764"/>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4b?</a:t>
            </a:r>
          </a:p>
        </p:txBody>
      </p:sp>
      <p:sp>
        <p:nvSpPr>
          <p:cNvPr id="28" name="Caption_117763"/>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4a?</a:t>
            </a:r>
          </a:p>
        </p:txBody>
      </p:sp>
      <p:sp>
        <p:nvSpPr>
          <p:cNvPr id="29" name="Caption_117762"/>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3</a:t>
            </a:r>
          </a:p>
        </p:txBody>
      </p:sp>
      <p:sp>
        <p:nvSpPr>
          <p:cNvPr id="5" name="Footer Placeholder 4"/>
          <p:cNvSpPr>
            <a:spLocks noGrp="1"/>
          </p:cNvSpPr>
          <p:nvPr>
            <p:ph type="ftr" sz="quarter" idx="11"/>
          </p:nvPr>
        </p:nvSpPr>
        <p:spPr/>
        <p:txBody>
          <a:bodyPr/>
          <a:lstStyle/>
          <a:p>
            <a:pPr>
              <a:defRPr/>
            </a:pPr>
            <a:r>
              <a:rPr lang="da-DK"/>
              <a:t>Træningsmodul 4 – At vise empati I</a:t>
            </a:r>
            <a:endParaRPr lang="de-DE"/>
          </a:p>
        </p:txBody>
      </p:sp>
      <p:sp>
        <p:nvSpPr>
          <p:cNvPr id="6" name="Slide Number Placeholder 5"/>
          <p:cNvSpPr>
            <a:spLocks noGrp="1"/>
          </p:cNvSpPr>
          <p:nvPr>
            <p:ph type="sldNum" sz="quarter" idx="12"/>
          </p:nvPr>
        </p:nvSpPr>
        <p:spPr/>
        <p:txBody>
          <a:bodyPr/>
          <a:lstStyle/>
          <a:p>
            <a:fld id="{0BEAE673-00A4-4C7C-AE5F-96AF468B3BF6}" type="slidenum">
              <a:rPr lang="de-DE" altLang="de-DE" smtClean="0"/>
              <a:pPr/>
              <a:t>56</a:t>
            </a:fld>
            <a:endParaRPr lang="de-DE" altLang="de-DE"/>
          </a:p>
        </p:txBody>
      </p:sp>
      <p:sp>
        <p:nvSpPr>
          <p:cNvPr id="32"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da-DK" altLang="de-DE" sz="2000" dirty="0">
                <a:solidFill>
                  <a:srgbClr val="333333"/>
                </a:solidFill>
                <a:latin typeface="Calibri Light"/>
              </a:rPr>
              <a:t>Hvordan vil ovenstående historie udvikle sig?</a:t>
            </a:r>
          </a:p>
          <a:p>
            <a:pPr algn="ctr" eaLnBrk="1" hangingPunct="1">
              <a:spcBef>
                <a:spcPts val="1200"/>
              </a:spcBef>
              <a:spcAft>
                <a:spcPts val="0"/>
              </a:spcAft>
              <a:buClrTx/>
              <a:buNone/>
            </a:pPr>
            <a:r>
              <a:rPr lang="da-DK" altLang="de-DE" sz="2000" dirty="0">
                <a:solidFill>
                  <a:srgbClr val="333333"/>
                </a:solidFill>
                <a:latin typeface="Calibri Light"/>
              </a:rPr>
              <a:t>Drøft sandsynligheden for følgende muligheder:</a:t>
            </a:r>
            <a:endParaRPr lang="en-US" altLang="de-DE" sz="2000" i="1" dirty="0">
              <a:solidFill>
                <a:srgbClr val="333333"/>
              </a:solidFill>
              <a:latin typeface="Calibri Light"/>
            </a:endParaRP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Det korrekte svar er 4c!</a:t>
            </a:r>
          </a:p>
        </p:txBody>
      </p:sp>
      <p:pic>
        <p:nvPicPr>
          <p:cNvPr id="13" name="Picture 9" descr="01-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4" name="Picture 3" descr="01-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5" name="Picture 5" descr="01-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6" name="Picture 7" descr="01-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17" name="Caption_119817"/>
          <p:cNvSpPr txBox="1">
            <a:spLocks noChangeArrowheads="1"/>
          </p:cNvSpPr>
          <p:nvPr/>
        </p:nvSpPr>
        <p:spPr bwMode="auto">
          <a:xfrm>
            <a:off x="5870606" y="6328664"/>
            <a:ext cx="42030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dirty="0">
                <a:solidFill>
                  <a:srgbClr val="000000"/>
                </a:solidFill>
                <a:latin typeface="+mn-lt"/>
                <a:cs typeface="+mn-cs"/>
              </a:rPr>
              <a:t>4c</a:t>
            </a:r>
          </a:p>
        </p:txBody>
      </p:sp>
      <p:sp>
        <p:nvSpPr>
          <p:cNvPr id="18" name="Caption_119815"/>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1</a:t>
            </a:r>
          </a:p>
        </p:txBody>
      </p:sp>
      <p:sp>
        <p:nvSpPr>
          <p:cNvPr id="19" name="Caption_119813"/>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2</a:t>
            </a:r>
          </a:p>
        </p:txBody>
      </p:sp>
      <p:sp>
        <p:nvSpPr>
          <p:cNvPr id="20" name="Caption_119811"/>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3</a:t>
            </a:r>
          </a:p>
        </p:txBody>
      </p:sp>
      <p:sp>
        <p:nvSpPr>
          <p:cNvPr id="5" name="Footer Placeholder 4"/>
          <p:cNvSpPr>
            <a:spLocks noGrp="1"/>
          </p:cNvSpPr>
          <p:nvPr>
            <p:ph type="ftr" sz="quarter" idx="11"/>
          </p:nvPr>
        </p:nvSpPr>
        <p:spPr/>
        <p:txBody>
          <a:bodyPr/>
          <a:lstStyle/>
          <a:p>
            <a:pPr>
              <a:defRPr/>
            </a:pPr>
            <a:r>
              <a:rPr lang="da-DK"/>
              <a:t>Træningsmodul 4 – At vise empati I</a:t>
            </a:r>
            <a:endParaRPr lang="de-DE"/>
          </a:p>
        </p:txBody>
      </p:sp>
      <p:sp>
        <p:nvSpPr>
          <p:cNvPr id="6" name="Slide Number Placeholder 5"/>
          <p:cNvSpPr>
            <a:spLocks noGrp="1"/>
          </p:cNvSpPr>
          <p:nvPr>
            <p:ph type="sldNum" sz="quarter" idx="12"/>
          </p:nvPr>
        </p:nvSpPr>
        <p:spPr/>
        <p:txBody>
          <a:bodyPr/>
          <a:lstStyle/>
          <a:p>
            <a:fld id="{0BEAE673-00A4-4C7C-AE5F-96AF468B3BF6}" type="slidenum">
              <a:rPr lang="de-DE" altLang="de-DE" smtClean="0"/>
              <a:pPr/>
              <a:t>57</a:t>
            </a:fld>
            <a:endParaRPr lang="de-DE" altLang="de-DE"/>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Hvad er kvindens intentioner?</a:t>
            </a:r>
          </a:p>
        </p:txBody>
      </p:sp>
      <p:pic>
        <p:nvPicPr>
          <p:cNvPr id="14" name="Picture 11" descr="02-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5" name="Picture 10" descr="02-b"/>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6" name="Picture 9" descr="02-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 name="Picture 8" descr="02-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220370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8" name="Caption_121867"/>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4c?</a:t>
            </a:r>
          </a:p>
        </p:txBody>
      </p:sp>
      <p:sp>
        <p:nvSpPr>
          <p:cNvPr id="19" name="Caption_121866"/>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4b?</a:t>
            </a:r>
          </a:p>
        </p:txBody>
      </p:sp>
      <p:sp>
        <p:nvSpPr>
          <p:cNvPr id="20" name="Caption_121865"/>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4a?</a:t>
            </a:r>
          </a:p>
        </p:txBody>
      </p:sp>
      <p:sp>
        <p:nvSpPr>
          <p:cNvPr id="21" name="Caption_121864"/>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3</a:t>
            </a:r>
          </a:p>
        </p:txBody>
      </p:sp>
      <p:sp>
        <p:nvSpPr>
          <p:cNvPr id="5" name="Footer Placeholder 4"/>
          <p:cNvSpPr>
            <a:spLocks noGrp="1"/>
          </p:cNvSpPr>
          <p:nvPr>
            <p:ph type="ftr" sz="quarter" idx="11"/>
          </p:nvPr>
        </p:nvSpPr>
        <p:spPr/>
        <p:txBody>
          <a:bodyPr/>
          <a:lstStyle/>
          <a:p>
            <a:pPr>
              <a:defRPr/>
            </a:pPr>
            <a:r>
              <a:rPr lang="da-DK"/>
              <a:t>Træningsmodul 4 – At vise empati I</a:t>
            </a:r>
            <a:endParaRPr lang="de-DE"/>
          </a:p>
        </p:txBody>
      </p:sp>
      <p:sp>
        <p:nvSpPr>
          <p:cNvPr id="6" name="Slide Number Placeholder 5"/>
          <p:cNvSpPr>
            <a:spLocks noGrp="1"/>
          </p:cNvSpPr>
          <p:nvPr>
            <p:ph type="sldNum" sz="quarter" idx="12"/>
          </p:nvPr>
        </p:nvSpPr>
        <p:spPr/>
        <p:txBody>
          <a:bodyPr/>
          <a:lstStyle/>
          <a:p>
            <a:fld id="{0BEAE673-00A4-4C7C-AE5F-96AF468B3BF6}" type="slidenum">
              <a:rPr lang="de-DE" altLang="de-DE" smtClean="0"/>
              <a:pPr/>
              <a:t>58</a:t>
            </a:fld>
            <a:endParaRPr lang="de-DE" altLang="de-DE"/>
          </a:p>
        </p:txBody>
      </p:sp>
      <p:sp>
        <p:nvSpPr>
          <p:cNvPr id="24"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da-DK" altLang="de-DE" sz="2000" dirty="0">
                <a:solidFill>
                  <a:srgbClr val="333333"/>
                </a:solidFill>
                <a:latin typeface="Calibri Light"/>
              </a:rPr>
              <a:t>Hvordan vil ovenstående historie udvikle sig?</a:t>
            </a:r>
          </a:p>
          <a:p>
            <a:pPr algn="ctr" eaLnBrk="1" hangingPunct="1">
              <a:spcBef>
                <a:spcPts val="1200"/>
              </a:spcBef>
              <a:spcAft>
                <a:spcPts val="0"/>
              </a:spcAft>
              <a:buClrTx/>
              <a:buNone/>
            </a:pPr>
            <a:r>
              <a:rPr lang="da-DK" altLang="de-DE" sz="2000" dirty="0">
                <a:solidFill>
                  <a:srgbClr val="333333"/>
                </a:solidFill>
                <a:latin typeface="Calibri Light"/>
              </a:rPr>
              <a:t>Drøft sandsynligheden for følgende muligheder:</a:t>
            </a:r>
            <a:endParaRPr lang="en-US" altLang="de-DE" sz="2000" i="1" dirty="0">
              <a:solidFill>
                <a:srgbClr val="333333"/>
              </a:solidFill>
              <a:latin typeface="Calibri Light"/>
            </a:endParaRP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Hvad er kvindens intentioner?</a:t>
            </a:r>
          </a:p>
        </p:txBody>
      </p:sp>
      <p:pic>
        <p:nvPicPr>
          <p:cNvPr id="16" name="Picture 13" descr="02-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pic>
        <p:nvPicPr>
          <p:cNvPr id="17" name="Picture 11" descr="02-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8" name="Picture 10" descr="02-b"/>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 name="Picture 9" descr="02-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8" descr="02-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995160" y="220370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1" name="Caption_123916"/>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2</a:t>
            </a:r>
          </a:p>
        </p:txBody>
      </p:sp>
      <p:sp>
        <p:nvSpPr>
          <p:cNvPr id="22" name="Caption_123914"/>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4c?</a:t>
            </a:r>
          </a:p>
        </p:txBody>
      </p:sp>
      <p:sp>
        <p:nvSpPr>
          <p:cNvPr id="23" name="Caption_123913"/>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4b?</a:t>
            </a:r>
          </a:p>
        </p:txBody>
      </p:sp>
      <p:sp>
        <p:nvSpPr>
          <p:cNvPr id="24" name="Caption_123912"/>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4a?</a:t>
            </a:r>
          </a:p>
        </p:txBody>
      </p:sp>
      <p:sp>
        <p:nvSpPr>
          <p:cNvPr id="25" name="Caption_123911"/>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3</a:t>
            </a:r>
          </a:p>
        </p:txBody>
      </p:sp>
      <p:sp>
        <p:nvSpPr>
          <p:cNvPr id="5" name="Footer Placeholder 4"/>
          <p:cNvSpPr>
            <a:spLocks noGrp="1"/>
          </p:cNvSpPr>
          <p:nvPr>
            <p:ph type="ftr" sz="quarter" idx="11"/>
          </p:nvPr>
        </p:nvSpPr>
        <p:spPr/>
        <p:txBody>
          <a:bodyPr/>
          <a:lstStyle/>
          <a:p>
            <a:pPr>
              <a:defRPr/>
            </a:pPr>
            <a:r>
              <a:rPr lang="da-DK"/>
              <a:t>Træningsmodul 4 – At vise empati I</a:t>
            </a:r>
            <a:endParaRPr lang="de-DE"/>
          </a:p>
        </p:txBody>
      </p:sp>
      <p:sp>
        <p:nvSpPr>
          <p:cNvPr id="6" name="Slide Number Placeholder 5"/>
          <p:cNvSpPr>
            <a:spLocks noGrp="1"/>
          </p:cNvSpPr>
          <p:nvPr>
            <p:ph type="sldNum" sz="quarter" idx="12"/>
          </p:nvPr>
        </p:nvSpPr>
        <p:spPr/>
        <p:txBody>
          <a:bodyPr/>
          <a:lstStyle/>
          <a:p>
            <a:fld id="{0BEAE673-00A4-4C7C-AE5F-96AF468B3BF6}" type="slidenum">
              <a:rPr lang="de-DE" altLang="de-DE" smtClean="0"/>
              <a:pPr/>
              <a:t>59</a:t>
            </a:fld>
            <a:endParaRPr lang="de-DE" altLang="de-DE"/>
          </a:p>
        </p:txBody>
      </p:sp>
      <p:sp>
        <p:nvSpPr>
          <p:cNvPr id="28"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da-DK" altLang="de-DE" sz="2000" dirty="0">
                <a:solidFill>
                  <a:srgbClr val="333333"/>
                </a:solidFill>
                <a:latin typeface="Calibri Light"/>
              </a:rPr>
              <a:t>Hvordan vil ovenstående historie udvikle sig?</a:t>
            </a:r>
          </a:p>
          <a:p>
            <a:pPr algn="ctr" eaLnBrk="1" hangingPunct="1">
              <a:spcBef>
                <a:spcPts val="1200"/>
              </a:spcBef>
              <a:spcAft>
                <a:spcPts val="0"/>
              </a:spcAft>
              <a:buClrTx/>
              <a:buNone/>
            </a:pPr>
            <a:r>
              <a:rPr lang="da-DK" altLang="de-DE" sz="2000" dirty="0">
                <a:solidFill>
                  <a:srgbClr val="333333"/>
                </a:solidFill>
                <a:latin typeface="Calibri Light"/>
              </a:rPr>
              <a:t>Drøft sandsynligheden for følgende muligheder:</a:t>
            </a:r>
            <a:endParaRPr lang="en-US" altLang="de-DE" sz="2000" i="1" dirty="0">
              <a:solidFill>
                <a:srgbClr val="333333"/>
              </a:solidFill>
              <a:latin typeface="Calibri Light"/>
            </a:endParaRP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Hvad er kvindens intentioner?</a:t>
            </a:r>
          </a:p>
        </p:txBody>
      </p:sp>
      <p:pic>
        <p:nvPicPr>
          <p:cNvPr id="18" name="Picture 13" descr="02-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9" name="Picture 14" descr="02-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20" name="Picture 11" descr="02-c"/>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1" name="Picture 10" descr="02-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2" name="Picture 9" descr="02-a"/>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3" name="Picture 8" descr="02-3"/>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8889752" y="220370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4" name="Caption_125965"/>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1</a:t>
            </a:r>
          </a:p>
        </p:txBody>
      </p:sp>
      <p:sp>
        <p:nvSpPr>
          <p:cNvPr id="25" name="Caption_125964"/>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2</a:t>
            </a:r>
          </a:p>
        </p:txBody>
      </p:sp>
      <p:sp>
        <p:nvSpPr>
          <p:cNvPr id="26" name="Caption_125962"/>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4c?</a:t>
            </a:r>
          </a:p>
        </p:txBody>
      </p:sp>
      <p:sp>
        <p:nvSpPr>
          <p:cNvPr id="27" name="Caption_125961"/>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4b?</a:t>
            </a:r>
          </a:p>
        </p:txBody>
      </p:sp>
      <p:sp>
        <p:nvSpPr>
          <p:cNvPr id="28" name="Caption_125960"/>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4a?</a:t>
            </a:r>
          </a:p>
        </p:txBody>
      </p:sp>
      <p:sp>
        <p:nvSpPr>
          <p:cNvPr id="29" name="Caption_125959"/>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3</a:t>
            </a:r>
          </a:p>
        </p:txBody>
      </p:sp>
      <p:sp>
        <p:nvSpPr>
          <p:cNvPr id="5" name="Footer Placeholder 4"/>
          <p:cNvSpPr>
            <a:spLocks noGrp="1"/>
          </p:cNvSpPr>
          <p:nvPr>
            <p:ph type="ftr" sz="quarter" idx="11"/>
          </p:nvPr>
        </p:nvSpPr>
        <p:spPr/>
        <p:txBody>
          <a:bodyPr/>
          <a:lstStyle/>
          <a:p>
            <a:pPr>
              <a:defRPr/>
            </a:pPr>
            <a:r>
              <a:rPr lang="da-DK"/>
              <a:t>Træningsmodul 4 – At vise empati I</a:t>
            </a:r>
            <a:endParaRPr lang="de-DE"/>
          </a:p>
        </p:txBody>
      </p:sp>
      <p:sp>
        <p:nvSpPr>
          <p:cNvPr id="6" name="Slide Number Placeholder 5"/>
          <p:cNvSpPr>
            <a:spLocks noGrp="1"/>
          </p:cNvSpPr>
          <p:nvPr>
            <p:ph type="sldNum" sz="quarter" idx="12"/>
          </p:nvPr>
        </p:nvSpPr>
        <p:spPr/>
        <p:txBody>
          <a:bodyPr/>
          <a:lstStyle/>
          <a:p>
            <a:fld id="{0BEAE673-00A4-4C7C-AE5F-96AF468B3BF6}" type="slidenum">
              <a:rPr lang="de-DE" altLang="de-DE" smtClean="0"/>
              <a:pPr/>
              <a:t>60</a:t>
            </a:fld>
            <a:endParaRPr lang="de-DE" altLang="de-DE"/>
          </a:p>
        </p:txBody>
      </p:sp>
      <p:sp>
        <p:nvSpPr>
          <p:cNvPr id="32"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da-DK" altLang="de-DE" sz="2000" dirty="0">
                <a:solidFill>
                  <a:srgbClr val="333333"/>
                </a:solidFill>
                <a:latin typeface="Calibri Light"/>
              </a:rPr>
              <a:t>Hvordan vil ovenstående historie udvikle sig?</a:t>
            </a:r>
          </a:p>
          <a:p>
            <a:pPr algn="ctr" eaLnBrk="1" hangingPunct="1">
              <a:spcBef>
                <a:spcPts val="1200"/>
              </a:spcBef>
              <a:spcAft>
                <a:spcPts val="0"/>
              </a:spcAft>
              <a:buClrTx/>
              <a:buNone/>
            </a:pPr>
            <a:r>
              <a:rPr lang="da-DK" altLang="de-DE" sz="2000" dirty="0">
                <a:solidFill>
                  <a:srgbClr val="333333"/>
                </a:solidFill>
                <a:latin typeface="Calibri Light"/>
              </a:rPr>
              <a:t>Drøft sandsynligheden for følgende muligheder:</a:t>
            </a:r>
            <a:endParaRPr lang="en-US" altLang="de-DE" sz="2000" i="1" dirty="0">
              <a:solidFill>
                <a:srgbClr val="333333"/>
              </a:solidFill>
              <a:latin typeface="Calibri Light"/>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Det korrekte svar er 4a!</a:t>
            </a:r>
          </a:p>
        </p:txBody>
      </p:sp>
      <p:pic>
        <p:nvPicPr>
          <p:cNvPr id="13" name="Picture 8" descr="02-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4" name="Picture 9" descr="02-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5" name="Picture 6" descr="02-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6" name="Picture 5" descr="02-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889752" y="220370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7" name="Caption_128009"/>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1</a:t>
            </a:r>
          </a:p>
        </p:txBody>
      </p:sp>
      <p:sp>
        <p:nvSpPr>
          <p:cNvPr id="18" name="Caption_128008"/>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2</a:t>
            </a:r>
          </a:p>
        </p:txBody>
      </p:sp>
      <p:sp>
        <p:nvSpPr>
          <p:cNvPr id="19" name="Caption_128006"/>
          <p:cNvSpPr txBox="1">
            <a:spLocks noChangeArrowheads="1"/>
          </p:cNvSpPr>
          <p:nvPr/>
        </p:nvSpPr>
        <p:spPr bwMode="auto">
          <a:xfrm>
            <a:off x="5864996" y="6328664"/>
            <a:ext cx="43152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4a</a:t>
            </a:r>
          </a:p>
        </p:txBody>
      </p:sp>
      <p:sp>
        <p:nvSpPr>
          <p:cNvPr id="20" name="Caption_128005"/>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3</a:t>
            </a:r>
          </a:p>
        </p:txBody>
      </p:sp>
      <p:sp>
        <p:nvSpPr>
          <p:cNvPr id="5" name="Footer Placeholder 4"/>
          <p:cNvSpPr>
            <a:spLocks noGrp="1"/>
          </p:cNvSpPr>
          <p:nvPr>
            <p:ph type="ftr" sz="quarter" idx="11"/>
          </p:nvPr>
        </p:nvSpPr>
        <p:spPr/>
        <p:txBody>
          <a:bodyPr/>
          <a:lstStyle/>
          <a:p>
            <a:pPr>
              <a:defRPr/>
            </a:pPr>
            <a:r>
              <a:rPr lang="da-DK"/>
              <a:t>Træningsmodul 4 – At vise empati I</a:t>
            </a:r>
            <a:endParaRPr lang="de-DE"/>
          </a:p>
        </p:txBody>
      </p:sp>
      <p:sp>
        <p:nvSpPr>
          <p:cNvPr id="6" name="Slide Number Placeholder 5"/>
          <p:cNvSpPr>
            <a:spLocks noGrp="1"/>
          </p:cNvSpPr>
          <p:nvPr>
            <p:ph type="sldNum" sz="quarter" idx="12"/>
          </p:nvPr>
        </p:nvSpPr>
        <p:spPr/>
        <p:txBody>
          <a:bodyPr/>
          <a:lstStyle/>
          <a:p>
            <a:fld id="{0BEAE673-00A4-4C7C-AE5F-96AF468B3BF6}" type="slidenum">
              <a:rPr lang="de-DE" altLang="de-DE" smtClean="0"/>
              <a:pPr/>
              <a:t>61</a:t>
            </a:fld>
            <a:endParaRPr lang="de-DE" altLang="de-DE"/>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Hvad er mandens intentioner?</a:t>
            </a:r>
          </a:p>
        </p:txBody>
      </p:sp>
      <p:pic>
        <p:nvPicPr>
          <p:cNvPr id="14" name="Picture 10" descr="03-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5" name="Picture 9" descr="03-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6" name="Picture 11" descr="03-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1311384" y="4957064"/>
            <a:ext cx="1960384" cy="1371600"/>
          </a:xfrm>
          <a:prstGeom prst="rect">
            <a:avLst/>
          </a:prstGeom>
          <a:noFill/>
          <a:ln>
            <a:solidFill>
              <a:schemeClr val="tx1"/>
            </a:solidFill>
            <a:miter lim="800000"/>
            <a:headEnd/>
            <a:tailEnd/>
          </a:ln>
        </p:spPr>
      </p:pic>
      <p:pic>
        <p:nvPicPr>
          <p:cNvPr id="17" name="Picture 8" descr="03-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sp>
        <p:nvSpPr>
          <p:cNvPr id="18" name="Caption_130056"/>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4c?</a:t>
            </a:r>
          </a:p>
        </p:txBody>
      </p:sp>
      <p:sp>
        <p:nvSpPr>
          <p:cNvPr id="19" name="Caption_130057"/>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4b?</a:t>
            </a:r>
          </a:p>
        </p:txBody>
      </p:sp>
      <p:sp>
        <p:nvSpPr>
          <p:cNvPr id="20" name="Caption_130058"/>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4a?</a:t>
            </a:r>
          </a:p>
        </p:txBody>
      </p:sp>
      <p:sp>
        <p:nvSpPr>
          <p:cNvPr id="21" name="Caption_130055"/>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3</a:t>
            </a:r>
          </a:p>
        </p:txBody>
      </p:sp>
      <p:sp>
        <p:nvSpPr>
          <p:cNvPr id="5" name="Footer Placeholder 4"/>
          <p:cNvSpPr>
            <a:spLocks noGrp="1"/>
          </p:cNvSpPr>
          <p:nvPr>
            <p:ph type="ftr" sz="quarter" idx="11"/>
          </p:nvPr>
        </p:nvSpPr>
        <p:spPr/>
        <p:txBody>
          <a:bodyPr/>
          <a:lstStyle/>
          <a:p>
            <a:pPr>
              <a:defRPr/>
            </a:pPr>
            <a:r>
              <a:rPr lang="da-DK"/>
              <a:t>Træningsmodul 4 – At vise empati I</a:t>
            </a:r>
            <a:endParaRPr lang="de-DE"/>
          </a:p>
        </p:txBody>
      </p:sp>
      <p:sp>
        <p:nvSpPr>
          <p:cNvPr id="6" name="Slide Number Placeholder 5"/>
          <p:cNvSpPr>
            <a:spLocks noGrp="1"/>
          </p:cNvSpPr>
          <p:nvPr>
            <p:ph type="sldNum" sz="quarter" idx="12"/>
          </p:nvPr>
        </p:nvSpPr>
        <p:spPr/>
        <p:txBody>
          <a:bodyPr/>
          <a:lstStyle/>
          <a:p>
            <a:fld id="{0BEAE673-00A4-4C7C-AE5F-96AF468B3BF6}" type="slidenum">
              <a:rPr lang="de-DE" altLang="de-DE" smtClean="0"/>
              <a:pPr/>
              <a:t>62</a:t>
            </a:fld>
            <a:endParaRPr lang="de-DE" altLang="de-DE"/>
          </a:p>
        </p:txBody>
      </p:sp>
      <p:sp>
        <p:nvSpPr>
          <p:cNvPr id="24"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da-DK" altLang="de-DE" sz="2000" dirty="0">
                <a:solidFill>
                  <a:srgbClr val="333333"/>
                </a:solidFill>
                <a:latin typeface="Calibri Light"/>
              </a:rPr>
              <a:t>Hvordan vil ovenstående historie udvikle sig?</a:t>
            </a:r>
          </a:p>
          <a:p>
            <a:pPr algn="ctr" eaLnBrk="1" hangingPunct="1">
              <a:spcBef>
                <a:spcPts val="1200"/>
              </a:spcBef>
              <a:spcAft>
                <a:spcPts val="0"/>
              </a:spcAft>
              <a:buClrTx/>
              <a:buNone/>
            </a:pPr>
            <a:r>
              <a:rPr lang="da-DK" altLang="de-DE" sz="2000" dirty="0">
                <a:solidFill>
                  <a:srgbClr val="333333"/>
                </a:solidFill>
                <a:latin typeface="Calibri Light"/>
              </a:rPr>
              <a:t>Drøft sandsynligheden for følgende muligheder:</a:t>
            </a:r>
            <a:endParaRPr lang="en-US" altLang="de-DE" sz="2000" i="1" dirty="0">
              <a:solidFill>
                <a:srgbClr val="333333"/>
              </a:solidFill>
              <a:latin typeface="Calibri Light"/>
            </a:endParaRP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Hvad er mandens intentioner?</a:t>
            </a:r>
          </a:p>
        </p:txBody>
      </p:sp>
      <p:pic>
        <p:nvPicPr>
          <p:cNvPr id="16" name="Picture 10" descr="03-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 name="Picture 9" descr="03-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8" name="Picture 11" descr="03-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1311384" y="4957064"/>
            <a:ext cx="1960384" cy="1371600"/>
          </a:xfrm>
          <a:prstGeom prst="rect">
            <a:avLst/>
          </a:prstGeom>
          <a:noFill/>
          <a:ln>
            <a:solidFill>
              <a:schemeClr val="tx1"/>
            </a:solidFill>
            <a:miter lim="800000"/>
            <a:headEnd/>
            <a:tailEnd/>
          </a:ln>
        </p:spPr>
      </p:pic>
      <p:pic>
        <p:nvPicPr>
          <p:cNvPr id="19" name="Picture 8" descr="03-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20" name="Picture 12" descr="03-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sp>
        <p:nvSpPr>
          <p:cNvPr id="21" name="Caption_132108"/>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2</a:t>
            </a:r>
          </a:p>
        </p:txBody>
      </p:sp>
      <p:sp>
        <p:nvSpPr>
          <p:cNvPr id="22" name="Caption_132105"/>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4c?</a:t>
            </a:r>
          </a:p>
        </p:txBody>
      </p:sp>
      <p:sp>
        <p:nvSpPr>
          <p:cNvPr id="23" name="Caption_132106"/>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4b?</a:t>
            </a:r>
          </a:p>
        </p:txBody>
      </p:sp>
      <p:sp>
        <p:nvSpPr>
          <p:cNvPr id="24" name="Caption_132107"/>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4a?</a:t>
            </a:r>
          </a:p>
        </p:txBody>
      </p:sp>
      <p:sp>
        <p:nvSpPr>
          <p:cNvPr id="25" name="Caption_132104"/>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3</a:t>
            </a:r>
          </a:p>
        </p:txBody>
      </p:sp>
      <p:sp>
        <p:nvSpPr>
          <p:cNvPr id="5" name="Footer Placeholder 4"/>
          <p:cNvSpPr>
            <a:spLocks noGrp="1"/>
          </p:cNvSpPr>
          <p:nvPr>
            <p:ph type="ftr" sz="quarter" idx="11"/>
          </p:nvPr>
        </p:nvSpPr>
        <p:spPr/>
        <p:txBody>
          <a:bodyPr/>
          <a:lstStyle/>
          <a:p>
            <a:pPr>
              <a:defRPr/>
            </a:pPr>
            <a:r>
              <a:rPr lang="da-DK"/>
              <a:t>Træningsmodul 4 – At vise empati I</a:t>
            </a:r>
            <a:endParaRPr lang="de-DE"/>
          </a:p>
        </p:txBody>
      </p:sp>
      <p:sp>
        <p:nvSpPr>
          <p:cNvPr id="6" name="Slide Number Placeholder 5"/>
          <p:cNvSpPr>
            <a:spLocks noGrp="1"/>
          </p:cNvSpPr>
          <p:nvPr>
            <p:ph type="sldNum" sz="quarter" idx="12"/>
          </p:nvPr>
        </p:nvSpPr>
        <p:spPr/>
        <p:txBody>
          <a:bodyPr/>
          <a:lstStyle/>
          <a:p>
            <a:fld id="{0BEAE673-00A4-4C7C-AE5F-96AF468B3BF6}" type="slidenum">
              <a:rPr lang="de-DE" altLang="de-DE" smtClean="0"/>
              <a:pPr/>
              <a:t>63</a:t>
            </a:fld>
            <a:endParaRPr lang="de-DE" altLang="de-DE"/>
          </a:p>
        </p:txBody>
      </p:sp>
      <p:sp>
        <p:nvSpPr>
          <p:cNvPr id="28"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da-DK" altLang="de-DE" sz="2000" dirty="0">
                <a:solidFill>
                  <a:srgbClr val="333333"/>
                </a:solidFill>
                <a:latin typeface="Calibri Light"/>
              </a:rPr>
              <a:t>Hvordan vil ovenstående historie udvikle sig?</a:t>
            </a:r>
          </a:p>
          <a:p>
            <a:pPr algn="ctr" eaLnBrk="1" hangingPunct="1">
              <a:spcBef>
                <a:spcPts val="1200"/>
              </a:spcBef>
              <a:spcAft>
                <a:spcPts val="0"/>
              </a:spcAft>
              <a:buClrTx/>
              <a:buNone/>
            </a:pPr>
            <a:r>
              <a:rPr lang="da-DK" altLang="de-DE" sz="2000" dirty="0">
                <a:solidFill>
                  <a:srgbClr val="333333"/>
                </a:solidFill>
                <a:latin typeface="Calibri Light"/>
              </a:rPr>
              <a:t>Drøft sandsynligheden for følgende muligheder:</a:t>
            </a:r>
            <a:endParaRPr lang="en-US" altLang="de-DE" sz="2000" i="1" dirty="0">
              <a:solidFill>
                <a:srgbClr val="333333"/>
              </a:solidFill>
              <a:latin typeface="Calibri Light"/>
            </a:endParaRP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Hvad er mandens intentioner?</a:t>
            </a:r>
          </a:p>
        </p:txBody>
      </p:sp>
      <p:pic>
        <p:nvPicPr>
          <p:cNvPr id="18" name="Picture 10" descr="03-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 name="Picture 9" descr="03-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11" descr="03-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1311384" y="4957064"/>
            <a:ext cx="1960384" cy="1371600"/>
          </a:xfrm>
          <a:prstGeom prst="rect">
            <a:avLst/>
          </a:prstGeom>
          <a:noFill/>
          <a:ln>
            <a:solidFill>
              <a:schemeClr val="tx1"/>
            </a:solidFill>
            <a:miter lim="800000"/>
            <a:headEnd/>
            <a:tailEnd/>
          </a:ln>
        </p:spPr>
      </p:pic>
      <p:pic>
        <p:nvPicPr>
          <p:cNvPr id="21" name="Picture 8" descr="03-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2" name="Picture 21" descr="03-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3" name="Picture 14" descr="03-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24" name="Caption_134158"/>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1</a:t>
            </a:r>
          </a:p>
        </p:txBody>
      </p:sp>
      <p:sp>
        <p:nvSpPr>
          <p:cNvPr id="25" name="Caption_134156"/>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2</a:t>
            </a:r>
          </a:p>
        </p:txBody>
      </p:sp>
      <p:sp>
        <p:nvSpPr>
          <p:cNvPr id="26" name="Caption_134153"/>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4c?</a:t>
            </a:r>
          </a:p>
        </p:txBody>
      </p:sp>
      <p:sp>
        <p:nvSpPr>
          <p:cNvPr id="27" name="Caption_134154"/>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4b?</a:t>
            </a:r>
          </a:p>
        </p:txBody>
      </p:sp>
      <p:sp>
        <p:nvSpPr>
          <p:cNvPr id="28" name="Caption_134155"/>
          <p:cNvSpPr txBox="1">
            <a:spLocks noChangeAspect="1"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4a?</a:t>
            </a:r>
          </a:p>
        </p:txBody>
      </p:sp>
      <p:sp>
        <p:nvSpPr>
          <p:cNvPr id="29" name="Caption_134152"/>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3</a:t>
            </a:r>
          </a:p>
        </p:txBody>
      </p:sp>
      <p:sp>
        <p:nvSpPr>
          <p:cNvPr id="5" name="Footer Placeholder 4"/>
          <p:cNvSpPr>
            <a:spLocks noGrp="1"/>
          </p:cNvSpPr>
          <p:nvPr>
            <p:ph type="ftr" sz="quarter" idx="11"/>
          </p:nvPr>
        </p:nvSpPr>
        <p:spPr/>
        <p:txBody>
          <a:bodyPr/>
          <a:lstStyle/>
          <a:p>
            <a:pPr>
              <a:defRPr/>
            </a:pPr>
            <a:r>
              <a:rPr lang="da-DK"/>
              <a:t>Træningsmodul 4 – At vise empati I</a:t>
            </a:r>
            <a:endParaRPr lang="de-DE"/>
          </a:p>
        </p:txBody>
      </p:sp>
      <p:sp>
        <p:nvSpPr>
          <p:cNvPr id="6" name="Slide Number Placeholder 5"/>
          <p:cNvSpPr>
            <a:spLocks noGrp="1"/>
          </p:cNvSpPr>
          <p:nvPr>
            <p:ph type="sldNum" sz="quarter" idx="12"/>
          </p:nvPr>
        </p:nvSpPr>
        <p:spPr/>
        <p:txBody>
          <a:bodyPr/>
          <a:lstStyle/>
          <a:p>
            <a:fld id="{0BEAE673-00A4-4C7C-AE5F-96AF468B3BF6}" type="slidenum">
              <a:rPr lang="de-DE" altLang="de-DE" smtClean="0"/>
              <a:pPr/>
              <a:t>64</a:t>
            </a:fld>
            <a:endParaRPr lang="de-DE" altLang="de-DE"/>
          </a:p>
        </p:txBody>
      </p:sp>
      <p:sp>
        <p:nvSpPr>
          <p:cNvPr id="32"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da-DK" altLang="de-DE" sz="2000" dirty="0">
                <a:solidFill>
                  <a:srgbClr val="333333"/>
                </a:solidFill>
                <a:latin typeface="Calibri Light"/>
              </a:rPr>
              <a:t>Hvordan vil ovenstående historie udvikle sig?</a:t>
            </a:r>
          </a:p>
          <a:p>
            <a:pPr algn="ctr" eaLnBrk="1" hangingPunct="1">
              <a:spcBef>
                <a:spcPts val="1200"/>
              </a:spcBef>
              <a:spcAft>
                <a:spcPts val="0"/>
              </a:spcAft>
              <a:buClrTx/>
              <a:buNone/>
            </a:pPr>
            <a:r>
              <a:rPr lang="da-DK" altLang="de-DE" sz="2000" dirty="0">
                <a:solidFill>
                  <a:srgbClr val="333333"/>
                </a:solidFill>
                <a:latin typeface="Calibri Light"/>
              </a:rPr>
              <a:t>Drøft sandsynligheden for følgende muligheder:</a:t>
            </a:r>
            <a:endParaRPr lang="en-US" altLang="de-DE" sz="2000" i="1" dirty="0">
              <a:solidFill>
                <a:srgbClr val="333333"/>
              </a:solidFill>
              <a:latin typeface="Calibri Light"/>
            </a:endParaRP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Det korrekte svar er 4c!</a:t>
            </a:r>
          </a:p>
        </p:txBody>
      </p:sp>
      <p:pic>
        <p:nvPicPr>
          <p:cNvPr id="13" name="Picture 10" descr="03-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4" name="Picture 4" descr="03-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5" name="Picture 5" descr="03-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6" name="Picture 7" descr="03-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17" name="Caption_136202"/>
          <p:cNvSpPr txBox="1">
            <a:spLocks noChangeArrowheads="1"/>
          </p:cNvSpPr>
          <p:nvPr/>
        </p:nvSpPr>
        <p:spPr bwMode="auto">
          <a:xfrm>
            <a:off x="5870606" y="6328664"/>
            <a:ext cx="42030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4c</a:t>
            </a:r>
          </a:p>
        </p:txBody>
      </p:sp>
      <p:sp>
        <p:nvSpPr>
          <p:cNvPr id="18" name="Caption_136199"/>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1</a:t>
            </a:r>
          </a:p>
        </p:txBody>
      </p:sp>
      <p:sp>
        <p:nvSpPr>
          <p:cNvPr id="19" name="Caption_136197"/>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2</a:t>
            </a:r>
          </a:p>
        </p:txBody>
      </p:sp>
      <p:sp>
        <p:nvSpPr>
          <p:cNvPr id="20" name="Caption_136196"/>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3</a:t>
            </a:r>
          </a:p>
        </p:txBody>
      </p:sp>
      <p:sp>
        <p:nvSpPr>
          <p:cNvPr id="5" name="Footer Placeholder 4"/>
          <p:cNvSpPr>
            <a:spLocks noGrp="1"/>
          </p:cNvSpPr>
          <p:nvPr>
            <p:ph type="ftr" sz="quarter" idx="11"/>
          </p:nvPr>
        </p:nvSpPr>
        <p:spPr/>
        <p:txBody>
          <a:bodyPr/>
          <a:lstStyle/>
          <a:p>
            <a:pPr>
              <a:defRPr/>
            </a:pPr>
            <a:r>
              <a:rPr lang="da-DK"/>
              <a:t>Træningsmodul 4 – At vise empati I</a:t>
            </a:r>
            <a:endParaRPr lang="de-DE"/>
          </a:p>
        </p:txBody>
      </p:sp>
      <p:sp>
        <p:nvSpPr>
          <p:cNvPr id="6" name="Slide Number Placeholder 5"/>
          <p:cNvSpPr>
            <a:spLocks noGrp="1"/>
          </p:cNvSpPr>
          <p:nvPr>
            <p:ph type="sldNum" sz="quarter" idx="12"/>
          </p:nvPr>
        </p:nvSpPr>
        <p:spPr/>
        <p:txBody>
          <a:bodyPr/>
          <a:lstStyle/>
          <a:p>
            <a:fld id="{0BEAE673-00A4-4C7C-AE5F-96AF468B3BF6}" type="slidenum">
              <a:rPr lang="de-DE" altLang="de-DE" smtClean="0"/>
              <a:pPr/>
              <a:t>65</a:t>
            </a:fld>
            <a:endParaRPr lang="de-DE" altLang="de-DE"/>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a-DK" sz="3600">
                <a:latin typeface="+mn-lt"/>
                <a:ea typeface="+mn-ea"/>
                <a:cs typeface="+mn-cs"/>
              </a:rPr>
              <a:t>Hvad planlægger kvinden at gøre?</a:t>
            </a:r>
            <a:endParaRPr lang="en-US" sz="3600">
              <a:latin typeface="+mn-lt"/>
              <a:ea typeface="+mn-ea"/>
              <a:cs typeface="+mn-cs"/>
            </a:endParaRPr>
          </a:p>
        </p:txBody>
      </p:sp>
      <p:pic>
        <p:nvPicPr>
          <p:cNvPr id="14" name="Picture 4" descr="06-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5" name="Picture 3" descr="06-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6" name="Picture 2" descr="06-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7" name="Picture 5" descr="06-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1311384" y="4957064"/>
            <a:ext cx="1960384" cy="1371600"/>
          </a:xfrm>
          <a:prstGeom prst="rect">
            <a:avLst/>
          </a:prstGeom>
          <a:noFill/>
          <a:ln>
            <a:solidFill>
              <a:schemeClr val="tx1"/>
            </a:solidFill>
            <a:miter lim="800000"/>
            <a:headEnd/>
            <a:tailEnd/>
          </a:ln>
        </p:spPr>
      </p:pic>
      <p:sp>
        <p:nvSpPr>
          <p:cNvPr id="18" name="Caption_138243"/>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4c?</a:t>
            </a:r>
          </a:p>
        </p:txBody>
      </p:sp>
      <p:sp>
        <p:nvSpPr>
          <p:cNvPr id="19" name="Caption_138244"/>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4b?</a:t>
            </a:r>
          </a:p>
        </p:txBody>
      </p:sp>
      <p:sp>
        <p:nvSpPr>
          <p:cNvPr id="20" name="Caption_138245"/>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4a?</a:t>
            </a:r>
          </a:p>
        </p:txBody>
      </p:sp>
      <p:sp>
        <p:nvSpPr>
          <p:cNvPr id="21" name="Caption_138242"/>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3</a:t>
            </a:r>
          </a:p>
        </p:txBody>
      </p:sp>
      <p:sp>
        <p:nvSpPr>
          <p:cNvPr id="5" name="Footer Placeholder 4"/>
          <p:cNvSpPr>
            <a:spLocks noGrp="1"/>
          </p:cNvSpPr>
          <p:nvPr>
            <p:ph type="ftr" sz="quarter" idx="11"/>
          </p:nvPr>
        </p:nvSpPr>
        <p:spPr/>
        <p:txBody>
          <a:bodyPr/>
          <a:lstStyle/>
          <a:p>
            <a:pPr>
              <a:defRPr/>
            </a:pPr>
            <a:r>
              <a:rPr lang="da-DK"/>
              <a:t>Træningsmodul 4 – At vise empati I</a:t>
            </a:r>
            <a:endParaRPr lang="de-DE"/>
          </a:p>
        </p:txBody>
      </p:sp>
      <p:sp>
        <p:nvSpPr>
          <p:cNvPr id="6" name="Slide Number Placeholder 5"/>
          <p:cNvSpPr>
            <a:spLocks noGrp="1"/>
          </p:cNvSpPr>
          <p:nvPr>
            <p:ph type="sldNum" sz="quarter" idx="12"/>
          </p:nvPr>
        </p:nvSpPr>
        <p:spPr/>
        <p:txBody>
          <a:bodyPr/>
          <a:lstStyle/>
          <a:p>
            <a:fld id="{0BEAE673-00A4-4C7C-AE5F-96AF468B3BF6}" type="slidenum">
              <a:rPr lang="de-DE" altLang="de-DE" smtClean="0"/>
              <a:pPr/>
              <a:t>66</a:t>
            </a:fld>
            <a:endParaRPr lang="de-DE" altLang="de-DE"/>
          </a:p>
        </p:txBody>
      </p:sp>
      <p:sp>
        <p:nvSpPr>
          <p:cNvPr id="24"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da-DK" altLang="de-DE" sz="2000" dirty="0">
                <a:solidFill>
                  <a:srgbClr val="333333"/>
                </a:solidFill>
                <a:latin typeface="Calibri Light"/>
              </a:rPr>
              <a:t>Hvordan vil ovenstående historie udvikle sig?</a:t>
            </a:r>
          </a:p>
          <a:p>
            <a:pPr algn="ctr" eaLnBrk="1" hangingPunct="1">
              <a:spcBef>
                <a:spcPts val="1200"/>
              </a:spcBef>
              <a:spcAft>
                <a:spcPts val="0"/>
              </a:spcAft>
              <a:buClrTx/>
              <a:buNone/>
            </a:pPr>
            <a:r>
              <a:rPr lang="da-DK" altLang="de-DE" sz="2000" dirty="0">
                <a:solidFill>
                  <a:srgbClr val="333333"/>
                </a:solidFill>
                <a:latin typeface="Calibri Light"/>
              </a:rPr>
              <a:t>Drøft sandsynligheden for følgende muligheder:</a:t>
            </a:r>
            <a:endParaRPr lang="en-US" altLang="de-DE" sz="2000" i="1" dirty="0">
              <a:solidFill>
                <a:srgbClr val="333333"/>
              </a:solidFill>
              <a:latin typeface="Calibri Light"/>
            </a:endParaRP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a-DK" sz="3600">
                <a:latin typeface="+mn-lt"/>
                <a:ea typeface="+mn-ea"/>
                <a:cs typeface="+mn-cs"/>
              </a:rPr>
              <a:t>Hvad planlægger kvinden at gøre?</a:t>
            </a:r>
            <a:endParaRPr lang="en-US" sz="3600">
              <a:latin typeface="+mn-lt"/>
              <a:ea typeface="+mn-ea"/>
              <a:cs typeface="+mn-cs"/>
            </a:endParaRPr>
          </a:p>
        </p:txBody>
      </p:sp>
      <p:pic>
        <p:nvPicPr>
          <p:cNvPr id="16" name="Picture 5" descr="06-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 name="Picture 4" descr="06-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8" name="Picture 3" descr="06-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19" name="Picture 6" descr="06-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1311384" y="4957064"/>
            <a:ext cx="1960384" cy="1371600"/>
          </a:xfrm>
          <a:prstGeom prst="rect">
            <a:avLst/>
          </a:prstGeom>
          <a:noFill/>
          <a:ln>
            <a:solidFill>
              <a:schemeClr val="tx1"/>
            </a:solidFill>
            <a:miter lim="800000"/>
            <a:headEnd/>
            <a:tailEnd/>
          </a:ln>
        </p:spPr>
      </p:pic>
      <p:pic>
        <p:nvPicPr>
          <p:cNvPr id="20" name="Picture 2" descr="06-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sp>
        <p:nvSpPr>
          <p:cNvPr id="21" name="Caption_140290"/>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2</a:t>
            </a:r>
          </a:p>
        </p:txBody>
      </p:sp>
      <p:sp>
        <p:nvSpPr>
          <p:cNvPr id="22" name="Caption_140292"/>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4c?</a:t>
            </a:r>
          </a:p>
        </p:txBody>
      </p:sp>
      <p:sp>
        <p:nvSpPr>
          <p:cNvPr id="23" name="Caption_140293"/>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4b?</a:t>
            </a:r>
          </a:p>
        </p:txBody>
      </p:sp>
      <p:sp>
        <p:nvSpPr>
          <p:cNvPr id="24" name="Caption_140294"/>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4a?</a:t>
            </a:r>
          </a:p>
        </p:txBody>
      </p:sp>
      <p:sp>
        <p:nvSpPr>
          <p:cNvPr id="25" name="Caption_140291"/>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3</a:t>
            </a:r>
          </a:p>
        </p:txBody>
      </p:sp>
      <p:sp>
        <p:nvSpPr>
          <p:cNvPr id="5" name="Footer Placeholder 4"/>
          <p:cNvSpPr>
            <a:spLocks noGrp="1"/>
          </p:cNvSpPr>
          <p:nvPr>
            <p:ph type="ftr" sz="quarter" idx="11"/>
          </p:nvPr>
        </p:nvSpPr>
        <p:spPr/>
        <p:txBody>
          <a:bodyPr/>
          <a:lstStyle/>
          <a:p>
            <a:pPr>
              <a:defRPr/>
            </a:pPr>
            <a:r>
              <a:rPr lang="da-DK"/>
              <a:t>Træningsmodul 4 – At vise empati I</a:t>
            </a:r>
            <a:endParaRPr lang="de-DE"/>
          </a:p>
        </p:txBody>
      </p:sp>
      <p:sp>
        <p:nvSpPr>
          <p:cNvPr id="6" name="Slide Number Placeholder 5"/>
          <p:cNvSpPr>
            <a:spLocks noGrp="1"/>
          </p:cNvSpPr>
          <p:nvPr>
            <p:ph type="sldNum" sz="quarter" idx="12"/>
          </p:nvPr>
        </p:nvSpPr>
        <p:spPr/>
        <p:txBody>
          <a:bodyPr/>
          <a:lstStyle/>
          <a:p>
            <a:fld id="{0BEAE673-00A4-4C7C-AE5F-96AF468B3BF6}" type="slidenum">
              <a:rPr lang="de-DE" altLang="de-DE" smtClean="0"/>
              <a:pPr/>
              <a:t>67</a:t>
            </a:fld>
            <a:endParaRPr lang="de-DE" altLang="de-DE"/>
          </a:p>
        </p:txBody>
      </p:sp>
      <p:sp>
        <p:nvSpPr>
          <p:cNvPr id="28"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da-DK" altLang="de-DE" sz="2000" dirty="0">
                <a:solidFill>
                  <a:srgbClr val="333333"/>
                </a:solidFill>
                <a:latin typeface="Calibri Light"/>
              </a:rPr>
              <a:t>Hvordan vil ovenstående historie udvikle sig?</a:t>
            </a:r>
          </a:p>
          <a:p>
            <a:pPr algn="ctr" eaLnBrk="1" hangingPunct="1">
              <a:spcBef>
                <a:spcPts val="1200"/>
              </a:spcBef>
              <a:spcAft>
                <a:spcPts val="0"/>
              </a:spcAft>
              <a:buClrTx/>
              <a:buNone/>
            </a:pPr>
            <a:r>
              <a:rPr lang="da-DK" altLang="de-DE" sz="2000" dirty="0">
                <a:solidFill>
                  <a:srgbClr val="333333"/>
                </a:solidFill>
                <a:latin typeface="Calibri Light"/>
              </a:rPr>
              <a:t>Drøft sandsynligheden for følgende muligheder:</a:t>
            </a:r>
            <a:endParaRPr lang="en-US" altLang="de-DE" sz="2000" i="1" dirty="0">
              <a:solidFill>
                <a:srgbClr val="333333"/>
              </a:solidFill>
              <a:latin typeface="Calibri Light"/>
            </a:endParaRP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a-DK" sz="3600">
                <a:latin typeface="+mn-lt"/>
                <a:ea typeface="+mn-ea"/>
                <a:cs typeface="+mn-cs"/>
              </a:rPr>
              <a:t>Hvad planlægger kvinden at gøre?</a:t>
            </a:r>
            <a:endParaRPr lang="en-US" sz="3600">
              <a:latin typeface="+mn-lt"/>
              <a:ea typeface="+mn-ea"/>
              <a:cs typeface="+mn-cs"/>
            </a:endParaRPr>
          </a:p>
        </p:txBody>
      </p:sp>
      <p:pic>
        <p:nvPicPr>
          <p:cNvPr id="18" name="Picture 6" descr="06-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 name="Picture 5" descr="06-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4" descr="06-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1" name="Picture 7" descr="06-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1311384" y="4957064"/>
            <a:ext cx="1960384" cy="1371600"/>
          </a:xfrm>
          <a:prstGeom prst="rect">
            <a:avLst/>
          </a:prstGeom>
          <a:noFill/>
          <a:ln>
            <a:solidFill>
              <a:schemeClr val="tx1"/>
            </a:solidFill>
            <a:miter lim="800000"/>
            <a:headEnd/>
            <a:tailEnd/>
          </a:ln>
        </p:spPr>
      </p:pic>
      <p:pic>
        <p:nvPicPr>
          <p:cNvPr id="22" name="Picture 3" descr="06-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3" name="Picture 2" descr="06-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24" name="Caption_142338"/>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1</a:t>
            </a:r>
          </a:p>
        </p:txBody>
      </p:sp>
      <p:sp>
        <p:nvSpPr>
          <p:cNvPr id="25" name="Caption_142339"/>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2</a:t>
            </a:r>
          </a:p>
        </p:txBody>
      </p:sp>
      <p:sp>
        <p:nvSpPr>
          <p:cNvPr id="26" name="Caption_142341"/>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4c?</a:t>
            </a:r>
          </a:p>
        </p:txBody>
      </p:sp>
      <p:sp>
        <p:nvSpPr>
          <p:cNvPr id="27" name="Caption_142342"/>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4b?</a:t>
            </a:r>
          </a:p>
        </p:txBody>
      </p:sp>
      <p:sp>
        <p:nvSpPr>
          <p:cNvPr id="28" name="Caption_142343"/>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4a?</a:t>
            </a:r>
          </a:p>
        </p:txBody>
      </p:sp>
      <p:sp>
        <p:nvSpPr>
          <p:cNvPr id="29" name="Caption_142340"/>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3</a:t>
            </a:r>
          </a:p>
        </p:txBody>
      </p:sp>
      <p:sp>
        <p:nvSpPr>
          <p:cNvPr id="5" name="Footer Placeholder 4"/>
          <p:cNvSpPr>
            <a:spLocks noGrp="1"/>
          </p:cNvSpPr>
          <p:nvPr>
            <p:ph type="ftr" sz="quarter" idx="11"/>
          </p:nvPr>
        </p:nvSpPr>
        <p:spPr/>
        <p:txBody>
          <a:bodyPr/>
          <a:lstStyle/>
          <a:p>
            <a:pPr>
              <a:defRPr/>
            </a:pPr>
            <a:r>
              <a:rPr lang="da-DK"/>
              <a:t>Træningsmodul 4 – At vise empati I</a:t>
            </a:r>
            <a:endParaRPr lang="de-DE"/>
          </a:p>
        </p:txBody>
      </p:sp>
      <p:sp>
        <p:nvSpPr>
          <p:cNvPr id="6" name="Slide Number Placeholder 5"/>
          <p:cNvSpPr>
            <a:spLocks noGrp="1"/>
          </p:cNvSpPr>
          <p:nvPr>
            <p:ph type="sldNum" sz="quarter" idx="12"/>
          </p:nvPr>
        </p:nvSpPr>
        <p:spPr/>
        <p:txBody>
          <a:bodyPr/>
          <a:lstStyle/>
          <a:p>
            <a:fld id="{0BEAE673-00A4-4C7C-AE5F-96AF468B3BF6}" type="slidenum">
              <a:rPr lang="de-DE" altLang="de-DE" smtClean="0"/>
              <a:pPr/>
              <a:t>68</a:t>
            </a:fld>
            <a:endParaRPr lang="de-DE" altLang="de-DE"/>
          </a:p>
        </p:txBody>
      </p:sp>
      <p:sp>
        <p:nvSpPr>
          <p:cNvPr id="32"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da-DK" altLang="de-DE" sz="2000" dirty="0">
                <a:solidFill>
                  <a:srgbClr val="333333"/>
                </a:solidFill>
                <a:latin typeface="Calibri Light"/>
              </a:rPr>
              <a:t>Hvordan vil ovenstående historie udvikle sig?</a:t>
            </a:r>
          </a:p>
          <a:p>
            <a:pPr algn="ctr" eaLnBrk="1" hangingPunct="1">
              <a:spcBef>
                <a:spcPts val="1200"/>
              </a:spcBef>
              <a:spcAft>
                <a:spcPts val="0"/>
              </a:spcAft>
              <a:buClrTx/>
              <a:buNone/>
            </a:pPr>
            <a:r>
              <a:rPr lang="da-DK" altLang="de-DE" sz="2000" dirty="0">
                <a:solidFill>
                  <a:srgbClr val="333333"/>
                </a:solidFill>
                <a:latin typeface="Calibri Light"/>
              </a:rPr>
              <a:t>Drøft sandsynligheden for følgende muligheder:</a:t>
            </a:r>
            <a:endParaRPr lang="en-US" altLang="de-DE" sz="2000" i="1" dirty="0">
              <a:solidFill>
                <a:srgbClr val="333333"/>
              </a:solidFill>
              <a:latin typeface="Calibri Light"/>
            </a:endParaRP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Det korrekte svar er 4a!</a:t>
            </a:r>
          </a:p>
        </p:txBody>
      </p:sp>
      <p:pic>
        <p:nvPicPr>
          <p:cNvPr id="13" name="Picture 4" descr="06-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4" name="Picture 13" descr="06-a"/>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gray">
          <a:xfrm>
            <a:off x="5100568" y="4957064"/>
            <a:ext cx="1960384" cy="1371600"/>
          </a:xfrm>
          <a:prstGeom prst="rect">
            <a:avLst/>
          </a:prstGeom>
          <a:noFill/>
          <a:ln>
            <a:solidFill>
              <a:schemeClr val="tx1"/>
            </a:solidFill>
            <a:miter lim="800000"/>
            <a:headEnd/>
            <a:tailEnd/>
          </a:ln>
        </p:spPr>
      </p:pic>
      <p:pic>
        <p:nvPicPr>
          <p:cNvPr id="15" name="Picture 3" descr="06-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6" name="Picture 2" descr="06-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17" name="Caption_144386"/>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1</a:t>
            </a:r>
          </a:p>
        </p:txBody>
      </p:sp>
      <p:sp>
        <p:nvSpPr>
          <p:cNvPr id="18" name="Caption_144387"/>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2</a:t>
            </a:r>
          </a:p>
        </p:txBody>
      </p:sp>
      <p:sp>
        <p:nvSpPr>
          <p:cNvPr id="19" name="Caption_144394"/>
          <p:cNvSpPr txBox="1">
            <a:spLocks noChangeArrowheads="1"/>
          </p:cNvSpPr>
          <p:nvPr/>
        </p:nvSpPr>
        <p:spPr bwMode="auto">
          <a:xfrm>
            <a:off x="5864996" y="6328664"/>
            <a:ext cx="43152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4a</a:t>
            </a:r>
          </a:p>
        </p:txBody>
      </p:sp>
      <p:sp>
        <p:nvSpPr>
          <p:cNvPr id="20" name="Caption_144388"/>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3</a:t>
            </a:r>
          </a:p>
        </p:txBody>
      </p:sp>
      <p:sp>
        <p:nvSpPr>
          <p:cNvPr id="5" name="Footer Placeholder 4"/>
          <p:cNvSpPr>
            <a:spLocks noGrp="1"/>
          </p:cNvSpPr>
          <p:nvPr>
            <p:ph type="ftr" sz="quarter" idx="11"/>
          </p:nvPr>
        </p:nvSpPr>
        <p:spPr/>
        <p:txBody>
          <a:bodyPr/>
          <a:lstStyle/>
          <a:p>
            <a:pPr>
              <a:defRPr/>
            </a:pPr>
            <a:r>
              <a:rPr lang="da-DK"/>
              <a:t>Træningsmodul 4 – At vise empati I</a:t>
            </a:r>
            <a:endParaRPr lang="de-DE"/>
          </a:p>
        </p:txBody>
      </p:sp>
      <p:sp>
        <p:nvSpPr>
          <p:cNvPr id="6" name="Slide Number Placeholder 5"/>
          <p:cNvSpPr>
            <a:spLocks noGrp="1"/>
          </p:cNvSpPr>
          <p:nvPr>
            <p:ph type="sldNum" sz="quarter" idx="12"/>
          </p:nvPr>
        </p:nvSpPr>
        <p:spPr/>
        <p:txBody>
          <a:bodyPr/>
          <a:lstStyle/>
          <a:p>
            <a:fld id="{0BEAE673-00A4-4C7C-AE5F-96AF468B3BF6}" type="slidenum">
              <a:rPr lang="de-DE" altLang="de-DE" smtClean="0"/>
              <a:pPr/>
              <a:t>69</a:t>
            </a:fld>
            <a:endParaRPr lang="de-DE" altLang="de-DE"/>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Hvad er kvindens intentioner?</a:t>
            </a:r>
          </a:p>
        </p:txBody>
      </p:sp>
      <p:pic>
        <p:nvPicPr>
          <p:cNvPr id="14" name="Picture 4" descr="08-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5" name="Picture 3" descr="08-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6" name="Picture 5" descr="08-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7" name="Picture 2" descr="08-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sp>
        <p:nvSpPr>
          <p:cNvPr id="18" name="Caption_146434"/>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3</a:t>
            </a:r>
          </a:p>
        </p:txBody>
      </p:sp>
      <p:sp>
        <p:nvSpPr>
          <p:cNvPr id="19" name="Caption_146437"/>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4c?</a:t>
            </a:r>
          </a:p>
        </p:txBody>
      </p:sp>
      <p:sp>
        <p:nvSpPr>
          <p:cNvPr id="20" name="Caption_146436"/>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4b?</a:t>
            </a:r>
          </a:p>
        </p:txBody>
      </p:sp>
      <p:sp>
        <p:nvSpPr>
          <p:cNvPr id="21" name="Caption_146435"/>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4a?</a:t>
            </a:r>
          </a:p>
        </p:txBody>
      </p:sp>
      <p:sp>
        <p:nvSpPr>
          <p:cNvPr id="5" name="Footer Placeholder 4"/>
          <p:cNvSpPr>
            <a:spLocks noGrp="1"/>
          </p:cNvSpPr>
          <p:nvPr>
            <p:ph type="ftr" sz="quarter" idx="11"/>
          </p:nvPr>
        </p:nvSpPr>
        <p:spPr/>
        <p:txBody>
          <a:bodyPr/>
          <a:lstStyle/>
          <a:p>
            <a:pPr>
              <a:defRPr/>
            </a:pPr>
            <a:r>
              <a:rPr lang="da-DK"/>
              <a:t>Træningsmodul 4 – At vise empati I</a:t>
            </a:r>
            <a:endParaRPr lang="de-DE"/>
          </a:p>
        </p:txBody>
      </p:sp>
      <p:sp>
        <p:nvSpPr>
          <p:cNvPr id="6" name="Slide Number Placeholder 5"/>
          <p:cNvSpPr>
            <a:spLocks noGrp="1"/>
          </p:cNvSpPr>
          <p:nvPr>
            <p:ph type="sldNum" sz="quarter" idx="12"/>
          </p:nvPr>
        </p:nvSpPr>
        <p:spPr/>
        <p:txBody>
          <a:bodyPr/>
          <a:lstStyle/>
          <a:p>
            <a:fld id="{0BEAE673-00A4-4C7C-AE5F-96AF468B3BF6}" type="slidenum">
              <a:rPr lang="de-DE" altLang="de-DE" smtClean="0"/>
              <a:pPr/>
              <a:t>70</a:t>
            </a:fld>
            <a:endParaRPr lang="de-DE" altLang="de-DE"/>
          </a:p>
        </p:txBody>
      </p:sp>
      <p:sp>
        <p:nvSpPr>
          <p:cNvPr id="24"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da-DK" altLang="de-DE" sz="2000" dirty="0">
                <a:solidFill>
                  <a:srgbClr val="333333"/>
                </a:solidFill>
                <a:latin typeface="Calibri Light"/>
              </a:rPr>
              <a:t>Hvordan vil ovenstående historie udvikle sig?</a:t>
            </a:r>
          </a:p>
          <a:p>
            <a:pPr algn="ctr" eaLnBrk="1" hangingPunct="1">
              <a:spcBef>
                <a:spcPts val="1200"/>
              </a:spcBef>
              <a:spcAft>
                <a:spcPts val="0"/>
              </a:spcAft>
              <a:buClrTx/>
              <a:buNone/>
            </a:pPr>
            <a:r>
              <a:rPr lang="da-DK" altLang="de-DE" sz="2000" dirty="0">
                <a:solidFill>
                  <a:srgbClr val="333333"/>
                </a:solidFill>
                <a:latin typeface="Calibri Light"/>
              </a:rPr>
              <a:t>Drøft sandsynligheden for følgende muligheder:</a:t>
            </a:r>
            <a:endParaRPr lang="en-US" altLang="de-DE" sz="2000" i="1" dirty="0">
              <a:solidFill>
                <a:srgbClr val="333333"/>
              </a:solidFill>
              <a:latin typeface="Calibri Light"/>
            </a:endParaRP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Hvad er kvindens intentioner?</a:t>
            </a:r>
          </a:p>
        </p:txBody>
      </p:sp>
      <p:pic>
        <p:nvPicPr>
          <p:cNvPr id="16" name="Picture 5" descr="08-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 name="Picture 4" descr="08-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8" name="Picture 6" descr="08-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9" name="Picture 3" descr="08-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20" name="Picture 2" descr="08-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sp>
        <p:nvSpPr>
          <p:cNvPr id="21" name="Caption_148482"/>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2</a:t>
            </a:r>
          </a:p>
        </p:txBody>
      </p:sp>
      <p:sp>
        <p:nvSpPr>
          <p:cNvPr id="22" name="Caption_148483"/>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3</a:t>
            </a:r>
          </a:p>
        </p:txBody>
      </p:sp>
      <p:sp>
        <p:nvSpPr>
          <p:cNvPr id="23" name="Caption_148486"/>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4c?</a:t>
            </a:r>
          </a:p>
        </p:txBody>
      </p:sp>
      <p:sp>
        <p:nvSpPr>
          <p:cNvPr id="24" name="Caption_148485"/>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4b?</a:t>
            </a:r>
          </a:p>
        </p:txBody>
      </p:sp>
      <p:sp>
        <p:nvSpPr>
          <p:cNvPr id="25" name="Caption_148484"/>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4a?</a:t>
            </a:r>
          </a:p>
        </p:txBody>
      </p:sp>
      <p:sp>
        <p:nvSpPr>
          <p:cNvPr id="5" name="Footer Placeholder 4"/>
          <p:cNvSpPr>
            <a:spLocks noGrp="1"/>
          </p:cNvSpPr>
          <p:nvPr>
            <p:ph type="ftr" sz="quarter" idx="11"/>
          </p:nvPr>
        </p:nvSpPr>
        <p:spPr/>
        <p:txBody>
          <a:bodyPr/>
          <a:lstStyle/>
          <a:p>
            <a:pPr>
              <a:defRPr/>
            </a:pPr>
            <a:r>
              <a:rPr lang="da-DK"/>
              <a:t>Træningsmodul 4 – At vise empati I</a:t>
            </a:r>
            <a:endParaRPr lang="de-DE"/>
          </a:p>
        </p:txBody>
      </p:sp>
      <p:sp>
        <p:nvSpPr>
          <p:cNvPr id="6" name="Slide Number Placeholder 5"/>
          <p:cNvSpPr>
            <a:spLocks noGrp="1"/>
          </p:cNvSpPr>
          <p:nvPr>
            <p:ph type="sldNum" sz="quarter" idx="12"/>
          </p:nvPr>
        </p:nvSpPr>
        <p:spPr/>
        <p:txBody>
          <a:bodyPr/>
          <a:lstStyle/>
          <a:p>
            <a:fld id="{0BEAE673-00A4-4C7C-AE5F-96AF468B3BF6}" type="slidenum">
              <a:rPr lang="de-DE" altLang="de-DE" smtClean="0"/>
              <a:pPr/>
              <a:t>71</a:t>
            </a:fld>
            <a:endParaRPr lang="de-DE" altLang="de-DE"/>
          </a:p>
        </p:txBody>
      </p:sp>
      <p:sp>
        <p:nvSpPr>
          <p:cNvPr id="28"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da-DK" altLang="de-DE" sz="2000" dirty="0">
                <a:solidFill>
                  <a:srgbClr val="333333"/>
                </a:solidFill>
                <a:latin typeface="Calibri Light"/>
              </a:rPr>
              <a:t>Hvordan vil ovenstående historie udvikle sig?</a:t>
            </a:r>
          </a:p>
          <a:p>
            <a:pPr algn="ctr" eaLnBrk="1" hangingPunct="1">
              <a:spcBef>
                <a:spcPts val="1200"/>
              </a:spcBef>
              <a:spcAft>
                <a:spcPts val="0"/>
              </a:spcAft>
              <a:buClrTx/>
              <a:buNone/>
            </a:pPr>
            <a:r>
              <a:rPr lang="da-DK" altLang="de-DE" sz="2000" dirty="0">
                <a:solidFill>
                  <a:srgbClr val="333333"/>
                </a:solidFill>
                <a:latin typeface="Calibri Light"/>
              </a:rPr>
              <a:t>Drøft sandsynligheden for følgende muligheder:</a:t>
            </a:r>
            <a:endParaRPr lang="en-US" altLang="de-DE" sz="2000" i="1" dirty="0">
              <a:solidFill>
                <a:srgbClr val="333333"/>
              </a:solidFill>
              <a:latin typeface="Calibri Light"/>
            </a:endParaRP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Hvad er kvindens intentioner?</a:t>
            </a:r>
          </a:p>
        </p:txBody>
      </p:sp>
      <p:pic>
        <p:nvPicPr>
          <p:cNvPr id="18" name="Picture 6" descr="08-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 name="Picture 5" descr="08-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7" descr="08-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1" name="Picture 4" descr="08-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2" name="Picture 3" descr="08-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3" name="Picture 2" descr="08-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24" name="Caption_150530"/>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1</a:t>
            </a:r>
          </a:p>
        </p:txBody>
      </p:sp>
      <p:sp>
        <p:nvSpPr>
          <p:cNvPr id="25" name="Caption_150531"/>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2</a:t>
            </a:r>
          </a:p>
        </p:txBody>
      </p:sp>
      <p:sp>
        <p:nvSpPr>
          <p:cNvPr id="26" name="Caption_150532"/>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3</a:t>
            </a:r>
          </a:p>
        </p:txBody>
      </p:sp>
      <p:sp>
        <p:nvSpPr>
          <p:cNvPr id="27" name="Caption_150535"/>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dirty="0">
                <a:solidFill>
                  <a:srgbClr val="000000"/>
                </a:solidFill>
                <a:latin typeface="+mn-lt"/>
                <a:cs typeface="+mn-cs"/>
              </a:rPr>
              <a:t>4c?</a:t>
            </a:r>
          </a:p>
        </p:txBody>
      </p:sp>
      <p:sp>
        <p:nvSpPr>
          <p:cNvPr id="28" name="Caption_150534"/>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4b?</a:t>
            </a:r>
          </a:p>
        </p:txBody>
      </p:sp>
      <p:sp>
        <p:nvSpPr>
          <p:cNvPr id="29" name="Caption_150533"/>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4a?</a:t>
            </a:r>
          </a:p>
        </p:txBody>
      </p:sp>
      <p:sp>
        <p:nvSpPr>
          <p:cNvPr id="5" name="Footer Placeholder 4"/>
          <p:cNvSpPr>
            <a:spLocks noGrp="1"/>
          </p:cNvSpPr>
          <p:nvPr>
            <p:ph type="ftr" sz="quarter" idx="11"/>
          </p:nvPr>
        </p:nvSpPr>
        <p:spPr/>
        <p:txBody>
          <a:bodyPr/>
          <a:lstStyle/>
          <a:p>
            <a:pPr>
              <a:defRPr/>
            </a:pPr>
            <a:r>
              <a:rPr lang="da-DK"/>
              <a:t>Træningsmodul 4 – At vise empati I</a:t>
            </a:r>
            <a:endParaRPr lang="de-DE"/>
          </a:p>
        </p:txBody>
      </p:sp>
      <p:sp>
        <p:nvSpPr>
          <p:cNvPr id="6" name="Slide Number Placeholder 5"/>
          <p:cNvSpPr>
            <a:spLocks noGrp="1"/>
          </p:cNvSpPr>
          <p:nvPr>
            <p:ph type="sldNum" sz="quarter" idx="12"/>
          </p:nvPr>
        </p:nvSpPr>
        <p:spPr/>
        <p:txBody>
          <a:bodyPr/>
          <a:lstStyle/>
          <a:p>
            <a:fld id="{0BEAE673-00A4-4C7C-AE5F-96AF468B3BF6}" type="slidenum">
              <a:rPr lang="de-DE" altLang="de-DE" smtClean="0"/>
              <a:pPr/>
              <a:t>72</a:t>
            </a:fld>
            <a:endParaRPr lang="de-DE" altLang="de-DE"/>
          </a:p>
        </p:txBody>
      </p:sp>
      <p:sp>
        <p:nvSpPr>
          <p:cNvPr id="32"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da-DK" altLang="de-DE" sz="2000" dirty="0">
                <a:solidFill>
                  <a:srgbClr val="333333"/>
                </a:solidFill>
                <a:latin typeface="Calibri Light"/>
              </a:rPr>
              <a:t>Hvordan vil ovenstående historie udvikle sig?</a:t>
            </a:r>
          </a:p>
          <a:p>
            <a:pPr algn="ctr" eaLnBrk="1" hangingPunct="1">
              <a:spcBef>
                <a:spcPts val="1200"/>
              </a:spcBef>
              <a:spcAft>
                <a:spcPts val="0"/>
              </a:spcAft>
              <a:buClrTx/>
              <a:buNone/>
            </a:pPr>
            <a:r>
              <a:rPr lang="da-DK" altLang="de-DE" sz="2000" dirty="0">
                <a:solidFill>
                  <a:srgbClr val="333333"/>
                </a:solidFill>
                <a:latin typeface="Calibri Light"/>
              </a:rPr>
              <a:t>Drøft sandsynligheden for følgende muligheder:</a:t>
            </a:r>
            <a:endParaRPr lang="en-US" altLang="de-DE" sz="2000" i="1" dirty="0">
              <a:solidFill>
                <a:srgbClr val="333333"/>
              </a:solidFill>
              <a:latin typeface="Calibri Light"/>
            </a:endParaRP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Det korrekte svar er 4b!</a:t>
            </a:r>
          </a:p>
        </p:txBody>
      </p:sp>
      <p:pic>
        <p:nvPicPr>
          <p:cNvPr id="13" name="Picture 4" descr="08-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4" name="Picture 3" descr="08-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5" name="Picture 2" descr="08-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6" name="Picture 3" descr="08-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7" name="Caption_14"/>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1</a:t>
            </a:r>
          </a:p>
        </p:txBody>
      </p:sp>
      <p:sp>
        <p:nvSpPr>
          <p:cNvPr id="18" name="Caption_15"/>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2</a:t>
            </a:r>
          </a:p>
        </p:txBody>
      </p:sp>
      <p:sp>
        <p:nvSpPr>
          <p:cNvPr id="19" name="Caption_16"/>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3</a:t>
            </a:r>
          </a:p>
        </p:txBody>
      </p:sp>
      <p:sp>
        <p:nvSpPr>
          <p:cNvPr id="20" name="Caption_152579"/>
          <p:cNvSpPr txBox="1">
            <a:spLocks noChangeArrowheads="1"/>
          </p:cNvSpPr>
          <p:nvPr/>
        </p:nvSpPr>
        <p:spPr bwMode="auto">
          <a:xfrm>
            <a:off x="5858584" y="6328664"/>
            <a:ext cx="44435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4b</a:t>
            </a:r>
          </a:p>
        </p:txBody>
      </p:sp>
      <p:sp>
        <p:nvSpPr>
          <p:cNvPr id="5" name="Footer Placeholder 4"/>
          <p:cNvSpPr>
            <a:spLocks noGrp="1"/>
          </p:cNvSpPr>
          <p:nvPr>
            <p:ph type="ftr" sz="quarter" idx="11"/>
          </p:nvPr>
        </p:nvSpPr>
        <p:spPr/>
        <p:txBody>
          <a:bodyPr/>
          <a:lstStyle/>
          <a:p>
            <a:pPr>
              <a:defRPr/>
            </a:pPr>
            <a:r>
              <a:rPr lang="da-DK"/>
              <a:t>Træningsmodul 4 – At vise empati I</a:t>
            </a:r>
            <a:endParaRPr lang="de-DE"/>
          </a:p>
        </p:txBody>
      </p:sp>
      <p:sp>
        <p:nvSpPr>
          <p:cNvPr id="6" name="Slide Number Placeholder 5"/>
          <p:cNvSpPr>
            <a:spLocks noGrp="1"/>
          </p:cNvSpPr>
          <p:nvPr>
            <p:ph type="sldNum" sz="quarter" idx="12"/>
          </p:nvPr>
        </p:nvSpPr>
        <p:spPr/>
        <p:txBody>
          <a:bodyPr/>
          <a:lstStyle/>
          <a:p>
            <a:fld id="{0BEAE673-00A4-4C7C-AE5F-96AF468B3BF6}" type="slidenum">
              <a:rPr lang="de-DE" altLang="de-DE" smtClean="0"/>
              <a:pPr/>
              <a:t>73</a:t>
            </a:fld>
            <a:endParaRPr lang="de-DE" altLang="de-DE"/>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a-DK" sz="3600">
                <a:latin typeface="+mn-lt"/>
                <a:ea typeface="+mn-ea"/>
                <a:cs typeface="+mn-cs"/>
              </a:rPr>
              <a:t>Hvad planlægger kvinden at gøre?</a:t>
            </a:r>
            <a:endParaRPr lang="en-US" sz="3600">
              <a:latin typeface="+mn-lt"/>
              <a:ea typeface="+mn-ea"/>
              <a:cs typeface="+mn-cs"/>
            </a:endParaRPr>
          </a:p>
        </p:txBody>
      </p:sp>
      <p:pic>
        <p:nvPicPr>
          <p:cNvPr id="14" name="Picture 5" descr="09-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5" name="Picture 4" descr="09-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6" name="Picture 6" descr="09-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7" name="Picture 2" descr="09-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sp>
        <p:nvSpPr>
          <p:cNvPr id="18" name="Caption_16"/>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4c?</a:t>
            </a:r>
          </a:p>
        </p:txBody>
      </p:sp>
      <p:sp>
        <p:nvSpPr>
          <p:cNvPr id="19" name="Caption_18"/>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4b?</a:t>
            </a:r>
          </a:p>
        </p:txBody>
      </p:sp>
      <p:sp>
        <p:nvSpPr>
          <p:cNvPr id="20" name="Caption_17"/>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4a?</a:t>
            </a:r>
          </a:p>
        </p:txBody>
      </p:sp>
      <p:sp>
        <p:nvSpPr>
          <p:cNvPr id="21" name="Caption_154626"/>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3</a:t>
            </a:r>
          </a:p>
        </p:txBody>
      </p:sp>
      <p:sp>
        <p:nvSpPr>
          <p:cNvPr id="5" name="Footer Placeholder 4"/>
          <p:cNvSpPr>
            <a:spLocks noGrp="1"/>
          </p:cNvSpPr>
          <p:nvPr>
            <p:ph type="ftr" sz="quarter" idx="11"/>
          </p:nvPr>
        </p:nvSpPr>
        <p:spPr/>
        <p:txBody>
          <a:bodyPr/>
          <a:lstStyle/>
          <a:p>
            <a:pPr>
              <a:defRPr/>
            </a:pPr>
            <a:r>
              <a:rPr lang="da-DK"/>
              <a:t>Træningsmodul 4 – At vise empati I</a:t>
            </a:r>
            <a:endParaRPr lang="de-DE"/>
          </a:p>
        </p:txBody>
      </p:sp>
      <p:sp>
        <p:nvSpPr>
          <p:cNvPr id="6" name="Slide Number Placeholder 5"/>
          <p:cNvSpPr>
            <a:spLocks noGrp="1"/>
          </p:cNvSpPr>
          <p:nvPr>
            <p:ph type="sldNum" sz="quarter" idx="12"/>
          </p:nvPr>
        </p:nvSpPr>
        <p:spPr/>
        <p:txBody>
          <a:bodyPr/>
          <a:lstStyle/>
          <a:p>
            <a:fld id="{0BEAE673-00A4-4C7C-AE5F-96AF468B3BF6}" type="slidenum">
              <a:rPr lang="de-DE" altLang="de-DE" smtClean="0"/>
              <a:pPr/>
              <a:t>74</a:t>
            </a:fld>
            <a:endParaRPr lang="de-DE" altLang="de-DE"/>
          </a:p>
        </p:txBody>
      </p:sp>
      <p:sp>
        <p:nvSpPr>
          <p:cNvPr id="24"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da-DK" altLang="de-DE" sz="2000" dirty="0">
                <a:solidFill>
                  <a:srgbClr val="333333"/>
                </a:solidFill>
                <a:latin typeface="Calibri Light"/>
              </a:rPr>
              <a:t>Hvordan vil ovenstående historie udvikle sig?</a:t>
            </a:r>
          </a:p>
          <a:p>
            <a:pPr algn="ctr" eaLnBrk="1" hangingPunct="1">
              <a:spcBef>
                <a:spcPts val="1200"/>
              </a:spcBef>
              <a:spcAft>
                <a:spcPts val="0"/>
              </a:spcAft>
              <a:buClrTx/>
              <a:buNone/>
            </a:pPr>
            <a:r>
              <a:rPr lang="da-DK" altLang="de-DE" sz="2000" dirty="0">
                <a:solidFill>
                  <a:srgbClr val="333333"/>
                </a:solidFill>
                <a:latin typeface="Calibri Light"/>
              </a:rPr>
              <a:t>Drøft sandsynligheden for følgende muligheder:</a:t>
            </a:r>
            <a:endParaRPr lang="en-US" altLang="de-DE" sz="2000" i="1" dirty="0">
              <a:solidFill>
                <a:srgbClr val="333333"/>
              </a:solidFill>
              <a:latin typeface="Calibri Light"/>
            </a:endParaRP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a-DK" sz="3600">
                <a:latin typeface="+mn-lt"/>
                <a:ea typeface="+mn-ea"/>
                <a:cs typeface="+mn-cs"/>
              </a:rPr>
              <a:t>Hvad planlægger kvinden at gøre?</a:t>
            </a:r>
            <a:endParaRPr lang="en-US" sz="3600">
              <a:latin typeface="+mn-lt"/>
              <a:ea typeface="+mn-ea"/>
              <a:cs typeface="+mn-cs"/>
            </a:endParaRPr>
          </a:p>
        </p:txBody>
      </p:sp>
      <p:pic>
        <p:nvPicPr>
          <p:cNvPr id="16" name="Picture 5" descr="09-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 name="Picture 4" descr="09-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8" name="Picture 6" descr="09-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9" name="Picture 3" descr="09-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20" name="Picture 2" descr="09-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sp>
        <p:nvSpPr>
          <p:cNvPr id="21" name="Caption_156674"/>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2</a:t>
            </a:r>
          </a:p>
        </p:txBody>
      </p:sp>
      <p:sp>
        <p:nvSpPr>
          <p:cNvPr id="22" name="Caption_156675"/>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3</a:t>
            </a:r>
          </a:p>
        </p:txBody>
      </p:sp>
      <p:sp>
        <p:nvSpPr>
          <p:cNvPr id="23" name="Caption_156678"/>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4c?</a:t>
            </a:r>
          </a:p>
        </p:txBody>
      </p:sp>
      <p:sp>
        <p:nvSpPr>
          <p:cNvPr id="24" name="Caption_156677"/>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4b?</a:t>
            </a:r>
          </a:p>
        </p:txBody>
      </p:sp>
      <p:sp>
        <p:nvSpPr>
          <p:cNvPr id="25" name="Caption_156676"/>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4a?</a:t>
            </a:r>
          </a:p>
        </p:txBody>
      </p:sp>
      <p:sp>
        <p:nvSpPr>
          <p:cNvPr id="5" name="Footer Placeholder 4"/>
          <p:cNvSpPr>
            <a:spLocks noGrp="1"/>
          </p:cNvSpPr>
          <p:nvPr>
            <p:ph type="ftr" sz="quarter" idx="11"/>
          </p:nvPr>
        </p:nvSpPr>
        <p:spPr/>
        <p:txBody>
          <a:bodyPr/>
          <a:lstStyle/>
          <a:p>
            <a:pPr>
              <a:defRPr/>
            </a:pPr>
            <a:r>
              <a:rPr lang="da-DK"/>
              <a:t>Træningsmodul 4 – At vise empati I</a:t>
            </a:r>
            <a:endParaRPr lang="de-DE"/>
          </a:p>
        </p:txBody>
      </p:sp>
      <p:sp>
        <p:nvSpPr>
          <p:cNvPr id="6" name="Slide Number Placeholder 5"/>
          <p:cNvSpPr>
            <a:spLocks noGrp="1"/>
          </p:cNvSpPr>
          <p:nvPr>
            <p:ph type="sldNum" sz="quarter" idx="12"/>
          </p:nvPr>
        </p:nvSpPr>
        <p:spPr/>
        <p:txBody>
          <a:bodyPr/>
          <a:lstStyle/>
          <a:p>
            <a:fld id="{0BEAE673-00A4-4C7C-AE5F-96AF468B3BF6}" type="slidenum">
              <a:rPr lang="de-DE" altLang="de-DE" smtClean="0"/>
              <a:pPr/>
              <a:t>75</a:t>
            </a:fld>
            <a:endParaRPr lang="de-DE" altLang="de-DE"/>
          </a:p>
        </p:txBody>
      </p:sp>
      <p:sp>
        <p:nvSpPr>
          <p:cNvPr id="28"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da-DK" altLang="de-DE" sz="2000" dirty="0">
                <a:solidFill>
                  <a:srgbClr val="333333"/>
                </a:solidFill>
                <a:latin typeface="Calibri Light"/>
              </a:rPr>
              <a:t>Hvordan vil ovenstående historie udvikle sig?</a:t>
            </a:r>
          </a:p>
          <a:p>
            <a:pPr algn="ctr" eaLnBrk="1" hangingPunct="1">
              <a:spcBef>
                <a:spcPts val="1200"/>
              </a:spcBef>
              <a:spcAft>
                <a:spcPts val="0"/>
              </a:spcAft>
              <a:buClrTx/>
              <a:buNone/>
            </a:pPr>
            <a:r>
              <a:rPr lang="da-DK" altLang="de-DE" sz="2000" dirty="0">
                <a:solidFill>
                  <a:srgbClr val="333333"/>
                </a:solidFill>
                <a:latin typeface="Calibri Light"/>
              </a:rPr>
              <a:t>Drøft sandsynligheden for følgende muligheder:</a:t>
            </a:r>
            <a:endParaRPr lang="en-US" altLang="de-DE" sz="2000" i="1" dirty="0">
              <a:solidFill>
                <a:srgbClr val="333333"/>
              </a:solidFill>
              <a:latin typeface="Calibri Light"/>
            </a:endParaRP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a-DK" sz="3600">
                <a:latin typeface="+mn-lt"/>
                <a:ea typeface="+mn-ea"/>
                <a:cs typeface="+mn-cs"/>
              </a:rPr>
              <a:t>Hvad planlægger kvinden at gøre?</a:t>
            </a:r>
            <a:endParaRPr lang="en-US" sz="3600">
              <a:latin typeface="+mn-lt"/>
              <a:ea typeface="+mn-ea"/>
              <a:cs typeface="+mn-cs"/>
            </a:endParaRPr>
          </a:p>
        </p:txBody>
      </p:sp>
      <p:pic>
        <p:nvPicPr>
          <p:cNvPr id="18" name="Picture 5" descr="09-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 name="Picture 4" descr="09-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6" descr="09-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1" name="Picture 4" descr="09-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2" name="Picture 3" descr="09-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3" name="Picture 2" descr="09-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24" name="Caption_20"/>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4c?</a:t>
            </a:r>
          </a:p>
        </p:txBody>
      </p:sp>
      <p:sp>
        <p:nvSpPr>
          <p:cNvPr id="25" name="Caption_22"/>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4b?</a:t>
            </a:r>
          </a:p>
        </p:txBody>
      </p:sp>
      <p:sp>
        <p:nvSpPr>
          <p:cNvPr id="26" name="Caption_21"/>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4a?</a:t>
            </a:r>
          </a:p>
        </p:txBody>
      </p:sp>
      <p:sp>
        <p:nvSpPr>
          <p:cNvPr id="27" name="Caption_158722"/>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dirty="0">
                <a:solidFill>
                  <a:srgbClr val="000000"/>
                </a:solidFill>
                <a:latin typeface="+mn-lt"/>
                <a:cs typeface="+mn-cs"/>
              </a:rPr>
              <a:t>1</a:t>
            </a:r>
          </a:p>
        </p:txBody>
      </p:sp>
      <p:sp>
        <p:nvSpPr>
          <p:cNvPr id="28" name="Caption_158723"/>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2</a:t>
            </a:r>
          </a:p>
        </p:txBody>
      </p:sp>
      <p:sp>
        <p:nvSpPr>
          <p:cNvPr id="29" name="Caption_158724"/>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dirty="0">
                <a:solidFill>
                  <a:srgbClr val="000000"/>
                </a:solidFill>
                <a:latin typeface="+mn-lt"/>
                <a:cs typeface="+mn-cs"/>
              </a:rPr>
              <a:t>3</a:t>
            </a:r>
          </a:p>
        </p:txBody>
      </p:sp>
      <p:sp>
        <p:nvSpPr>
          <p:cNvPr id="5" name="Footer Placeholder 4"/>
          <p:cNvSpPr>
            <a:spLocks noGrp="1"/>
          </p:cNvSpPr>
          <p:nvPr>
            <p:ph type="ftr" sz="quarter" idx="11"/>
          </p:nvPr>
        </p:nvSpPr>
        <p:spPr/>
        <p:txBody>
          <a:bodyPr/>
          <a:lstStyle/>
          <a:p>
            <a:pPr>
              <a:defRPr/>
            </a:pPr>
            <a:r>
              <a:rPr lang="da-DK"/>
              <a:t>Træningsmodul 4 – At vise empati I</a:t>
            </a:r>
            <a:endParaRPr lang="de-DE"/>
          </a:p>
        </p:txBody>
      </p:sp>
      <p:sp>
        <p:nvSpPr>
          <p:cNvPr id="6" name="Slide Number Placeholder 5"/>
          <p:cNvSpPr>
            <a:spLocks noGrp="1"/>
          </p:cNvSpPr>
          <p:nvPr>
            <p:ph type="sldNum" sz="quarter" idx="12"/>
          </p:nvPr>
        </p:nvSpPr>
        <p:spPr/>
        <p:txBody>
          <a:bodyPr/>
          <a:lstStyle/>
          <a:p>
            <a:fld id="{0BEAE673-00A4-4C7C-AE5F-96AF468B3BF6}" type="slidenum">
              <a:rPr lang="de-DE" altLang="de-DE" smtClean="0"/>
              <a:pPr/>
              <a:t>76</a:t>
            </a:fld>
            <a:endParaRPr lang="de-DE" altLang="de-DE"/>
          </a:p>
        </p:txBody>
      </p:sp>
      <p:sp>
        <p:nvSpPr>
          <p:cNvPr id="32"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da-DK" altLang="de-DE" sz="2000" dirty="0">
                <a:solidFill>
                  <a:srgbClr val="333333"/>
                </a:solidFill>
                <a:latin typeface="Calibri Light"/>
              </a:rPr>
              <a:t>Hvordan vil ovenstående historie udvikle sig?</a:t>
            </a:r>
          </a:p>
          <a:p>
            <a:pPr algn="ctr" eaLnBrk="1" hangingPunct="1">
              <a:spcBef>
                <a:spcPts val="1200"/>
              </a:spcBef>
              <a:spcAft>
                <a:spcPts val="0"/>
              </a:spcAft>
              <a:buClrTx/>
              <a:buNone/>
            </a:pPr>
            <a:r>
              <a:rPr lang="da-DK" altLang="de-DE" sz="2000" dirty="0">
                <a:solidFill>
                  <a:srgbClr val="333333"/>
                </a:solidFill>
                <a:latin typeface="Calibri Light"/>
              </a:rPr>
              <a:t>Drøft sandsynligheden for følgende muligheder:</a:t>
            </a:r>
            <a:endParaRPr lang="en-US" altLang="de-DE" sz="2000" i="1" dirty="0">
              <a:solidFill>
                <a:srgbClr val="333333"/>
              </a:solidFill>
              <a:latin typeface="Calibri Light"/>
            </a:endParaRP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Det korrekte svar er 4b!</a:t>
            </a:r>
          </a:p>
        </p:txBody>
      </p:sp>
      <p:pic>
        <p:nvPicPr>
          <p:cNvPr id="13" name="Picture 4" descr="09-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4" name="Picture 3" descr="09-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5" name="Picture 2" descr="09-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6" name="Picture 5" descr="09-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7" name="Caption_14"/>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dirty="0">
                <a:solidFill>
                  <a:srgbClr val="000000"/>
                </a:solidFill>
                <a:latin typeface="+mn-lt"/>
                <a:cs typeface="+mn-cs"/>
              </a:rPr>
              <a:t>1</a:t>
            </a:r>
          </a:p>
        </p:txBody>
      </p:sp>
      <p:sp>
        <p:nvSpPr>
          <p:cNvPr id="18" name="Caption_15"/>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2</a:t>
            </a:r>
          </a:p>
        </p:txBody>
      </p:sp>
      <p:sp>
        <p:nvSpPr>
          <p:cNvPr id="19" name="Caption_16"/>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dirty="0">
                <a:solidFill>
                  <a:srgbClr val="000000"/>
                </a:solidFill>
                <a:latin typeface="+mn-lt"/>
                <a:cs typeface="+mn-cs"/>
              </a:rPr>
              <a:t>3</a:t>
            </a:r>
          </a:p>
        </p:txBody>
      </p:sp>
      <p:sp>
        <p:nvSpPr>
          <p:cNvPr id="20" name="Caption_160773"/>
          <p:cNvSpPr txBox="1">
            <a:spLocks noChangeArrowheads="1"/>
          </p:cNvSpPr>
          <p:nvPr/>
        </p:nvSpPr>
        <p:spPr bwMode="auto">
          <a:xfrm>
            <a:off x="5858584" y="6328664"/>
            <a:ext cx="44435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4b</a:t>
            </a:r>
          </a:p>
        </p:txBody>
      </p:sp>
      <p:sp>
        <p:nvSpPr>
          <p:cNvPr id="5" name="Footer Placeholder 4"/>
          <p:cNvSpPr>
            <a:spLocks noGrp="1"/>
          </p:cNvSpPr>
          <p:nvPr>
            <p:ph type="ftr" sz="quarter" idx="11"/>
          </p:nvPr>
        </p:nvSpPr>
        <p:spPr/>
        <p:txBody>
          <a:bodyPr/>
          <a:lstStyle/>
          <a:p>
            <a:pPr>
              <a:defRPr/>
            </a:pPr>
            <a:r>
              <a:rPr lang="da-DK"/>
              <a:t>Træningsmodul 4 – At vise empati I</a:t>
            </a:r>
            <a:endParaRPr lang="de-DE"/>
          </a:p>
        </p:txBody>
      </p:sp>
      <p:sp>
        <p:nvSpPr>
          <p:cNvPr id="6" name="Slide Number Placeholder 5"/>
          <p:cNvSpPr>
            <a:spLocks noGrp="1"/>
          </p:cNvSpPr>
          <p:nvPr>
            <p:ph type="sldNum" sz="quarter" idx="12"/>
          </p:nvPr>
        </p:nvSpPr>
        <p:spPr/>
        <p:txBody>
          <a:bodyPr/>
          <a:lstStyle/>
          <a:p>
            <a:fld id="{0BEAE673-00A4-4C7C-AE5F-96AF468B3BF6}" type="slidenum">
              <a:rPr lang="de-DE" altLang="de-DE" smtClean="0"/>
              <a:pPr/>
              <a:t>77</a:t>
            </a:fld>
            <a:endParaRPr lang="de-DE" altLang="de-DE"/>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Hvad er drengens intentioner?</a:t>
            </a:r>
          </a:p>
        </p:txBody>
      </p:sp>
      <p:pic>
        <p:nvPicPr>
          <p:cNvPr id="14" name="Picture 6" descr="10-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220370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5" name="Picture 5" descr="10-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6" name="Picture 4" descr="10-b"/>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 name="Picture 3" descr="10-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8" name="Caption_162822"/>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3</a:t>
            </a:r>
          </a:p>
        </p:txBody>
      </p:sp>
      <p:sp>
        <p:nvSpPr>
          <p:cNvPr id="19" name="Caption_162821"/>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4c?</a:t>
            </a:r>
          </a:p>
        </p:txBody>
      </p:sp>
      <p:sp>
        <p:nvSpPr>
          <p:cNvPr id="20" name="Caption_162820"/>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4b?</a:t>
            </a:r>
          </a:p>
        </p:txBody>
      </p:sp>
      <p:sp>
        <p:nvSpPr>
          <p:cNvPr id="21" name="Caption_162819"/>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4a?</a:t>
            </a:r>
          </a:p>
        </p:txBody>
      </p:sp>
      <p:sp>
        <p:nvSpPr>
          <p:cNvPr id="5" name="Footer Placeholder 4"/>
          <p:cNvSpPr>
            <a:spLocks noGrp="1"/>
          </p:cNvSpPr>
          <p:nvPr>
            <p:ph type="ftr" sz="quarter" idx="11"/>
          </p:nvPr>
        </p:nvSpPr>
        <p:spPr/>
        <p:txBody>
          <a:bodyPr/>
          <a:lstStyle/>
          <a:p>
            <a:pPr>
              <a:defRPr/>
            </a:pPr>
            <a:r>
              <a:rPr lang="da-DK"/>
              <a:t>Træningsmodul 4 – At vise empati I</a:t>
            </a:r>
            <a:endParaRPr lang="de-DE"/>
          </a:p>
        </p:txBody>
      </p:sp>
      <p:sp>
        <p:nvSpPr>
          <p:cNvPr id="6" name="Slide Number Placeholder 5"/>
          <p:cNvSpPr>
            <a:spLocks noGrp="1"/>
          </p:cNvSpPr>
          <p:nvPr>
            <p:ph type="sldNum" sz="quarter" idx="12"/>
          </p:nvPr>
        </p:nvSpPr>
        <p:spPr/>
        <p:txBody>
          <a:bodyPr/>
          <a:lstStyle/>
          <a:p>
            <a:fld id="{0BEAE673-00A4-4C7C-AE5F-96AF468B3BF6}" type="slidenum">
              <a:rPr lang="de-DE" altLang="de-DE" smtClean="0"/>
              <a:pPr/>
              <a:t>78</a:t>
            </a:fld>
            <a:endParaRPr lang="de-DE" altLang="de-DE"/>
          </a:p>
        </p:txBody>
      </p:sp>
      <p:sp>
        <p:nvSpPr>
          <p:cNvPr id="24"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da-DK" altLang="de-DE" sz="2000" dirty="0">
                <a:solidFill>
                  <a:srgbClr val="333333"/>
                </a:solidFill>
                <a:latin typeface="Calibri Light"/>
              </a:rPr>
              <a:t>Hvordan vil ovenstående historie udvikle sig?</a:t>
            </a:r>
          </a:p>
          <a:p>
            <a:pPr algn="ctr" eaLnBrk="1" hangingPunct="1">
              <a:spcBef>
                <a:spcPts val="1200"/>
              </a:spcBef>
              <a:spcAft>
                <a:spcPts val="0"/>
              </a:spcAft>
              <a:buClrTx/>
              <a:buNone/>
            </a:pPr>
            <a:r>
              <a:rPr lang="da-DK" altLang="de-DE" sz="2000" dirty="0">
                <a:solidFill>
                  <a:srgbClr val="333333"/>
                </a:solidFill>
                <a:latin typeface="Calibri Light"/>
              </a:rPr>
              <a:t>Drøft sandsynligheden for følgende muligheder:</a:t>
            </a:r>
            <a:endParaRPr lang="en-US" altLang="de-DE" sz="2000" i="1" dirty="0">
              <a:solidFill>
                <a:srgbClr val="333333"/>
              </a:solidFill>
              <a:latin typeface="Calibri Light"/>
            </a:endParaRP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Hvad er drengens intentioner?</a:t>
            </a:r>
          </a:p>
        </p:txBody>
      </p:sp>
      <p:pic>
        <p:nvPicPr>
          <p:cNvPr id="16" name="Picture 5" descr="10-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 name="Picture 4" descr="10-b"/>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8" name="Picture 3" descr="10-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 name="Picture 7" descr="10-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995160" y="220370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6" descr="10-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sp>
        <p:nvSpPr>
          <p:cNvPr id="21" name="Caption_21"/>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4c?</a:t>
            </a:r>
          </a:p>
        </p:txBody>
      </p:sp>
      <p:sp>
        <p:nvSpPr>
          <p:cNvPr id="22" name="Caption_20"/>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4b?</a:t>
            </a:r>
          </a:p>
        </p:txBody>
      </p:sp>
      <p:sp>
        <p:nvSpPr>
          <p:cNvPr id="23" name="Caption_19"/>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4a?</a:t>
            </a:r>
          </a:p>
        </p:txBody>
      </p:sp>
      <p:sp>
        <p:nvSpPr>
          <p:cNvPr id="24" name="Caption_164870"/>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2</a:t>
            </a:r>
          </a:p>
        </p:txBody>
      </p:sp>
      <p:sp>
        <p:nvSpPr>
          <p:cNvPr id="25" name="Caption_164871"/>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3</a:t>
            </a:r>
          </a:p>
        </p:txBody>
      </p:sp>
      <p:sp>
        <p:nvSpPr>
          <p:cNvPr id="5" name="Footer Placeholder 4"/>
          <p:cNvSpPr>
            <a:spLocks noGrp="1"/>
          </p:cNvSpPr>
          <p:nvPr>
            <p:ph type="ftr" sz="quarter" idx="11"/>
          </p:nvPr>
        </p:nvSpPr>
        <p:spPr/>
        <p:txBody>
          <a:bodyPr/>
          <a:lstStyle/>
          <a:p>
            <a:pPr>
              <a:defRPr/>
            </a:pPr>
            <a:r>
              <a:rPr lang="da-DK"/>
              <a:t>Træningsmodul 4 – At vise empati I</a:t>
            </a:r>
            <a:endParaRPr lang="de-DE"/>
          </a:p>
        </p:txBody>
      </p:sp>
      <p:sp>
        <p:nvSpPr>
          <p:cNvPr id="6" name="Slide Number Placeholder 5"/>
          <p:cNvSpPr>
            <a:spLocks noGrp="1"/>
          </p:cNvSpPr>
          <p:nvPr>
            <p:ph type="sldNum" sz="quarter" idx="12"/>
          </p:nvPr>
        </p:nvSpPr>
        <p:spPr/>
        <p:txBody>
          <a:bodyPr/>
          <a:lstStyle/>
          <a:p>
            <a:fld id="{0BEAE673-00A4-4C7C-AE5F-96AF468B3BF6}" type="slidenum">
              <a:rPr lang="de-DE" altLang="de-DE" smtClean="0"/>
              <a:pPr/>
              <a:t>79</a:t>
            </a:fld>
            <a:endParaRPr lang="de-DE" altLang="de-DE"/>
          </a:p>
        </p:txBody>
      </p:sp>
      <p:sp>
        <p:nvSpPr>
          <p:cNvPr id="28"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da-DK" altLang="de-DE" sz="2000" dirty="0">
                <a:solidFill>
                  <a:srgbClr val="333333"/>
                </a:solidFill>
                <a:latin typeface="Calibri Light"/>
              </a:rPr>
              <a:t>Hvordan vil ovenstående historie udvikle sig?</a:t>
            </a:r>
          </a:p>
          <a:p>
            <a:pPr algn="ctr" eaLnBrk="1" hangingPunct="1">
              <a:spcBef>
                <a:spcPts val="1200"/>
              </a:spcBef>
              <a:spcAft>
                <a:spcPts val="0"/>
              </a:spcAft>
              <a:buClrTx/>
              <a:buNone/>
            </a:pPr>
            <a:r>
              <a:rPr lang="da-DK" altLang="de-DE" sz="2000" dirty="0">
                <a:solidFill>
                  <a:srgbClr val="333333"/>
                </a:solidFill>
                <a:latin typeface="Calibri Light"/>
              </a:rPr>
              <a:t>Drøft sandsynligheden for følgende muligheder:</a:t>
            </a:r>
            <a:endParaRPr lang="en-US" altLang="de-DE" sz="2000" i="1" dirty="0">
              <a:solidFill>
                <a:srgbClr val="333333"/>
              </a:solidFill>
              <a:latin typeface="Calibri Light"/>
            </a:endParaRP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Hvad er drengens intentioner?</a:t>
            </a:r>
          </a:p>
        </p:txBody>
      </p:sp>
      <p:pic>
        <p:nvPicPr>
          <p:cNvPr id="18" name="Picture 5" descr="10-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 name="Picture 4" descr="10-b"/>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3" descr="10-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1" name="Picture 8" descr="10-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889752" y="220370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2" name="Picture 7" descr="10-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3" name="Picture 6" descr="10-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24" name="Caption_23"/>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4c?</a:t>
            </a:r>
          </a:p>
        </p:txBody>
      </p:sp>
      <p:sp>
        <p:nvSpPr>
          <p:cNvPr id="25" name="Caption_22"/>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4b?</a:t>
            </a:r>
          </a:p>
        </p:txBody>
      </p:sp>
      <p:sp>
        <p:nvSpPr>
          <p:cNvPr id="26" name="Caption_21"/>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4a?</a:t>
            </a:r>
          </a:p>
        </p:txBody>
      </p:sp>
      <p:sp>
        <p:nvSpPr>
          <p:cNvPr id="27" name="Caption_166918"/>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1</a:t>
            </a:r>
          </a:p>
        </p:txBody>
      </p:sp>
      <p:sp>
        <p:nvSpPr>
          <p:cNvPr id="28" name="Caption_166919"/>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2</a:t>
            </a:r>
          </a:p>
        </p:txBody>
      </p:sp>
      <p:sp>
        <p:nvSpPr>
          <p:cNvPr id="29" name="Caption_166920"/>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3</a:t>
            </a:r>
          </a:p>
        </p:txBody>
      </p:sp>
      <p:sp>
        <p:nvSpPr>
          <p:cNvPr id="5" name="Footer Placeholder 4"/>
          <p:cNvSpPr>
            <a:spLocks noGrp="1"/>
          </p:cNvSpPr>
          <p:nvPr>
            <p:ph type="ftr" sz="quarter" idx="11"/>
          </p:nvPr>
        </p:nvSpPr>
        <p:spPr/>
        <p:txBody>
          <a:bodyPr/>
          <a:lstStyle/>
          <a:p>
            <a:pPr>
              <a:defRPr/>
            </a:pPr>
            <a:r>
              <a:rPr lang="da-DK"/>
              <a:t>Træningsmodul 4 – At vise empati I</a:t>
            </a:r>
            <a:endParaRPr lang="de-DE"/>
          </a:p>
        </p:txBody>
      </p:sp>
      <p:sp>
        <p:nvSpPr>
          <p:cNvPr id="6" name="Slide Number Placeholder 5"/>
          <p:cNvSpPr>
            <a:spLocks noGrp="1"/>
          </p:cNvSpPr>
          <p:nvPr>
            <p:ph type="sldNum" sz="quarter" idx="12"/>
          </p:nvPr>
        </p:nvSpPr>
        <p:spPr/>
        <p:txBody>
          <a:bodyPr/>
          <a:lstStyle/>
          <a:p>
            <a:fld id="{0BEAE673-00A4-4C7C-AE5F-96AF468B3BF6}" type="slidenum">
              <a:rPr lang="de-DE" altLang="de-DE" smtClean="0"/>
              <a:pPr/>
              <a:t>80</a:t>
            </a:fld>
            <a:endParaRPr lang="de-DE" altLang="de-DE"/>
          </a:p>
        </p:txBody>
      </p:sp>
      <p:sp>
        <p:nvSpPr>
          <p:cNvPr id="32"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da-DK" altLang="de-DE" sz="2000" dirty="0">
                <a:solidFill>
                  <a:srgbClr val="333333"/>
                </a:solidFill>
                <a:latin typeface="Calibri Light"/>
              </a:rPr>
              <a:t>Hvordan vil ovenstående historie udvikle sig?</a:t>
            </a:r>
          </a:p>
          <a:p>
            <a:pPr algn="ctr" eaLnBrk="1" hangingPunct="1">
              <a:spcBef>
                <a:spcPts val="1200"/>
              </a:spcBef>
              <a:spcAft>
                <a:spcPts val="0"/>
              </a:spcAft>
              <a:buClrTx/>
              <a:buNone/>
            </a:pPr>
            <a:r>
              <a:rPr lang="da-DK" altLang="de-DE" sz="2000" dirty="0">
                <a:solidFill>
                  <a:srgbClr val="333333"/>
                </a:solidFill>
                <a:latin typeface="Calibri Light"/>
              </a:rPr>
              <a:t>Drøft sandsynligheden for følgende muligheder:</a:t>
            </a:r>
            <a:endParaRPr lang="en-US" altLang="de-DE" sz="2000" i="1" dirty="0">
              <a:solidFill>
                <a:srgbClr val="333333"/>
              </a:solidFill>
              <a:latin typeface="Calibri Light"/>
            </a:endParaRP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Det korrekte svar er 4a!</a:t>
            </a:r>
          </a:p>
        </p:txBody>
      </p:sp>
      <p:pic>
        <p:nvPicPr>
          <p:cNvPr id="13" name="Picture 8" descr="10-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89752" y="220370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4" name="Picture 7" descr="10-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5" name="Picture 6" descr="10-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6" name="Picture 3" descr="10-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7" name="Caption_15"/>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1</a:t>
            </a:r>
          </a:p>
        </p:txBody>
      </p:sp>
      <p:sp>
        <p:nvSpPr>
          <p:cNvPr id="18" name="Caption_16"/>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2</a:t>
            </a:r>
          </a:p>
        </p:txBody>
      </p:sp>
      <p:sp>
        <p:nvSpPr>
          <p:cNvPr id="19" name="Caption_17"/>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3</a:t>
            </a:r>
          </a:p>
        </p:txBody>
      </p:sp>
      <p:sp>
        <p:nvSpPr>
          <p:cNvPr id="20" name="Caption_168963"/>
          <p:cNvSpPr txBox="1">
            <a:spLocks noChangeArrowheads="1"/>
          </p:cNvSpPr>
          <p:nvPr/>
        </p:nvSpPr>
        <p:spPr bwMode="auto">
          <a:xfrm>
            <a:off x="5864996" y="6328664"/>
            <a:ext cx="43152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4a</a:t>
            </a:r>
          </a:p>
        </p:txBody>
      </p:sp>
      <p:sp>
        <p:nvSpPr>
          <p:cNvPr id="5" name="Footer Placeholder 4"/>
          <p:cNvSpPr>
            <a:spLocks noGrp="1"/>
          </p:cNvSpPr>
          <p:nvPr>
            <p:ph type="ftr" sz="quarter" idx="11"/>
          </p:nvPr>
        </p:nvSpPr>
        <p:spPr/>
        <p:txBody>
          <a:bodyPr/>
          <a:lstStyle/>
          <a:p>
            <a:pPr>
              <a:defRPr/>
            </a:pPr>
            <a:r>
              <a:rPr lang="da-DK"/>
              <a:t>Træningsmodul 4 – At vise empati I</a:t>
            </a:r>
            <a:endParaRPr lang="de-DE"/>
          </a:p>
        </p:txBody>
      </p:sp>
      <p:sp>
        <p:nvSpPr>
          <p:cNvPr id="6" name="Slide Number Placeholder 5"/>
          <p:cNvSpPr>
            <a:spLocks noGrp="1"/>
          </p:cNvSpPr>
          <p:nvPr>
            <p:ph type="sldNum" sz="quarter" idx="12"/>
          </p:nvPr>
        </p:nvSpPr>
        <p:spPr/>
        <p:txBody>
          <a:bodyPr/>
          <a:lstStyle/>
          <a:p>
            <a:fld id="{0BEAE673-00A4-4C7C-AE5F-96AF468B3BF6}" type="slidenum">
              <a:rPr lang="de-DE" altLang="de-DE" smtClean="0"/>
              <a:pPr/>
              <a:t>81</a:t>
            </a:fld>
            <a:endParaRPr lang="de-DE" altLang="de-DE"/>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a-DK" sz="3600">
                <a:latin typeface="+mn-lt"/>
                <a:ea typeface="+mn-ea"/>
                <a:cs typeface="+mn-cs"/>
              </a:rPr>
              <a:t>Hvad planlægger manden at gøre?</a:t>
            </a:r>
            <a:endParaRPr lang="en-US" sz="3600">
              <a:latin typeface="+mn-lt"/>
              <a:ea typeface="+mn-ea"/>
              <a:cs typeface="+mn-cs"/>
            </a:endParaRPr>
          </a:p>
        </p:txBody>
      </p:sp>
      <p:pic>
        <p:nvPicPr>
          <p:cNvPr id="14" name="Picture 4" descr="12-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5" name="Picture 3" descr="12-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6" name="Picture 5" descr="12-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7" name="Picture 2" descr="12-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sp>
        <p:nvSpPr>
          <p:cNvPr id="18" name="Caption_171010"/>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3</a:t>
            </a:r>
          </a:p>
        </p:txBody>
      </p:sp>
      <p:sp>
        <p:nvSpPr>
          <p:cNvPr id="19" name="Caption_171013"/>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4c?</a:t>
            </a:r>
          </a:p>
        </p:txBody>
      </p:sp>
      <p:sp>
        <p:nvSpPr>
          <p:cNvPr id="20" name="Caption_171012"/>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4b?</a:t>
            </a:r>
          </a:p>
        </p:txBody>
      </p:sp>
      <p:sp>
        <p:nvSpPr>
          <p:cNvPr id="21" name="Caption_171011"/>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4a?</a:t>
            </a:r>
          </a:p>
        </p:txBody>
      </p:sp>
      <p:sp>
        <p:nvSpPr>
          <p:cNvPr id="5" name="Footer Placeholder 4"/>
          <p:cNvSpPr>
            <a:spLocks noGrp="1"/>
          </p:cNvSpPr>
          <p:nvPr>
            <p:ph type="ftr" sz="quarter" idx="11"/>
          </p:nvPr>
        </p:nvSpPr>
        <p:spPr/>
        <p:txBody>
          <a:bodyPr/>
          <a:lstStyle/>
          <a:p>
            <a:pPr>
              <a:defRPr/>
            </a:pPr>
            <a:r>
              <a:rPr lang="da-DK"/>
              <a:t>Træningsmodul 4 – At vise empati I</a:t>
            </a:r>
            <a:endParaRPr lang="de-DE"/>
          </a:p>
        </p:txBody>
      </p:sp>
      <p:sp>
        <p:nvSpPr>
          <p:cNvPr id="6" name="Slide Number Placeholder 5"/>
          <p:cNvSpPr>
            <a:spLocks noGrp="1"/>
          </p:cNvSpPr>
          <p:nvPr>
            <p:ph type="sldNum" sz="quarter" idx="12"/>
          </p:nvPr>
        </p:nvSpPr>
        <p:spPr/>
        <p:txBody>
          <a:bodyPr/>
          <a:lstStyle/>
          <a:p>
            <a:fld id="{0BEAE673-00A4-4C7C-AE5F-96AF468B3BF6}" type="slidenum">
              <a:rPr lang="de-DE" altLang="de-DE" smtClean="0"/>
              <a:pPr/>
              <a:t>82</a:t>
            </a:fld>
            <a:endParaRPr lang="de-DE" altLang="de-DE"/>
          </a:p>
        </p:txBody>
      </p:sp>
      <p:sp>
        <p:nvSpPr>
          <p:cNvPr id="24"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da-DK" altLang="de-DE" sz="2000" dirty="0">
                <a:solidFill>
                  <a:srgbClr val="333333"/>
                </a:solidFill>
                <a:latin typeface="Calibri Light"/>
              </a:rPr>
              <a:t>Hvordan vil ovenstående historie udvikle sig?</a:t>
            </a:r>
          </a:p>
          <a:p>
            <a:pPr algn="ctr" eaLnBrk="1" hangingPunct="1">
              <a:spcBef>
                <a:spcPts val="1200"/>
              </a:spcBef>
              <a:spcAft>
                <a:spcPts val="0"/>
              </a:spcAft>
              <a:buClrTx/>
              <a:buNone/>
            </a:pPr>
            <a:r>
              <a:rPr lang="da-DK" altLang="de-DE" sz="2000" dirty="0">
                <a:solidFill>
                  <a:srgbClr val="333333"/>
                </a:solidFill>
                <a:latin typeface="Calibri Light"/>
              </a:rPr>
              <a:t>Drøft sandsynligheden for følgende muligheder:</a:t>
            </a:r>
            <a:endParaRPr lang="en-US" altLang="de-DE" sz="2000" i="1" dirty="0">
              <a:solidFill>
                <a:srgbClr val="333333"/>
              </a:solidFill>
              <a:latin typeface="Calibri Light"/>
            </a:endParaRP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a-DK" sz="3600">
                <a:latin typeface="+mn-lt"/>
                <a:ea typeface="+mn-ea"/>
                <a:cs typeface="+mn-cs"/>
              </a:rPr>
              <a:t>Hvad planlægger manden at gøre?</a:t>
            </a:r>
            <a:endParaRPr lang="en-US" sz="3600">
              <a:latin typeface="+mn-lt"/>
              <a:ea typeface="+mn-ea"/>
              <a:cs typeface="+mn-cs"/>
            </a:endParaRPr>
          </a:p>
        </p:txBody>
      </p:sp>
      <p:pic>
        <p:nvPicPr>
          <p:cNvPr id="16" name="Picture 4" descr="12-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 name="Picture 3" descr="12-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8" name="Picture 5" descr="12-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9" name="Picture 3" descr="12-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20" name="Picture 2" descr="12-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sp>
        <p:nvSpPr>
          <p:cNvPr id="21" name="Caption_18"/>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4c?</a:t>
            </a:r>
          </a:p>
        </p:txBody>
      </p:sp>
      <p:sp>
        <p:nvSpPr>
          <p:cNvPr id="22" name="Caption_20"/>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4b?</a:t>
            </a:r>
          </a:p>
        </p:txBody>
      </p:sp>
      <p:sp>
        <p:nvSpPr>
          <p:cNvPr id="23" name="Caption_19"/>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4a?</a:t>
            </a:r>
          </a:p>
        </p:txBody>
      </p:sp>
      <p:sp>
        <p:nvSpPr>
          <p:cNvPr id="24" name="Caption_173058"/>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2</a:t>
            </a:r>
          </a:p>
        </p:txBody>
      </p:sp>
      <p:sp>
        <p:nvSpPr>
          <p:cNvPr id="25" name="Caption_173059"/>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3</a:t>
            </a:r>
          </a:p>
        </p:txBody>
      </p:sp>
      <p:sp>
        <p:nvSpPr>
          <p:cNvPr id="5" name="Footer Placeholder 4"/>
          <p:cNvSpPr>
            <a:spLocks noGrp="1"/>
          </p:cNvSpPr>
          <p:nvPr>
            <p:ph type="ftr" sz="quarter" idx="11"/>
          </p:nvPr>
        </p:nvSpPr>
        <p:spPr/>
        <p:txBody>
          <a:bodyPr/>
          <a:lstStyle/>
          <a:p>
            <a:pPr>
              <a:defRPr/>
            </a:pPr>
            <a:r>
              <a:rPr lang="da-DK"/>
              <a:t>Træningsmodul 4 – At vise empati I</a:t>
            </a:r>
            <a:endParaRPr lang="de-DE"/>
          </a:p>
        </p:txBody>
      </p:sp>
      <p:sp>
        <p:nvSpPr>
          <p:cNvPr id="6" name="Slide Number Placeholder 5"/>
          <p:cNvSpPr>
            <a:spLocks noGrp="1"/>
          </p:cNvSpPr>
          <p:nvPr>
            <p:ph type="sldNum" sz="quarter" idx="12"/>
          </p:nvPr>
        </p:nvSpPr>
        <p:spPr/>
        <p:txBody>
          <a:bodyPr/>
          <a:lstStyle/>
          <a:p>
            <a:fld id="{0BEAE673-00A4-4C7C-AE5F-96AF468B3BF6}" type="slidenum">
              <a:rPr lang="de-DE" altLang="de-DE" smtClean="0"/>
              <a:pPr/>
              <a:t>83</a:t>
            </a:fld>
            <a:endParaRPr lang="de-DE" altLang="de-DE"/>
          </a:p>
        </p:txBody>
      </p:sp>
      <p:sp>
        <p:nvSpPr>
          <p:cNvPr id="28"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da-DK" altLang="de-DE" sz="2000" dirty="0">
                <a:solidFill>
                  <a:srgbClr val="333333"/>
                </a:solidFill>
                <a:latin typeface="Calibri Light"/>
              </a:rPr>
              <a:t>Hvordan vil ovenstående historie udvikle sig?</a:t>
            </a:r>
          </a:p>
          <a:p>
            <a:pPr algn="ctr" eaLnBrk="1" hangingPunct="1">
              <a:spcBef>
                <a:spcPts val="1200"/>
              </a:spcBef>
              <a:spcAft>
                <a:spcPts val="0"/>
              </a:spcAft>
              <a:buClrTx/>
              <a:buNone/>
            </a:pPr>
            <a:r>
              <a:rPr lang="da-DK" altLang="de-DE" sz="2000" dirty="0">
                <a:solidFill>
                  <a:srgbClr val="333333"/>
                </a:solidFill>
                <a:latin typeface="Calibri Light"/>
              </a:rPr>
              <a:t>Drøft sandsynligheden for følgende muligheder:</a:t>
            </a:r>
            <a:endParaRPr lang="en-US" altLang="de-DE" sz="2000" i="1" dirty="0">
              <a:solidFill>
                <a:srgbClr val="333333"/>
              </a:solidFill>
              <a:latin typeface="Calibri Light"/>
            </a:endParaRP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a-DK" sz="3600">
                <a:latin typeface="+mn-lt"/>
                <a:ea typeface="+mn-ea"/>
                <a:cs typeface="+mn-cs"/>
              </a:rPr>
              <a:t>Hvad planlægger manden at gøre?</a:t>
            </a:r>
            <a:endParaRPr lang="en-US" sz="3600">
              <a:latin typeface="+mn-lt"/>
              <a:ea typeface="+mn-ea"/>
              <a:cs typeface="+mn-cs"/>
            </a:endParaRPr>
          </a:p>
        </p:txBody>
      </p:sp>
      <p:pic>
        <p:nvPicPr>
          <p:cNvPr id="18" name="Picture 4" descr="12-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 name="Picture 3" descr="12-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5" descr="12-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1" name="Picture 4" descr="12-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2" name="Picture 3" descr="12-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3" name="Picture 2" descr="12-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24" name="Caption_20"/>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4c?</a:t>
            </a:r>
          </a:p>
        </p:txBody>
      </p:sp>
      <p:sp>
        <p:nvSpPr>
          <p:cNvPr id="25" name="Caption_22"/>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4b?</a:t>
            </a:r>
          </a:p>
        </p:txBody>
      </p:sp>
      <p:sp>
        <p:nvSpPr>
          <p:cNvPr id="26" name="Caption_21"/>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4a?</a:t>
            </a:r>
          </a:p>
        </p:txBody>
      </p:sp>
      <p:sp>
        <p:nvSpPr>
          <p:cNvPr id="27" name="Caption_175106"/>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1</a:t>
            </a:r>
          </a:p>
        </p:txBody>
      </p:sp>
      <p:sp>
        <p:nvSpPr>
          <p:cNvPr id="28" name="Caption_175107"/>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2</a:t>
            </a:r>
          </a:p>
        </p:txBody>
      </p:sp>
      <p:sp>
        <p:nvSpPr>
          <p:cNvPr id="29" name="Caption_175108"/>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3</a:t>
            </a:r>
          </a:p>
        </p:txBody>
      </p:sp>
      <p:sp>
        <p:nvSpPr>
          <p:cNvPr id="5" name="Footer Placeholder 4"/>
          <p:cNvSpPr>
            <a:spLocks noGrp="1"/>
          </p:cNvSpPr>
          <p:nvPr>
            <p:ph type="ftr" sz="quarter" idx="11"/>
          </p:nvPr>
        </p:nvSpPr>
        <p:spPr/>
        <p:txBody>
          <a:bodyPr/>
          <a:lstStyle/>
          <a:p>
            <a:pPr>
              <a:defRPr/>
            </a:pPr>
            <a:r>
              <a:rPr lang="da-DK"/>
              <a:t>Træningsmodul 4 – At vise empati I</a:t>
            </a:r>
            <a:endParaRPr lang="de-DE"/>
          </a:p>
        </p:txBody>
      </p:sp>
      <p:sp>
        <p:nvSpPr>
          <p:cNvPr id="6" name="Slide Number Placeholder 5"/>
          <p:cNvSpPr>
            <a:spLocks noGrp="1"/>
          </p:cNvSpPr>
          <p:nvPr>
            <p:ph type="sldNum" sz="quarter" idx="12"/>
          </p:nvPr>
        </p:nvSpPr>
        <p:spPr/>
        <p:txBody>
          <a:bodyPr/>
          <a:lstStyle/>
          <a:p>
            <a:fld id="{0BEAE673-00A4-4C7C-AE5F-96AF468B3BF6}" type="slidenum">
              <a:rPr lang="de-DE" altLang="de-DE" smtClean="0"/>
              <a:pPr/>
              <a:t>84</a:t>
            </a:fld>
            <a:endParaRPr lang="de-DE" altLang="de-DE"/>
          </a:p>
        </p:txBody>
      </p:sp>
      <p:sp>
        <p:nvSpPr>
          <p:cNvPr id="32"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da-DK" altLang="de-DE" sz="2000" dirty="0">
                <a:solidFill>
                  <a:srgbClr val="333333"/>
                </a:solidFill>
                <a:latin typeface="Calibri Light"/>
              </a:rPr>
              <a:t>Hvordan vil ovenstående historie udvikle sig?</a:t>
            </a:r>
          </a:p>
          <a:p>
            <a:pPr algn="ctr" eaLnBrk="1" hangingPunct="1">
              <a:spcBef>
                <a:spcPts val="1200"/>
              </a:spcBef>
              <a:spcAft>
                <a:spcPts val="0"/>
              </a:spcAft>
              <a:buClrTx/>
              <a:buNone/>
            </a:pPr>
            <a:r>
              <a:rPr lang="da-DK" altLang="de-DE" sz="2000" dirty="0">
                <a:solidFill>
                  <a:srgbClr val="333333"/>
                </a:solidFill>
                <a:latin typeface="Calibri Light"/>
              </a:rPr>
              <a:t>Drøft sandsynligheden for følgende muligheder:</a:t>
            </a:r>
            <a:endParaRPr lang="en-US" altLang="de-DE" sz="2000" i="1" dirty="0">
              <a:solidFill>
                <a:srgbClr val="333333"/>
              </a:solidFill>
              <a:latin typeface="Calibri Light"/>
            </a:endParaRP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Det korrekte svar er 4b!</a:t>
            </a:r>
          </a:p>
        </p:txBody>
      </p:sp>
      <p:pic>
        <p:nvPicPr>
          <p:cNvPr id="13" name="Picture 4" descr="12-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4" name="Picture 3" descr="12-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5" name="Picture 2" descr="12-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6" name="Picture 5" descr="12-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7" name="Caption_14"/>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1</a:t>
            </a:r>
          </a:p>
        </p:txBody>
      </p:sp>
      <p:sp>
        <p:nvSpPr>
          <p:cNvPr id="18" name="Caption_15"/>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2</a:t>
            </a:r>
          </a:p>
        </p:txBody>
      </p:sp>
      <p:sp>
        <p:nvSpPr>
          <p:cNvPr id="19" name="Caption_16"/>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3</a:t>
            </a:r>
          </a:p>
        </p:txBody>
      </p:sp>
      <p:sp>
        <p:nvSpPr>
          <p:cNvPr id="20" name="Caption_177157"/>
          <p:cNvSpPr txBox="1">
            <a:spLocks noChangeArrowheads="1"/>
          </p:cNvSpPr>
          <p:nvPr/>
        </p:nvSpPr>
        <p:spPr bwMode="auto">
          <a:xfrm>
            <a:off x="5858584" y="6328664"/>
            <a:ext cx="44435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4b</a:t>
            </a:r>
          </a:p>
        </p:txBody>
      </p:sp>
      <p:sp>
        <p:nvSpPr>
          <p:cNvPr id="5" name="Footer Placeholder 4"/>
          <p:cNvSpPr>
            <a:spLocks noGrp="1"/>
          </p:cNvSpPr>
          <p:nvPr>
            <p:ph type="ftr" sz="quarter" idx="11"/>
          </p:nvPr>
        </p:nvSpPr>
        <p:spPr/>
        <p:txBody>
          <a:bodyPr/>
          <a:lstStyle/>
          <a:p>
            <a:pPr>
              <a:defRPr/>
            </a:pPr>
            <a:r>
              <a:rPr lang="da-DK"/>
              <a:t>Træningsmodul 4 – At vise empati I</a:t>
            </a:r>
            <a:endParaRPr lang="de-DE"/>
          </a:p>
        </p:txBody>
      </p:sp>
      <p:sp>
        <p:nvSpPr>
          <p:cNvPr id="6" name="Slide Number Placeholder 5"/>
          <p:cNvSpPr>
            <a:spLocks noGrp="1"/>
          </p:cNvSpPr>
          <p:nvPr>
            <p:ph type="sldNum" sz="quarter" idx="12"/>
          </p:nvPr>
        </p:nvSpPr>
        <p:spPr/>
        <p:txBody>
          <a:bodyPr/>
          <a:lstStyle/>
          <a:p>
            <a:fld id="{0BEAE673-00A4-4C7C-AE5F-96AF468B3BF6}" type="slidenum">
              <a:rPr lang="de-DE" altLang="de-DE" smtClean="0"/>
              <a:pPr/>
              <a:t>85</a:t>
            </a:fld>
            <a:endParaRPr lang="de-DE" altLang="de-DE"/>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Hvad er kvindens intentioner?</a:t>
            </a:r>
          </a:p>
        </p:txBody>
      </p:sp>
      <p:pic>
        <p:nvPicPr>
          <p:cNvPr id="14" name="Picture 4" descr="13-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5" name="Picture 3" descr="13-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6" name="Picture 5" descr="13-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7" name="Picture 2" descr="13-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sp>
        <p:nvSpPr>
          <p:cNvPr id="18" name="Caption_179202"/>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3</a:t>
            </a:r>
          </a:p>
        </p:txBody>
      </p:sp>
      <p:sp>
        <p:nvSpPr>
          <p:cNvPr id="19" name="Caption_179205"/>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4c?</a:t>
            </a:r>
          </a:p>
        </p:txBody>
      </p:sp>
      <p:sp>
        <p:nvSpPr>
          <p:cNvPr id="20" name="Caption_179204"/>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4b?</a:t>
            </a:r>
          </a:p>
        </p:txBody>
      </p:sp>
      <p:sp>
        <p:nvSpPr>
          <p:cNvPr id="21" name="Caption_179203"/>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4a?</a:t>
            </a:r>
          </a:p>
        </p:txBody>
      </p:sp>
      <p:sp>
        <p:nvSpPr>
          <p:cNvPr id="5" name="Footer Placeholder 4"/>
          <p:cNvSpPr>
            <a:spLocks noGrp="1"/>
          </p:cNvSpPr>
          <p:nvPr>
            <p:ph type="ftr" sz="quarter" idx="11"/>
          </p:nvPr>
        </p:nvSpPr>
        <p:spPr/>
        <p:txBody>
          <a:bodyPr/>
          <a:lstStyle/>
          <a:p>
            <a:pPr>
              <a:defRPr/>
            </a:pPr>
            <a:r>
              <a:rPr lang="da-DK"/>
              <a:t>Træningsmodul 4 – At vise empati I</a:t>
            </a:r>
            <a:endParaRPr lang="de-DE"/>
          </a:p>
        </p:txBody>
      </p:sp>
      <p:sp>
        <p:nvSpPr>
          <p:cNvPr id="6" name="Slide Number Placeholder 5"/>
          <p:cNvSpPr>
            <a:spLocks noGrp="1"/>
          </p:cNvSpPr>
          <p:nvPr>
            <p:ph type="sldNum" sz="quarter" idx="12"/>
          </p:nvPr>
        </p:nvSpPr>
        <p:spPr/>
        <p:txBody>
          <a:bodyPr/>
          <a:lstStyle/>
          <a:p>
            <a:fld id="{0BEAE673-00A4-4C7C-AE5F-96AF468B3BF6}" type="slidenum">
              <a:rPr lang="de-DE" altLang="de-DE" smtClean="0"/>
              <a:pPr/>
              <a:t>86</a:t>
            </a:fld>
            <a:endParaRPr lang="de-DE" altLang="de-DE"/>
          </a:p>
        </p:txBody>
      </p:sp>
      <p:sp>
        <p:nvSpPr>
          <p:cNvPr id="24"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da-DK" altLang="de-DE" sz="2000" dirty="0">
                <a:solidFill>
                  <a:srgbClr val="333333"/>
                </a:solidFill>
                <a:latin typeface="Calibri Light"/>
              </a:rPr>
              <a:t>Hvordan vil ovenstående historie udvikle sig?</a:t>
            </a:r>
          </a:p>
          <a:p>
            <a:pPr algn="ctr" eaLnBrk="1" hangingPunct="1">
              <a:spcBef>
                <a:spcPts val="1200"/>
              </a:spcBef>
              <a:spcAft>
                <a:spcPts val="0"/>
              </a:spcAft>
              <a:buClrTx/>
              <a:buNone/>
            </a:pPr>
            <a:r>
              <a:rPr lang="da-DK" altLang="de-DE" sz="2000" dirty="0">
                <a:solidFill>
                  <a:srgbClr val="333333"/>
                </a:solidFill>
                <a:latin typeface="Calibri Light"/>
              </a:rPr>
              <a:t>Drøft sandsynligheden for følgende muligheder:</a:t>
            </a:r>
            <a:endParaRPr lang="en-US" altLang="de-DE" sz="2000" i="1" dirty="0">
              <a:solidFill>
                <a:srgbClr val="333333"/>
              </a:solidFill>
              <a:latin typeface="Calibri Light"/>
            </a:endParaRP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Hvad er kvindens intentioner?</a:t>
            </a:r>
          </a:p>
        </p:txBody>
      </p:sp>
      <p:pic>
        <p:nvPicPr>
          <p:cNvPr id="16" name="Picture 4" descr="13-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 name="Picture 3" descr="13-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8" name="Picture 5" descr="13-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9" name="Picture 3" descr="13-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20" name="Picture 2" descr="13-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sp>
        <p:nvSpPr>
          <p:cNvPr id="21" name="Caption_18"/>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4c?</a:t>
            </a:r>
          </a:p>
        </p:txBody>
      </p:sp>
      <p:sp>
        <p:nvSpPr>
          <p:cNvPr id="22" name="Caption_20"/>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4b?</a:t>
            </a:r>
          </a:p>
        </p:txBody>
      </p:sp>
      <p:sp>
        <p:nvSpPr>
          <p:cNvPr id="23" name="Caption_19"/>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4a?</a:t>
            </a:r>
          </a:p>
        </p:txBody>
      </p:sp>
      <p:sp>
        <p:nvSpPr>
          <p:cNvPr id="24" name="Caption_181250"/>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2</a:t>
            </a:r>
          </a:p>
        </p:txBody>
      </p:sp>
      <p:sp>
        <p:nvSpPr>
          <p:cNvPr id="25" name="Caption_181251"/>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3</a:t>
            </a:r>
          </a:p>
        </p:txBody>
      </p:sp>
      <p:sp>
        <p:nvSpPr>
          <p:cNvPr id="5" name="Footer Placeholder 4"/>
          <p:cNvSpPr>
            <a:spLocks noGrp="1"/>
          </p:cNvSpPr>
          <p:nvPr>
            <p:ph type="ftr" sz="quarter" idx="11"/>
          </p:nvPr>
        </p:nvSpPr>
        <p:spPr/>
        <p:txBody>
          <a:bodyPr/>
          <a:lstStyle/>
          <a:p>
            <a:pPr>
              <a:defRPr/>
            </a:pPr>
            <a:r>
              <a:rPr lang="da-DK"/>
              <a:t>Træningsmodul 4 – At vise empati I</a:t>
            </a:r>
            <a:endParaRPr lang="de-DE"/>
          </a:p>
        </p:txBody>
      </p:sp>
      <p:sp>
        <p:nvSpPr>
          <p:cNvPr id="6" name="Slide Number Placeholder 5"/>
          <p:cNvSpPr>
            <a:spLocks noGrp="1"/>
          </p:cNvSpPr>
          <p:nvPr>
            <p:ph type="sldNum" sz="quarter" idx="12"/>
          </p:nvPr>
        </p:nvSpPr>
        <p:spPr/>
        <p:txBody>
          <a:bodyPr/>
          <a:lstStyle/>
          <a:p>
            <a:fld id="{0BEAE673-00A4-4C7C-AE5F-96AF468B3BF6}" type="slidenum">
              <a:rPr lang="de-DE" altLang="de-DE" smtClean="0"/>
              <a:pPr/>
              <a:t>87</a:t>
            </a:fld>
            <a:endParaRPr lang="de-DE" altLang="de-DE"/>
          </a:p>
        </p:txBody>
      </p:sp>
      <p:sp>
        <p:nvSpPr>
          <p:cNvPr id="28"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da-DK" altLang="de-DE" sz="2000" dirty="0">
                <a:solidFill>
                  <a:srgbClr val="333333"/>
                </a:solidFill>
                <a:latin typeface="Calibri Light"/>
              </a:rPr>
              <a:t>Hvordan vil ovenstående historie udvikle sig?</a:t>
            </a:r>
          </a:p>
          <a:p>
            <a:pPr algn="ctr" eaLnBrk="1" hangingPunct="1">
              <a:spcBef>
                <a:spcPts val="1200"/>
              </a:spcBef>
              <a:spcAft>
                <a:spcPts val="0"/>
              </a:spcAft>
              <a:buClrTx/>
              <a:buNone/>
            </a:pPr>
            <a:r>
              <a:rPr lang="da-DK" altLang="de-DE" sz="2000" dirty="0">
                <a:solidFill>
                  <a:srgbClr val="333333"/>
                </a:solidFill>
                <a:latin typeface="Calibri Light"/>
              </a:rPr>
              <a:t>Drøft sandsynligheden for følgende muligheder:</a:t>
            </a:r>
            <a:endParaRPr lang="en-US" altLang="de-DE" sz="2000" i="1" dirty="0">
              <a:solidFill>
                <a:srgbClr val="333333"/>
              </a:solidFill>
              <a:latin typeface="Calibri Light"/>
            </a:endParaRP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Hvad er kvindens intentioner?</a:t>
            </a:r>
          </a:p>
        </p:txBody>
      </p:sp>
      <p:pic>
        <p:nvPicPr>
          <p:cNvPr id="18" name="Picture 4" descr="13-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 name="Picture 3" descr="13-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5" descr="13-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1" name="Picture 4" descr="13-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2" name="Picture 3" descr="13-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3" name="Picture 2" descr="13-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24" name="Caption_20"/>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4c?</a:t>
            </a:r>
          </a:p>
        </p:txBody>
      </p:sp>
      <p:sp>
        <p:nvSpPr>
          <p:cNvPr id="25" name="Caption_22"/>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4b?</a:t>
            </a:r>
          </a:p>
        </p:txBody>
      </p:sp>
      <p:sp>
        <p:nvSpPr>
          <p:cNvPr id="26" name="Caption_21"/>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4a?</a:t>
            </a:r>
          </a:p>
        </p:txBody>
      </p:sp>
      <p:sp>
        <p:nvSpPr>
          <p:cNvPr id="27" name="Caption_183298"/>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1</a:t>
            </a:r>
          </a:p>
        </p:txBody>
      </p:sp>
      <p:sp>
        <p:nvSpPr>
          <p:cNvPr id="28" name="Caption_183299"/>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2</a:t>
            </a:r>
          </a:p>
        </p:txBody>
      </p:sp>
      <p:sp>
        <p:nvSpPr>
          <p:cNvPr id="29" name="Caption_183300"/>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3</a:t>
            </a:r>
          </a:p>
        </p:txBody>
      </p:sp>
      <p:sp>
        <p:nvSpPr>
          <p:cNvPr id="5" name="Footer Placeholder 4"/>
          <p:cNvSpPr>
            <a:spLocks noGrp="1"/>
          </p:cNvSpPr>
          <p:nvPr>
            <p:ph type="ftr" sz="quarter" idx="11"/>
          </p:nvPr>
        </p:nvSpPr>
        <p:spPr/>
        <p:txBody>
          <a:bodyPr/>
          <a:lstStyle/>
          <a:p>
            <a:pPr>
              <a:defRPr/>
            </a:pPr>
            <a:r>
              <a:rPr lang="da-DK"/>
              <a:t>Træningsmodul 4 – At vise empati I</a:t>
            </a:r>
            <a:endParaRPr lang="de-DE"/>
          </a:p>
        </p:txBody>
      </p:sp>
      <p:sp>
        <p:nvSpPr>
          <p:cNvPr id="6" name="Slide Number Placeholder 5"/>
          <p:cNvSpPr>
            <a:spLocks noGrp="1"/>
          </p:cNvSpPr>
          <p:nvPr>
            <p:ph type="sldNum" sz="quarter" idx="12"/>
          </p:nvPr>
        </p:nvSpPr>
        <p:spPr/>
        <p:txBody>
          <a:bodyPr/>
          <a:lstStyle/>
          <a:p>
            <a:fld id="{0BEAE673-00A4-4C7C-AE5F-96AF468B3BF6}" type="slidenum">
              <a:rPr lang="de-DE" altLang="de-DE" smtClean="0"/>
              <a:pPr/>
              <a:t>88</a:t>
            </a:fld>
            <a:endParaRPr lang="de-DE" altLang="de-DE"/>
          </a:p>
        </p:txBody>
      </p:sp>
      <p:sp>
        <p:nvSpPr>
          <p:cNvPr id="32"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da-DK" altLang="de-DE" sz="2000" dirty="0">
                <a:solidFill>
                  <a:srgbClr val="333333"/>
                </a:solidFill>
                <a:latin typeface="Calibri Light"/>
              </a:rPr>
              <a:t>Hvordan vil ovenstående historie udvikle sig?</a:t>
            </a:r>
          </a:p>
          <a:p>
            <a:pPr algn="ctr" eaLnBrk="1" hangingPunct="1">
              <a:spcBef>
                <a:spcPts val="1200"/>
              </a:spcBef>
              <a:spcAft>
                <a:spcPts val="0"/>
              </a:spcAft>
              <a:buClrTx/>
              <a:buNone/>
            </a:pPr>
            <a:r>
              <a:rPr lang="da-DK" altLang="de-DE" sz="2000" dirty="0">
                <a:solidFill>
                  <a:srgbClr val="333333"/>
                </a:solidFill>
                <a:latin typeface="Calibri Light"/>
              </a:rPr>
              <a:t>Drøft sandsynligheden for følgende muligheder:</a:t>
            </a:r>
            <a:endParaRPr lang="en-US" altLang="de-DE" sz="2000" i="1" dirty="0">
              <a:solidFill>
                <a:srgbClr val="333333"/>
              </a:solidFill>
              <a:latin typeface="Calibri Light"/>
            </a:endParaRP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Det korrekte svar er 4a!</a:t>
            </a:r>
          </a:p>
        </p:txBody>
      </p:sp>
      <p:pic>
        <p:nvPicPr>
          <p:cNvPr id="13" name="Picture 4" descr="13-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4" name="Picture 3" descr="13-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5" name="Picture 2" descr="13-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6" name="Picture 5" descr="13-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7" name="Caption_14"/>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1</a:t>
            </a:r>
          </a:p>
        </p:txBody>
      </p:sp>
      <p:sp>
        <p:nvSpPr>
          <p:cNvPr id="18" name="Caption_15"/>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2</a:t>
            </a:r>
          </a:p>
        </p:txBody>
      </p:sp>
      <p:sp>
        <p:nvSpPr>
          <p:cNvPr id="19" name="Caption_16"/>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3</a:t>
            </a:r>
          </a:p>
        </p:txBody>
      </p:sp>
      <p:sp>
        <p:nvSpPr>
          <p:cNvPr id="20" name="Caption_185349"/>
          <p:cNvSpPr txBox="1">
            <a:spLocks noChangeArrowheads="1"/>
          </p:cNvSpPr>
          <p:nvPr/>
        </p:nvSpPr>
        <p:spPr bwMode="auto">
          <a:xfrm>
            <a:off x="5864996" y="6328664"/>
            <a:ext cx="43152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4a</a:t>
            </a:r>
          </a:p>
        </p:txBody>
      </p:sp>
      <p:sp>
        <p:nvSpPr>
          <p:cNvPr id="5" name="Footer Placeholder 4"/>
          <p:cNvSpPr>
            <a:spLocks noGrp="1"/>
          </p:cNvSpPr>
          <p:nvPr>
            <p:ph type="ftr" sz="quarter" idx="11"/>
          </p:nvPr>
        </p:nvSpPr>
        <p:spPr/>
        <p:txBody>
          <a:bodyPr/>
          <a:lstStyle/>
          <a:p>
            <a:pPr>
              <a:defRPr/>
            </a:pPr>
            <a:r>
              <a:rPr lang="da-DK"/>
              <a:t>Træningsmodul 4 – At vise empati I</a:t>
            </a:r>
            <a:endParaRPr lang="de-DE"/>
          </a:p>
        </p:txBody>
      </p:sp>
      <p:sp>
        <p:nvSpPr>
          <p:cNvPr id="6" name="Slide Number Placeholder 5"/>
          <p:cNvSpPr>
            <a:spLocks noGrp="1"/>
          </p:cNvSpPr>
          <p:nvPr>
            <p:ph type="sldNum" sz="quarter" idx="12"/>
          </p:nvPr>
        </p:nvSpPr>
        <p:spPr/>
        <p:txBody>
          <a:bodyPr/>
          <a:lstStyle/>
          <a:p>
            <a:fld id="{0BEAE673-00A4-4C7C-AE5F-96AF468B3BF6}" type="slidenum">
              <a:rPr lang="de-DE" altLang="de-DE" smtClean="0"/>
              <a:pPr/>
              <a:t>89</a:t>
            </a:fld>
            <a:endParaRPr lang="de-DE" altLang="de-DE"/>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Hvad er mandens intentioner?</a:t>
            </a:r>
          </a:p>
        </p:txBody>
      </p:sp>
      <p:pic>
        <p:nvPicPr>
          <p:cNvPr id="14" name="Picture 4" descr="15-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5" name="Picture 3" descr="15-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6" name="Picture 5" descr="15-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7" name="Picture 2" descr="15-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sp>
        <p:nvSpPr>
          <p:cNvPr id="18" name="Caption_187394"/>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3</a:t>
            </a:r>
          </a:p>
        </p:txBody>
      </p:sp>
      <p:sp>
        <p:nvSpPr>
          <p:cNvPr id="19" name="Caption_187397"/>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4c?</a:t>
            </a:r>
          </a:p>
        </p:txBody>
      </p:sp>
      <p:sp>
        <p:nvSpPr>
          <p:cNvPr id="20" name="Caption_187396"/>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4b?</a:t>
            </a:r>
          </a:p>
        </p:txBody>
      </p:sp>
      <p:sp>
        <p:nvSpPr>
          <p:cNvPr id="21" name="Caption_187395"/>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4a?</a:t>
            </a:r>
          </a:p>
        </p:txBody>
      </p:sp>
      <p:sp>
        <p:nvSpPr>
          <p:cNvPr id="5" name="Footer Placeholder 4"/>
          <p:cNvSpPr>
            <a:spLocks noGrp="1"/>
          </p:cNvSpPr>
          <p:nvPr>
            <p:ph type="ftr" sz="quarter" idx="11"/>
          </p:nvPr>
        </p:nvSpPr>
        <p:spPr/>
        <p:txBody>
          <a:bodyPr/>
          <a:lstStyle/>
          <a:p>
            <a:pPr>
              <a:defRPr/>
            </a:pPr>
            <a:r>
              <a:rPr lang="da-DK"/>
              <a:t>Træningsmodul 4 – At vise empati I</a:t>
            </a:r>
            <a:endParaRPr lang="de-DE"/>
          </a:p>
        </p:txBody>
      </p:sp>
      <p:sp>
        <p:nvSpPr>
          <p:cNvPr id="6" name="Slide Number Placeholder 5"/>
          <p:cNvSpPr>
            <a:spLocks noGrp="1"/>
          </p:cNvSpPr>
          <p:nvPr>
            <p:ph type="sldNum" sz="quarter" idx="12"/>
          </p:nvPr>
        </p:nvSpPr>
        <p:spPr/>
        <p:txBody>
          <a:bodyPr/>
          <a:lstStyle/>
          <a:p>
            <a:fld id="{0BEAE673-00A4-4C7C-AE5F-96AF468B3BF6}" type="slidenum">
              <a:rPr lang="de-DE" altLang="de-DE" smtClean="0"/>
              <a:pPr/>
              <a:t>90</a:t>
            </a:fld>
            <a:endParaRPr lang="de-DE" altLang="de-DE"/>
          </a:p>
        </p:txBody>
      </p:sp>
      <p:sp>
        <p:nvSpPr>
          <p:cNvPr id="24"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da-DK" altLang="de-DE" sz="2000" dirty="0">
                <a:solidFill>
                  <a:srgbClr val="333333"/>
                </a:solidFill>
                <a:latin typeface="Calibri Light"/>
              </a:rPr>
              <a:t>Hvordan vil ovenstående historie udvikle sig?</a:t>
            </a:r>
          </a:p>
          <a:p>
            <a:pPr algn="ctr" eaLnBrk="1" hangingPunct="1">
              <a:spcBef>
                <a:spcPts val="1200"/>
              </a:spcBef>
              <a:spcAft>
                <a:spcPts val="0"/>
              </a:spcAft>
              <a:buClrTx/>
              <a:buNone/>
            </a:pPr>
            <a:r>
              <a:rPr lang="da-DK" altLang="de-DE" sz="2000" dirty="0">
                <a:solidFill>
                  <a:srgbClr val="333333"/>
                </a:solidFill>
                <a:latin typeface="Calibri Light"/>
              </a:rPr>
              <a:t>Drøft sandsynligheden for følgende muligheder:</a:t>
            </a:r>
            <a:endParaRPr lang="en-US" altLang="de-DE" sz="2000" i="1" dirty="0">
              <a:solidFill>
                <a:srgbClr val="333333"/>
              </a:solidFill>
              <a:latin typeface="Calibri Light"/>
            </a:endParaRP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Hvad er mandens intentioner?</a:t>
            </a:r>
          </a:p>
        </p:txBody>
      </p:sp>
      <p:pic>
        <p:nvPicPr>
          <p:cNvPr id="16" name="Picture 4" descr="15-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 name="Picture 3" descr="15-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8" name="Picture 5" descr="15-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9" name="Picture 3" descr="15-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20" name="Picture 2" descr="15-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sp>
        <p:nvSpPr>
          <p:cNvPr id="21" name="Caption_18"/>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4c?</a:t>
            </a:r>
          </a:p>
        </p:txBody>
      </p:sp>
      <p:sp>
        <p:nvSpPr>
          <p:cNvPr id="22" name="Caption_20"/>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4b?</a:t>
            </a:r>
          </a:p>
        </p:txBody>
      </p:sp>
      <p:sp>
        <p:nvSpPr>
          <p:cNvPr id="23" name="Caption_19"/>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4a?</a:t>
            </a:r>
          </a:p>
        </p:txBody>
      </p:sp>
      <p:sp>
        <p:nvSpPr>
          <p:cNvPr id="24" name="Caption_189442"/>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2</a:t>
            </a:r>
          </a:p>
        </p:txBody>
      </p:sp>
      <p:sp>
        <p:nvSpPr>
          <p:cNvPr id="25" name="Caption_189443"/>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3</a:t>
            </a:r>
          </a:p>
        </p:txBody>
      </p:sp>
      <p:sp>
        <p:nvSpPr>
          <p:cNvPr id="5" name="Footer Placeholder 4"/>
          <p:cNvSpPr>
            <a:spLocks noGrp="1"/>
          </p:cNvSpPr>
          <p:nvPr>
            <p:ph type="ftr" sz="quarter" idx="11"/>
          </p:nvPr>
        </p:nvSpPr>
        <p:spPr/>
        <p:txBody>
          <a:bodyPr/>
          <a:lstStyle/>
          <a:p>
            <a:pPr>
              <a:defRPr/>
            </a:pPr>
            <a:r>
              <a:rPr lang="da-DK"/>
              <a:t>Træningsmodul 4 – At vise empati I</a:t>
            </a:r>
            <a:endParaRPr lang="de-DE"/>
          </a:p>
        </p:txBody>
      </p:sp>
      <p:sp>
        <p:nvSpPr>
          <p:cNvPr id="6" name="Slide Number Placeholder 5"/>
          <p:cNvSpPr>
            <a:spLocks noGrp="1"/>
          </p:cNvSpPr>
          <p:nvPr>
            <p:ph type="sldNum" sz="quarter" idx="12"/>
          </p:nvPr>
        </p:nvSpPr>
        <p:spPr/>
        <p:txBody>
          <a:bodyPr/>
          <a:lstStyle/>
          <a:p>
            <a:fld id="{0BEAE673-00A4-4C7C-AE5F-96AF468B3BF6}" type="slidenum">
              <a:rPr lang="de-DE" altLang="de-DE" smtClean="0"/>
              <a:pPr/>
              <a:t>91</a:t>
            </a:fld>
            <a:endParaRPr lang="de-DE" altLang="de-DE"/>
          </a:p>
        </p:txBody>
      </p:sp>
      <p:sp>
        <p:nvSpPr>
          <p:cNvPr id="28"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da-DK" altLang="de-DE" sz="2000" dirty="0">
                <a:solidFill>
                  <a:srgbClr val="333333"/>
                </a:solidFill>
                <a:latin typeface="Calibri Light"/>
              </a:rPr>
              <a:t>Hvordan vil ovenstående historie udvikle sig?</a:t>
            </a:r>
          </a:p>
          <a:p>
            <a:pPr algn="ctr" eaLnBrk="1" hangingPunct="1">
              <a:spcBef>
                <a:spcPts val="1200"/>
              </a:spcBef>
              <a:spcAft>
                <a:spcPts val="0"/>
              </a:spcAft>
              <a:buClrTx/>
              <a:buNone/>
            </a:pPr>
            <a:r>
              <a:rPr lang="da-DK" altLang="de-DE" sz="2000" dirty="0">
                <a:solidFill>
                  <a:srgbClr val="333333"/>
                </a:solidFill>
                <a:latin typeface="Calibri Light"/>
              </a:rPr>
              <a:t>Drøft sandsynligheden for følgende muligheder:</a:t>
            </a:r>
            <a:endParaRPr lang="en-US" altLang="de-DE" sz="2000" i="1" dirty="0">
              <a:solidFill>
                <a:srgbClr val="333333"/>
              </a:solidFill>
              <a:latin typeface="Calibri Light"/>
            </a:endParaRP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Hvad er mandens intentioner?</a:t>
            </a:r>
          </a:p>
        </p:txBody>
      </p:sp>
      <p:pic>
        <p:nvPicPr>
          <p:cNvPr id="18" name="Picture 4" descr="15-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 name="Picture 3" descr="15-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5" descr="15-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1" name="Picture 4" descr="15-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2" name="Picture 3" descr="15-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3" name="Picture 2" descr="15-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24" name="Caption_20"/>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4c?</a:t>
            </a:r>
          </a:p>
        </p:txBody>
      </p:sp>
      <p:sp>
        <p:nvSpPr>
          <p:cNvPr id="25" name="Caption_22"/>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4b?</a:t>
            </a:r>
          </a:p>
        </p:txBody>
      </p:sp>
      <p:sp>
        <p:nvSpPr>
          <p:cNvPr id="26" name="Caption_21"/>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4a?</a:t>
            </a:r>
          </a:p>
        </p:txBody>
      </p:sp>
      <p:sp>
        <p:nvSpPr>
          <p:cNvPr id="27" name="Caption_191490"/>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1</a:t>
            </a:r>
          </a:p>
        </p:txBody>
      </p:sp>
      <p:sp>
        <p:nvSpPr>
          <p:cNvPr id="28" name="Caption_191491"/>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2</a:t>
            </a:r>
          </a:p>
        </p:txBody>
      </p:sp>
      <p:sp>
        <p:nvSpPr>
          <p:cNvPr id="29" name="Caption_191492"/>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3</a:t>
            </a:r>
          </a:p>
        </p:txBody>
      </p:sp>
      <p:sp>
        <p:nvSpPr>
          <p:cNvPr id="5" name="Footer Placeholder 4"/>
          <p:cNvSpPr>
            <a:spLocks noGrp="1"/>
          </p:cNvSpPr>
          <p:nvPr>
            <p:ph type="ftr" sz="quarter" idx="11"/>
          </p:nvPr>
        </p:nvSpPr>
        <p:spPr/>
        <p:txBody>
          <a:bodyPr/>
          <a:lstStyle/>
          <a:p>
            <a:pPr>
              <a:defRPr/>
            </a:pPr>
            <a:r>
              <a:rPr lang="da-DK"/>
              <a:t>Træningsmodul 4 – At vise empati I</a:t>
            </a:r>
            <a:endParaRPr lang="de-DE"/>
          </a:p>
        </p:txBody>
      </p:sp>
      <p:sp>
        <p:nvSpPr>
          <p:cNvPr id="6" name="Slide Number Placeholder 5"/>
          <p:cNvSpPr>
            <a:spLocks noGrp="1"/>
          </p:cNvSpPr>
          <p:nvPr>
            <p:ph type="sldNum" sz="quarter" idx="12"/>
          </p:nvPr>
        </p:nvSpPr>
        <p:spPr/>
        <p:txBody>
          <a:bodyPr/>
          <a:lstStyle/>
          <a:p>
            <a:fld id="{0BEAE673-00A4-4C7C-AE5F-96AF468B3BF6}" type="slidenum">
              <a:rPr lang="de-DE" altLang="de-DE" smtClean="0"/>
              <a:pPr/>
              <a:t>92</a:t>
            </a:fld>
            <a:endParaRPr lang="de-DE" altLang="de-DE"/>
          </a:p>
        </p:txBody>
      </p:sp>
      <p:sp>
        <p:nvSpPr>
          <p:cNvPr id="32"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da-DK" altLang="de-DE" sz="2000" dirty="0">
                <a:solidFill>
                  <a:srgbClr val="333333"/>
                </a:solidFill>
                <a:latin typeface="Calibri Light"/>
              </a:rPr>
              <a:t>Hvordan vil ovenstående historie udvikle sig?</a:t>
            </a:r>
          </a:p>
          <a:p>
            <a:pPr algn="ctr" eaLnBrk="1" hangingPunct="1">
              <a:spcBef>
                <a:spcPts val="1200"/>
              </a:spcBef>
              <a:spcAft>
                <a:spcPts val="0"/>
              </a:spcAft>
              <a:buClrTx/>
              <a:buNone/>
            </a:pPr>
            <a:r>
              <a:rPr lang="da-DK" altLang="de-DE" sz="2000" dirty="0">
                <a:solidFill>
                  <a:srgbClr val="333333"/>
                </a:solidFill>
                <a:latin typeface="Calibri Light"/>
              </a:rPr>
              <a:t>Drøft sandsynligheden for følgende muligheder:</a:t>
            </a:r>
            <a:endParaRPr lang="en-US" altLang="de-DE" sz="2000" i="1" dirty="0">
              <a:solidFill>
                <a:srgbClr val="333333"/>
              </a:solidFill>
              <a:latin typeface="Calibri Light"/>
            </a:endParaRP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Det korrekte svar er 4b!</a:t>
            </a:r>
          </a:p>
        </p:txBody>
      </p:sp>
      <p:pic>
        <p:nvPicPr>
          <p:cNvPr id="13" name="Picture 4" descr="15-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4" name="Picture 3" descr="15-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5" name="Picture 2" descr="15-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6" name="Picture 5" descr="15-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7" name="Caption_14"/>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1</a:t>
            </a:r>
          </a:p>
        </p:txBody>
      </p:sp>
      <p:sp>
        <p:nvSpPr>
          <p:cNvPr id="18" name="Caption_15"/>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2</a:t>
            </a:r>
          </a:p>
        </p:txBody>
      </p:sp>
      <p:sp>
        <p:nvSpPr>
          <p:cNvPr id="19" name="Caption_16"/>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3</a:t>
            </a:r>
          </a:p>
        </p:txBody>
      </p:sp>
      <p:sp>
        <p:nvSpPr>
          <p:cNvPr id="20" name="Caption_193541"/>
          <p:cNvSpPr txBox="1">
            <a:spLocks noChangeArrowheads="1"/>
          </p:cNvSpPr>
          <p:nvPr/>
        </p:nvSpPr>
        <p:spPr bwMode="auto">
          <a:xfrm>
            <a:off x="5858584" y="6328664"/>
            <a:ext cx="44435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4b</a:t>
            </a:r>
          </a:p>
        </p:txBody>
      </p:sp>
      <p:sp>
        <p:nvSpPr>
          <p:cNvPr id="5" name="Footer Placeholder 4"/>
          <p:cNvSpPr>
            <a:spLocks noGrp="1"/>
          </p:cNvSpPr>
          <p:nvPr>
            <p:ph type="ftr" sz="quarter" idx="11"/>
          </p:nvPr>
        </p:nvSpPr>
        <p:spPr/>
        <p:txBody>
          <a:bodyPr/>
          <a:lstStyle/>
          <a:p>
            <a:pPr>
              <a:defRPr/>
            </a:pPr>
            <a:r>
              <a:rPr lang="da-DK"/>
              <a:t>Træningsmodul 4 – At vise empati I</a:t>
            </a:r>
            <a:endParaRPr lang="de-DE"/>
          </a:p>
        </p:txBody>
      </p:sp>
      <p:sp>
        <p:nvSpPr>
          <p:cNvPr id="6" name="Slide Number Placeholder 5"/>
          <p:cNvSpPr>
            <a:spLocks noGrp="1"/>
          </p:cNvSpPr>
          <p:nvPr>
            <p:ph type="sldNum" sz="quarter" idx="12"/>
          </p:nvPr>
        </p:nvSpPr>
        <p:spPr/>
        <p:txBody>
          <a:bodyPr/>
          <a:lstStyle/>
          <a:p>
            <a:fld id="{0BEAE673-00A4-4C7C-AE5F-96AF468B3BF6}" type="slidenum">
              <a:rPr lang="de-DE" altLang="de-DE" smtClean="0"/>
              <a:pPr/>
              <a:t>93</a:t>
            </a:fld>
            <a:endParaRPr lang="de-DE" altLang="de-DE"/>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Opsummering</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tabLst>
                <a:tab pos="361950" algn="l"/>
              </a:tabLst>
              <a:defRPr/>
            </a:pPr>
            <a:r>
              <a:rPr lang="da-DK" sz="2400" dirty="0">
                <a:solidFill>
                  <a:srgbClr val="333333"/>
                </a:solidFill>
              </a:rPr>
              <a:t>Man bør kun drage konkrete konklusioner om en anden person, hvis man kender vedkommende godt, eller hvis man har observeret den pågældende i forskellige sammenhænge.</a:t>
            </a:r>
            <a:endParaRPr lang="en-US" sz="2400" dirty="0"/>
          </a:p>
        </p:txBody>
      </p:sp>
      <p:sp>
        <p:nvSpPr>
          <p:cNvPr id="6" name="Footer Placeholder 5"/>
          <p:cNvSpPr>
            <a:spLocks noGrp="1"/>
          </p:cNvSpPr>
          <p:nvPr>
            <p:ph type="ftr" sz="quarter" idx="11"/>
          </p:nvPr>
        </p:nvSpPr>
        <p:spPr/>
        <p:txBody>
          <a:bodyPr/>
          <a:lstStyle/>
          <a:p>
            <a:pPr>
              <a:defRPr/>
            </a:pPr>
            <a:r>
              <a:rPr lang="da-DK"/>
              <a:t>Træningsmodul 4 – At vise empati I</a:t>
            </a:r>
            <a:endParaRPr lang="de-DE"/>
          </a:p>
        </p:txBody>
      </p:sp>
      <p:sp>
        <p:nvSpPr>
          <p:cNvPr id="7" name="Slide Number Placeholder 6"/>
          <p:cNvSpPr>
            <a:spLocks noGrp="1"/>
          </p:cNvSpPr>
          <p:nvPr>
            <p:ph type="sldNum" sz="quarter" idx="12"/>
          </p:nvPr>
        </p:nvSpPr>
        <p:spPr/>
        <p:txBody>
          <a:bodyPr/>
          <a:lstStyle/>
          <a:p>
            <a:fld id="{59997D18-C44E-4458-B29D-0425D00AA9ED}" type="slidenum">
              <a:rPr lang="de-DE" altLang="de-DE" smtClean="0"/>
              <a:pPr/>
              <a:t>94</a:t>
            </a:fld>
            <a:endParaRPr lang="de-DE" altLang="de-DE"/>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Opsummering</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tabLst>
                <a:tab pos="361950" algn="l"/>
              </a:tabLst>
              <a:defRPr/>
            </a:pPr>
            <a:r>
              <a:rPr lang="da-DK" sz="2400" dirty="0">
                <a:solidFill>
                  <a:srgbClr val="333333"/>
                </a:solidFill>
              </a:rPr>
              <a:t>Man bør kun drage konkrete konklusioner om en anden person, hvis man kender vedkommende godt, eller hvis man har observeret den pågældende i forskellige sammenhænge.</a:t>
            </a:r>
          </a:p>
          <a:p>
            <a:pPr marL="342900" lvl="0" indent="-342900" defTabSz="914400" fontAlgn="base">
              <a:buClr>
                <a:srgbClr val="333333"/>
              </a:buClr>
              <a:buFont typeface="WingDings"/>
              <a:buChar char=""/>
              <a:tabLst>
                <a:tab pos="361950" algn="l"/>
              </a:tabLst>
              <a:defRPr/>
            </a:pPr>
            <a:r>
              <a:rPr lang="da-DK" sz="2400" dirty="0">
                <a:solidFill>
                  <a:srgbClr val="333333"/>
                </a:solidFill>
              </a:rPr>
              <a:t>I vurderinger af komplekse situationer (som dem, der lige er vist) er det af meget stor vigtighed, at man inddrager alle tilgængelige </a:t>
            </a:r>
            <a:r>
              <a:rPr lang="da-DK" sz="2400">
                <a:solidFill>
                  <a:srgbClr val="333333"/>
                </a:solidFill>
              </a:rPr>
              <a:t>oplysninger.</a:t>
            </a:r>
            <a:endParaRPr lang="en-US" sz="2400" dirty="0"/>
          </a:p>
        </p:txBody>
      </p:sp>
      <p:sp>
        <p:nvSpPr>
          <p:cNvPr id="6" name="Footer Placeholder 5"/>
          <p:cNvSpPr>
            <a:spLocks noGrp="1"/>
          </p:cNvSpPr>
          <p:nvPr>
            <p:ph type="ftr" sz="quarter" idx="11"/>
          </p:nvPr>
        </p:nvSpPr>
        <p:spPr/>
        <p:txBody>
          <a:bodyPr/>
          <a:lstStyle/>
          <a:p>
            <a:pPr>
              <a:defRPr/>
            </a:pPr>
            <a:r>
              <a:rPr lang="da-DK"/>
              <a:t>Træningsmodul 4 – At vise empati I</a:t>
            </a:r>
            <a:endParaRPr lang="de-DE"/>
          </a:p>
        </p:txBody>
      </p:sp>
      <p:sp>
        <p:nvSpPr>
          <p:cNvPr id="7" name="Slide Number Placeholder 6"/>
          <p:cNvSpPr>
            <a:spLocks noGrp="1"/>
          </p:cNvSpPr>
          <p:nvPr>
            <p:ph type="sldNum" sz="quarter" idx="12"/>
          </p:nvPr>
        </p:nvSpPr>
        <p:spPr/>
        <p:txBody>
          <a:bodyPr/>
          <a:lstStyle/>
          <a:p>
            <a:fld id="{59997D18-C44E-4458-B29D-0425D00AA9ED}" type="slidenum">
              <a:rPr lang="de-DE" altLang="de-DE" smtClean="0"/>
              <a:pPr/>
              <a:t>95</a:t>
            </a:fld>
            <a:endParaRPr lang="de-DE" altLang="de-DE"/>
          </a:p>
        </p:txBody>
      </p:sp>
    </p:spTree>
    <p:extLst>
      <p:ext uri="{BB962C8B-B14F-4D97-AF65-F5344CB8AC3E}">
        <p14:creationId xmlns:p14="http://schemas.microsoft.com/office/powerpoint/2010/main" val="3753083835"/>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Opsummering</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tabLst>
                <a:tab pos="361950" algn="l"/>
              </a:tabLst>
              <a:defRPr/>
            </a:pPr>
            <a:r>
              <a:rPr lang="da-DK" sz="2400" dirty="0">
                <a:solidFill>
                  <a:srgbClr val="333333"/>
                </a:solidFill>
              </a:rPr>
              <a:t>Man bør kun drage konkrete konklusioner om en anden person, hvis man kender vedkommende godt, eller hvis man har observeret den pågældende i forskellige sammenhænge.</a:t>
            </a:r>
          </a:p>
          <a:p>
            <a:pPr marL="342900" lvl="0" indent="-342900" defTabSz="914400" fontAlgn="base">
              <a:buClr>
                <a:srgbClr val="333333"/>
              </a:buClr>
              <a:buFont typeface="WingDings"/>
              <a:buChar char=""/>
              <a:tabLst>
                <a:tab pos="361950" algn="l"/>
              </a:tabLst>
              <a:defRPr/>
            </a:pPr>
            <a:r>
              <a:rPr lang="da-DK" sz="2400" dirty="0">
                <a:solidFill>
                  <a:srgbClr val="333333"/>
                </a:solidFill>
              </a:rPr>
              <a:t>I vurderinger af komplekse situationer (som dem, der lige er vist) er det af meget stor vigtighed, at man inddrager alle tilgængelige oplysninger.</a:t>
            </a:r>
          </a:p>
          <a:p>
            <a:pPr marL="342900" lvl="0" indent="-342900" defTabSz="914400" fontAlgn="base">
              <a:buClr>
                <a:srgbClr val="333333"/>
              </a:buClr>
              <a:buFont typeface="WingDings"/>
              <a:buChar char=""/>
              <a:tabLst>
                <a:tab pos="361950" algn="l"/>
              </a:tabLst>
              <a:defRPr/>
            </a:pPr>
            <a:r>
              <a:rPr lang="da-DK" sz="2400" dirty="0">
                <a:solidFill>
                  <a:srgbClr val="333333"/>
                </a:solidFill>
              </a:rPr>
              <a:t>Jo flere oplysninger man inddrager, des mere sandsynligt er det, at man vil foretage en korrekt konklusion.</a:t>
            </a:r>
            <a:endParaRPr lang="en-US" sz="2400" dirty="0"/>
          </a:p>
        </p:txBody>
      </p:sp>
      <p:sp>
        <p:nvSpPr>
          <p:cNvPr id="6" name="Footer Placeholder 5"/>
          <p:cNvSpPr>
            <a:spLocks noGrp="1"/>
          </p:cNvSpPr>
          <p:nvPr>
            <p:ph type="ftr" sz="quarter" idx="11"/>
          </p:nvPr>
        </p:nvSpPr>
        <p:spPr/>
        <p:txBody>
          <a:bodyPr/>
          <a:lstStyle/>
          <a:p>
            <a:pPr>
              <a:defRPr/>
            </a:pPr>
            <a:r>
              <a:rPr lang="da-DK"/>
              <a:t>Træningsmodul 4 – At vise empati I</a:t>
            </a:r>
            <a:endParaRPr lang="de-DE"/>
          </a:p>
        </p:txBody>
      </p:sp>
      <p:sp>
        <p:nvSpPr>
          <p:cNvPr id="7" name="Slide Number Placeholder 6"/>
          <p:cNvSpPr>
            <a:spLocks noGrp="1"/>
          </p:cNvSpPr>
          <p:nvPr>
            <p:ph type="sldNum" sz="quarter" idx="12"/>
          </p:nvPr>
        </p:nvSpPr>
        <p:spPr/>
        <p:txBody>
          <a:bodyPr/>
          <a:lstStyle/>
          <a:p>
            <a:fld id="{59997D18-C44E-4458-B29D-0425D00AA9ED}" type="slidenum">
              <a:rPr lang="de-DE" altLang="de-DE" smtClean="0"/>
              <a:pPr/>
              <a:t>96</a:t>
            </a:fld>
            <a:endParaRPr lang="de-DE" altLang="de-DE"/>
          </a:p>
        </p:txBody>
      </p:sp>
    </p:spTree>
    <p:extLst>
      <p:ext uri="{BB962C8B-B14F-4D97-AF65-F5344CB8AC3E}">
        <p14:creationId xmlns:p14="http://schemas.microsoft.com/office/powerpoint/2010/main" val="1150439822"/>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mn-lt"/>
                <a:ea typeface="+mn-ea"/>
                <a:cs typeface="+mn-cs"/>
              </a:rPr>
              <a:t>Opgave 4</a:t>
            </a:r>
          </a:p>
        </p:txBody>
      </p:sp>
      <p:sp>
        <p:nvSpPr>
          <p:cNvPr id="5" name="Footer Placeholder 4"/>
          <p:cNvSpPr>
            <a:spLocks noGrp="1"/>
          </p:cNvSpPr>
          <p:nvPr>
            <p:ph type="ftr" sz="quarter" idx="11"/>
          </p:nvPr>
        </p:nvSpPr>
        <p:spPr/>
        <p:txBody>
          <a:bodyPr/>
          <a:lstStyle/>
          <a:p>
            <a:pPr>
              <a:defRPr/>
            </a:pPr>
            <a:r>
              <a:rPr lang="da-DK"/>
              <a:t>Træningsmodul 4 – At vise empati I</a:t>
            </a:r>
            <a:endParaRPr lang="de-DE"/>
          </a:p>
        </p:txBody>
      </p:sp>
      <p:sp>
        <p:nvSpPr>
          <p:cNvPr id="6" name="Slide Number Placeholder 5"/>
          <p:cNvSpPr>
            <a:spLocks noGrp="1"/>
          </p:cNvSpPr>
          <p:nvPr>
            <p:ph type="sldNum" sz="quarter" idx="12"/>
          </p:nvPr>
        </p:nvSpPr>
        <p:spPr/>
        <p:txBody>
          <a:bodyPr/>
          <a:lstStyle/>
          <a:p>
            <a:fld id="{59997D18-C44E-4458-B29D-0425D00AA9ED}" type="slidenum">
              <a:rPr lang="de-DE" altLang="de-DE" smtClean="0"/>
              <a:pPr/>
              <a:t>97</a:t>
            </a:fld>
            <a:endParaRPr lang="de-DE" altLang="de-DE"/>
          </a:p>
        </p:txBody>
      </p:sp>
      <p:sp>
        <p:nvSpPr>
          <p:cNvPr id="7" name="Content Placeholder 6"/>
          <p:cNvSpPr>
            <a:spLocks noGrp="1"/>
          </p:cNvSpPr>
          <p:nvPr>
            <p:ph idx="1"/>
          </p:nvPr>
        </p:nvSpPr>
        <p:spPr/>
        <p:txBody>
          <a:bodyPr/>
          <a:lstStyle/>
          <a:p>
            <a:pPr marL="342900" lvl="0" indent="-342900" defTabSz="914400" fontAlgn="base">
              <a:buClr>
                <a:srgbClr val="333333"/>
              </a:buClr>
              <a:buFont typeface="WingDings"/>
              <a:buChar char=""/>
              <a:tabLst>
                <a:tab pos="361950" algn="l"/>
              </a:tabLst>
              <a:defRPr/>
            </a:pPr>
            <a:r>
              <a:rPr lang="da-DK" sz="2400" dirty="0">
                <a:solidFill>
                  <a:srgbClr val="333333"/>
                </a:solidFill>
              </a:rPr>
              <a:t>Du får nu vist en billedsekvens, der fortæller en historie.</a:t>
            </a:r>
          </a:p>
          <a:p>
            <a:pPr marL="342900" lvl="0" indent="-342900" defTabSz="914400" fontAlgn="base">
              <a:buClr>
                <a:srgbClr val="333333"/>
              </a:buClr>
              <a:buFont typeface="WingDings"/>
              <a:buChar char=""/>
              <a:tabLst>
                <a:tab pos="361950" algn="l"/>
              </a:tabLst>
              <a:defRPr/>
            </a:pPr>
            <a:r>
              <a:rPr lang="da-DK" sz="2400" dirty="0">
                <a:solidFill>
                  <a:srgbClr val="333333"/>
                </a:solidFill>
              </a:rPr>
              <a:t>Billederne vil være ledsaget af tre mulige resultater.</a:t>
            </a:r>
          </a:p>
          <a:p>
            <a:pPr marL="342900" lvl="0" indent="-342900" defTabSz="914400" fontAlgn="base">
              <a:buClr>
                <a:srgbClr val="333333"/>
              </a:buClr>
              <a:buFont typeface="WingDings"/>
              <a:buChar char=""/>
              <a:tabLst>
                <a:tab pos="361950" algn="l"/>
              </a:tabLst>
              <a:defRPr/>
            </a:pPr>
            <a:r>
              <a:rPr lang="da-DK" sz="2400" dirty="0">
                <a:solidFill>
                  <a:srgbClr val="333333"/>
                </a:solidFill>
              </a:rPr>
              <a:t>Din opgave er at bestemme, hvilket af de tre resultater, der repræsenterer den mest sandsynlige konklusion på historien.</a:t>
            </a:r>
            <a:endParaRPr lang="en-US" sz="2400" dirty="0"/>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1" name="Rectangle 3"/>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a:latin typeface="+mn-lt"/>
                <a:ea typeface="+mn-ea"/>
                <a:cs typeface="+mn-cs"/>
              </a:rPr>
              <a:t>Hvad planlægger drengene?</a:t>
            </a:r>
          </a:p>
        </p:txBody>
      </p:sp>
      <p:sp>
        <p:nvSpPr>
          <p:cNvPr id="114692" name="Rectangle 4"/>
          <p:cNvSpPr>
            <a:spLocks noChangeArrowheads="1"/>
          </p:cNvSpPr>
          <p:nvPr/>
        </p:nvSpPr>
        <p:spPr bwMode="auto">
          <a:xfrm>
            <a:off x="6400800" y="2203704"/>
            <a:ext cx="5349240" cy="4251960"/>
          </a:xfrm>
          <a:prstGeom prst="rect">
            <a:avLst/>
          </a:prstGeom>
          <a:noFill/>
          <a:ln>
            <a:noFill/>
          </a:ln>
        </p:spPr>
        <p:txBody>
          <a:bodyPr>
            <a:noAutofit/>
          </a:bodyPr>
          <a:lstStyle/>
          <a:p>
            <a:pPr marL="457200" indent="-457200">
              <a:lnSpc>
                <a:spcPct val="105000"/>
              </a:lnSpc>
              <a:spcBef>
                <a:spcPts val="1999"/>
              </a:spcBef>
              <a:spcAft>
                <a:spcPts val="0"/>
              </a:spcAft>
              <a:buClr>
                <a:srgbClr val="333333"/>
              </a:buClr>
              <a:buFont typeface="WingDings"/>
              <a:buAutoNum type="alphaUcPeriod"/>
              <a:defRPr/>
            </a:pPr>
            <a:r>
              <a:rPr lang="da-DK" dirty="0">
                <a:solidFill>
                  <a:srgbClr val="333333"/>
                </a:solidFill>
                <a:latin typeface="+mn-lt"/>
                <a:cs typeface="+mn-cs"/>
              </a:rPr>
              <a:t>At invitere den anden dreng til at spille bold med </a:t>
            </a:r>
            <a:r>
              <a:rPr lang="da-DK">
                <a:solidFill>
                  <a:srgbClr val="333333"/>
                </a:solidFill>
                <a:latin typeface="+mn-lt"/>
                <a:cs typeface="+mn-cs"/>
              </a:rPr>
              <a:t>dem.</a:t>
            </a:r>
          </a:p>
          <a:p>
            <a:pPr marL="457200" indent="-457200">
              <a:lnSpc>
                <a:spcPct val="105000"/>
              </a:lnSpc>
              <a:spcBef>
                <a:spcPts val="1999"/>
              </a:spcBef>
              <a:spcAft>
                <a:spcPts val="0"/>
              </a:spcAft>
              <a:buClr>
                <a:srgbClr val="333333"/>
              </a:buClr>
              <a:buFont typeface="WingDings"/>
              <a:buAutoNum type="alphaUcPeriod"/>
              <a:defRPr/>
            </a:pPr>
            <a:r>
              <a:rPr lang="da-DK">
                <a:solidFill>
                  <a:srgbClr val="333333"/>
                </a:solidFill>
                <a:latin typeface="+mn-lt"/>
                <a:cs typeface="+mn-cs"/>
              </a:rPr>
              <a:t>At </a:t>
            </a:r>
            <a:r>
              <a:rPr lang="da-DK" dirty="0">
                <a:solidFill>
                  <a:srgbClr val="333333"/>
                </a:solidFill>
                <a:latin typeface="+mn-lt"/>
                <a:cs typeface="+mn-cs"/>
              </a:rPr>
              <a:t>drille den anden dreng.</a:t>
            </a:r>
          </a:p>
          <a:p>
            <a:pPr marL="457200" indent="-457200">
              <a:lnSpc>
                <a:spcPct val="105000"/>
              </a:lnSpc>
              <a:spcBef>
                <a:spcPts val="1999"/>
              </a:spcBef>
              <a:spcAft>
                <a:spcPts val="0"/>
              </a:spcAft>
              <a:buClr>
                <a:srgbClr val="333333"/>
              </a:buClr>
              <a:buFont typeface="WingDings"/>
              <a:buAutoNum type="alphaUcPeriod"/>
              <a:defRPr/>
            </a:pPr>
            <a:r>
              <a:rPr lang="da-DK" dirty="0">
                <a:solidFill>
                  <a:srgbClr val="333333"/>
                </a:solidFill>
                <a:latin typeface="+mn-lt"/>
                <a:cs typeface="+mn-cs"/>
              </a:rPr>
              <a:t>At få en fodboldstjernes autograf.</a:t>
            </a:r>
          </a:p>
        </p:txBody>
      </p:sp>
      <p:pic>
        <p:nvPicPr>
          <p:cNvPr id="8" name="Picture 2" descr="Geschichte 3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2121131" y="2203704"/>
            <a:ext cx="2249979" cy="1828800"/>
          </a:xfrm>
          <a:prstGeom prst="rect">
            <a:avLst/>
          </a:prstGeom>
          <a:noFill/>
        </p:spPr>
      </p:pic>
      <p:sp>
        <p:nvSpPr>
          <p:cNvPr id="4" name="Footer Placeholder 3"/>
          <p:cNvSpPr>
            <a:spLocks noGrp="1"/>
          </p:cNvSpPr>
          <p:nvPr>
            <p:ph type="ftr" sz="quarter" idx="11"/>
          </p:nvPr>
        </p:nvSpPr>
        <p:spPr/>
        <p:txBody>
          <a:bodyPr/>
          <a:lstStyle/>
          <a:p>
            <a:pPr>
              <a:defRPr/>
            </a:pPr>
            <a:r>
              <a:rPr lang="da-DK"/>
              <a:t>Træningsmodul 4 – At vise empati I</a:t>
            </a:r>
            <a:endParaRPr lang="de-DE"/>
          </a:p>
        </p:txBody>
      </p:sp>
      <p:sp>
        <p:nvSpPr>
          <p:cNvPr id="5" name="Slide Number Placeholder 4"/>
          <p:cNvSpPr>
            <a:spLocks noGrp="1"/>
          </p:cNvSpPr>
          <p:nvPr>
            <p:ph type="sldNum" sz="quarter" idx="12"/>
          </p:nvPr>
        </p:nvSpPr>
        <p:spPr/>
        <p:txBody>
          <a:bodyPr/>
          <a:lstStyle/>
          <a:p>
            <a:fld id="{0BEAE673-00A4-4C7C-AE5F-96AF468B3BF6}" type="slidenum">
              <a:rPr lang="de-DE" altLang="de-DE" smtClean="0"/>
              <a:pPr/>
              <a:t>98</a:t>
            </a:fld>
            <a:endParaRPr lang="de-DE" altLang="de-DE"/>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6" name="Rectangle 3"/>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a:latin typeface="+mn-lt"/>
                <a:ea typeface="+mn-ea"/>
                <a:cs typeface="+mn-cs"/>
              </a:rPr>
              <a:t>Hvad planlægger drengene?</a:t>
            </a:r>
          </a:p>
        </p:txBody>
      </p:sp>
      <p:sp>
        <p:nvSpPr>
          <p:cNvPr id="10" name="Rectangle 4"/>
          <p:cNvSpPr>
            <a:spLocks noChangeArrowheads="1"/>
          </p:cNvSpPr>
          <p:nvPr/>
        </p:nvSpPr>
        <p:spPr bwMode="auto">
          <a:xfrm>
            <a:off x="6400800" y="2203704"/>
            <a:ext cx="5349240" cy="4251960"/>
          </a:xfrm>
          <a:prstGeom prst="rect">
            <a:avLst/>
          </a:prstGeom>
          <a:noFill/>
          <a:ln>
            <a:noFill/>
          </a:ln>
        </p:spPr>
        <p:txBody>
          <a:bodyPr>
            <a:noAutofit/>
          </a:bodyPr>
          <a:lstStyle/>
          <a:p>
            <a:pPr marL="457200" indent="-457200">
              <a:lnSpc>
                <a:spcPct val="105000"/>
              </a:lnSpc>
              <a:spcBef>
                <a:spcPts val="1999"/>
              </a:spcBef>
              <a:spcAft>
                <a:spcPts val="0"/>
              </a:spcAft>
              <a:buClr>
                <a:srgbClr val="333333"/>
              </a:buClr>
              <a:buFont typeface="WingDings"/>
              <a:buAutoNum type="alphaUcPeriod"/>
              <a:defRPr/>
            </a:pPr>
            <a:r>
              <a:rPr lang="da-DK" dirty="0">
                <a:solidFill>
                  <a:srgbClr val="333333"/>
                </a:solidFill>
                <a:latin typeface="+mn-lt"/>
                <a:cs typeface="+mn-cs"/>
              </a:rPr>
              <a:t>At invitere den anden dreng til at spille bold med dem.</a:t>
            </a:r>
          </a:p>
          <a:p>
            <a:pPr marL="457200" indent="-457200">
              <a:lnSpc>
                <a:spcPct val="105000"/>
              </a:lnSpc>
              <a:spcBef>
                <a:spcPts val="1999"/>
              </a:spcBef>
              <a:spcAft>
                <a:spcPts val="0"/>
              </a:spcAft>
              <a:buClr>
                <a:srgbClr val="333333"/>
              </a:buClr>
              <a:buFont typeface="WingDings"/>
              <a:buAutoNum type="alphaUcPeriod"/>
              <a:defRPr/>
            </a:pPr>
            <a:r>
              <a:rPr lang="da-DK" dirty="0">
                <a:solidFill>
                  <a:srgbClr val="333333"/>
                </a:solidFill>
                <a:latin typeface="+mn-lt"/>
                <a:cs typeface="+mn-cs"/>
              </a:rPr>
              <a:t>At drille den anden dreng.</a:t>
            </a:r>
          </a:p>
          <a:p>
            <a:pPr marL="457200" indent="-457200">
              <a:lnSpc>
                <a:spcPct val="105000"/>
              </a:lnSpc>
              <a:spcBef>
                <a:spcPts val="1999"/>
              </a:spcBef>
              <a:spcAft>
                <a:spcPts val="0"/>
              </a:spcAft>
              <a:buClr>
                <a:srgbClr val="333333"/>
              </a:buClr>
              <a:buFont typeface="WingDings"/>
              <a:buAutoNum type="alphaUcPeriod"/>
              <a:defRPr/>
            </a:pPr>
            <a:r>
              <a:rPr lang="da-DK" dirty="0">
                <a:solidFill>
                  <a:srgbClr val="333333"/>
                </a:solidFill>
                <a:latin typeface="+mn-lt"/>
                <a:cs typeface="+mn-cs"/>
              </a:rPr>
              <a:t>At få en fodboldstjernes autograf.</a:t>
            </a:r>
          </a:p>
        </p:txBody>
      </p:sp>
      <p:pic>
        <p:nvPicPr>
          <p:cNvPr id="11" name="Picture 2" descr="Geschichte 3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313113" y="2203704"/>
            <a:ext cx="2704407" cy="1828800"/>
          </a:xfrm>
          <a:prstGeom prst="rect">
            <a:avLst/>
          </a:prstGeom>
          <a:noFill/>
        </p:spPr>
      </p:pic>
      <p:pic>
        <p:nvPicPr>
          <p:cNvPr id="12" name="Picture 3" descr="Geschichte 3b"/>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3474720" y="2203704"/>
            <a:ext cx="2527069" cy="1828800"/>
          </a:xfrm>
          <a:prstGeom prst="rect">
            <a:avLst/>
          </a:prstGeom>
          <a:noFill/>
        </p:spPr>
      </p:pic>
      <p:sp>
        <p:nvSpPr>
          <p:cNvPr id="4" name="Footer Placeholder 3"/>
          <p:cNvSpPr>
            <a:spLocks noGrp="1"/>
          </p:cNvSpPr>
          <p:nvPr>
            <p:ph type="ftr" sz="quarter" idx="11"/>
          </p:nvPr>
        </p:nvSpPr>
        <p:spPr/>
        <p:txBody>
          <a:bodyPr/>
          <a:lstStyle/>
          <a:p>
            <a:pPr>
              <a:defRPr/>
            </a:pPr>
            <a:r>
              <a:rPr lang="da-DK"/>
              <a:t>Træningsmodul 4 – At vise empati I</a:t>
            </a:r>
            <a:endParaRPr lang="de-DE"/>
          </a:p>
        </p:txBody>
      </p:sp>
      <p:sp>
        <p:nvSpPr>
          <p:cNvPr id="5" name="Slide Number Placeholder 4"/>
          <p:cNvSpPr>
            <a:spLocks noGrp="1"/>
          </p:cNvSpPr>
          <p:nvPr>
            <p:ph type="sldNum" sz="quarter" idx="12"/>
          </p:nvPr>
        </p:nvSpPr>
        <p:spPr/>
        <p:txBody>
          <a:bodyPr/>
          <a:lstStyle/>
          <a:p>
            <a:fld id="{0BEAE673-00A4-4C7C-AE5F-96AF468B3BF6}" type="slidenum">
              <a:rPr lang="de-DE" altLang="de-DE" smtClean="0"/>
              <a:pPr/>
              <a:t>99</a:t>
            </a:fld>
            <a:endParaRPr lang="de-DE" altLang="de-DE"/>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41" name="Rectangle 3"/>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a:latin typeface="+mn-lt"/>
                <a:ea typeface="+mn-ea"/>
                <a:cs typeface="+mn-cs"/>
              </a:rPr>
              <a:t>Hvad planlægger drengene?</a:t>
            </a:r>
          </a:p>
        </p:txBody>
      </p:sp>
      <p:sp>
        <p:nvSpPr>
          <p:cNvPr id="9" name="Rectangle 4"/>
          <p:cNvSpPr>
            <a:spLocks noChangeArrowheads="1"/>
          </p:cNvSpPr>
          <p:nvPr/>
        </p:nvSpPr>
        <p:spPr bwMode="auto">
          <a:xfrm>
            <a:off x="6400800" y="2203704"/>
            <a:ext cx="5349240" cy="4251960"/>
          </a:xfrm>
          <a:prstGeom prst="rect">
            <a:avLst/>
          </a:prstGeom>
          <a:noFill/>
          <a:ln>
            <a:noFill/>
          </a:ln>
        </p:spPr>
        <p:txBody>
          <a:bodyPr>
            <a:noAutofit/>
          </a:bodyPr>
          <a:lstStyle/>
          <a:p>
            <a:pPr marL="457200" indent="-457200">
              <a:lnSpc>
                <a:spcPct val="105000"/>
              </a:lnSpc>
              <a:spcBef>
                <a:spcPts val="1999"/>
              </a:spcBef>
              <a:spcAft>
                <a:spcPts val="0"/>
              </a:spcAft>
              <a:buClr>
                <a:srgbClr val="333333"/>
              </a:buClr>
              <a:buFont typeface="WingDings"/>
              <a:buAutoNum type="alphaUcPeriod"/>
              <a:defRPr/>
            </a:pPr>
            <a:r>
              <a:rPr lang="da-DK" dirty="0">
                <a:solidFill>
                  <a:srgbClr val="333333"/>
                </a:solidFill>
                <a:latin typeface="+mn-lt"/>
                <a:cs typeface="+mn-cs"/>
              </a:rPr>
              <a:t>At invitere den anden dreng til at spille bold med dem.</a:t>
            </a:r>
          </a:p>
          <a:p>
            <a:pPr marL="457200" indent="-457200">
              <a:lnSpc>
                <a:spcPct val="105000"/>
              </a:lnSpc>
              <a:spcBef>
                <a:spcPts val="1999"/>
              </a:spcBef>
              <a:spcAft>
                <a:spcPts val="0"/>
              </a:spcAft>
              <a:buClr>
                <a:srgbClr val="333333"/>
              </a:buClr>
              <a:buFont typeface="WingDings"/>
              <a:buAutoNum type="alphaUcPeriod"/>
              <a:defRPr/>
            </a:pPr>
            <a:r>
              <a:rPr lang="da-DK" dirty="0">
                <a:solidFill>
                  <a:srgbClr val="333333"/>
                </a:solidFill>
                <a:latin typeface="+mn-lt"/>
                <a:cs typeface="+mn-cs"/>
              </a:rPr>
              <a:t>At drille den anden dreng.</a:t>
            </a:r>
          </a:p>
          <a:p>
            <a:pPr marL="457200" indent="-457200">
              <a:lnSpc>
                <a:spcPct val="105000"/>
              </a:lnSpc>
              <a:spcBef>
                <a:spcPts val="1999"/>
              </a:spcBef>
              <a:spcAft>
                <a:spcPts val="0"/>
              </a:spcAft>
              <a:buClr>
                <a:srgbClr val="333333"/>
              </a:buClr>
              <a:buFont typeface="WingDings"/>
              <a:buAutoNum type="alphaUcPeriod"/>
              <a:defRPr/>
            </a:pPr>
            <a:r>
              <a:rPr lang="da-DK" dirty="0">
                <a:solidFill>
                  <a:srgbClr val="333333"/>
                </a:solidFill>
                <a:latin typeface="+mn-lt"/>
                <a:cs typeface="+mn-cs"/>
              </a:rPr>
              <a:t>At få en fodboldstjernes autograf.</a:t>
            </a:r>
          </a:p>
        </p:txBody>
      </p:sp>
      <p:pic>
        <p:nvPicPr>
          <p:cNvPr id="13" name="Picture 2" descr="Geschichte 3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313113" y="2203704"/>
            <a:ext cx="2704407" cy="1828800"/>
          </a:xfrm>
          <a:prstGeom prst="rect">
            <a:avLst/>
          </a:prstGeom>
          <a:noFill/>
        </p:spPr>
      </p:pic>
      <p:pic>
        <p:nvPicPr>
          <p:cNvPr id="14" name="Picture 4" descr="Geschichte 3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2065713" y="4329684"/>
            <a:ext cx="2360815" cy="1828800"/>
          </a:xfrm>
          <a:prstGeom prst="rect">
            <a:avLst/>
          </a:prstGeom>
          <a:noFill/>
        </p:spPr>
      </p:pic>
      <p:pic>
        <p:nvPicPr>
          <p:cNvPr id="15" name="Picture 3" descr="Geschichte 3b"/>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3474720" y="2203704"/>
            <a:ext cx="2527069" cy="1828800"/>
          </a:xfrm>
          <a:prstGeom prst="rect">
            <a:avLst/>
          </a:prstGeom>
          <a:noFill/>
        </p:spPr>
      </p:pic>
      <p:sp>
        <p:nvSpPr>
          <p:cNvPr id="4" name="Footer Placeholder 3"/>
          <p:cNvSpPr>
            <a:spLocks noGrp="1"/>
          </p:cNvSpPr>
          <p:nvPr>
            <p:ph type="ftr" sz="quarter" idx="11"/>
          </p:nvPr>
        </p:nvSpPr>
        <p:spPr/>
        <p:txBody>
          <a:bodyPr/>
          <a:lstStyle/>
          <a:p>
            <a:pPr>
              <a:defRPr/>
            </a:pPr>
            <a:r>
              <a:rPr lang="da-DK"/>
              <a:t>Træningsmodul 4 – At vise empati I</a:t>
            </a:r>
            <a:endParaRPr lang="de-DE"/>
          </a:p>
        </p:txBody>
      </p:sp>
      <p:sp>
        <p:nvSpPr>
          <p:cNvPr id="5" name="Slide Number Placeholder 4"/>
          <p:cNvSpPr>
            <a:spLocks noGrp="1"/>
          </p:cNvSpPr>
          <p:nvPr>
            <p:ph type="sldNum" sz="quarter" idx="12"/>
          </p:nvPr>
        </p:nvSpPr>
        <p:spPr/>
        <p:txBody>
          <a:bodyPr/>
          <a:lstStyle/>
          <a:p>
            <a:fld id="{0BEAE673-00A4-4C7C-AE5F-96AF468B3BF6}" type="slidenum">
              <a:rPr lang="de-DE" altLang="de-DE" smtClean="0"/>
              <a:pPr/>
              <a:t>100</a:t>
            </a:fld>
            <a:endParaRPr lang="de-DE" altLang="de-DE"/>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6" name="Rectangle 3"/>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a:latin typeface="+mn-lt"/>
                <a:ea typeface="+mn-ea"/>
                <a:cs typeface="+mn-cs"/>
              </a:rPr>
              <a:t>Hvad planlægger drengene?</a:t>
            </a:r>
          </a:p>
        </p:txBody>
      </p:sp>
      <p:sp>
        <p:nvSpPr>
          <p:cNvPr id="10" name="Rectangle 4"/>
          <p:cNvSpPr>
            <a:spLocks noChangeArrowheads="1"/>
          </p:cNvSpPr>
          <p:nvPr/>
        </p:nvSpPr>
        <p:spPr bwMode="auto">
          <a:xfrm>
            <a:off x="6400800" y="2203704"/>
            <a:ext cx="5349240" cy="4251960"/>
          </a:xfrm>
          <a:prstGeom prst="rect">
            <a:avLst/>
          </a:prstGeom>
          <a:noFill/>
          <a:ln>
            <a:noFill/>
          </a:ln>
        </p:spPr>
        <p:txBody>
          <a:bodyPr>
            <a:noAutofit/>
          </a:bodyPr>
          <a:lstStyle/>
          <a:p>
            <a:pPr marL="457200" indent="-457200">
              <a:lnSpc>
                <a:spcPct val="105000"/>
              </a:lnSpc>
              <a:spcBef>
                <a:spcPts val="1999"/>
              </a:spcBef>
              <a:spcAft>
                <a:spcPts val="0"/>
              </a:spcAft>
              <a:buClr>
                <a:srgbClr val="333333"/>
              </a:buClr>
              <a:buFont typeface="WingDings"/>
              <a:buAutoNum type="alphaUcPeriod"/>
              <a:defRPr/>
            </a:pPr>
            <a:r>
              <a:rPr lang="da-DK" dirty="0">
                <a:solidFill>
                  <a:srgbClr val="333333"/>
                </a:solidFill>
                <a:latin typeface="+mn-lt"/>
                <a:cs typeface="+mn-cs"/>
              </a:rPr>
              <a:t>At invitere den anden dreng til at spille bold med dem.</a:t>
            </a:r>
          </a:p>
          <a:p>
            <a:pPr marL="457200" indent="-457200">
              <a:lnSpc>
                <a:spcPct val="105000"/>
              </a:lnSpc>
              <a:spcBef>
                <a:spcPts val="1999"/>
              </a:spcBef>
              <a:spcAft>
                <a:spcPts val="0"/>
              </a:spcAft>
              <a:buClr>
                <a:srgbClr val="333333"/>
              </a:buClr>
              <a:buFont typeface="WingDings"/>
              <a:buAutoNum type="alphaUcPeriod"/>
              <a:defRPr/>
            </a:pPr>
            <a:r>
              <a:rPr lang="da-DK" dirty="0">
                <a:solidFill>
                  <a:srgbClr val="333333"/>
                </a:solidFill>
                <a:latin typeface="+mn-lt"/>
                <a:cs typeface="+mn-cs"/>
              </a:rPr>
              <a:t>At drille den anden dreng.</a:t>
            </a:r>
          </a:p>
          <a:p>
            <a:pPr marL="457200" indent="-457200">
              <a:lnSpc>
                <a:spcPct val="105000"/>
              </a:lnSpc>
              <a:spcBef>
                <a:spcPts val="1999"/>
              </a:spcBef>
              <a:spcAft>
                <a:spcPts val="0"/>
              </a:spcAft>
              <a:buClr>
                <a:srgbClr val="333333"/>
              </a:buClr>
              <a:buFont typeface="WingDings"/>
              <a:buAutoNum type="alphaUcPeriod"/>
              <a:defRPr/>
            </a:pPr>
            <a:r>
              <a:rPr lang="da-DK" dirty="0">
                <a:solidFill>
                  <a:srgbClr val="333333"/>
                </a:solidFill>
                <a:latin typeface="+mn-lt"/>
                <a:cs typeface="+mn-cs"/>
              </a:rPr>
              <a:t>At få en fodboldstjernes autograf.</a:t>
            </a:r>
          </a:p>
        </p:txBody>
      </p:sp>
      <p:pic>
        <p:nvPicPr>
          <p:cNvPr id="15" name="Picture 5" descr="Geschichte 3d"/>
          <p:cNvPicPr>
            <a:picLocks noChangeAspect="1" noChangeArrowheads="1"/>
          </p:cNvPicPr>
          <p:nvPr/>
        </p:nvPicPr>
        <p:blipFill>
          <a:blip r:embed="rId3" cstate="print">
            <a:extLst>
              <a:ext uri="{28A0092B-C50C-407E-A947-70E740481C1C}">
                <a14:useLocalDpi xmlns:a14="http://schemas.microsoft.com/office/drawing/2010/main" val="0"/>
              </a:ext>
            </a:extLst>
          </a:blip>
          <a:srcRect t="4556"/>
          <a:stretch>
            <a:fillRect/>
          </a:stretch>
        </p:blipFill>
        <p:spPr bwMode="auto">
          <a:xfrm>
            <a:off x="3474720" y="4329684"/>
            <a:ext cx="2597254"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2" descr="Geschichte 3a"/>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313113" y="2203704"/>
            <a:ext cx="2704407" cy="1828800"/>
          </a:xfrm>
          <a:prstGeom prst="rect">
            <a:avLst/>
          </a:prstGeom>
          <a:noFill/>
        </p:spPr>
      </p:pic>
      <p:pic>
        <p:nvPicPr>
          <p:cNvPr id="17" name="Picture 4" descr="Geschichte 3c"/>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656705" y="4329684"/>
            <a:ext cx="2360815" cy="1828800"/>
          </a:xfrm>
          <a:prstGeom prst="rect">
            <a:avLst/>
          </a:prstGeom>
          <a:noFill/>
        </p:spPr>
      </p:pic>
      <p:pic>
        <p:nvPicPr>
          <p:cNvPr id="18" name="Picture 3" descr="Geschichte 3b"/>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gray">
          <a:xfrm>
            <a:off x="3474720" y="2203704"/>
            <a:ext cx="2527069" cy="1828800"/>
          </a:xfrm>
          <a:prstGeom prst="rect">
            <a:avLst/>
          </a:prstGeom>
          <a:noFill/>
        </p:spPr>
      </p:pic>
      <p:sp>
        <p:nvSpPr>
          <p:cNvPr id="4" name="Footer Placeholder 3"/>
          <p:cNvSpPr>
            <a:spLocks noGrp="1"/>
          </p:cNvSpPr>
          <p:nvPr>
            <p:ph type="ftr" sz="quarter" idx="11"/>
          </p:nvPr>
        </p:nvSpPr>
        <p:spPr/>
        <p:txBody>
          <a:bodyPr/>
          <a:lstStyle/>
          <a:p>
            <a:pPr>
              <a:defRPr/>
            </a:pPr>
            <a:r>
              <a:rPr lang="da-DK"/>
              <a:t>Træningsmodul 4 – At vise empati I</a:t>
            </a:r>
            <a:endParaRPr lang="de-DE"/>
          </a:p>
        </p:txBody>
      </p:sp>
      <p:sp>
        <p:nvSpPr>
          <p:cNvPr id="5" name="Slide Number Placeholder 4"/>
          <p:cNvSpPr>
            <a:spLocks noGrp="1"/>
          </p:cNvSpPr>
          <p:nvPr>
            <p:ph type="sldNum" sz="quarter" idx="12"/>
          </p:nvPr>
        </p:nvSpPr>
        <p:spPr/>
        <p:txBody>
          <a:bodyPr/>
          <a:lstStyle/>
          <a:p>
            <a:fld id="{0BEAE673-00A4-4C7C-AE5F-96AF468B3BF6}" type="slidenum">
              <a:rPr lang="de-DE" altLang="de-DE" smtClean="0"/>
              <a:pPr/>
              <a:t>101</a:t>
            </a:fld>
            <a:endParaRPr lang="de-DE" altLang="de-DE"/>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90" name="Rectangle 3"/>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a:latin typeface="+mn-lt"/>
                <a:ea typeface="+mn-ea"/>
                <a:cs typeface="+mn-cs"/>
              </a:rPr>
              <a:t>Hvad planlægger drengene?</a:t>
            </a:r>
          </a:p>
        </p:txBody>
      </p:sp>
      <p:sp>
        <p:nvSpPr>
          <p:cNvPr id="10" name="Rectangle 4"/>
          <p:cNvSpPr>
            <a:spLocks noChangeArrowheads="1"/>
          </p:cNvSpPr>
          <p:nvPr/>
        </p:nvSpPr>
        <p:spPr bwMode="auto">
          <a:xfrm>
            <a:off x="6400800" y="2203704"/>
            <a:ext cx="5349240" cy="4251960"/>
          </a:xfrm>
          <a:prstGeom prst="rect">
            <a:avLst/>
          </a:prstGeom>
          <a:noFill/>
          <a:ln>
            <a:noFill/>
          </a:ln>
        </p:spPr>
        <p:txBody>
          <a:bodyPr>
            <a:noAutofit/>
          </a:bodyPr>
          <a:lstStyle/>
          <a:p>
            <a:pPr marL="457200" indent="-457200">
              <a:lnSpc>
                <a:spcPct val="105000"/>
              </a:lnSpc>
              <a:spcBef>
                <a:spcPts val="1999"/>
              </a:spcBef>
              <a:spcAft>
                <a:spcPts val="0"/>
              </a:spcAft>
              <a:buClr>
                <a:srgbClr val="333333"/>
              </a:buClr>
              <a:buFont typeface="WingDings"/>
              <a:buAutoNum type="alphaUcPeriod"/>
              <a:defRPr/>
            </a:pPr>
            <a:r>
              <a:rPr lang="da-DK" dirty="0">
                <a:solidFill>
                  <a:srgbClr val="333333"/>
                </a:solidFill>
                <a:latin typeface="+mn-lt"/>
                <a:cs typeface="+mn-cs"/>
              </a:rPr>
              <a:t>At invitere den anden dreng til at spille bold med dem.</a:t>
            </a:r>
          </a:p>
          <a:p>
            <a:pPr marL="457200" indent="-457200">
              <a:lnSpc>
                <a:spcPct val="105000"/>
              </a:lnSpc>
              <a:spcBef>
                <a:spcPts val="1999"/>
              </a:spcBef>
              <a:spcAft>
                <a:spcPts val="0"/>
              </a:spcAft>
              <a:buClr>
                <a:srgbClr val="004992"/>
              </a:buClr>
              <a:buFont typeface="WingDings"/>
              <a:buAutoNum type="alphaUcPeriod"/>
              <a:defRPr/>
            </a:pPr>
            <a:r>
              <a:rPr lang="da-DK" dirty="0">
                <a:solidFill>
                  <a:srgbClr val="004992"/>
                </a:solidFill>
                <a:latin typeface="+mn-lt"/>
                <a:cs typeface="+mn-cs"/>
              </a:rPr>
              <a:t>At drille den anden dreng.</a:t>
            </a:r>
          </a:p>
          <a:p>
            <a:pPr marL="457200" indent="-457200">
              <a:lnSpc>
                <a:spcPct val="105000"/>
              </a:lnSpc>
              <a:spcBef>
                <a:spcPts val="1999"/>
              </a:spcBef>
              <a:spcAft>
                <a:spcPts val="0"/>
              </a:spcAft>
              <a:buClr>
                <a:srgbClr val="333333"/>
              </a:buClr>
              <a:buFont typeface="WingDings"/>
              <a:buAutoNum type="alphaUcPeriod"/>
              <a:defRPr/>
            </a:pPr>
            <a:r>
              <a:rPr lang="da-DK" dirty="0">
                <a:solidFill>
                  <a:srgbClr val="333333"/>
                </a:solidFill>
                <a:latin typeface="+mn-lt"/>
                <a:cs typeface="+mn-cs"/>
              </a:rPr>
              <a:t>At få en fodboldstjernes autograf.</a:t>
            </a:r>
          </a:p>
        </p:txBody>
      </p:sp>
      <p:pic>
        <p:nvPicPr>
          <p:cNvPr id="15" name="Picture 7" descr="Geschichte 3d"/>
          <p:cNvPicPr>
            <a:picLocks noChangeAspect="1" noChangeArrowheads="1"/>
          </p:cNvPicPr>
          <p:nvPr/>
        </p:nvPicPr>
        <p:blipFill>
          <a:blip r:embed="rId3" cstate="print">
            <a:extLst>
              <a:ext uri="{28A0092B-C50C-407E-A947-70E740481C1C}">
                <a14:useLocalDpi xmlns:a14="http://schemas.microsoft.com/office/drawing/2010/main" val="0"/>
              </a:ext>
            </a:extLst>
          </a:blip>
          <a:srcRect t="4556"/>
          <a:stretch>
            <a:fillRect/>
          </a:stretch>
        </p:blipFill>
        <p:spPr bwMode="auto">
          <a:xfrm>
            <a:off x="3474720" y="4329684"/>
            <a:ext cx="2597254"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6" descr="Geschichte 3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56705" y="4329684"/>
            <a:ext cx="2360815"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5" descr="Geschichte 3b"/>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474720" y="2203704"/>
            <a:ext cx="2527069"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4" descr="Geschichte 3a"/>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gray">
          <a:xfrm>
            <a:off x="313113" y="2203704"/>
            <a:ext cx="2704407" cy="1828800"/>
          </a:xfrm>
          <a:prstGeom prst="rect">
            <a:avLst/>
          </a:prstGeom>
          <a:noFill/>
        </p:spPr>
      </p:pic>
      <p:sp>
        <p:nvSpPr>
          <p:cNvPr id="4" name="Footer Placeholder 3"/>
          <p:cNvSpPr>
            <a:spLocks noGrp="1"/>
          </p:cNvSpPr>
          <p:nvPr>
            <p:ph type="ftr" sz="quarter" idx="11"/>
          </p:nvPr>
        </p:nvSpPr>
        <p:spPr/>
        <p:txBody>
          <a:bodyPr/>
          <a:lstStyle/>
          <a:p>
            <a:pPr>
              <a:defRPr/>
            </a:pPr>
            <a:r>
              <a:rPr lang="da-DK"/>
              <a:t>Træningsmodul 4 – At vise empati I</a:t>
            </a:r>
            <a:endParaRPr lang="de-DE"/>
          </a:p>
        </p:txBody>
      </p:sp>
      <p:sp>
        <p:nvSpPr>
          <p:cNvPr id="5" name="Slide Number Placeholder 4"/>
          <p:cNvSpPr>
            <a:spLocks noGrp="1"/>
          </p:cNvSpPr>
          <p:nvPr>
            <p:ph type="sldNum" sz="quarter" idx="12"/>
          </p:nvPr>
        </p:nvSpPr>
        <p:spPr/>
        <p:txBody>
          <a:bodyPr/>
          <a:lstStyle/>
          <a:p>
            <a:fld id="{0BEAE673-00A4-4C7C-AE5F-96AF468B3BF6}" type="slidenum">
              <a:rPr lang="de-DE" altLang="de-DE" smtClean="0"/>
              <a:pPr/>
              <a:t>102</a:t>
            </a:fld>
            <a:endParaRPr lang="de-DE" altLang="de-DE"/>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2" name="Rectangle 9"/>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err="1">
                <a:solidFill>
                  <a:srgbClr val="333333"/>
                </a:solidFill>
                <a:latin typeface="+mn-lt"/>
                <a:cs typeface="+mn-cs"/>
              </a:rPr>
              <a:t>Mændene</a:t>
            </a:r>
            <a:r>
              <a:rPr lang="en-US" altLang="de-DE" sz="2400" dirty="0">
                <a:solidFill>
                  <a:srgbClr val="333333"/>
                </a:solidFill>
                <a:latin typeface="+mn-lt"/>
                <a:cs typeface="+mn-cs"/>
              </a:rPr>
              <a:t> </a:t>
            </a:r>
            <a:r>
              <a:rPr lang="en-US" altLang="de-DE" sz="2400" dirty="0" err="1">
                <a:solidFill>
                  <a:srgbClr val="333333"/>
                </a:solidFill>
                <a:latin typeface="+mn-lt"/>
                <a:cs typeface="+mn-cs"/>
              </a:rPr>
              <a:t>danser</a:t>
            </a:r>
            <a:r>
              <a:rPr lang="en-US" altLang="de-DE" sz="2400" dirty="0">
                <a:solidFill>
                  <a:srgbClr val="333333"/>
                </a:solidFill>
                <a:latin typeface="+mn-lt"/>
                <a:cs typeface="+mn-cs"/>
              </a:rPr>
              <a:t> </a:t>
            </a:r>
            <a:r>
              <a:rPr lang="en-US" altLang="de-DE" sz="2400" dirty="0" err="1">
                <a:solidFill>
                  <a:srgbClr val="333333"/>
                </a:solidFill>
                <a:latin typeface="+mn-lt"/>
                <a:cs typeface="+mn-cs"/>
              </a:rPr>
              <a:t>en</a:t>
            </a:r>
            <a:r>
              <a:rPr lang="en-US" altLang="de-DE" sz="2400" dirty="0">
                <a:solidFill>
                  <a:srgbClr val="333333"/>
                </a:solidFill>
                <a:latin typeface="+mn-lt"/>
                <a:cs typeface="+mn-cs"/>
              </a:rPr>
              <a:t> </a:t>
            </a:r>
            <a:r>
              <a:rPr lang="en-US" altLang="de-DE" sz="2400" dirty="0" err="1">
                <a:solidFill>
                  <a:srgbClr val="333333"/>
                </a:solidFill>
                <a:latin typeface="+mn-lt"/>
                <a:cs typeface="+mn-cs"/>
              </a:rPr>
              <a:t>månedans</a:t>
            </a:r>
            <a:r>
              <a:rPr lang="en-US" altLang="de-DE" sz="2400" dirty="0">
                <a:solidFill>
                  <a:srgbClr val="333333"/>
                </a:solidFill>
                <a:latin typeface="+mn-lt"/>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err="1">
                <a:solidFill>
                  <a:srgbClr val="333333"/>
                </a:solidFill>
                <a:latin typeface="+mn-lt"/>
                <a:cs typeface="+mn-cs"/>
              </a:rPr>
              <a:t>Mændene</a:t>
            </a:r>
            <a:r>
              <a:rPr lang="en-US" altLang="de-DE" sz="2400" dirty="0">
                <a:solidFill>
                  <a:srgbClr val="333333"/>
                </a:solidFill>
                <a:latin typeface="+mn-lt"/>
                <a:cs typeface="+mn-cs"/>
              </a:rPr>
              <a:t> </a:t>
            </a:r>
            <a:r>
              <a:rPr lang="en-US" altLang="de-DE" sz="2400" dirty="0" err="1">
                <a:solidFill>
                  <a:srgbClr val="333333"/>
                </a:solidFill>
                <a:latin typeface="+mn-lt"/>
                <a:cs typeface="+mn-cs"/>
              </a:rPr>
              <a:t>forsøger</a:t>
            </a:r>
            <a:r>
              <a:rPr lang="en-US" altLang="de-DE" sz="2400" dirty="0">
                <a:solidFill>
                  <a:srgbClr val="333333"/>
                </a:solidFill>
                <a:latin typeface="+mn-lt"/>
                <a:cs typeface="+mn-cs"/>
              </a:rPr>
              <a:t> at </a:t>
            </a:r>
            <a:r>
              <a:rPr lang="en-US" altLang="de-DE" sz="2400" dirty="0" err="1">
                <a:solidFill>
                  <a:srgbClr val="333333"/>
                </a:solidFill>
                <a:latin typeface="+mn-lt"/>
                <a:cs typeface="+mn-cs"/>
              </a:rPr>
              <a:t>flygte</a:t>
            </a:r>
            <a:r>
              <a:rPr lang="en-US" altLang="de-DE" sz="2400" dirty="0">
                <a:solidFill>
                  <a:srgbClr val="333333"/>
                </a:solidFill>
                <a:latin typeface="+mn-lt"/>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err="1">
                <a:solidFill>
                  <a:srgbClr val="333333"/>
                </a:solidFill>
                <a:latin typeface="+mn-lt"/>
                <a:cs typeface="+mn-cs"/>
              </a:rPr>
              <a:t>Mændene</a:t>
            </a:r>
            <a:r>
              <a:rPr lang="en-US" altLang="de-DE" sz="2400" dirty="0">
                <a:solidFill>
                  <a:srgbClr val="333333"/>
                </a:solidFill>
                <a:latin typeface="+mn-lt"/>
                <a:cs typeface="+mn-cs"/>
              </a:rPr>
              <a:t> </a:t>
            </a:r>
            <a:r>
              <a:rPr lang="en-US" altLang="de-DE" sz="2400" dirty="0" err="1">
                <a:solidFill>
                  <a:srgbClr val="333333"/>
                </a:solidFill>
                <a:latin typeface="+mn-lt"/>
                <a:cs typeface="+mn-cs"/>
              </a:rPr>
              <a:t>motionerer</a:t>
            </a:r>
            <a:r>
              <a:rPr lang="en-US" altLang="de-DE" sz="2400" dirty="0">
                <a:solidFill>
                  <a:srgbClr val="333333"/>
                </a:solidFill>
                <a:latin typeface="+mn-lt"/>
                <a:cs typeface="+mn-cs"/>
              </a:rPr>
              <a:t>.</a:t>
            </a:r>
          </a:p>
        </p:txBody>
      </p:sp>
      <p:sp>
        <p:nvSpPr>
          <p:cNvPr id="119813" name="Rectangle 3"/>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a:latin typeface="+mn-lt"/>
                <a:ea typeface="+mn-ea"/>
                <a:cs typeface="+mn-cs"/>
              </a:rPr>
              <a:t>Hvad laver mændene?</a:t>
            </a:r>
          </a:p>
        </p:txBody>
      </p:sp>
      <p:pic>
        <p:nvPicPr>
          <p:cNvPr id="8" name="Picture 2" descr="Geschichte 4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906940" y="2203704"/>
            <a:ext cx="267836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pPr>
              <a:defRPr/>
            </a:pPr>
            <a:r>
              <a:rPr lang="da-DK"/>
              <a:t>Træningsmodul 4 – At vise empati I</a:t>
            </a:r>
            <a:endParaRPr lang="de-DE"/>
          </a:p>
        </p:txBody>
      </p:sp>
      <p:sp>
        <p:nvSpPr>
          <p:cNvPr id="5" name="Slide Number Placeholder 4"/>
          <p:cNvSpPr>
            <a:spLocks noGrp="1"/>
          </p:cNvSpPr>
          <p:nvPr>
            <p:ph type="sldNum" sz="quarter" idx="12"/>
          </p:nvPr>
        </p:nvSpPr>
        <p:spPr/>
        <p:txBody>
          <a:bodyPr/>
          <a:lstStyle/>
          <a:p>
            <a:fld id="{0BEAE673-00A4-4C7C-AE5F-96AF468B3BF6}" type="slidenum">
              <a:rPr lang="de-DE" altLang="de-DE" smtClean="0"/>
              <a:pPr/>
              <a:t>103</a:t>
            </a:fld>
            <a:endParaRPr lang="de-DE" altLang="de-DE"/>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7" name="Rectangle 9"/>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err="1">
                <a:solidFill>
                  <a:srgbClr val="333333"/>
                </a:solidFill>
                <a:latin typeface="+mn-lt"/>
                <a:cs typeface="+mn-cs"/>
              </a:rPr>
              <a:t>Mændene</a:t>
            </a:r>
            <a:r>
              <a:rPr lang="en-US" altLang="de-DE" sz="2400" dirty="0">
                <a:solidFill>
                  <a:srgbClr val="333333"/>
                </a:solidFill>
                <a:latin typeface="+mn-lt"/>
                <a:cs typeface="+mn-cs"/>
              </a:rPr>
              <a:t> </a:t>
            </a:r>
            <a:r>
              <a:rPr lang="en-US" altLang="de-DE" sz="2400" dirty="0" err="1">
                <a:solidFill>
                  <a:srgbClr val="333333"/>
                </a:solidFill>
                <a:latin typeface="+mn-lt"/>
                <a:cs typeface="+mn-cs"/>
              </a:rPr>
              <a:t>danser</a:t>
            </a:r>
            <a:r>
              <a:rPr lang="en-US" altLang="de-DE" sz="2400" dirty="0">
                <a:solidFill>
                  <a:srgbClr val="333333"/>
                </a:solidFill>
                <a:latin typeface="+mn-lt"/>
                <a:cs typeface="+mn-cs"/>
              </a:rPr>
              <a:t> </a:t>
            </a:r>
            <a:r>
              <a:rPr lang="en-US" altLang="de-DE" sz="2400" dirty="0" err="1">
                <a:solidFill>
                  <a:srgbClr val="333333"/>
                </a:solidFill>
                <a:latin typeface="+mn-lt"/>
                <a:cs typeface="+mn-cs"/>
              </a:rPr>
              <a:t>en</a:t>
            </a:r>
            <a:r>
              <a:rPr lang="en-US" altLang="de-DE" sz="2400" dirty="0">
                <a:solidFill>
                  <a:srgbClr val="333333"/>
                </a:solidFill>
                <a:latin typeface="+mn-lt"/>
                <a:cs typeface="+mn-cs"/>
              </a:rPr>
              <a:t> </a:t>
            </a:r>
            <a:r>
              <a:rPr lang="en-US" altLang="de-DE" sz="2400" dirty="0" err="1">
                <a:solidFill>
                  <a:srgbClr val="333333"/>
                </a:solidFill>
                <a:latin typeface="+mn-lt"/>
                <a:cs typeface="+mn-cs"/>
              </a:rPr>
              <a:t>månedans</a:t>
            </a:r>
            <a:r>
              <a:rPr lang="en-US" altLang="de-DE" sz="2400" dirty="0">
                <a:solidFill>
                  <a:srgbClr val="333333"/>
                </a:solidFill>
                <a:latin typeface="+mn-lt"/>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err="1">
                <a:solidFill>
                  <a:srgbClr val="333333"/>
                </a:solidFill>
                <a:latin typeface="+mn-lt"/>
                <a:cs typeface="+mn-cs"/>
              </a:rPr>
              <a:t>Mændene</a:t>
            </a:r>
            <a:r>
              <a:rPr lang="en-US" altLang="de-DE" sz="2400" dirty="0">
                <a:solidFill>
                  <a:srgbClr val="333333"/>
                </a:solidFill>
                <a:latin typeface="+mn-lt"/>
                <a:cs typeface="+mn-cs"/>
              </a:rPr>
              <a:t> </a:t>
            </a:r>
            <a:r>
              <a:rPr lang="en-US" altLang="de-DE" sz="2400" dirty="0" err="1">
                <a:solidFill>
                  <a:srgbClr val="333333"/>
                </a:solidFill>
                <a:latin typeface="+mn-lt"/>
                <a:cs typeface="+mn-cs"/>
              </a:rPr>
              <a:t>forsøger</a:t>
            </a:r>
            <a:r>
              <a:rPr lang="en-US" altLang="de-DE" sz="2400" dirty="0">
                <a:solidFill>
                  <a:srgbClr val="333333"/>
                </a:solidFill>
                <a:latin typeface="+mn-lt"/>
                <a:cs typeface="+mn-cs"/>
              </a:rPr>
              <a:t> at </a:t>
            </a:r>
            <a:r>
              <a:rPr lang="en-US" altLang="de-DE" sz="2400" dirty="0" err="1">
                <a:solidFill>
                  <a:srgbClr val="333333"/>
                </a:solidFill>
                <a:latin typeface="+mn-lt"/>
                <a:cs typeface="+mn-cs"/>
              </a:rPr>
              <a:t>flygte</a:t>
            </a:r>
            <a:r>
              <a:rPr lang="en-US" altLang="de-DE" sz="2400" dirty="0">
                <a:solidFill>
                  <a:srgbClr val="333333"/>
                </a:solidFill>
                <a:latin typeface="+mn-lt"/>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err="1">
                <a:solidFill>
                  <a:srgbClr val="333333"/>
                </a:solidFill>
                <a:latin typeface="+mn-lt"/>
                <a:cs typeface="+mn-cs"/>
              </a:rPr>
              <a:t>Mændene</a:t>
            </a:r>
            <a:r>
              <a:rPr lang="en-US" altLang="de-DE" sz="2400" dirty="0">
                <a:solidFill>
                  <a:srgbClr val="333333"/>
                </a:solidFill>
                <a:latin typeface="+mn-lt"/>
                <a:cs typeface="+mn-cs"/>
              </a:rPr>
              <a:t> </a:t>
            </a:r>
            <a:r>
              <a:rPr lang="en-US" altLang="de-DE" sz="2400" dirty="0" err="1">
                <a:solidFill>
                  <a:srgbClr val="333333"/>
                </a:solidFill>
                <a:latin typeface="+mn-lt"/>
                <a:cs typeface="+mn-cs"/>
              </a:rPr>
              <a:t>motionerer</a:t>
            </a:r>
            <a:r>
              <a:rPr lang="en-US" altLang="de-DE" sz="2400" dirty="0">
                <a:solidFill>
                  <a:srgbClr val="333333"/>
                </a:solidFill>
                <a:latin typeface="+mn-lt"/>
                <a:cs typeface="+mn-cs"/>
              </a:rPr>
              <a:t>.</a:t>
            </a:r>
          </a:p>
        </p:txBody>
      </p:sp>
      <p:sp>
        <p:nvSpPr>
          <p:cNvPr id="120838" name="Rectangle 3"/>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a:latin typeface="+mn-lt"/>
                <a:ea typeface="+mn-ea"/>
                <a:cs typeface="+mn-cs"/>
              </a:rPr>
              <a:t>Hvad laver mændene?</a:t>
            </a:r>
          </a:p>
        </p:txBody>
      </p:sp>
      <p:pic>
        <p:nvPicPr>
          <p:cNvPr id="10" name="Picture 7" descr="Geschichte 4b"/>
          <p:cNvPicPr>
            <a:picLocks noChangeAspect="1" noChangeArrowheads="1"/>
          </p:cNvPicPr>
          <p:nvPr/>
        </p:nvPicPr>
        <p:blipFill>
          <a:blip r:embed="rId3" cstate="print">
            <a:extLst>
              <a:ext uri="{28A0092B-C50C-407E-A947-70E740481C1C}">
                <a14:useLocalDpi xmlns:a14="http://schemas.microsoft.com/office/drawing/2010/main" val="0"/>
              </a:ext>
            </a:extLst>
          </a:blip>
          <a:srcRect l="873"/>
          <a:stretch>
            <a:fillRect/>
          </a:stretch>
        </p:blipFill>
        <p:spPr bwMode="auto">
          <a:xfrm>
            <a:off x="3474720" y="2203704"/>
            <a:ext cx="2783526"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2" descr="Geschichte 4a"/>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39159" y="2203704"/>
            <a:ext cx="267836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pPr>
              <a:defRPr/>
            </a:pPr>
            <a:r>
              <a:rPr lang="da-DK"/>
              <a:t>Træningsmodul 4 – At vise empati I</a:t>
            </a:r>
            <a:endParaRPr lang="de-DE"/>
          </a:p>
        </p:txBody>
      </p:sp>
      <p:sp>
        <p:nvSpPr>
          <p:cNvPr id="5" name="Slide Number Placeholder 4"/>
          <p:cNvSpPr>
            <a:spLocks noGrp="1"/>
          </p:cNvSpPr>
          <p:nvPr>
            <p:ph type="sldNum" sz="quarter" idx="12"/>
          </p:nvPr>
        </p:nvSpPr>
        <p:spPr/>
        <p:txBody>
          <a:bodyPr/>
          <a:lstStyle/>
          <a:p>
            <a:fld id="{0BEAE673-00A4-4C7C-AE5F-96AF468B3BF6}" type="slidenum">
              <a:rPr lang="de-DE" altLang="de-DE" smtClean="0"/>
              <a:pPr/>
              <a:t>104</a:t>
            </a:fld>
            <a:endParaRPr lang="de-DE" altLang="de-DE"/>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62" name="Rectangle 9"/>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err="1">
                <a:solidFill>
                  <a:srgbClr val="333333"/>
                </a:solidFill>
                <a:latin typeface="+mn-lt"/>
                <a:cs typeface="+mn-cs"/>
              </a:rPr>
              <a:t>Mændene</a:t>
            </a:r>
            <a:r>
              <a:rPr lang="en-US" altLang="de-DE" sz="2400" dirty="0">
                <a:solidFill>
                  <a:srgbClr val="333333"/>
                </a:solidFill>
                <a:latin typeface="+mn-lt"/>
                <a:cs typeface="+mn-cs"/>
              </a:rPr>
              <a:t> </a:t>
            </a:r>
            <a:r>
              <a:rPr lang="en-US" altLang="de-DE" sz="2400" dirty="0" err="1">
                <a:solidFill>
                  <a:srgbClr val="333333"/>
                </a:solidFill>
                <a:latin typeface="+mn-lt"/>
                <a:cs typeface="+mn-cs"/>
              </a:rPr>
              <a:t>danser</a:t>
            </a:r>
            <a:r>
              <a:rPr lang="en-US" altLang="de-DE" sz="2400" dirty="0">
                <a:solidFill>
                  <a:srgbClr val="333333"/>
                </a:solidFill>
                <a:latin typeface="+mn-lt"/>
                <a:cs typeface="+mn-cs"/>
              </a:rPr>
              <a:t> </a:t>
            </a:r>
            <a:r>
              <a:rPr lang="en-US" altLang="de-DE" sz="2400" dirty="0" err="1">
                <a:solidFill>
                  <a:srgbClr val="333333"/>
                </a:solidFill>
                <a:latin typeface="+mn-lt"/>
                <a:cs typeface="+mn-cs"/>
              </a:rPr>
              <a:t>en</a:t>
            </a:r>
            <a:r>
              <a:rPr lang="en-US" altLang="de-DE" sz="2400" dirty="0">
                <a:solidFill>
                  <a:srgbClr val="333333"/>
                </a:solidFill>
                <a:latin typeface="+mn-lt"/>
                <a:cs typeface="+mn-cs"/>
              </a:rPr>
              <a:t> </a:t>
            </a:r>
            <a:r>
              <a:rPr lang="en-US" altLang="de-DE" sz="2400" dirty="0" err="1">
                <a:solidFill>
                  <a:srgbClr val="333333"/>
                </a:solidFill>
                <a:latin typeface="+mn-lt"/>
                <a:cs typeface="+mn-cs"/>
              </a:rPr>
              <a:t>månedans</a:t>
            </a:r>
            <a:r>
              <a:rPr lang="en-US" altLang="de-DE" sz="2400" dirty="0">
                <a:solidFill>
                  <a:srgbClr val="333333"/>
                </a:solidFill>
                <a:latin typeface="+mn-lt"/>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err="1">
                <a:solidFill>
                  <a:srgbClr val="333333"/>
                </a:solidFill>
                <a:latin typeface="+mn-lt"/>
                <a:cs typeface="+mn-cs"/>
              </a:rPr>
              <a:t>Mændene</a:t>
            </a:r>
            <a:r>
              <a:rPr lang="en-US" altLang="de-DE" sz="2400" dirty="0">
                <a:solidFill>
                  <a:srgbClr val="333333"/>
                </a:solidFill>
                <a:latin typeface="+mn-lt"/>
                <a:cs typeface="+mn-cs"/>
              </a:rPr>
              <a:t> </a:t>
            </a:r>
            <a:r>
              <a:rPr lang="en-US" altLang="de-DE" sz="2400" dirty="0" err="1">
                <a:solidFill>
                  <a:srgbClr val="333333"/>
                </a:solidFill>
                <a:latin typeface="+mn-lt"/>
                <a:cs typeface="+mn-cs"/>
              </a:rPr>
              <a:t>forsøger</a:t>
            </a:r>
            <a:r>
              <a:rPr lang="en-US" altLang="de-DE" sz="2400" dirty="0">
                <a:solidFill>
                  <a:srgbClr val="333333"/>
                </a:solidFill>
                <a:latin typeface="+mn-lt"/>
                <a:cs typeface="+mn-cs"/>
              </a:rPr>
              <a:t> at </a:t>
            </a:r>
            <a:r>
              <a:rPr lang="en-US" altLang="de-DE" sz="2400" dirty="0" err="1">
                <a:solidFill>
                  <a:srgbClr val="333333"/>
                </a:solidFill>
                <a:latin typeface="+mn-lt"/>
                <a:cs typeface="+mn-cs"/>
              </a:rPr>
              <a:t>flygte</a:t>
            </a:r>
            <a:r>
              <a:rPr lang="en-US" altLang="de-DE" sz="2400" dirty="0">
                <a:solidFill>
                  <a:srgbClr val="333333"/>
                </a:solidFill>
                <a:latin typeface="+mn-lt"/>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err="1">
                <a:solidFill>
                  <a:srgbClr val="333333"/>
                </a:solidFill>
                <a:latin typeface="+mn-lt"/>
                <a:cs typeface="+mn-cs"/>
              </a:rPr>
              <a:t>Mændene</a:t>
            </a:r>
            <a:r>
              <a:rPr lang="en-US" altLang="de-DE" sz="2400" dirty="0">
                <a:solidFill>
                  <a:srgbClr val="333333"/>
                </a:solidFill>
                <a:latin typeface="+mn-lt"/>
                <a:cs typeface="+mn-cs"/>
              </a:rPr>
              <a:t> </a:t>
            </a:r>
            <a:r>
              <a:rPr lang="en-US" altLang="de-DE" sz="2400" dirty="0" err="1">
                <a:solidFill>
                  <a:srgbClr val="333333"/>
                </a:solidFill>
                <a:latin typeface="+mn-lt"/>
                <a:cs typeface="+mn-cs"/>
              </a:rPr>
              <a:t>motionerer</a:t>
            </a:r>
            <a:r>
              <a:rPr lang="en-US" altLang="de-DE" sz="2400" dirty="0">
                <a:solidFill>
                  <a:srgbClr val="333333"/>
                </a:solidFill>
                <a:latin typeface="+mn-lt"/>
                <a:cs typeface="+mn-cs"/>
              </a:rPr>
              <a:t>.</a:t>
            </a:r>
          </a:p>
        </p:txBody>
      </p:sp>
      <p:sp>
        <p:nvSpPr>
          <p:cNvPr id="121863" name="Rectangle 3"/>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a:latin typeface="+mn-lt"/>
                <a:ea typeface="+mn-ea"/>
                <a:cs typeface="+mn-cs"/>
              </a:rPr>
              <a:t>Hvad laver mændene?</a:t>
            </a:r>
          </a:p>
        </p:txBody>
      </p:sp>
      <p:pic>
        <p:nvPicPr>
          <p:cNvPr id="12" name="Picture 7" descr="Geschichte 4b"/>
          <p:cNvPicPr>
            <a:picLocks noChangeAspect="1" noChangeArrowheads="1"/>
          </p:cNvPicPr>
          <p:nvPr/>
        </p:nvPicPr>
        <p:blipFill>
          <a:blip r:embed="rId3" cstate="print">
            <a:extLst>
              <a:ext uri="{28A0092B-C50C-407E-A947-70E740481C1C}">
                <a14:useLocalDpi xmlns:a14="http://schemas.microsoft.com/office/drawing/2010/main" val="0"/>
              </a:ext>
            </a:extLst>
          </a:blip>
          <a:srcRect l="873"/>
          <a:stretch>
            <a:fillRect/>
          </a:stretch>
        </p:blipFill>
        <p:spPr bwMode="auto">
          <a:xfrm>
            <a:off x="3474720" y="2203704"/>
            <a:ext cx="2783526"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3" descr="Geschichte 4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906940" y="4329684"/>
            <a:ext cx="267836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2" descr="Geschichte 4a"/>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39159" y="2203704"/>
            <a:ext cx="267836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pPr>
              <a:defRPr/>
            </a:pPr>
            <a:r>
              <a:rPr lang="da-DK"/>
              <a:t>Træningsmodul 4 – At vise empati I</a:t>
            </a:r>
            <a:endParaRPr lang="de-DE"/>
          </a:p>
        </p:txBody>
      </p:sp>
      <p:sp>
        <p:nvSpPr>
          <p:cNvPr id="5" name="Slide Number Placeholder 4"/>
          <p:cNvSpPr>
            <a:spLocks noGrp="1"/>
          </p:cNvSpPr>
          <p:nvPr>
            <p:ph type="sldNum" sz="quarter" idx="12"/>
          </p:nvPr>
        </p:nvSpPr>
        <p:spPr/>
        <p:txBody>
          <a:bodyPr/>
          <a:lstStyle/>
          <a:p>
            <a:fld id="{0BEAE673-00A4-4C7C-AE5F-96AF468B3BF6}" type="slidenum">
              <a:rPr lang="de-DE" altLang="de-DE" smtClean="0"/>
              <a:pPr/>
              <a:t>105</a:t>
            </a:fld>
            <a:endParaRPr lang="de-DE" altLang="de-DE"/>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7" name="Rectangle 9"/>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err="1">
                <a:solidFill>
                  <a:srgbClr val="333333"/>
                </a:solidFill>
                <a:latin typeface="+mn-lt"/>
                <a:cs typeface="+mn-cs"/>
              </a:rPr>
              <a:t>Mændene</a:t>
            </a:r>
            <a:r>
              <a:rPr lang="en-US" altLang="de-DE" sz="2400" dirty="0">
                <a:solidFill>
                  <a:srgbClr val="333333"/>
                </a:solidFill>
                <a:latin typeface="+mn-lt"/>
                <a:cs typeface="+mn-cs"/>
              </a:rPr>
              <a:t> </a:t>
            </a:r>
            <a:r>
              <a:rPr lang="en-US" altLang="de-DE" sz="2400" dirty="0" err="1">
                <a:solidFill>
                  <a:srgbClr val="333333"/>
                </a:solidFill>
                <a:latin typeface="+mn-lt"/>
                <a:cs typeface="+mn-cs"/>
              </a:rPr>
              <a:t>danser</a:t>
            </a:r>
            <a:r>
              <a:rPr lang="en-US" altLang="de-DE" sz="2400" dirty="0">
                <a:solidFill>
                  <a:srgbClr val="333333"/>
                </a:solidFill>
                <a:latin typeface="+mn-lt"/>
                <a:cs typeface="+mn-cs"/>
              </a:rPr>
              <a:t> </a:t>
            </a:r>
            <a:r>
              <a:rPr lang="en-US" altLang="de-DE" sz="2400" dirty="0" err="1">
                <a:solidFill>
                  <a:srgbClr val="333333"/>
                </a:solidFill>
                <a:latin typeface="+mn-lt"/>
                <a:cs typeface="+mn-cs"/>
              </a:rPr>
              <a:t>en</a:t>
            </a:r>
            <a:r>
              <a:rPr lang="en-US" altLang="de-DE" sz="2400" dirty="0">
                <a:solidFill>
                  <a:srgbClr val="333333"/>
                </a:solidFill>
                <a:latin typeface="+mn-lt"/>
                <a:cs typeface="+mn-cs"/>
              </a:rPr>
              <a:t> </a:t>
            </a:r>
            <a:r>
              <a:rPr lang="en-US" altLang="de-DE" sz="2400" dirty="0" err="1">
                <a:solidFill>
                  <a:srgbClr val="333333"/>
                </a:solidFill>
                <a:latin typeface="+mn-lt"/>
                <a:cs typeface="+mn-cs"/>
              </a:rPr>
              <a:t>månedans</a:t>
            </a:r>
            <a:r>
              <a:rPr lang="en-US" altLang="de-DE" sz="2400" dirty="0">
                <a:solidFill>
                  <a:srgbClr val="333333"/>
                </a:solidFill>
                <a:latin typeface="+mn-lt"/>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err="1">
                <a:solidFill>
                  <a:srgbClr val="333333"/>
                </a:solidFill>
                <a:latin typeface="+mn-lt"/>
                <a:cs typeface="+mn-cs"/>
              </a:rPr>
              <a:t>Mændene</a:t>
            </a:r>
            <a:r>
              <a:rPr lang="en-US" altLang="de-DE" sz="2400" dirty="0">
                <a:solidFill>
                  <a:srgbClr val="333333"/>
                </a:solidFill>
                <a:latin typeface="+mn-lt"/>
                <a:cs typeface="+mn-cs"/>
              </a:rPr>
              <a:t> </a:t>
            </a:r>
            <a:r>
              <a:rPr lang="en-US" altLang="de-DE" sz="2400" dirty="0" err="1">
                <a:solidFill>
                  <a:srgbClr val="333333"/>
                </a:solidFill>
                <a:latin typeface="+mn-lt"/>
                <a:cs typeface="+mn-cs"/>
              </a:rPr>
              <a:t>forsøger</a:t>
            </a:r>
            <a:r>
              <a:rPr lang="en-US" altLang="de-DE" sz="2400" dirty="0">
                <a:solidFill>
                  <a:srgbClr val="333333"/>
                </a:solidFill>
                <a:latin typeface="+mn-lt"/>
                <a:cs typeface="+mn-cs"/>
              </a:rPr>
              <a:t> at </a:t>
            </a:r>
            <a:r>
              <a:rPr lang="en-US" altLang="de-DE" sz="2400" dirty="0" err="1">
                <a:solidFill>
                  <a:srgbClr val="333333"/>
                </a:solidFill>
                <a:latin typeface="+mn-lt"/>
                <a:cs typeface="+mn-cs"/>
              </a:rPr>
              <a:t>flygte</a:t>
            </a:r>
            <a:r>
              <a:rPr lang="en-US" altLang="de-DE" sz="2400" dirty="0">
                <a:solidFill>
                  <a:srgbClr val="333333"/>
                </a:solidFill>
                <a:latin typeface="+mn-lt"/>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err="1">
                <a:solidFill>
                  <a:srgbClr val="333333"/>
                </a:solidFill>
                <a:latin typeface="+mn-lt"/>
                <a:cs typeface="+mn-cs"/>
              </a:rPr>
              <a:t>Mændene</a:t>
            </a:r>
            <a:r>
              <a:rPr lang="en-US" altLang="de-DE" sz="2400" dirty="0">
                <a:solidFill>
                  <a:srgbClr val="333333"/>
                </a:solidFill>
                <a:latin typeface="+mn-lt"/>
                <a:cs typeface="+mn-cs"/>
              </a:rPr>
              <a:t> </a:t>
            </a:r>
            <a:r>
              <a:rPr lang="en-US" altLang="de-DE" sz="2400" dirty="0" err="1">
                <a:solidFill>
                  <a:srgbClr val="333333"/>
                </a:solidFill>
                <a:latin typeface="+mn-lt"/>
                <a:cs typeface="+mn-cs"/>
              </a:rPr>
              <a:t>motionerer</a:t>
            </a:r>
            <a:r>
              <a:rPr lang="en-US" altLang="de-DE" sz="2400" dirty="0">
                <a:solidFill>
                  <a:srgbClr val="333333"/>
                </a:solidFill>
                <a:latin typeface="+mn-lt"/>
                <a:cs typeface="+mn-cs"/>
              </a:rPr>
              <a:t>.</a:t>
            </a:r>
          </a:p>
        </p:txBody>
      </p:sp>
      <p:sp>
        <p:nvSpPr>
          <p:cNvPr id="122888" name="Rectangle 3"/>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a:latin typeface="+mn-lt"/>
                <a:ea typeface="+mn-ea"/>
                <a:cs typeface="+mn-cs"/>
              </a:rPr>
              <a:t>Hvad laver mændene?</a:t>
            </a:r>
          </a:p>
        </p:txBody>
      </p:sp>
      <p:pic>
        <p:nvPicPr>
          <p:cNvPr id="14" name="Picture 5" descr="Geschichte 4d"/>
          <p:cNvPicPr>
            <a:picLocks noChangeAspect="1" noChangeArrowheads="1"/>
          </p:cNvPicPr>
          <p:nvPr/>
        </p:nvPicPr>
        <p:blipFill>
          <a:blip r:embed="rId3" cstate="print">
            <a:extLst>
              <a:ext uri="{28A0092B-C50C-407E-A947-70E740481C1C}">
                <a14:useLocalDpi xmlns:a14="http://schemas.microsoft.com/office/drawing/2010/main" val="0"/>
              </a:ext>
            </a:extLst>
          </a:blip>
          <a:srcRect l="873"/>
          <a:stretch>
            <a:fillRect/>
          </a:stretch>
        </p:blipFill>
        <p:spPr bwMode="auto">
          <a:xfrm>
            <a:off x="3474720" y="4329684"/>
            <a:ext cx="2748917"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4" descr="Geschichte 4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39159" y="4329684"/>
            <a:ext cx="267836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3" descr="Geschichte 4b"/>
          <p:cNvPicPr>
            <a:picLocks noChangeAspect="1" noChangeArrowheads="1"/>
          </p:cNvPicPr>
          <p:nvPr/>
        </p:nvPicPr>
        <p:blipFill>
          <a:blip r:embed="rId5" cstate="print">
            <a:extLst>
              <a:ext uri="{28A0092B-C50C-407E-A947-70E740481C1C}">
                <a14:useLocalDpi xmlns:a14="http://schemas.microsoft.com/office/drawing/2010/main" val="0"/>
              </a:ext>
            </a:extLst>
          </a:blip>
          <a:srcRect l="873"/>
          <a:stretch>
            <a:fillRect/>
          </a:stretch>
        </p:blipFill>
        <p:spPr bwMode="auto">
          <a:xfrm>
            <a:off x="3474720" y="2203704"/>
            <a:ext cx="2783526"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2" descr="Geschichte 4a"/>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39159" y="2203704"/>
            <a:ext cx="267836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pPr>
              <a:defRPr/>
            </a:pPr>
            <a:r>
              <a:rPr lang="da-DK"/>
              <a:t>Træningsmodul 4 – At vise empati I</a:t>
            </a:r>
            <a:endParaRPr lang="de-DE"/>
          </a:p>
        </p:txBody>
      </p:sp>
      <p:sp>
        <p:nvSpPr>
          <p:cNvPr id="5" name="Slide Number Placeholder 4"/>
          <p:cNvSpPr>
            <a:spLocks noGrp="1"/>
          </p:cNvSpPr>
          <p:nvPr>
            <p:ph type="sldNum" sz="quarter" idx="12"/>
          </p:nvPr>
        </p:nvSpPr>
        <p:spPr/>
        <p:txBody>
          <a:bodyPr/>
          <a:lstStyle/>
          <a:p>
            <a:fld id="{0BEAE673-00A4-4C7C-AE5F-96AF468B3BF6}" type="slidenum">
              <a:rPr lang="de-DE" altLang="de-DE" smtClean="0"/>
              <a:pPr/>
              <a:t>106</a:t>
            </a:fld>
            <a:endParaRPr lang="de-DE" altLang="de-DE"/>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11" name="Rectangle 9"/>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err="1">
                <a:solidFill>
                  <a:srgbClr val="333333"/>
                </a:solidFill>
                <a:latin typeface="+mn-lt"/>
                <a:cs typeface="+mn-cs"/>
              </a:rPr>
              <a:t>Mændene</a:t>
            </a:r>
            <a:r>
              <a:rPr lang="en-US" altLang="de-DE" sz="2400" dirty="0">
                <a:solidFill>
                  <a:srgbClr val="333333"/>
                </a:solidFill>
                <a:latin typeface="+mn-lt"/>
                <a:cs typeface="+mn-cs"/>
              </a:rPr>
              <a:t> </a:t>
            </a:r>
            <a:r>
              <a:rPr lang="en-US" altLang="de-DE" sz="2400" dirty="0" err="1">
                <a:solidFill>
                  <a:srgbClr val="333333"/>
                </a:solidFill>
                <a:latin typeface="+mn-lt"/>
                <a:cs typeface="+mn-cs"/>
              </a:rPr>
              <a:t>danser</a:t>
            </a:r>
            <a:r>
              <a:rPr lang="en-US" altLang="de-DE" sz="2400" dirty="0">
                <a:solidFill>
                  <a:srgbClr val="333333"/>
                </a:solidFill>
                <a:latin typeface="+mn-lt"/>
                <a:cs typeface="+mn-cs"/>
              </a:rPr>
              <a:t> </a:t>
            </a:r>
            <a:r>
              <a:rPr lang="en-US" altLang="de-DE" sz="2400" dirty="0" err="1">
                <a:solidFill>
                  <a:srgbClr val="333333"/>
                </a:solidFill>
                <a:latin typeface="+mn-lt"/>
                <a:cs typeface="+mn-cs"/>
              </a:rPr>
              <a:t>en</a:t>
            </a:r>
            <a:r>
              <a:rPr lang="en-US" altLang="de-DE" sz="2400" dirty="0">
                <a:solidFill>
                  <a:srgbClr val="333333"/>
                </a:solidFill>
                <a:latin typeface="+mn-lt"/>
                <a:cs typeface="+mn-cs"/>
              </a:rPr>
              <a:t> </a:t>
            </a:r>
            <a:r>
              <a:rPr lang="en-US" altLang="de-DE" sz="2400" dirty="0" err="1">
                <a:solidFill>
                  <a:srgbClr val="333333"/>
                </a:solidFill>
                <a:latin typeface="+mn-lt"/>
                <a:cs typeface="+mn-cs"/>
              </a:rPr>
              <a:t>månedans</a:t>
            </a:r>
            <a:r>
              <a:rPr lang="en-US" altLang="de-DE" sz="2400" dirty="0">
                <a:solidFill>
                  <a:srgbClr val="333333"/>
                </a:solidFill>
                <a:latin typeface="+mn-lt"/>
                <a:cs typeface="+mn-cs"/>
              </a:rPr>
              <a:t>.</a:t>
            </a:r>
          </a:p>
          <a:p>
            <a:pPr marL="457200" indent="-457200" eaLnBrk="1" hangingPunct="1">
              <a:lnSpc>
                <a:spcPct val="105000"/>
              </a:lnSpc>
              <a:spcBef>
                <a:spcPts val="1999"/>
              </a:spcBef>
              <a:spcAft>
                <a:spcPts val="0"/>
              </a:spcAft>
              <a:buClr>
                <a:srgbClr val="004992"/>
              </a:buClr>
              <a:buFont typeface="WingDings"/>
              <a:buAutoNum type="alphaUcPeriod"/>
            </a:pPr>
            <a:r>
              <a:rPr lang="en-US" altLang="de-DE" sz="2400" dirty="0" err="1">
                <a:solidFill>
                  <a:srgbClr val="004992"/>
                </a:solidFill>
                <a:latin typeface="+mn-lt"/>
                <a:cs typeface="+mn-cs"/>
              </a:rPr>
              <a:t>Mændene</a:t>
            </a:r>
            <a:r>
              <a:rPr lang="en-US" altLang="de-DE" sz="2400" dirty="0">
                <a:solidFill>
                  <a:srgbClr val="004992"/>
                </a:solidFill>
                <a:latin typeface="+mn-lt"/>
                <a:cs typeface="+mn-cs"/>
              </a:rPr>
              <a:t> </a:t>
            </a:r>
            <a:r>
              <a:rPr lang="en-US" altLang="de-DE" sz="2400" dirty="0" err="1">
                <a:solidFill>
                  <a:srgbClr val="004992"/>
                </a:solidFill>
                <a:latin typeface="+mn-lt"/>
                <a:cs typeface="+mn-cs"/>
              </a:rPr>
              <a:t>forsøger</a:t>
            </a:r>
            <a:r>
              <a:rPr lang="en-US" altLang="de-DE" sz="2400" dirty="0">
                <a:solidFill>
                  <a:srgbClr val="004992"/>
                </a:solidFill>
                <a:latin typeface="+mn-lt"/>
                <a:cs typeface="+mn-cs"/>
              </a:rPr>
              <a:t> at </a:t>
            </a:r>
            <a:r>
              <a:rPr lang="en-US" altLang="de-DE" sz="2400" dirty="0" err="1">
                <a:solidFill>
                  <a:srgbClr val="004992"/>
                </a:solidFill>
                <a:latin typeface="+mn-lt"/>
                <a:cs typeface="+mn-cs"/>
              </a:rPr>
              <a:t>flygte</a:t>
            </a:r>
            <a:r>
              <a:rPr lang="en-US" altLang="de-DE" sz="2400" dirty="0">
                <a:solidFill>
                  <a:srgbClr val="004992"/>
                </a:solidFill>
                <a:latin typeface="+mn-lt"/>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err="1">
                <a:solidFill>
                  <a:srgbClr val="333333"/>
                </a:solidFill>
                <a:latin typeface="+mn-lt"/>
                <a:cs typeface="+mn-cs"/>
              </a:rPr>
              <a:t>Mændene</a:t>
            </a:r>
            <a:r>
              <a:rPr lang="en-US" altLang="de-DE" sz="2400" dirty="0">
                <a:solidFill>
                  <a:srgbClr val="333333"/>
                </a:solidFill>
                <a:latin typeface="+mn-lt"/>
                <a:cs typeface="+mn-cs"/>
              </a:rPr>
              <a:t> </a:t>
            </a:r>
            <a:r>
              <a:rPr lang="en-US" altLang="de-DE" sz="2400" dirty="0" err="1">
                <a:solidFill>
                  <a:srgbClr val="333333"/>
                </a:solidFill>
                <a:latin typeface="+mn-lt"/>
                <a:cs typeface="+mn-cs"/>
              </a:rPr>
              <a:t>motionerer</a:t>
            </a:r>
            <a:r>
              <a:rPr lang="en-US" altLang="de-DE" sz="2400" dirty="0">
                <a:solidFill>
                  <a:srgbClr val="333333"/>
                </a:solidFill>
                <a:latin typeface="+mn-lt"/>
                <a:cs typeface="+mn-cs"/>
              </a:rPr>
              <a:t>.</a:t>
            </a:r>
          </a:p>
        </p:txBody>
      </p:sp>
      <p:sp>
        <p:nvSpPr>
          <p:cNvPr id="123912" name="Rectangle 3"/>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a:latin typeface="+mn-lt"/>
                <a:ea typeface="+mn-ea"/>
                <a:cs typeface="+mn-cs"/>
              </a:rPr>
              <a:t>Hvad laver mændene?</a:t>
            </a:r>
          </a:p>
        </p:txBody>
      </p:sp>
      <p:pic>
        <p:nvPicPr>
          <p:cNvPr id="14" name="Picture 5" descr="Geschichte 4d"/>
          <p:cNvPicPr>
            <a:picLocks noChangeAspect="1" noChangeArrowheads="1"/>
          </p:cNvPicPr>
          <p:nvPr/>
        </p:nvPicPr>
        <p:blipFill>
          <a:blip r:embed="rId3" cstate="print">
            <a:extLst>
              <a:ext uri="{28A0092B-C50C-407E-A947-70E740481C1C}">
                <a14:useLocalDpi xmlns:a14="http://schemas.microsoft.com/office/drawing/2010/main" val="0"/>
              </a:ext>
            </a:extLst>
          </a:blip>
          <a:srcRect l="873"/>
          <a:stretch>
            <a:fillRect/>
          </a:stretch>
        </p:blipFill>
        <p:spPr bwMode="auto">
          <a:xfrm>
            <a:off x="3474720" y="4329684"/>
            <a:ext cx="2748917"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4" descr="Geschichte 4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39159" y="4329684"/>
            <a:ext cx="267836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3" descr="Geschichte 4b"/>
          <p:cNvPicPr>
            <a:picLocks noChangeAspect="1" noChangeArrowheads="1"/>
          </p:cNvPicPr>
          <p:nvPr/>
        </p:nvPicPr>
        <p:blipFill>
          <a:blip r:embed="rId5" cstate="print">
            <a:extLst>
              <a:ext uri="{28A0092B-C50C-407E-A947-70E740481C1C}">
                <a14:useLocalDpi xmlns:a14="http://schemas.microsoft.com/office/drawing/2010/main" val="0"/>
              </a:ext>
            </a:extLst>
          </a:blip>
          <a:srcRect l="873"/>
          <a:stretch>
            <a:fillRect/>
          </a:stretch>
        </p:blipFill>
        <p:spPr bwMode="auto">
          <a:xfrm>
            <a:off x="3474720" y="2203704"/>
            <a:ext cx="2783526"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2" descr="Geschichte 4a"/>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39159" y="2203704"/>
            <a:ext cx="267836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pPr>
              <a:defRPr/>
            </a:pPr>
            <a:r>
              <a:rPr lang="da-DK"/>
              <a:t>Træningsmodul 4 – At vise empati I</a:t>
            </a:r>
            <a:endParaRPr lang="de-DE"/>
          </a:p>
        </p:txBody>
      </p:sp>
      <p:sp>
        <p:nvSpPr>
          <p:cNvPr id="5" name="Slide Number Placeholder 4"/>
          <p:cNvSpPr>
            <a:spLocks noGrp="1"/>
          </p:cNvSpPr>
          <p:nvPr>
            <p:ph type="sldNum" sz="quarter" idx="12"/>
          </p:nvPr>
        </p:nvSpPr>
        <p:spPr/>
        <p:txBody>
          <a:bodyPr/>
          <a:lstStyle/>
          <a:p>
            <a:fld id="{0BEAE673-00A4-4C7C-AE5F-96AF468B3BF6}" type="slidenum">
              <a:rPr lang="de-DE" altLang="de-DE" smtClean="0"/>
              <a:pPr/>
              <a:t>107</a:t>
            </a:fld>
            <a:endParaRPr lang="de-DE" altLang="de-DE"/>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1" name="Rectangle 9"/>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err="1">
                <a:solidFill>
                  <a:srgbClr val="333333"/>
                </a:solidFill>
                <a:latin typeface="+mn-lt"/>
                <a:cs typeface="+mn-cs"/>
              </a:rPr>
              <a:t>Glæder</a:t>
            </a:r>
            <a:r>
              <a:rPr lang="en-US" altLang="de-DE" sz="2400" dirty="0">
                <a:solidFill>
                  <a:srgbClr val="333333"/>
                </a:solidFill>
                <a:latin typeface="+mn-lt"/>
                <a:cs typeface="+mn-cs"/>
              </a:rPr>
              <a:t> sig over sin </a:t>
            </a:r>
            <a:r>
              <a:rPr lang="en-US" altLang="de-DE" sz="2400" dirty="0" err="1">
                <a:solidFill>
                  <a:srgbClr val="333333"/>
                </a:solidFill>
                <a:latin typeface="+mn-lt"/>
                <a:cs typeface="+mn-cs"/>
              </a:rPr>
              <a:t>fødselsdagsgave</a:t>
            </a:r>
            <a:r>
              <a:rPr lang="en-US" altLang="de-DE" sz="2400" dirty="0">
                <a:solidFill>
                  <a:srgbClr val="333333"/>
                </a:solidFill>
                <a:latin typeface="+mn-lt"/>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err="1">
                <a:solidFill>
                  <a:srgbClr val="333333"/>
                </a:solidFill>
                <a:latin typeface="+mn-lt"/>
                <a:cs typeface="+mn-cs"/>
              </a:rPr>
              <a:t>Pakker</a:t>
            </a:r>
            <a:r>
              <a:rPr lang="en-US" altLang="de-DE" sz="2400" dirty="0">
                <a:solidFill>
                  <a:srgbClr val="333333"/>
                </a:solidFill>
                <a:latin typeface="+mn-lt"/>
                <a:cs typeface="+mn-cs"/>
              </a:rPr>
              <a:t> </a:t>
            </a:r>
            <a:r>
              <a:rPr lang="en-US" altLang="de-DE" sz="2400" dirty="0" err="1">
                <a:solidFill>
                  <a:srgbClr val="333333"/>
                </a:solidFill>
                <a:latin typeface="+mn-lt"/>
                <a:cs typeface="+mn-cs"/>
              </a:rPr>
              <a:t>en</a:t>
            </a:r>
            <a:r>
              <a:rPr lang="en-US" altLang="de-DE" sz="2400" dirty="0">
                <a:solidFill>
                  <a:srgbClr val="333333"/>
                </a:solidFill>
                <a:latin typeface="+mn-lt"/>
                <a:cs typeface="+mn-cs"/>
              </a:rPr>
              <a:t> gave </a:t>
            </a:r>
            <a:r>
              <a:rPr lang="en-US" altLang="de-DE" sz="2400" dirty="0" err="1">
                <a:solidFill>
                  <a:srgbClr val="333333"/>
                </a:solidFill>
                <a:latin typeface="+mn-lt"/>
                <a:cs typeface="+mn-cs"/>
              </a:rPr>
              <a:t>ind.</a:t>
            </a:r>
            <a:endParaRPr lang="en-US" altLang="de-DE" sz="2400" dirty="0">
              <a:solidFill>
                <a:srgbClr val="333333"/>
              </a:solidFill>
              <a:latin typeface="+mn-lt"/>
              <a:cs typeface="+mn-cs"/>
            </a:endParaRPr>
          </a:p>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err="1">
                <a:solidFill>
                  <a:srgbClr val="333333"/>
                </a:solidFill>
                <a:latin typeface="+mn-lt"/>
                <a:cs typeface="+mn-cs"/>
              </a:rPr>
              <a:t>Forsøger</a:t>
            </a:r>
            <a:r>
              <a:rPr lang="en-US" altLang="de-DE" sz="2400" dirty="0">
                <a:solidFill>
                  <a:srgbClr val="333333"/>
                </a:solidFill>
                <a:latin typeface="+mn-lt"/>
                <a:cs typeface="+mn-cs"/>
              </a:rPr>
              <a:t> at </a:t>
            </a:r>
            <a:r>
              <a:rPr lang="en-US" altLang="de-DE" sz="2400" dirty="0" err="1">
                <a:solidFill>
                  <a:srgbClr val="333333"/>
                </a:solidFill>
                <a:latin typeface="+mn-lt"/>
                <a:cs typeface="+mn-cs"/>
              </a:rPr>
              <a:t>skræmme</a:t>
            </a:r>
            <a:r>
              <a:rPr lang="en-US" altLang="de-DE" sz="2400" dirty="0">
                <a:solidFill>
                  <a:srgbClr val="333333"/>
                </a:solidFill>
                <a:latin typeface="+mn-lt"/>
                <a:cs typeface="+mn-cs"/>
              </a:rPr>
              <a:t> sin </a:t>
            </a:r>
            <a:r>
              <a:rPr lang="en-US" altLang="de-DE" sz="2400" dirty="0" err="1">
                <a:solidFill>
                  <a:srgbClr val="333333"/>
                </a:solidFill>
                <a:latin typeface="+mn-lt"/>
                <a:cs typeface="+mn-cs"/>
              </a:rPr>
              <a:t>søster</a:t>
            </a:r>
            <a:r>
              <a:rPr lang="en-US" altLang="de-DE" sz="2400" dirty="0">
                <a:solidFill>
                  <a:srgbClr val="333333"/>
                </a:solidFill>
                <a:latin typeface="+mn-lt"/>
                <a:cs typeface="+mn-cs"/>
              </a:rPr>
              <a:t>.</a:t>
            </a:r>
          </a:p>
        </p:txBody>
      </p:sp>
      <p:sp>
        <p:nvSpPr>
          <p:cNvPr id="124932" name="Rectangle 3"/>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a:latin typeface="+mn-lt"/>
                <a:ea typeface="+mn-ea"/>
                <a:cs typeface="+mn-cs"/>
              </a:rPr>
              <a:t>Hvad laver drengen?</a:t>
            </a:r>
          </a:p>
        </p:txBody>
      </p:sp>
      <p:pic>
        <p:nvPicPr>
          <p:cNvPr id="8" name="Picture 2" descr="Geschichte 5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858864" y="2203704"/>
            <a:ext cx="2774512"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pPr>
              <a:defRPr/>
            </a:pPr>
            <a:r>
              <a:rPr lang="da-DK"/>
              <a:t>Træningsmodul 4 – At vise empati I</a:t>
            </a:r>
            <a:endParaRPr lang="de-DE"/>
          </a:p>
        </p:txBody>
      </p:sp>
      <p:sp>
        <p:nvSpPr>
          <p:cNvPr id="5" name="Slide Number Placeholder 4"/>
          <p:cNvSpPr>
            <a:spLocks noGrp="1"/>
          </p:cNvSpPr>
          <p:nvPr>
            <p:ph type="sldNum" sz="quarter" idx="12"/>
          </p:nvPr>
        </p:nvSpPr>
        <p:spPr/>
        <p:txBody>
          <a:bodyPr/>
          <a:lstStyle/>
          <a:p>
            <a:fld id="{0BEAE673-00A4-4C7C-AE5F-96AF468B3BF6}" type="slidenum">
              <a:rPr lang="de-DE" altLang="de-DE" smtClean="0"/>
              <a:pPr/>
              <a:t>108</a:t>
            </a:fld>
            <a:endParaRPr lang="de-DE" altLang="de-DE"/>
          </a:p>
        </p:txBody>
      </p:sp>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7" name="Rectangle 9"/>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err="1">
                <a:solidFill>
                  <a:srgbClr val="333333"/>
                </a:solidFill>
                <a:latin typeface="+mn-lt"/>
                <a:cs typeface="+mn-cs"/>
              </a:rPr>
              <a:t>Glæder</a:t>
            </a:r>
            <a:r>
              <a:rPr lang="en-US" altLang="de-DE" sz="2400" dirty="0">
                <a:solidFill>
                  <a:srgbClr val="333333"/>
                </a:solidFill>
                <a:latin typeface="+mn-lt"/>
                <a:cs typeface="+mn-cs"/>
              </a:rPr>
              <a:t> sig over sin </a:t>
            </a:r>
            <a:r>
              <a:rPr lang="en-US" altLang="de-DE" sz="2400" dirty="0" err="1">
                <a:solidFill>
                  <a:srgbClr val="333333"/>
                </a:solidFill>
                <a:latin typeface="+mn-lt"/>
                <a:cs typeface="+mn-cs"/>
              </a:rPr>
              <a:t>fødselsdagsgave</a:t>
            </a:r>
            <a:r>
              <a:rPr lang="en-US" altLang="de-DE" sz="2400" dirty="0">
                <a:solidFill>
                  <a:srgbClr val="333333"/>
                </a:solidFill>
                <a:latin typeface="+mn-lt"/>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err="1">
                <a:solidFill>
                  <a:srgbClr val="333333"/>
                </a:solidFill>
                <a:latin typeface="+mn-lt"/>
                <a:cs typeface="+mn-cs"/>
              </a:rPr>
              <a:t>Pakker</a:t>
            </a:r>
            <a:r>
              <a:rPr lang="en-US" altLang="de-DE" sz="2400" dirty="0">
                <a:solidFill>
                  <a:srgbClr val="333333"/>
                </a:solidFill>
                <a:latin typeface="+mn-lt"/>
                <a:cs typeface="+mn-cs"/>
              </a:rPr>
              <a:t> </a:t>
            </a:r>
            <a:r>
              <a:rPr lang="en-US" altLang="de-DE" sz="2400" dirty="0" err="1">
                <a:solidFill>
                  <a:srgbClr val="333333"/>
                </a:solidFill>
                <a:latin typeface="+mn-lt"/>
                <a:cs typeface="+mn-cs"/>
              </a:rPr>
              <a:t>en</a:t>
            </a:r>
            <a:r>
              <a:rPr lang="en-US" altLang="de-DE" sz="2400" dirty="0">
                <a:solidFill>
                  <a:srgbClr val="333333"/>
                </a:solidFill>
                <a:latin typeface="+mn-lt"/>
                <a:cs typeface="+mn-cs"/>
              </a:rPr>
              <a:t> gave </a:t>
            </a:r>
            <a:r>
              <a:rPr lang="en-US" altLang="de-DE" sz="2400" dirty="0" err="1">
                <a:solidFill>
                  <a:srgbClr val="333333"/>
                </a:solidFill>
                <a:latin typeface="+mn-lt"/>
                <a:cs typeface="+mn-cs"/>
              </a:rPr>
              <a:t>ind.</a:t>
            </a:r>
            <a:endParaRPr lang="en-US" altLang="de-DE" sz="2400" dirty="0">
              <a:solidFill>
                <a:srgbClr val="333333"/>
              </a:solidFill>
              <a:latin typeface="+mn-lt"/>
              <a:cs typeface="+mn-cs"/>
            </a:endParaRPr>
          </a:p>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err="1">
                <a:solidFill>
                  <a:srgbClr val="333333"/>
                </a:solidFill>
                <a:latin typeface="+mn-lt"/>
                <a:cs typeface="+mn-cs"/>
              </a:rPr>
              <a:t>Forsøger</a:t>
            </a:r>
            <a:r>
              <a:rPr lang="en-US" altLang="de-DE" sz="2400" dirty="0">
                <a:solidFill>
                  <a:srgbClr val="333333"/>
                </a:solidFill>
                <a:latin typeface="+mn-lt"/>
                <a:cs typeface="+mn-cs"/>
              </a:rPr>
              <a:t> at </a:t>
            </a:r>
            <a:r>
              <a:rPr lang="en-US" altLang="de-DE" sz="2400" dirty="0" err="1">
                <a:solidFill>
                  <a:srgbClr val="333333"/>
                </a:solidFill>
                <a:latin typeface="+mn-lt"/>
                <a:cs typeface="+mn-cs"/>
              </a:rPr>
              <a:t>skræmme</a:t>
            </a:r>
            <a:r>
              <a:rPr lang="en-US" altLang="de-DE" sz="2400" dirty="0">
                <a:solidFill>
                  <a:srgbClr val="333333"/>
                </a:solidFill>
                <a:latin typeface="+mn-lt"/>
                <a:cs typeface="+mn-cs"/>
              </a:rPr>
              <a:t> sin </a:t>
            </a:r>
            <a:r>
              <a:rPr lang="en-US" altLang="de-DE" sz="2400" dirty="0" err="1">
                <a:solidFill>
                  <a:srgbClr val="333333"/>
                </a:solidFill>
                <a:latin typeface="+mn-lt"/>
                <a:cs typeface="+mn-cs"/>
              </a:rPr>
              <a:t>søster</a:t>
            </a:r>
            <a:r>
              <a:rPr lang="en-US" altLang="de-DE" sz="2400" dirty="0">
                <a:solidFill>
                  <a:srgbClr val="333333"/>
                </a:solidFill>
                <a:latin typeface="+mn-lt"/>
                <a:cs typeface="+mn-cs"/>
              </a:rPr>
              <a:t>.</a:t>
            </a:r>
          </a:p>
        </p:txBody>
      </p:sp>
      <p:sp>
        <p:nvSpPr>
          <p:cNvPr id="125958" name="Rectangle 3"/>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a:latin typeface="+mn-lt"/>
                <a:ea typeface="+mn-ea"/>
                <a:cs typeface="+mn-cs"/>
              </a:rPr>
              <a:t>Hvad laver drengen?</a:t>
            </a:r>
          </a:p>
        </p:txBody>
      </p:sp>
      <p:pic>
        <p:nvPicPr>
          <p:cNvPr id="10" name="Picture 3" descr="Geschichte 5b"/>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474720" y="2203704"/>
            <a:ext cx="2763982"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2" descr="Geschichte 5a"/>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43008" y="2203704"/>
            <a:ext cx="2774512"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pPr>
              <a:defRPr/>
            </a:pPr>
            <a:r>
              <a:rPr lang="da-DK"/>
              <a:t>Træningsmodul 4 – At vise empati I</a:t>
            </a:r>
            <a:endParaRPr lang="de-DE"/>
          </a:p>
        </p:txBody>
      </p:sp>
      <p:sp>
        <p:nvSpPr>
          <p:cNvPr id="5" name="Slide Number Placeholder 4"/>
          <p:cNvSpPr>
            <a:spLocks noGrp="1"/>
          </p:cNvSpPr>
          <p:nvPr>
            <p:ph type="sldNum" sz="quarter" idx="12"/>
          </p:nvPr>
        </p:nvSpPr>
        <p:spPr/>
        <p:txBody>
          <a:bodyPr/>
          <a:lstStyle/>
          <a:p>
            <a:fld id="{0BEAE673-00A4-4C7C-AE5F-96AF468B3BF6}" type="slidenum">
              <a:rPr lang="de-DE" altLang="de-DE" smtClean="0"/>
              <a:pPr/>
              <a:t>109</a:t>
            </a:fld>
            <a:endParaRPr lang="de-DE" altLang="de-DE"/>
          </a:p>
        </p:txBody>
      </p:sp>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81" name="Rectangle 9"/>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err="1">
                <a:solidFill>
                  <a:srgbClr val="333333"/>
                </a:solidFill>
                <a:latin typeface="+mn-lt"/>
                <a:cs typeface="+mn-cs"/>
              </a:rPr>
              <a:t>Glæder</a:t>
            </a:r>
            <a:r>
              <a:rPr lang="en-US" altLang="de-DE" sz="2400" dirty="0">
                <a:solidFill>
                  <a:srgbClr val="333333"/>
                </a:solidFill>
                <a:latin typeface="+mn-lt"/>
                <a:cs typeface="+mn-cs"/>
              </a:rPr>
              <a:t> sig over sin </a:t>
            </a:r>
            <a:r>
              <a:rPr lang="en-US" altLang="de-DE" sz="2400" dirty="0" err="1">
                <a:solidFill>
                  <a:srgbClr val="333333"/>
                </a:solidFill>
                <a:latin typeface="+mn-lt"/>
                <a:cs typeface="+mn-cs"/>
              </a:rPr>
              <a:t>fødselsdagsgave</a:t>
            </a:r>
            <a:r>
              <a:rPr lang="en-US" altLang="de-DE" sz="2400" dirty="0">
                <a:solidFill>
                  <a:srgbClr val="333333"/>
                </a:solidFill>
                <a:latin typeface="+mn-lt"/>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err="1">
                <a:solidFill>
                  <a:srgbClr val="333333"/>
                </a:solidFill>
                <a:latin typeface="+mn-lt"/>
                <a:cs typeface="+mn-cs"/>
              </a:rPr>
              <a:t>Pakker</a:t>
            </a:r>
            <a:r>
              <a:rPr lang="en-US" altLang="de-DE" sz="2400" dirty="0">
                <a:solidFill>
                  <a:srgbClr val="333333"/>
                </a:solidFill>
                <a:latin typeface="+mn-lt"/>
                <a:cs typeface="+mn-cs"/>
              </a:rPr>
              <a:t> </a:t>
            </a:r>
            <a:r>
              <a:rPr lang="en-US" altLang="de-DE" sz="2400" dirty="0" err="1">
                <a:solidFill>
                  <a:srgbClr val="333333"/>
                </a:solidFill>
                <a:latin typeface="+mn-lt"/>
                <a:cs typeface="+mn-cs"/>
              </a:rPr>
              <a:t>en</a:t>
            </a:r>
            <a:r>
              <a:rPr lang="en-US" altLang="de-DE" sz="2400" dirty="0">
                <a:solidFill>
                  <a:srgbClr val="333333"/>
                </a:solidFill>
                <a:latin typeface="+mn-lt"/>
                <a:cs typeface="+mn-cs"/>
              </a:rPr>
              <a:t> gave </a:t>
            </a:r>
            <a:r>
              <a:rPr lang="en-US" altLang="de-DE" sz="2400" dirty="0" err="1">
                <a:solidFill>
                  <a:srgbClr val="333333"/>
                </a:solidFill>
                <a:latin typeface="+mn-lt"/>
                <a:cs typeface="+mn-cs"/>
              </a:rPr>
              <a:t>ind.</a:t>
            </a:r>
            <a:endParaRPr lang="en-US" altLang="de-DE" sz="2400" dirty="0">
              <a:solidFill>
                <a:srgbClr val="333333"/>
              </a:solidFill>
              <a:latin typeface="+mn-lt"/>
              <a:cs typeface="+mn-cs"/>
            </a:endParaRPr>
          </a:p>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err="1">
                <a:solidFill>
                  <a:srgbClr val="333333"/>
                </a:solidFill>
                <a:latin typeface="+mn-lt"/>
                <a:cs typeface="+mn-cs"/>
              </a:rPr>
              <a:t>Forsøger</a:t>
            </a:r>
            <a:r>
              <a:rPr lang="en-US" altLang="de-DE" sz="2400" dirty="0">
                <a:solidFill>
                  <a:srgbClr val="333333"/>
                </a:solidFill>
                <a:latin typeface="+mn-lt"/>
                <a:cs typeface="+mn-cs"/>
              </a:rPr>
              <a:t> at </a:t>
            </a:r>
            <a:r>
              <a:rPr lang="en-US" altLang="de-DE" sz="2400" dirty="0" err="1">
                <a:solidFill>
                  <a:srgbClr val="333333"/>
                </a:solidFill>
                <a:latin typeface="+mn-lt"/>
                <a:cs typeface="+mn-cs"/>
              </a:rPr>
              <a:t>skræmme</a:t>
            </a:r>
            <a:r>
              <a:rPr lang="en-US" altLang="de-DE" sz="2400" dirty="0">
                <a:solidFill>
                  <a:srgbClr val="333333"/>
                </a:solidFill>
                <a:latin typeface="+mn-lt"/>
                <a:cs typeface="+mn-cs"/>
              </a:rPr>
              <a:t> sin </a:t>
            </a:r>
            <a:r>
              <a:rPr lang="en-US" altLang="de-DE" sz="2400" dirty="0" err="1">
                <a:solidFill>
                  <a:srgbClr val="333333"/>
                </a:solidFill>
                <a:latin typeface="+mn-lt"/>
                <a:cs typeface="+mn-cs"/>
              </a:rPr>
              <a:t>søster</a:t>
            </a:r>
            <a:r>
              <a:rPr lang="en-US" altLang="de-DE" sz="2400" dirty="0">
                <a:solidFill>
                  <a:srgbClr val="333333"/>
                </a:solidFill>
                <a:latin typeface="+mn-lt"/>
                <a:cs typeface="+mn-cs"/>
              </a:rPr>
              <a:t>.</a:t>
            </a:r>
          </a:p>
        </p:txBody>
      </p:sp>
      <p:sp>
        <p:nvSpPr>
          <p:cNvPr id="126982" name="Rectangle 3"/>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a:latin typeface="+mn-lt"/>
                <a:ea typeface="+mn-ea"/>
                <a:cs typeface="+mn-cs"/>
              </a:rPr>
              <a:t>Hvad laver drengen?</a:t>
            </a:r>
          </a:p>
        </p:txBody>
      </p:sp>
      <p:pic>
        <p:nvPicPr>
          <p:cNvPr id="12" name="Picture 4" descr="Geschichte 5c"/>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866761" y="4329684"/>
            <a:ext cx="2758718"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3" descr="Geschichte 5b"/>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474720" y="2203704"/>
            <a:ext cx="2763982"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2" descr="Geschichte 5a"/>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43008" y="2203704"/>
            <a:ext cx="2774512"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pPr>
              <a:defRPr/>
            </a:pPr>
            <a:r>
              <a:rPr lang="da-DK"/>
              <a:t>Træningsmodul 4 – At vise empati I</a:t>
            </a:r>
            <a:endParaRPr lang="de-DE"/>
          </a:p>
        </p:txBody>
      </p:sp>
      <p:sp>
        <p:nvSpPr>
          <p:cNvPr id="5" name="Slide Number Placeholder 4"/>
          <p:cNvSpPr>
            <a:spLocks noGrp="1"/>
          </p:cNvSpPr>
          <p:nvPr>
            <p:ph type="sldNum" sz="quarter" idx="12"/>
          </p:nvPr>
        </p:nvSpPr>
        <p:spPr/>
        <p:txBody>
          <a:bodyPr/>
          <a:lstStyle/>
          <a:p>
            <a:fld id="{0BEAE673-00A4-4C7C-AE5F-96AF468B3BF6}" type="slidenum">
              <a:rPr lang="de-DE" altLang="de-DE" smtClean="0"/>
              <a:pPr/>
              <a:t>110</a:t>
            </a:fld>
            <a:endParaRPr lang="de-DE" altLang="de-DE"/>
          </a:p>
        </p:txBody>
      </p:sp>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7" name="Rectangle 9"/>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err="1">
                <a:solidFill>
                  <a:srgbClr val="333333"/>
                </a:solidFill>
                <a:latin typeface="+mn-lt"/>
                <a:cs typeface="+mn-cs"/>
              </a:rPr>
              <a:t>Glæder</a:t>
            </a:r>
            <a:r>
              <a:rPr lang="en-US" altLang="de-DE" sz="2400" dirty="0">
                <a:solidFill>
                  <a:srgbClr val="333333"/>
                </a:solidFill>
                <a:latin typeface="+mn-lt"/>
                <a:cs typeface="+mn-cs"/>
              </a:rPr>
              <a:t> sig over sin </a:t>
            </a:r>
            <a:r>
              <a:rPr lang="en-US" altLang="de-DE" sz="2400" dirty="0" err="1">
                <a:solidFill>
                  <a:srgbClr val="333333"/>
                </a:solidFill>
                <a:latin typeface="+mn-lt"/>
                <a:cs typeface="+mn-cs"/>
              </a:rPr>
              <a:t>fødselsdagsgave</a:t>
            </a:r>
            <a:r>
              <a:rPr lang="en-US" altLang="de-DE" sz="2400" dirty="0">
                <a:solidFill>
                  <a:srgbClr val="333333"/>
                </a:solidFill>
                <a:latin typeface="+mn-lt"/>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err="1">
                <a:solidFill>
                  <a:srgbClr val="333333"/>
                </a:solidFill>
                <a:latin typeface="+mn-lt"/>
                <a:cs typeface="+mn-cs"/>
              </a:rPr>
              <a:t>Pakker</a:t>
            </a:r>
            <a:r>
              <a:rPr lang="en-US" altLang="de-DE" sz="2400" dirty="0">
                <a:solidFill>
                  <a:srgbClr val="333333"/>
                </a:solidFill>
                <a:latin typeface="+mn-lt"/>
                <a:cs typeface="+mn-cs"/>
              </a:rPr>
              <a:t> </a:t>
            </a:r>
            <a:r>
              <a:rPr lang="en-US" altLang="de-DE" sz="2400" dirty="0" err="1">
                <a:solidFill>
                  <a:srgbClr val="333333"/>
                </a:solidFill>
                <a:latin typeface="+mn-lt"/>
                <a:cs typeface="+mn-cs"/>
              </a:rPr>
              <a:t>en</a:t>
            </a:r>
            <a:r>
              <a:rPr lang="en-US" altLang="de-DE" sz="2400" dirty="0">
                <a:solidFill>
                  <a:srgbClr val="333333"/>
                </a:solidFill>
                <a:latin typeface="+mn-lt"/>
                <a:cs typeface="+mn-cs"/>
              </a:rPr>
              <a:t> gave </a:t>
            </a:r>
            <a:r>
              <a:rPr lang="en-US" altLang="de-DE" sz="2400" dirty="0" err="1">
                <a:solidFill>
                  <a:srgbClr val="333333"/>
                </a:solidFill>
                <a:latin typeface="+mn-lt"/>
                <a:cs typeface="+mn-cs"/>
              </a:rPr>
              <a:t>ind.</a:t>
            </a:r>
            <a:endParaRPr lang="en-US" altLang="de-DE" sz="2400" dirty="0">
              <a:solidFill>
                <a:srgbClr val="333333"/>
              </a:solidFill>
              <a:latin typeface="+mn-lt"/>
              <a:cs typeface="+mn-cs"/>
            </a:endParaRPr>
          </a:p>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err="1">
                <a:solidFill>
                  <a:srgbClr val="333333"/>
                </a:solidFill>
                <a:latin typeface="+mn-lt"/>
                <a:cs typeface="+mn-cs"/>
              </a:rPr>
              <a:t>Forsøger</a:t>
            </a:r>
            <a:r>
              <a:rPr lang="en-US" altLang="de-DE" sz="2400" dirty="0">
                <a:solidFill>
                  <a:srgbClr val="333333"/>
                </a:solidFill>
                <a:latin typeface="+mn-lt"/>
                <a:cs typeface="+mn-cs"/>
              </a:rPr>
              <a:t> at </a:t>
            </a:r>
            <a:r>
              <a:rPr lang="en-US" altLang="de-DE" sz="2400" dirty="0" err="1">
                <a:solidFill>
                  <a:srgbClr val="333333"/>
                </a:solidFill>
                <a:latin typeface="+mn-lt"/>
                <a:cs typeface="+mn-cs"/>
              </a:rPr>
              <a:t>skræmme</a:t>
            </a:r>
            <a:r>
              <a:rPr lang="en-US" altLang="de-DE" sz="2400" dirty="0">
                <a:solidFill>
                  <a:srgbClr val="333333"/>
                </a:solidFill>
                <a:latin typeface="+mn-lt"/>
                <a:cs typeface="+mn-cs"/>
              </a:rPr>
              <a:t> sin </a:t>
            </a:r>
            <a:r>
              <a:rPr lang="en-US" altLang="de-DE" sz="2400" dirty="0" err="1">
                <a:solidFill>
                  <a:srgbClr val="333333"/>
                </a:solidFill>
                <a:latin typeface="+mn-lt"/>
                <a:cs typeface="+mn-cs"/>
              </a:rPr>
              <a:t>søster</a:t>
            </a:r>
            <a:r>
              <a:rPr lang="en-US" altLang="de-DE" sz="2400" dirty="0">
                <a:solidFill>
                  <a:srgbClr val="333333"/>
                </a:solidFill>
                <a:latin typeface="+mn-lt"/>
                <a:cs typeface="+mn-cs"/>
              </a:rPr>
              <a:t>.</a:t>
            </a:r>
          </a:p>
        </p:txBody>
      </p:sp>
      <p:sp>
        <p:nvSpPr>
          <p:cNvPr id="128008" name="Rectangle 3"/>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a:latin typeface="+mn-lt"/>
                <a:ea typeface="+mn-ea"/>
                <a:cs typeface="+mn-cs"/>
              </a:rPr>
              <a:t>Hvad laver drengen?</a:t>
            </a:r>
          </a:p>
        </p:txBody>
      </p:sp>
      <p:pic>
        <p:nvPicPr>
          <p:cNvPr id="14" name="Picture 5" descr="Geschichte 5d"/>
          <p:cNvPicPr>
            <a:picLocks noChangeAspect="1" noChangeArrowheads="1"/>
          </p:cNvPicPr>
          <p:nvPr/>
        </p:nvPicPr>
        <p:blipFill>
          <a:blip r:embed="rId3" cstate="print">
            <a:extLst>
              <a:ext uri="{28A0092B-C50C-407E-A947-70E740481C1C}">
                <a14:useLocalDpi xmlns:a14="http://schemas.microsoft.com/office/drawing/2010/main" val="0"/>
              </a:ext>
            </a:extLst>
          </a:blip>
          <a:srcRect l="775" t="3851"/>
          <a:stretch>
            <a:fillRect/>
          </a:stretch>
        </p:blipFill>
        <p:spPr bwMode="auto">
          <a:xfrm>
            <a:off x="3474720" y="4329684"/>
            <a:ext cx="2848843"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4" descr="Geschichte 5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37804" y="4329684"/>
            <a:ext cx="2579716"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3" descr="Geschichte 5b"/>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474720" y="2203704"/>
            <a:ext cx="2763982"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2" descr="Geschichte 5a"/>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43008" y="2203704"/>
            <a:ext cx="2774512"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pPr>
              <a:defRPr/>
            </a:pPr>
            <a:r>
              <a:rPr lang="da-DK"/>
              <a:t>Træningsmodul 4 – At vise empati I</a:t>
            </a:r>
            <a:endParaRPr lang="de-DE"/>
          </a:p>
        </p:txBody>
      </p:sp>
      <p:sp>
        <p:nvSpPr>
          <p:cNvPr id="5" name="Slide Number Placeholder 4"/>
          <p:cNvSpPr>
            <a:spLocks noGrp="1"/>
          </p:cNvSpPr>
          <p:nvPr>
            <p:ph type="sldNum" sz="quarter" idx="12"/>
          </p:nvPr>
        </p:nvSpPr>
        <p:spPr/>
        <p:txBody>
          <a:bodyPr/>
          <a:lstStyle/>
          <a:p>
            <a:fld id="{0BEAE673-00A4-4C7C-AE5F-96AF468B3BF6}" type="slidenum">
              <a:rPr lang="de-DE" altLang="de-DE" smtClean="0"/>
              <a:pPr/>
              <a:t>111</a:t>
            </a:fld>
            <a:endParaRPr lang="de-DE" altLang="de-DE"/>
          </a:p>
        </p:txBody>
      </p:sp>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31" name="Rectangle 9"/>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err="1">
                <a:solidFill>
                  <a:srgbClr val="333333"/>
                </a:solidFill>
                <a:latin typeface="+mn-lt"/>
                <a:cs typeface="+mn-cs"/>
              </a:rPr>
              <a:t>Glæder</a:t>
            </a:r>
            <a:r>
              <a:rPr lang="en-US" altLang="de-DE" sz="2400" dirty="0">
                <a:solidFill>
                  <a:srgbClr val="333333"/>
                </a:solidFill>
                <a:latin typeface="+mn-lt"/>
                <a:cs typeface="+mn-cs"/>
              </a:rPr>
              <a:t> sig over sin </a:t>
            </a:r>
            <a:r>
              <a:rPr lang="en-US" altLang="de-DE" sz="2400" dirty="0" err="1">
                <a:solidFill>
                  <a:srgbClr val="333333"/>
                </a:solidFill>
                <a:latin typeface="+mn-lt"/>
                <a:cs typeface="+mn-cs"/>
              </a:rPr>
              <a:t>fødselsdagsgave</a:t>
            </a:r>
            <a:r>
              <a:rPr lang="en-US" altLang="de-DE" sz="2400" dirty="0">
                <a:solidFill>
                  <a:srgbClr val="333333"/>
                </a:solidFill>
                <a:latin typeface="+mn-lt"/>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err="1">
                <a:solidFill>
                  <a:srgbClr val="333333"/>
                </a:solidFill>
                <a:latin typeface="+mn-lt"/>
                <a:cs typeface="+mn-cs"/>
              </a:rPr>
              <a:t>Pakker</a:t>
            </a:r>
            <a:r>
              <a:rPr lang="en-US" altLang="de-DE" sz="2400" dirty="0">
                <a:solidFill>
                  <a:srgbClr val="333333"/>
                </a:solidFill>
                <a:latin typeface="+mn-lt"/>
                <a:cs typeface="+mn-cs"/>
              </a:rPr>
              <a:t> </a:t>
            </a:r>
            <a:r>
              <a:rPr lang="en-US" altLang="de-DE" sz="2400" dirty="0" err="1">
                <a:solidFill>
                  <a:srgbClr val="333333"/>
                </a:solidFill>
                <a:latin typeface="+mn-lt"/>
                <a:cs typeface="+mn-cs"/>
              </a:rPr>
              <a:t>en</a:t>
            </a:r>
            <a:r>
              <a:rPr lang="en-US" altLang="de-DE" sz="2400" dirty="0">
                <a:solidFill>
                  <a:srgbClr val="333333"/>
                </a:solidFill>
                <a:latin typeface="+mn-lt"/>
                <a:cs typeface="+mn-cs"/>
              </a:rPr>
              <a:t> gave </a:t>
            </a:r>
            <a:r>
              <a:rPr lang="en-US" altLang="de-DE" sz="2400" dirty="0" err="1">
                <a:solidFill>
                  <a:srgbClr val="333333"/>
                </a:solidFill>
                <a:latin typeface="+mn-lt"/>
                <a:cs typeface="+mn-cs"/>
              </a:rPr>
              <a:t>ind.</a:t>
            </a:r>
            <a:endParaRPr lang="en-US" altLang="de-DE" sz="2400" dirty="0">
              <a:solidFill>
                <a:srgbClr val="333333"/>
              </a:solidFill>
              <a:latin typeface="+mn-lt"/>
              <a:cs typeface="+mn-cs"/>
            </a:endParaRPr>
          </a:p>
          <a:p>
            <a:pPr marL="457200" indent="-457200" eaLnBrk="1" hangingPunct="1">
              <a:lnSpc>
                <a:spcPct val="105000"/>
              </a:lnSpc>
              <a:spcBef>
                <a:spcPts val="1999"/>
              </a:spcBef>
              <a:spcAft>
                <a:spcPts val="0"/>
              </a:spcAft>
              <a:buClr>
                <a:srgbClr val="004992"/>
              </a:buClr>
              <a:buFont typeface="WingDings"/>
              <a:buAutoNum type="alphaUcPeriod"/>
            </a:pPr>
            <a:r>
              <a:rPr lang="en-US" altLang="de-DE" sz="2400" dirty="0" err="1">
                <a:solidFill>
                  <a:srgbClr val="004992"/>
                </a:solidFill>
                <a:latin typeface="+mn-lt"/>
                <a:cs typeface="+mn-cs"/>
              </a:rPr>
              <a:t>Forsøger</a:t>
            </a:r>
            <a:r>
              <a:rPr lang="en-US" altLang="de-DE" sz="2400" dirty="0">
                <a:solidFill>
                  <a:srgbClr val="004992"/>
                </a:solidFill>
                <a:latin typeface="+mn-lt"/>
                <a:cs typeface="+mn-cs"/>
              </a:rPr>
              <a:t> at </a:t>
            </a:r>
            <a:r>
              <a:rPr lang="en-US" altLang="de-DE" sz="2400" dirty="0" err="1">
                <a:solidFill>
                  <a:srgbClr val="004992"/>
                </a:solidFill>
                <a:latin typeface="+mn-lt"/>
                <a:cs typeface="+mn-cs"/>
              </a:rPr>
              <a:t>skræmme</a:t>
            </a:r>
            <a:r>
              <a:rPr lang="en-US" altLang="de-DE" sz="2400" dirty="0">
                <a:solidFill>
                  <a:srgbClr val="004992"/>
                </a:solidFill>
                <a:latin typeface="+mn-lt"/>
                <a:cs typeface="+mn-cs"/>
              </a:rPr>
              <a:t> sin </a:t>
            </a:r>
            <a:r>
              <a:rPr lang="en-US" altLang="de-DE" sz="2400" dirty="0" err="1">
                <a:solidFill>
                  <a:srgbClr val="004992"/>
                </a:solidFill>
                <a:latin typeface="+mn-lt"/>
                <a:cs typeface="+mn-cs"/>
              </a:rPr>
              <a:t>søster</a:t>
            </a:r>
            <a:r>
              <a:rPr lang="en-US" altLang="de-DE" sz="2400" dirty="0">
                <a:solidFill>
                  <a:srgbClr val="004992"/>
                </a:solidFill>
                <a:latin typeface="+mn-lt"/>
                <a:cs typeface="+mn-cs"/>
              </a:rPr>
              <a:t>.</a:t>
            </a:r>
          </a:p>
        </p:txBody>
      </p:sp>
      <p:sp>
        <p:nvSpPr>
          <p:cNvPr id="129032" name="Rectangle 3"/>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a:latin typeface="+mn-lt"/>
                <a:ea typeface="+mn-ea"/>
                <a:cs typeface="+mn-cs"/>
              </a:rPr>
              <a:t>Hvad laver drengen?</a:t>
            </a:r>
          </a:p>
        </p:txBody>
      </p:sp>
      <p:pic>
        <p:nvPicPr>
          <p:cNvPr id="14" name="Picture 8" descr="Geschichte 5d"/>
          <p:cNvPicPr>
            <a:picLocks noChangeAspect="1" noChangeArrowheads="1"/>
          </p:cNvPicPr>
          <p:nvPr/>
        </p:nvPicPr>
        <p:blipFill>
          <a:blip r:embed="rId3" cstate="print">
            <a:extLst>
              <a:ext uri="{28A0092B-C50C-407E-A947-70E740481C1C}">
                <a14:useLocalDpi xmlns:a14="http://schemas.microsoft.com/office/drawing/2010/main" val="0"/>
              </a:ext>
            </a:extLst>
          </a:blip>
          <a:srcRect l="775" t="3851"/>
          <a:stretch>
            <a:fillRect/>
          </a:stretch>
        </p:blipFill>
        <p:spPr bwMode="auto">
          <a:xfrm>
            <a:off x="3474720" y="4329684"/>
            <a:ext cx="2848843"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4" descr="Geschichte 5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37804" y="4329684"/>
            <a:ext cx="2579716"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3" descr="Geschichte 5b"/>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474720" y="2203704"/>
            <a:ext cx="2763982"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2" descr="Geschichte 5a"/>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43008" y="2203704"/>
            <a:ext cx="2774512"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pPr>
              <a:defRPr/>
            </a:pPr>
            <a:r>
              <a:rPr lang="da-DK"/>
              <a:t>Træningsmodul 4 – At vise empati I</a:t>
            </a:r>
            <a:endParaRPr lang="de-DE"/>
          </a:p>
        </p:txBody>
      </p:sp>
      <p:sp>
        <p:nvSpPr>
          <p:cNvPr id="5" name="Slide Number Placeholder 4"/>
          <p:cNvSpPr>
            <a:spLocks noGrp="1"/>
          </p:cNvSpPr>
          <p:nvPr>
            <p:ph type="sldNum" sz="quarter" idx="12"/>
          </p:nvPr>
        </p:nvSpPr>
        <p:spPr/>
        <p:txBody>
          <a:bodyPr/>
          <a:lstStyle/>
          <a:p>
            <a:fld id="{0BEAE673-00A4-4C7C-AE5F-96AF468B3BF6}" type="slidenum">
              <a:rPr lang="de-DE" altLang="de-DE" smtClean="0"/>
              <a:pPr/>
              <a:t>112</a:t>
            </a:fld>
            <a:endParaRPr lang="de-DE" altLang="de-DE"/>
          </a:p>
        </p:txBody>
      </p:sp>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latin typeface="+mn-lt"/>
                <a:ea typeface="+mn-ea"/>
                <a:cs typeface="+mn-cs"/>
              </a:rPr>
              <a:t>Overfør</a:t>
            </a:r>
            <a:r>
              <a:rPr lang="en-US" sz="3600" dirty="0">
                <a:latin typeface="+mn-lt"/>
                <a:ea typeface="+mn-ea"/>
                <a:cs typeface="+mn-cs"/>
              </a:rPr>
              <a:t> </a:t>
            </a:r>
            <a:r>
              <a:rPr lang="en-US" sz="3600" dirty="0" err="1">
                <a:latin typeface="+mn-lt"/>
                <a:ea typeface="+mn-ea"/>
                <a:cs typeface="+mn-cs"/>
              </a:rPr>
              <a:t>til</a:t>
            </a:r>
            <a:r>
              <a:rPr lang="en-US" sz="3600" dirty="0">
                <a:latin typeface="+mn-lt"/>
                <a:ea typeface="+mn-ea"/>
                <a:cs typeface="+mn-cs"/>
              </a:rPr>
              <a:t> </a:t>
            </a:r>
            <a:r>
              <a:rPr lang="en-US" sz="3600" dirty="0" err="1">
                <a:latin typeface="+mn-lt"/>
                <a:ea typeface="+mn-ea"/>
                <a:cs typeface="+mn-cs"/>
              </a:rPr>
              <a:t>hverdagen</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de-DE" altLang="de-DE" sz="2400" b="1" dirty="0">
                <a:solidFill>
                  <a:srgbClr val="333333"/>
                </a:solidFill>
              </a:rPr>
              <a:t>Læringsmål:</a:t>
            </a:r>
          </a:p>
          <a:p>
            <a:pPr marL="342900" lvl="0" indent="-342900" defTabSz="914400" fontAlgn="base">
              <a:lnSpc>
                <a:spcPct val="100000"/>
              </a:lnSpc>
              <a:spcBef>
                <a:spcPts val="1200"/>
              </a:spcBef>
              <a:buClr>
                <a:srgbClr val="333333"/>
              </a:buClr>
              <a:buFont typeface="WingDings"/>
              <a:buChar char=""/>
              <a:defRPr/>
            </a:pPr>
            <a:r>
              <a:rPr lang="da-DK" sz="2400" dirty="0">
                <a:solidFill>
                  <a:srgbClr val="333333"/>
                </a:solidFill>
              </a:rPr>
              <a:t>Man bør kun drage konkrete konklusioner om en anden person, hvis man kender vedkommende godt, eller hvis man har observeret den pågældende i forskellige sammenhænge.</a:t>
            </a:r>
            <a:endParaRPr lang="en-US" sz="2400" dirty="0"/>
          </a:p>
        </p:txBody>
      </p:sp>
      <p:sp>
        <p:nvSpPr>
          <p:cNvPr id="6" name="Footer Placeholder 5"/>
          <p:cNvSpPr>
            <a:spLocks noGrp="1"/>
          </p:cNvSpPr>
          <p:nvPr>
            <p:ph type="ftr" sz="quarter" idx="11"/>
          </p:nvPr>
        </p:nvSpPr>
        <p:spPr/>
        <p:txBody>
          <a:bodyPr/>
          <a:lstStyle/>
          <a:p>
            <a:pPr>
              <a:defRPr/>
            </a:pPr>
            <a:r>
              <a:rPr lang="da-DK"/>
              <a:t>Træningsmodul 4 – At vise empati I</a:t>
            </a:r>
            <a:endParaRPr lang="de-DE"/>
          </a:p>
        </p:txBody>
      </p:sp>
      <p:sp>
        <p:nvSpPr>
          <p:cNvPr id="7" name="Slide Number Placeholder 6"/>
          <p:cNvSpPr>
            <a:spLocks noGrp="1"/>
          </p:cNvSpPr>
          <p:nvPr>
            <p:ph type="sldNum" sz="quarter" idx="12"/>
          </p:nvPr>
        </p:nvSpPr>
        <p:spPr/>
        <p:txBody>
          <a:bodyPr/>
          <a:lstStyle/>
          <a:p>
            <a:fld id="{59997D18-C44E-4458-B29D-0425D00AA9ED}" type="slidenum">
              <a:rPr lang="de-DE" altLang="de-DE" smtClean="0"/>
              <a:pPr/>
              <a:t>113</a:t>
            </a:fld>
            <a:endParaRPr lang="de-DE" altLang="de-DE"/>
          </a:p>
        </p:txBody>
      </p:sp>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latin typeface="+mn-lt"/>
                <a:ea typeface="+mn-ea"/>
                <a:cs typeface="+mn-cs"/>
              </a:rPr>
              <a:t>Overfør</a:t>
            </a:r>
            <a:r>
              <a:rPr lang="en-US" sz="3600" dirty="0">
                <a:latin typeface="+mn-lt"/>
                <a:ea typeface="+mn-ea"/>
                <a:cs typeface="+mn-cs"/>
              </a:rPr>
              <a:t> </a:t>
            </a:r>
            <a:r>
              <a:rPr lang="en-US" sz="3600" dirty="0" err="1">
                <a:latin typeface="+mn-lt"/>
                <a:ea typeface="+mn-ea"/>
                <a:cs typeface="+mn-cs"/>
              </a:rPr>
              <a:t>til</a:t>
            </a:r>
            <a:r>
              <a:rPr lang="en-US" sz="3600" dirty="0">
                <a:latin typeface="+mn-lt"/>
                <a:ea typeface="+mn-ea"/>
                <a:cs typeface="+mn-cs"/>
              </a:rPr>
              <a:t> </a:t>
            </a:r>
            <a:r>
              <a:rPr lang="en-US" sz="3600" dirty="0" err="1">
                <a:latin typeface="+mn-lt"/>
                <a:ea typeface="+mn-ea"/>
                <a:cs typeface="+mn-cs"/>
              </a:rPr>
              <a:t>hverdagen</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de-DE" altLang="de-DE" sz="2400" b="1" dirty="0">
                <a:solidFill>
                  <a:srgbClr val="333333"/>
                </a:solidFill>
              </a:rPr>
              <a:t>Læringsmål:</a:t>
            </a:r>
          </a:p>
          <a:p>
            <a:pPr marL="342900" lvl="0" indent="-342900" defTabSz="914400" fontAlgn="base">
              <a:lnSpc>
                <a:spcPct val="100000"/>
              </a:lnSpc>
              <a:spcBef>
                <a:spcPts val="1200"/>
              </a:spcBef>
              <a:buClr>
                <a:srgbClr val="333333"/>
              </a:buClr>
              <a:buFont typeface="WingDings"/>
              <a:buChar char=""/>
              <a:defRPr/>
            </a:pPr>
            <a:r>
              <a:rPr lang="da-DK" sz="2400" dirty="0">
                <a:solidFill>
                  <a:srgbClr val="333333"/>
                </a:solidFill>
              </a:rPr>
              <a:t>Man bør kun drage konkrete konklusioner om en anden person, hvis man kender vedkommende godt, eller hvis man har observeret den pågældende i forskellige sammenhænge.</a:t>
            </a:r>
          </a:p>
          <a:p>
            <a:pPr marL="342900" lvl="0" indent="-342900" defTabSz="914400" fontAlgn="base">
              <a:lnSpc>
                <a:spcPct val="100000"/>
              </a:lnSpc>
              <a:spcBef>
                <a:spcPts val="1200"/>
              </a:spcBef>
              <a:buClr>
                <a:srgbClr val="333333"/>
              </a:buClr>
              <a:buFont typeface="WingDings"/>
              <a:buChar char=""/>
              <a:defRPr/>
            </a:pPr>
            <a:r>
              <a:rPr lang="da-DK" sz="2400" dirty="0">
                <a:solidFill>
                  <a:srgbClr val="333333"/>
                </a:solidFill>
              </a:rPr>
              <a:t>Skønt ansigtsudtryk og mimik er vigtige indikationer af en persons sindsstemning, kan disse dog til tider være </a:t>
            </a:r>
            <a:r>
              <a:rPr lang="da-DK" sz="2400">
                <a:solidFill>
                  <a:srgbClr val="333333"/>
                </a:solidFill>
              </a:rPr>
              <a:t>misvisende.</a:t>
            </a:r>
            <a:endParaRPr lang="en-US" sz="2400" dirty="0"/>
          </a:p>
        </p:txBody>
      </p:sp>
      <p:sp>
        <p:nvSpPr>
          <p:cNvPr id="6" name="Footer Placeholder 5"/>
          <p:cNvSpPr>
            <a:spLocks noGrp="1"/>
          </p:cNvSpPr>
          <p:nvPr>
            <p:ph type="ftr" sz="quarter" idx="11"/>
          </p:nvPr>
        </p:nvSpPr>
        <p:spPr/>
        <p:txBody>
          <a:bodyPr/>
          <a:lstStyle/>
          <a:p>
            <a:pPr>
              <a:defRPr/>
            </a:pPr>
            <a:r>
              <a:rPr lang="da-DK"/>
              <a:t>Træningsmodul 4 – At vise empati I</a:t>
            </a:r>
            <a:endParaRPr lang="de-DE"/>
          </a:p>
        </p:txBody>
      </p:sp>
      <p:sp>
        <p:nvSpPr>
          <p:cNvPr id="7" name="Slide Number Placeholder 6"/>
          <p:cNvSpPr>
            <a:spLocks noGrp="1"/>
          </p:cNvSpPr>
          <p:nvPr>
            <p:ph type="sldNum" sz="quarter" idx="12"/>
          </p:nvPr>
        </p:nvSpPr>
        <p:spPr/>
        <p:txBody>
          <a:bodyPr/>
          <a:lstStyle/>
          <a:p>
            <a:fld id="{59997D18-C44E-4458-B29D-0425D00AA9ED}" type="slidenum">
              <a:rPr lang="de-DE" altLang="de-DE" smtClean="0"/>
              <a:pPr/>
              <a:t>114</a:t>
            </a:fld>
            <a:endParaRPr lang="de-DE" altLang="de-DE"/>
          </a:p>
        </p:txBody>
      </p:sp>
    </p:spTree>
    <p:extLst>
      <p:ext uri="{BB962C8B-B14F-4D97-AF65-F5344CB8AC3E}">
        <p14:creationId xmlns:p14="http://schemas.microsoft.com/office/powerpoint/2010/main" val="2260416675"/>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latin typeface="+mn-lt"/>
                <a:ea typeface="+mn-ea"/>
                <a:cs typeface="+mn-cs"/>
              </a:rPr>
              <a:t>Overfør</a:t>
            </a:r>
            <a:r>
              <a:rPr lang="en-US" sz="3600" dirty="0">
                <a:latin typeface="+mn-lt"/>
                <a:ea typeface="+mn-ea"/>
                <a:cs typeface="+mn-cs"/>
              </a:rPr>
              <a:t> </a:t>
            </a:r>
            <a:r>
              <a:rPr lang="en-US" sz="3600" dirty="0" err="1">
                <a:latin typeface="+mn-lt"/>
                <a:ea typeface="+mn-ea"/>
                <a:cs typeface="+mn-cs"/>
              </a:rPr>
              <a:t>til</a:t>
            </a:r>
            <a:r>
              <a:rPr lang="en-US" sz="3600" dirty="0">
                <a:latin typeface="+mn-lt"/>
                <a:ea typeface="+mn-ea"/>
                <a:cs typeface="+mn-cs"/>
              </a:rPr>
              <a:t> </a:t>
            </a:r>
            <a:r>
              <a:rPr lang="en-US" sz="3600" dirty="0" err="1">
                <a:latin typeface="+mn-lt"/>
                <a:ea typeface="+mn-ea"/>
                <a:cs typeface="+mn-cs"/>
              </a:rPr>
              <a:t>hverdagen</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de-DE" altLang="de-DE" sz="2400" b="1" dirty="0">
                <a:solidFill>
                  <a:srgbClr val="333333"/>
                </a:solidFill>
              </a:rPr>
              <a:t>Læringsmål:</a:t>
            </a:r>
          </a:p>
          <a:p>
            <a:pPr marL="342900" lvl="0" indent="-342900" defTabSz="914400" fontAlgn="base">
              <a:lnSpc>
                <a:spcPct val="100000"/>
              </a:lnSpc>
              <a:spcBef>
                <a:spcPts val="1200"/>
              </a:spcBef>
              <a:buClr>
                <a:srgbClr val="333333"/>
              </a:buClr>
              <a:buFont typeface="WingDings"/>
              <a:buChar char=""/>
              <a:defRPr/>
            </a:pPr>
            <a:r>
              <a:rPr lang="da-DK" sz="2400" dirty="0">
                <a:solidFill>
                  <a:srgbClr val="333333"/>
                </a:solidFill>
              </a:rPr>
              <a:t>Man bør kun drage konkrete konklusioner om en anden person, hvis man kender vedkommende godt, eller hvis man har observeret den pågældende i forskellige sammenhænge.</a:t>
            </a:r>
          </a:p>
          <a:p>
            <a:pPr marL="342900" lvl="0" indent="-342900" defTabSz="914400" fontAlgn="base">
              <a:lnSpc>
                <a:spcPct val="100000"/>
              </a:lnSpc>
              <a:spcBef>
                <a:spcPts val="1200"/>
              </a:spcBef>
              <a:buClr>
                <a:srgbClr val="333333"/>
              </a:buClr>
              <a:buFont typeface="WingDings"/>
              <a:buChar char=""/>
              <a:defRPr/>
            </a:pPr>
            <a:r>
              <a:rPr lang="da-DK" sz="2400" dirty="0">
                <a:solidFill>
                  <a:srgbClr val="333333"/>
                </a:solidFill>
              </a:rPr>
              <a:t>Skønt ansigtsudtryk og mimik er vigtige indikationer af en persons sindsstemning, kan disse dog til tider være misvisende.</a:t>
            </a:r>
          </a:p>
          <a:p>
            <a:pPr marL="342900" lvl="0" indent="-342900" defTabSz="914400" fontAlgn="base">
              <a:lnSpc>
                <a:spcPct val="100000"/>
              </a:lnSpc>
              <a:spcBef>
                <a:spcPts val="1200"/>
              </a:spcBef>
              <a:buClr>
                <a:srgbClr val="333333"/>
              </a:buClr>
              <a:buFont typeface="WingDings"/>
              <a:buChar char=""/>
              <a:defRPr/>
            </a:pPr>
            <a:r>
              <a:rPr lang="da-DK" sz="2400" dirty="0">
                <a:solidFill>
                  <a:srgbClr val="333333"/>
                </a:solidFill>
              </a:rPr>
              <a:t>I vurderinger af komplekse situationer er det af meget stor vigtighed, at man inddrager alle tilgængelige </a:t>
            </a:r>
            <a:r>
              <a:rPr lang="da-DK" sz="2400">
                <a:solidFill>
                  <a:srgbClr val="333333"/>
                </a:solidFill>
              </a:rPr>
              <a:t>oplysninger.</a:t>
            </a:r>
            <a:endParaRPr lang="en-US" sz="2400" dirty="0"/>
          </a:p>
        </p:txBody>
      </p:sp>
      <p:sp>
        <p:nvSpPr>
          <p:cNvPr id="6" name="Footer Placeholder 5"/>
          <p:cNvSpPr>
            <a:spLocks noGrp="1"/>
          </p:cNvSpPr>
          <p:nvPr>
            <p:ph type="ftr" sz="quarter" idx="11"/>
          </p:nvPr>
        </p:nvSpPr>
        <p:spPr/>
        <p:txBody>
          <a:bodyPr/>
          <a:lstStyle/>
          <a:p>
            <a:pPr>
              <a:defRPr/>
            </a:pPr>
            <a:r>
              <a:rPr lang="da-DK"/>
              <a:t>Træningsmodul 4 – At vise empati I</a:t>
            </a:r>
            <a:endParaRPr lang="de-DE"/>
          </a:p>
        </p:txBody>
      </p:sp>
      <p:sp>
        <p:nvSpPr>
          <p:cNvPr id="7" name="Slide Number Placeholder 6"/>
          <p:cNvSpPr>
            <a:spLocks noGrp="1"/>
          </p:cNvSpPr>
          <p:nvPr>
            <p:ph type="sldNum" sz="quarter" idx="12"/>
          </p:nvPr>
        </p:nvSpPr>
        <p:spPr/>
        <p:txBody>
          <a:bodyPr/>
          <a:lstStyle/>
          <a:p>
            <a:fld id="{59997D18-C44E-4458-B29D-0425D00AA9ED}" type="slidenum">
              <a:rPr lang="de-DE" altLang="de-DE" smtClean="0"/>
              <a:pPr/>
              <a:t>115</a:t>
            </a:fld>
            <a:endParaRPr lang="de-DE" altLang="de-DE"/>
          </a:p>
        </p:txBody>
      </p:sp>
    </p:spTree>
    <p:extLst>
      <p:ext uri="{BB962C8B-B14F-4D97-AF65-F5344CB8AC3E}">
        <p14:creationId xmlns:p14="http://schemas.microsoft.com/office/powerpoint/2010/main" val="281696822"/>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latin typeface="+mn-lt"/>
                <a:ea typeface="+mn-ea"/>
                <a:cs typeface="+mn-cs"/>
              </a:rPr>
              <a:t>Overfør</a:t>
            </a:r>
            <a:r>
              <a:rPr lang="en-US" sz="3600" dirty="0">
                <a:latin typeface="+mn-lt"/>
                <a:ea typeface="+mn-ea"/>
                <a:cs typeface="+mn-cs"/>
              </a:rPr>
              <a:t> </a:t>
            </a:r>
            <a:r>
              <a:rPr lang="en-US" sz="3600" dirty="0" err="1">
                <a:latin typeface="+mn-lt"/>
                <a:ea typeface="+mn-ea"/>
                <a:cs typeface="+mn-cs"/>
              </a:rPr>
              <a:t>til</a:t>
            </a:r>
            <a:r>
              <a:rPr lang="en-US" sz="3600" dirty="0">
                <a:latin typeface="+mn-lt"/>
                <a:ea typeface="+mn-ea"/>
                <a:cs typeface="+mn-cs"/>
              </a:rPr>
              <a:t> </a:t>
            </a:r>
            <a:r>
              <a:rPr lang="en-US" sz="3600" dirty="0" err="1">
                <a:latin typeface="+mn-lt"/>
                <a:ea typeface="+mn-ea"/>
                <a:cs typeface="+mn-cs"/>
              </a:rPr>
              <a:t>hverdagen</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de-DE" altLang="de-DE" sz="2400" b="1" dirty="0">
                <a:solidFill>
                  <a:srgbClr val="333333"/>
                </a:solidFill>
              </a:rPr>
              <a:t>Læringsmål:</a:t>
            </a:r>
          </a:p>
          <a:p>
            <a:pPr marL="342900" lvl="0" indent="-342900" defTabSz="914400" fontAlgn="base">
              <a:lnSpc>
                <a:spcPct val="100000"/>
              </a:lnSpc>
              <a:spcBef>
                <a:spcPts val="1200"/>
              </a:spcBef>
              <a:buClr>
                <a:srgbClr val="333333"/>
              </a:buClr>
              <a:buFont typeface="WingDings"/>
              <a:buChar char=""/>
              <a:defRPr/>
            </a:pPr>
            <a:r>
              <a:rPr lang="da-DK" sz="2400" dirty="0">
                <a:solidFill>
                  <a:srgbClr val="333333"/>
                </a:solidFill>
              </a:rPr>
              <a:t>Man bør kun drage konkrete konklusioner om en anden person, hvis man kender vedkommende godt, eller hvis man har observeret den pågældende i forskellige sammenhænge.</a:t>
            </a:r>
          </a:p>
          <a:p>
            <a:pPr marL="342900" lvl="0" indent="-342900" defTabSz="914400" fontAlgn="base">
              <a:lnSpc>
                <a:spcPct val="100000"/>
              </a:lnSpc>
              <a:spcBef>
                <a:spcPts val="1200"/>
              </a:spcBef>
              <a:buClr>
                <a:srgbClr val="333333"/>
              </a:buClr>
              <a:buFont typeface="WingDings"/>
              <a:buChar char=""/>
              <a:defRPr/>
            </a:pPr>
            <a:r>
              <a:rPr lang="da-DK" sz="2400" dirty="0">
                <a:solidFill>
                  <a:srgbClr val="333333"/>
                </a:solidFill>
              </a:rPr>
              <a:t>Skønt ansigtsudtryk og mimik er vigtige indikationer af en persons sindsstemning, kan disse dog til tider være misvisende.</a:t>
            </a:r>
          </a:p>
          <a:p>
            <a:pPr marL="342900" lvl="0" indent="-342900" defTabSz="914400" fontAlgn="base">
              <a:lnSpc>
                <a:spcPct val="100000"/>
              </a:lnSpc>
              <a:spcBef>
                <a:spcPts val="1200"/>
              </a:spcBef>
              <a:buClr>
                <a:srgbClr val="333333"/>
              </a:buClr>
              <a:buFont typeface="WingDings"/>
              <a:buChar char=""/>
              <a:defRPr/>
            </a:pPr>
            <a:r>
              <a:rPr lang="da-DK" sz="2400" dirty="0">
                <a:solidFill>
                  <a:srgbClr val="333333"/>
                </a:solidFill>
              </a:rPr>
              <a:t>I vurderinger af komplekse situationer er det af meget stor vigtighed, at man inddrager alle tilgængelige oplysninger.</a:t>
            </a:r>
          </a:p>
          <a:p>
            <a:pPr marL="342900" lvl="0" indent="-342900" defTabSz="914400" fontAlgn="base">
              <a:lnSpc>
                <a:spcPct val="100000"/>
              </a:lnSpc>
              <a:spcBef>
                <a:spcPts val="1200"/>
              </a:spcBef>
              <a:buClr>
                <a:srgbClr val="333333"/>
              </a:buClr>
              <a:buFont typeface="WingDings"/>
              <a:buChar char=""/>
              <a:defRPr/>
            </a:pPr>
            <a:r>
              <a:rPr lang="da-DK" sz="2400" dirty="0">
                <a:solidFill>
                  <a:srgbClr val="333333"/>
                </a:solidFill>
              </a:rPr>
              <a:t>Jo flere oplysninger man inddrager, des mere sandsynligt er det, at man vil foretage en korrekt vurdering</a:t>
            </a:r>
            <a:r>
              <a:rPr lang="de-DE" altLang="de-DE" sz="2400" dirty="0">
                <a:solidFill>
                  <a:srgbClr val="333333"/>
                </a:solidFill>
              </a:rPr>
              <a:t>.</a:t>
            </a:r>
            <a:endParaRPr lang="en-US" sz="2400" dirty="0"/>
          </a:p>
        </p:txBody>
      </p:sp>
      <p:sp>
        <p:nvSpPr>
          <p:cNvPr id="6" name="Footer Placeholder 5"/>
          <p:cNvSpPr>
            <a:spLocks noGrp="1"/>
          </p:cNvSpPr>
          <p:nvPr>
            <p:ph type="ftr" sz="quarter" idx="11"/>
          </p:nvPr>
        </p:nvSpPr>
        <p:spPr/>
        <p:txBody>
          <a:bodyPr/>
          <a:lstStyle/>
          <a:p>
            <a:pPr>
              <a:defRPr/>
            </a:pPr>
            <a:r>
              <a:rPr lang="da-DK"/>
              <a:t>Træningsmodul 4 – At vise empati I</a:t>
            </a:r>
            <a:endParaRPr lang="de-DE"/>
          </a:p>
        </p:txBody>
      </p:sp>
      <p:sp>
        <p:nvSpPr>
          <p:cNvPr id="7" name="Slide Number Placeholder 6"/>
          <p:cNvSpPr>
            <a:spLocks noGrp="1"/>
          </p:cNvSpPr>
          <p:nvPr>
            <p:ph type="sldNum" sz="quarter" idx="12"/>
          </p:nvPr>
        </p:nvSpPr>
        <p:spPr/>
        <p:txBody>
          <a:bodyPr/>
          <a:lstStyle/>
          <a:p>
            <a:fld id="{59997D18-C44E-4458-B29D-0425D00AA9ED}" type="slidenum">
              <a:rPr lang="de-DE" altLang="de-DE" smtClean="0"/>
              <a:pPr/>
              <a:t>116</a:t>
            </a:fld>
            <a:endParaRPr lang="de-DE" altLang="de-DE"/>
          </a:p>
        </p:txBody>
      </p:sp>
    </p:spTree>
    <p:extLst>
      <p:ext uri="{BB962C8B-B14F-4D97-AF65-F5344CB8AC3E}">
        <p14:creationId xmlns:p14="http://schemas.microsoft.com/office/powerpoint/2010/main" val="2892157862"/>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a-DK" sz="3600" dirty="0">
                <a:latin typeface="+mn-lt"/>
                <a:ea typeface="+mn-ea"/>
                <a:cs typeface="+mn-cs"/>
              </a:rPr>
              <a:t>Hvad har det med psykoser at gøre?</a:t>
            </a:r>
            <a:endParaRPr lang="en-US" sz="3600" dirty="0">
              <a:latin typeface="+mn-lt"/>
              <a:ea typeface="+mn-ea"/>
              <a:cs typeface="+mn-cs"/>
            </a:endParaRPr>
          </a:p>
        </p:txBody>
      </p:sp>
      <p:sp>
        <p:nvSpPr>
          <p:cNvPr id="6" name="Content Placeholder 5"/>
          <p:cNvSpPr>
            <a:spLocks noGrp="1"/>
          </p:cNvSpPr>
          <p:nvPr>
            <p:ph idx="1"/>
          </p:nvPr>
        </p:nvSpPr>
        <p:spPr/>
        <p:txBody>
          <a:bodyPr/>
          <a:lstStyle/>
          <a:p>
            <a:pPr lvl="0" defTabSz="914400" fontAlgn="base">
              <a:lnSpc>
                <a:spcPct val="100000"/>
              </a:lnSpc>
              <a:spcBef>
                <a:spcPts val="1200"/>
              </a:spcBef>
              <a:defRPr/>
            </a:pPr>
            <a:r>
              <a:rPr lang="da-DK" sz="2400" dirty="0">
                <a:solidFill>
                  <a:srgbClr val="333333"/>
                </a:solidFill>
              </a:rPr>
              <a:t>Under en psykose kan man være tilbøjelig til at fejltolke eller overfortolke ansigtsudtryk eller handlinger.</a:t>
            </a:r>
          </a:p>
          <a:p>
            <a:pPr lvl="0" defTabSz="914400" fontAlgn="base">
              <a:lnSpc>
                <a:spcPct val="100000"/>
              </a:lnSpc>
              <a:spcBef>
                <a:spcPts val="1200"/>
              </a:spcBef>
              <a:defRPr/>
            </a:pPr>
            <a:r>
              <a:rPr lang="en-AU" altLang="de-DE" sz="2400" dirty="0" err="1">
                <a:solidFill>
                  <a:srgbClr val="004992"/>
                </a:solidFill>
              </a:rPr>
              <a:t>Eksempel</a:t>
            </a:r>
            <a:r>
              <a:rPr lang="en-AU" altLang="de-DE" sz="2400" dirty="0">
                <a:solidFill>
                  <a:srgbClr val="004992"/>
                </a:solidFill>
              </a:rPr>
              <a:t>: </a:t>
            </a:r>
            <a:r>
              <a:rPr lang="da-DK" sz="2400" dirty="0">
                <a:solidFill>
                  <a:srgbClr val="333333"/>
                </a:solidFill>
              </a:rPr>
              <a:t>Walter var besat af den tanke, at han var Jodi Fosters kæreste. Han skrev kærestebreve til hende og lagde planer for fremtiden.</a:t>
            </a:r>
          </a:p>
          <a:p>
            <a:pPr lvl="0" defTabSz="914400" fontAlgn="base">
              <a:lnSpc>
                <a:spcPct val="100000"/>
              </a:lnSpc>
              <a:spcBef>
                <a:spcPts val="1200"/>
              </a:spcBef>
              <a:defRPr/>
            </a:pPr>
            <a:r>
              <a:rPr lang="en-AU" altLang="de-DE" sz="2400" dirty="0" err="1">
                <a:solidFill>
                  <a:srgbClr val="004992"/>
                </a:solidFill>
              </a:rPr>
              <a:t>Baggrund</a:t>
            </a:r>
            <a:r>
              <a:rPr lang="en-AU" altLang="de-DE" sz="2400" dirty="0">
                <a:solidFill>
                  <a:srgbClr val="004992"/>
                </a:solidFill>
              </a:rPr>
              <a:t>: </a:t>
            </a:r>
            <a:r>
              <a:rPr lang="da-DK" sz="2400" dirty="0">
                <a:solidFill>
                  <a:srgbClr val="333333"/>
                </a:solidFill>
              </a:rPr>
              <a:t>Han havde set Jodie Foster ved en filmpremiere. Hun vinkede til publikum og sendte </a:t>
            </a:r>
            <a:r>
              <a:rPr lang="da-DK" sz="2400" i="1" dirty="0">
                <a:solidFill>
                  <a:srgbClr val="333333"/>
                </a:solidFill>
              </a:rPr>
              <a:t>både</a:t>
            </a:r>
            <a:r>
              <a:rPr lang="da-DK" sz="2400" dirty="0">
                <a:solidFill>
                  <a:srgbClr val="333333"/>
                </a:solidFill>
              </a:rPr>
              <a:t> ham </a:t>
            </a:r>
            <a:r>
              <a:rPr lang="da-DK" sz="2400" i="1" dirty="0">
                <a:solidFill>
                  <a:srgbClr val="333333"/>
                </a:solidFill>
              </a:rPr>
              <a:t>og andre </a:t>
            </a:r>
            <a:r>
              <a:rPr lang="da-DK" sz="2400" dirty="0">
                <a:solidFill>
                  <a:srgbClr val="333333"/>
                </a:solidFill>
              </a:rPr>
              <a:t>et muntert blik.</a:t>
            </a:r>
          </a:p>
        </p:txBody>
      </p:sp>
      <p:sp>
        <p:nvSpPr>
          <p:cNvPr id="7" name="Footer Placeholder 6"/>
          <p:cNvSpPr>
            <a:spLocks noGrp="1"/>
          </p:cNvSpPr>
          <p:nvPr>
            <p:ph type="ftr" sz="quarter" idx="11"/>
          </p:nvPr>
        </p:nvSpPr>
        <p:spPr/>
        <p:txBody>
          <a:bodyPr/>
          <a:lstStyle/>
          <a:p>
            <a:pPr>
              <a:defRPr/>
            </a:pPr>
            <a:r>
              <a:rPr lang="da-DK"/>
              <a:t>Træningsmodul 4 – At vise empati I</a:t>
            </a:r>
            <a:endParaRPr lang="de-DE"/>
          </a:p>
        </p:txBody>
      </p:sp>
      <p:sp>
        <p:nvSpPr>
          <p:cNvPr id="8" name="Slide Number Placeholder 7"/>
          <p:cNvSpPr>
            <a:spLocks noGrp="1"/>
          </p:cNvSpPr>
          <p:nvPr>
            <p:ph type="sldNum" sz="quarter" idx="12"/>
          </p:nvPr>
        </p:nvSpPr>
        <p:spPr/>
        <p:txBody>
          <a:bodyPr/>
          <a:lstStyle/>
          <a:p>
            <a:fld id="{59997D18-C44E-4458-B29D-0425D00AA9ED}" type="slidenum">
              <a:rPr lang="de-DE" altLang="de-DE" smtClean="0"/>
              <a:pPr/>
              <a:t>117</a:t>
            </a:fld>
            <a:endParaRPr lang="de-DE" altLang="de-DE"/>
          </a:p>
        </p:txBody>
      </p:sp>
    </p:spTree>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a-DK" sz="3600" dirty="0">
                <a:latin typeface="+mn-lt"/>
                <a:ea typeface="+mn-ea"/>
                <a:cs typeface="+mn-cs"/>
              </a:rPr>
              <a:t>Hvad har det med psykoser at gøre?</a:t>
            </a:r>
            <a:endParaRPr lang="en-US" sz="3600" dirty="0">
              <a:latin typeface="+mn-lt"/>
              <a:ea typeface="+mn-ea"/>
              <a:cs typeface="+mn-cs"/>
            </a:endParaRPr>
          </a:p>
        </p:txBody>
      </p:sp>
      <p:sp>
        <p:nvSpPr>
          <p:cNvPr id="6" name="Content Placeholder 5"/>
          <p:cNvSpPr>
            <a:spLocks noGrp="1"/>
          </p:cNvSpPr>
          <p:nvPr>
            <p:ph idx="1"/>
          </p:nvPr>
        </p:nvSpPr>
        <p:spPr/>
        <p:txBody>
          <a:bodyPr/>
          <a:lstStyle/>
          <a:p>
            <a:pPr lvl="0" defTabSz="914400" fontAlgn="base">
              <a:lnSpc>
                <a:spcPct val="100000"/>
              </a:lnSpc>
              <a:spcBef>
                <a:spcPts val="1200"/>
              </a:spcBef>
              <a:defRPr/>
            </a:pPr>
            <a:r>
              <a:rPr lang="da-DK" sz="2400" dirty="0">
                <a:solidFill>
                  <a:srgbClr val="333333"/>
                </a:solidFill>
              </a:rPr>
              <a:t>Under en psykose kan man være tilbøjelig til at fejltolke eller overfortolke ansigtsudtryk eller handlinger.</a:t>
            </a:r>
          </a:p>
          <a:p>
            <a:pPr lvl="0" defTabSz="914400" fontAlgn="base">
              <a:lnSpc>
                <a:spcPct val="100000"/>
              </a:lnSpc>
              <a:spcBef>
                <a:spcPts val="1200"/>
              </a:spcBef>
              <a:defRPr/>
            </a:pPr>
            <a:r>
              <a:rPr lang="en-AU" altLang="de-DE" sz="2400" dirty="0" err="1">
                <a:solidFill>
                  <a:srgbClr val="004992"/>
                </a:solidFill>
              </a:rPr>
              <a:t>Eksempel</a:t>
            </a:r>
            <a:r>
              <a:rPr lang="en-AU" altLang="de-DE" sz="2400" dirty="0">
                <a:solidFill>
                  <a:srgbClr val="004992"/>
                </a:solidFill>
              </a:rPr>
              <a:t>: </a:t>
            </a:r>
            <a:r>
              <a:rPr lang="da-DK" sz="2400" dirty="0">
                <a:solidFill>
                  <a:srgbClr val="333333"/>
                </a:solidFill>
              </a:rPr>
              <a:t>Walter var besat af den tanke, at han var Jodi Fosters kæreste. Han skrev kærestebreve til hende og lagde planer for fremtiden.</a:t>
            </a:r>
          </a:p>
          <a:p>
            <a:pPr lvl="0" defTabSz="914400" fontAlgn="base">
              <a:lnSpc>
                <a:spcPct val="100000"/>
              </a:lnSpc>
              <a:spcBef>
                <a:spcPts val="1200"/>
              </a:spcBef>
              <a:defRPr/>
            </a:pPr>
            <a:r>
              <a:rPr lang="en-AU" altLang="de-DE" sz="2400" dirty="0" err="1">
                <a:solidFill>
                  <a:srgbClr val="004992"/>
                </a:solidFill>
              </a:rPr>
              <a:t>Baggrund</a:t>
            </a:r>
            <a:r>
              <a:rPr lang="en-AU" altLang="de-DE" sz="2400" dirty="0">
                <a:solidFill>
                  <a:srgbClr val="004992"/>
                </a:solidFill>
              </a:rPr>
              <a:t>: </a:t>
            </a:r>
            <a:r>
              <a:rPr lang="da-DK" sz="2400" dirty="0">
                <a:solidFill>
                  <a:srgbClr val="333333"/>
                </a:solidFill>
              </a:rPr>
              <a:t>Han havde set Jodie Foster ved en filmpremiere. Hun vinkede til publikum og sendte </a:t>
            </a:r>
            <a:r>
              <a:rPr lang="da-DK" sz="2400" i="1" dirty="0">
                <a:solidFill>
                  <a:srgbClr val="333333"/>
                </a:solidFill>
              </a:rPr>
              <a:t>både</a:t>
            </a:r>
            <a:r>
              <a:rPr lang="da-DK" sz="2400" dirty="0">
                <a:solidFill>
                  <a:srgbClr val="333333"/>
                </a:solidFill>
              </a:rPr>
              <a:t> ham </a:t>
            </a:r>
            <a:r>
              <a:rPr lang="da-DK" sz="2400" i="1" dirty="0">
                <a:solidFill>
                  <a:srgbClr val="333333"/>
                </a:solidFill>
              </a:rPr>
              <a:t>og andre </a:t>
            </a:r>
            <a:r>
              <a:rPr lang="da-DK" sz="2400" dirty="0">
                <a:solidFill>
                  <a:srgbClr val="333333"/>
                </a:solidFill>
              </a:rPr>
              <a:t>et muntert blik.</a:t>
            </a:r>
          </a:p>
          <a:p>
            <a:pPr lvl="0" defTabSz="914400" fontAlgn="base">
              <a:lnSpc>
                <a:spcPct val="100000"/>
              </a:lnSpc>
              <a:spcBef>
                <a:spcPts val="1200"/>
              </a:spcBef>
              <a:defRPr/>
            </a:pPr>
            <a:r>
              <a:rPr lang="da-DK" sz="2400" dirty="0">
                <a:solidFill>
                  <a:srgbClr val="333333"/>
                </a:solidFill>
              </a:rPr>
              <a:t>Mange ting afhænger af øjnene, som ser. Vores følelser indvirker på, hvordan vi opfatter vores omgivelser – i særdeleshed når vi føler os truet. Når vi er ængstelige, virker omgivelserne fjendtlige. Når vi er ualmindeligt glade, kan vi få en overdreven følelse af at være uovervindelige eller af at være elsket.</a:t>
            </a:r>
            <a:endParaRPr lang="en-US" sz="2400" dirty="0">
              <a:solidFill>
                <a:srgbClr val="333333"/>
              </a:solidFill>
            </a:endParaRPr>
          </a:p>
        </p:txBody>
      </p:sp>
      <p:sp>
        <p:nvSpPr>
          <p:cNvPr id="7" name="Footer Placeholder 6"/>
          <p:cNvSpPr>
            <a:spLocks noGrp="1"/>
          </p:cNvSpPr>
          <p:nvPr>
            <p:ph type="ftr" sz="quarter" idx="11"/>
          </p:nvPr>
        </p:nvSpPr>
        <p:spPr/>
        <p:txBody>
          <a:bodyPr/>
          <a:lstStyle/>
          <a:p>
            <a:pPr>
              <a:defRPr/>
            </a:pPr>
            <a:r>
              <a:rPr lang="da-DK"/>
              <a:t>Træningsmodul 4 – At vise empati I</a:t>
            </a:r>
            <a:endParaRPr lang="de-DE"/>
          </a:p>
        </p:txBody>
      </p:sp>
      <p:sp>
        <p:nvSpPr>
          <p:cNvPr id="8" name="Slide Number Placeholder 7"/>
          <p:cNvSpPr>
            <a:spLocks noGrp="1"/>
          </p:cNvSpPr>
          <p:nvPr>
            <p:ph type="sldNum" sz="quarter" idx="12"/>
          </p:nvPr>
        </p:nvSpPr>
        <p:spPr/>
        <p:txBody>
          <a:bodyPr/>
          <a:lstStyle/>
          <a:p>
            <a:fld id="{59997D18-C44E-4458-B29D-0425D00AA9ED}" type="slidenum">
              <a:rPr lang="de-DE" altLang="de-DE" smtClean="0"/>
              <a:pPr/>
              <a:t>118</a:t>
            </a:fld>
            <a:endParaRPr lang="de-DE" altLang="de-DE"/>
          </a:p>
        </p:txBody>
      </p:sp>
    </p:spTree>
    <p:extLst>
      <p:ext uri="{BB962C8B-B14F-4D97-AF65-F5344CB8AC3E}">
        <p14:creationId xmlns:p14="http://schemas.microsoft.com/office/powerpoint/2010/main" val="1014152154"/>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ltLang="ko-KR" sz="3600" dirty="0" err="1">
                <a:latin typeface="+mn-lt"/>
                <a:ea typeface="+mn-ea"/>
                <a:cs typeface="+mn-cs"/>
              </a:rPr>
              <a:t>Tak</a:t>
            </a:r>
            <a:r>
              <a:rPr lang="en-US" altLang="ko-KR" sz="3600" dirty="0">
                <a:latin typeface="+mn-lt"/>
                <a:ea typeface="+mn-ea"/>
                <a:cs typeface="+mn-cs"/>
              </a:rPr>
              <a:t> for din </a:t>
            </a:r>
            <a:r>
              <a:rPr lang="en-US" altLang="ko-KR" sz="3600" dirty="0" err="1">
                <a:latin typeface="+mn-lt"/>
                <a:ea typeface="+mn-ea"/>
                <a:cs typeface="+mn-cs"/>
              </a:rPr>
              <a:t>opmærksomhed</a:t>
            </a:r>
            <a:r>
              <a:rPr lang="en-US" altLang="ko-KR" sz="3600" dirty="0">
                <a:latin typeface="+mn-lt"/>
                <a:ea typeface="+mn-ea"/>
                <a:cs typeface="+mn-cs"/>
              </a:rPr>
              <a:t>!</a:t>
            </a:r>
            <a:endParaRPr lang="en-US" altLang="ja-JP" sz="3600" dirty="0">
              <a:latin typeface="+mn-lt"/>
              <a:ea typeface="+mn-ea"/>
              <a:cs typeface="+mn-cs"/>
            </a:endParaRPr>
          </a:p>
        </p:txBody>
      </p:sp>
      <p:sp>
        <p:nvSpPr>
          <p:cNvPr id="5" name="Content Placeholder 4"/>
          <p:cNvSpPr>
            <a:spLocks noGrp="1"/>
          </p:cNvSpPr>
          <p:nvPr>
            <p:ph idx="1"/>
          </p:nvPr>
        </p:nvSpPr>
        <p:spPr/>
        <p:txBody>
          <a:bodyPr>
            <a:noAutofit/>
          </a:bodyPr>
          <a:lstStyle/>
          <a:p>
            <a:pPr marL="114935" marR="333375" lvl="0" defTabSz="914400">
              <a:lnSpc>
                <a:spcPct val="100000"/>
              </a:lnSpc>
              <a:spcBef>
                <a:spcPts val="800"/>
              </a:spcBef>
            </a:pPr>
            <a:r>
              <a:rPr lang="en-US" altLang="ko-KR" i="1" dirty="0" err="1">
                <a:solidFill>
                  <a:srgbClr val="004992"/>
                </a:solidFill>
              </a:rPr>
              <a:t>til</a:t>
            </a:r>
            <a:r>
              <a:rPr lang="en-US" altLang="ko-KR" i="1" dirty="0">
                <a:solidFill>
                  <a:srgbClr val="004992"/>
                </a:solidFill>
              </a:rPr>
              <a:t> </a:t>
            </a:r>
            <a:r>
              <a:rPr lang="en-US" altLang="ko-KR" i="1" dirty="0" err="1">
                <a:solidFill>
                  <a:srgbClr val="004992"/>
                </a:solidFill>
              </a:rPr>
              <a:t>undervisere</a:t>
            </a:r>
            <a:r>
              <a:rPr lang="en-US" altLang="ko-KR" i="1" dirty="0">
                <a:solidFill>
                  <a:srgbClr val="004992"/>
                </a:solidFill>
              </a:rPr>
              <a:t>:</a:t>
            </a:r>
            <a:endParaRPr lang="nl-NL" i="1" dirty="0">
              <a:solidFill>
                <a:srgbClr val="004992"/>
              </a:solidFill>
            </a:endParaRPr>
          </a:p>
          <a:p>
            <a:pPr marL="114935" marR="333375" lvl="0" defTabSz="914400">
              <a:lnSpc>
                <a:spcPct val="100000"/>
              </a:lnSpc>
              <a:spcBef>
                <a:spcPts val="800"/>
              </a:spcBef>
            </a:pPr>
            <a:r>
              <a:rPr lang="da-DK" altLang="ko-KR" dirty="0">
                <a:solidFill>
                  <a:srgbClr val="004992"/>
                </a:solidFill>
              </a:rPr>
              <a:t>Uddel venligst arbejdsark. Introducer vores app COGITO (download gratis)</a:t>
            </a:r>
            <a:r>
              <a:rPr lang="en-US" altLang="ko-KR" dirty="0">
                <a:solidFill>
                  <a:srgbClr val="004992"/>
                </a:solidFill>
              </a:rPr>
              <a:t>.</a:t>
            </a:r>
          </a:p>
        </p:txBody>
      </p:sp>
      <p:sp>
        <p:nvSpPr>
          <p:cNvPr id="6" name="Rechteck 5"/>
          <p:cNvSpPr/>
          <p:nvPr/>
        </p:nvSpPr>
        <p:spPr>
          <a:xfrm>
            <a:off x="4865507" y="4497362"/>
            <a:ext cx="2664319" cy="369332"/>
          </a:xfrm>
          <a:prstGeom prst="rect">
            <a:avLst/>
          </a:prstGeom>
        </p:spPr>
        <p:txBody>
          <a:bodyPr wrap="none">
            <a:noAutofit/>
          </a:bodyPr>
          <a:lstStyle/>
          <a:p>
            <a:pPr marL="114935" marR="333375" algn="ctr" defTabSz="914400" eaLnBrk="0" fontAlgn="base" hangingPunct="0">
              <a:spcBef>
                <a:spcPts val="800"/>
              </a:spcBef>
              <a:spcAft>
                <a:spcPct val="0"/>
              </a:spcAft>
            </a:pPr>
            <a:r>
              <a:rPr lang="de-DE" sz="1800" spc="-10" dirty="0">
                <a:solidFill>
                  <a:srgbClr val="333333"/>
                </a:solidFill>
                <a:latin typeface="+mn-lt"/>
                <a:cs typeface="+mn-cs"/>
              </a:rPr>
              <a:t>www.uke.de/mct_app</a:t>
            </a:r>
            <a:endParaRPr lang="de-DE" sz="1800" dirty="0">
              <a:solidFill>
                <a:srgbClr val="333333"/>
              </a:solidFill>
              <a:latin typeface="+mn-lt"/>
              <a:cs typeface="+mn-cs"/>
            </a:endParaRPr>
          </a:p>
        </p:txBody>
      </p:sp>
      <p:pic>
        <p:nvPicPr>
          <p:cNvPr id="13"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pic>
        <p:nvPicPr>
          <p:cNvPr id="14" name="Picture 1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sp>
        <p:nvSpPr>
          <p:cNvPr id="7" name="Footer Placeholder 6"/>
          <p:cNvSpPr>
            <a:spLocks noGrp="1"/>
          </p:cNvSpPr>
          <p:nvPr>
            <p:ph type="ftr" sz="quarter" idx="11"/>
          </p:nvPr>
        </p:nvSpPr>
        <p:spPr/>
        <p:txBody>
          <a:bodyPr/>
          <a:lstStyle/>
          <a:p>
            <a:pPr>
              <a:defRPr/>
            </a:pPr>
            <a:r>
              <a:rPr lang="da-DK"/>
              <a:t>Træningsmodul 4 – At vise empati I</a:t>
            </a:r>
            <a:endParaRPr lang="de-DE"/>
          </a:p>
        </p:txBody>
      </p:sp>
      <p:sp>
        <p:nvSpPr>
          <p:cNvPr id="8" name="Slide Number Placeholder 7"/>
          <p:cNvSpPr>
            <a:spLocks noGrp="1"/>
          </p:cNvSpPr>
          <p:nvPr>
            <p:ph type="sldNum" sz="quarter" idx="12"/>
          </p:nvPr>
        </p:nvSpPr>
        <p:spPr/>
        <p:txBody>
          <a:bodyPr/>
          <a:lstStyle/>
          <a:p>
            <a:fld id="{59997D18-C44E-4458-B29D-0425D00AA9ED}" type="slidenum">
              <a:rPr lang="de-DE" altLang="de-DE" smtClean="0"/>
              <a:pPr/>
              <a:t>119</a:t>
            </a:fld>
            <a:endParaRPr lang="de-DE" altLang="de-DE"/>
          </a:p>
        </p:txBody>
      </p:sp>
    </p:spTree>
    <p:extLst>
      <p:ext uri="{BB962C8B-B14F-4D97-AF65-F5344CB8AC3E}">
        <p14:creationId xmlns:p14="http://schemas.microsoft.com/office/powerpoint/2010/main" val="2870974567"/>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Group 2"/>
          <p:cNvGraphicFramePr>
            <a:graphicFrameLocks noGrp="1"/>
          </p:cNvGraphicFramePr>
          <p:nvPr>
            <p:extLst>
              <p:ext uri="{D42A27DB-BD31-4B8C-83A1-F6EECF244321}">
                <p14:modId xmlns:p14="http://schemas.microsoft.com/office/powerpoint/2010/main" val="1981885870"/>
              </p:ext>
            </p:extLst>
          </p:nvPr>
        </p:nvGraphicFramePr>
        <p:xfrm>
          <a:off x="408954" y="2011680"/>
          <a:ext cx="11375999" cy="4638876"/>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mn-lt"/>
                          <a:ea typeface="+mn-ea"/>
                          <a:cs typeface="+mn-cs"/>
                        </a:rPr>
                        <a:t>Navn</a:t>
                      </a:r>
                      <a:r>
                        <a:rPr kumimoji="0" lang="en-GB" sz="1000" b="0" i="0" u="none" strike="noStrike" cap="none" normalizeH="0" baseline="0" dirty="0">
                          <a:ln>
                            <a:noFill/>
                          </a:ln>
                          <a:solidFill>
                            <a:srgbClr val="333333"/>
                          </a:solidFill>
                          <a:effectLst/>
                          <a:latin typeface="+mn-lt"/>
                          <a:ea typeface="+mn-ea"/>
                          <a:cs typeface="+mn-cs"/>
                        </a:rPr>
                        <a:t> </a:t>
                      </a:r>
                      <a:r>
                        <a:rPr kumimoji="0" lang="en-GB" sz="1000" b="0" i="0" u="none" strike="noStrike" cap="none" normalizeH="0" baseline="0" dirty="0" err="1">
                          <a:ln>
                            <a:noFill/>
                          </a:ln>
                          <a:solidFill>
                            <a:srgbClr val="333333"/>
                          </a:solidFill>
                          <a:effectLst/>
                          <a:latin typeface="+mn-lt"/>
                          <a:ea typeface="+mn-ea"/>
                          <a:cs typeface="+mn-cs"/>
                        </a:rPr>
                        <a:t>Fotograf</a:t>
                      </a:r>
                      <a:r>
                        <a:rPr kumimoji="0" lang="en-GB" sz="1000" b="0" i="0" u="none" strike="noStrike" cap="none" normalizeH="0" baseline="0" dirty="0">
                          <a:ln>
                            <a:noFill/>
                          </a:ln>
                          <a:solidFill>
                            <a:srgbClr val="333333"/>
                          </a:solidFill>
                          <a:effectLst/>
                          <a:latin typeface="+mn-lt"/>
                          <a:ea typeface="+mn-ea"/>
                          <a:cs typeface="+mn-cs"/>
                        </a:rPr>
                        <a:t>/         </a:t>
                      </a:r>
                      <a:r>
                        <a:rPr kumimoji="0" lang="en-GB" sz="1000" b="0" i="0" u="none" strike="noStrike" cap="none" normalizeH="0" baseline="0" dirty="0" err="1">
                          <a:ln>
                            <a:noFill/>
                          </a:ln>
                          <a:solidFill>
                            <a:srgbClr val="333333"/>
                          </a:solidFill>
                          <a:effectLst/>
                          <a:latin typeface="+mn-lt"/>
                          <a:ea typeface="+mn-ea"/>
                          <a:cs typeface="+mn-cs"/>
                        </a:rPr>
                        <a:t>Kunstner</a:t>
                      </a:r>
                      <a:endParaRPr kumimoji="0" lang="en-GB" sz="1000" b="0" i="0" u="none" strike="noStrike" cap="none" normalizeH="0" baseline="0" dirty="0">
                        <a:ln>
                          <a:noFill/>
                        </a:ln>
                        <a:solidFill>
                          <a:srgbClr val="333333"/>
                        </a:solidFill>
                        <a:effectLst/>
                        <a:latin typeface="+mn-lt"/>
                        <a:ea typeface="+mn-ea"/>
                        <a:cs typeface="+mn-cs"/>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Name </a:t>
                      </a:r>
                      <a:r>
                        <a:rPr kumimoji="0" lang="en-GB" sz="1000" b="0" i="0" u="none" strike="noStrike" cap="none" normalizeH="0" baseline="0" dirty="0" err="1">
                          <a:ln>
                            <a:noFill/>
                          </a:ln>
                          <a:solidFill>
                            <a:srgbClr val="333333"/>
                          </a:solidFill>
                          <a:effectLst/>
                          <a:latin typeface="+mn-lt"/>
                          <a:ea typeface="+mn-ea"/>
                          <a:cs typeface="+mn-cs"/>
                        </a:rPr>
                        <a:t>Fotograf</a:t>
                      </a:r>
                      <a:r>
                        <a:rPr kumimoji="0" lang="en-GB" sz="1000" b="0" i="0" u="none" strike="noStrike" cap="none" normalizeH="0" baseline="0" dirty="0">
                          <a:ln>
                            <a:noFill/>
                          </a:ln>
                          <a:solidFill>
                            <a:srgbClr val="333333"/>
                          </a:solidFill>
                          <a:effectLst/>
                          <a:latin typeface="+mn-lt"/>
                          <a:ea typeface="+mn-ea"/>
                          <a:cs typeface="+mn-cs"/>
                        </a:rPr>
                        <a:t>/</a:t>
                      </a:r>
                      <a:r>
                        <a:rPr kumimoji="0" lang="en-GB" sz="1000" b="0" i="0" u="none" strike="noStrike" cap="none" normalizeH="0" baseline="0" dirty="0" err="1">
                          <a:ln>
                            <a:noFill/>
                          </a:ln>
                          <a:solidFill>
                            <a:srgbClr val="333333"/>
                          </a:solidFill>
                          <a:effectLst/>
                          <a:latin typeface="+mn-lt"/>
                          <a:ea typeface="+mn-ea"/>
                          <a:cs typeface="+mn-cs"/>
                        </a:rPr>
                        <a:t>Künstler</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Kilde/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Quelle</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Billedtitel/</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Name des Bildes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anvendt under Creative Commons License; PP = anvendt m. kunstnerens personlige tilladelse </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Beskrivelse/Kurzbeschreibung</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01752">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allspice 1</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flickr</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Headache coming on</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CC</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Woman touches her temple/Frau fasst sich an die Schläfe</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01752">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Brit.</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flickr</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saying goodbye</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CC</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Two women in mourning/Zwei Frauen in Trauer)</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01752">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Dr Phil</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flickr</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Who's the bully</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CC</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Anger (Zidane at the world cup in 2006)/Wut (Zidane WM 06)</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01752">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Carol^-^</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flickr</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The happy couple</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CC</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Happiness (marriage)/Freude (Hochzeit)</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01752">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ben·millet</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flickr</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Day 64 Rotten potatoes</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CC</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Disgust (rotten potatoes)/Ekel (vergammelte Kartoffeln)</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65760">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manville</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flickr</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SURPRISE</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CC</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Surprise (baby looks at himself in the mirror)/Überraschung (Baby sieht überrascht in d. Spiegel) </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93192">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ecmorgan</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http://www.flickr.com/photos/ecmorgan/3251929600/</a:t>
                      </a:r>
                      <a:endParaRPr kumimoji="0" lang="de-DE" sz="36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Agony</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mn-lt"/>
                          <a:ea typeface="+mn-ea"/>
                          <a:cs typeface="+mn-cs"/>
                        </a:rPr>
                        <a:t>CC</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Pain (injured soccer player)/ Schmerz (verletzter Fußballspieler)</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365760">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stuandgravy</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flickr</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5emotions</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CC</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Five different facial expressions/5 verschiedene Gesichtsausdrücke</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r h="301752">
                <a:tc>
                  <a:txBody>
                    <a:bodyPr/>
                    <a:lstStyle/>
                    <a:p>
                      <a:pPr marL="342900" marR="0" lvl="0" indent="-34290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mn-lt"/>
                          <a:ea typeface="+mn-ea"/>
                          <a:cs typeface="+mn-cs"/>
                        </a:rPr>
                        <a:t>Feastoffools</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flickr</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mn-lt"/>
                          <a:ea typeface="+mn-ea"/>
                          <a:cs typeface="+mn-cs"/>
                        </a:rPr>
                        <a:t>dahmer</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CC</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Jeffrey Dahmer (serial killer)/Jeffrey Dahmer (Serienmörder)</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9"/>
                  </a:ext>
                </a:extLst>
              </a:tr>
              <a:tr h="301752">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madmonk</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flickr</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Egyptian Actor Khaled Saleh</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CC</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Khaled Saleh (actor)/Khaled Saleh (Schauspieler) </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10"/>
                  </a:ext>
                </a:extLst>
              </a:tr>
              <a:tr h="301752">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PP</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l-NL" sz="1000" b="0" i="0" u="none" strike="noStrike" cap="none" normalizeH="0" baseline="0" dirty="0">
                          <a:ln>
                            <a:noFill/>
                          </a:ln>
                          <a:solidFill>
                            <a:srgbClr val="333333"/>
                          </a:solidFill>
                          <a:effectLst/>
                          <a:latin typeface="+mn-lt"/>
                          <a:ea typeface="+mn-ea"/>
                          <a:cs typeface="+mn-cs"/>
                        </a:rPr>
                        <a:t>Aaron Beck (Psychologe)/Aaron Beck (psychologist)</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11"/>
                  </a:ext>
                </a:extLst>
              </a:tr>
            </a:tbl>
          </a:graphicData>
        </a:graphic>
      </p:graphicFrame>
      <p:sp>
        <p:nvSpPr>
          <p:cNvPr id="2" name="Footer Placeholder 1"/>
          <p:cNvSpPr>
            <a:spLocks noGrp="1"/>
          </p:cNvSpPr>
          <p:nvPr>
            <p:ph type="ftr" sz="quarter" idx="11"/>
          </p:nvPr>
        </p:nvSpPr>
        <p:spPr/>
        <p:txBody>
          <a:bodyPr/>
          <a:lstStyle/>
          <a:p>
            <a:pPr>
              <a:defRPr/>
            </a:pPr>
            <a:r>
              <a:rPr lang="da-DK"/>
              <a:t>Træningsmodul 4 – At vise empati I</a:t>
            </a:r>
            <a:endParaRPr lang="de-DE"/>
          </a:p>
        </p:txBody>
      </p:sp>
      <p:sp>
        <p:nvSpPr>
          <p:cNvPr id="5" name="Slide Number Placeholder 4"/>
          <p:cNvSpPr>
            <a:spLocks noGrp="1"/>
          </p:cNvSpPr>
          <p:nvPr>
            <p:ph type="sldNum" sz="quarter" idx="12"/>
          </p:nvPr>
        </p:nvSpPr>
        <p:spPr/>
        <p:txBody>
          <a:bodyPr/>
          <a:lstStyle/>
          <a:p>
            <a:fld id="{F097A5F7-A18D-433B-861F-9C321A1AA88E}" type="slidenum">
              <a:rPr lang="de-DE" altLang="de-DE" smtClean="0"/>
              <a:pPr/>
              <a:t>120</a:t>
            </a:fld>
            <a:endParaRPr lang="de-DE" altLang="de-DE"/>
          </a:p>
        </p:txBody>
      </p:sp>
      <p:sp>
        <p:nvSpPr>
          <p:cNvPr id="9"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Calibri Light"/>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Calibri Light"/>
              </a:rPr>
              <a:t>A full list can be obtained via </a:t>
            </a:r>
            <a:r>
              <a:rPr lang="de-DE" altLang="de-DE" sz="1200" u="sng" dirty="0">
                <a:solidFill>
                  <a:srgbClr val="333333"/>
                </a:solidFill>
                <a:latin typeface="Calibri Light"/>
              </a:rPr>
              <a:t>www.uke.de/mct</a:t>
            </a:r>
            <a:r>
              <a:rPr lang="de-DE" altLang="de-DE" sz="1200" dirty="0">
                <a:solidFill>
                  <a:srgbClr val="333333"/>
                </a:solidFill>
                <a:latin typeface="Calibri Light"/>
              </a:rPr>
              <a:t>. </a:t>
            </a:r>
            <a:r>
              <a:rPr lang="en-GB" altLang="de-DE" sz="1200" dirty="0">
                <a:solidFill>
                  <a:srgbClr val="333333"/>
                </a:solidFill>
                <a:latin typeface="Calibri Light"/>
              </a:rPr>
              <a:t>If we have involuntarily breached copyright, please</a:t>
            </a:r>
            <a:r>
              <a:rPr lang="de-DE" altLang="de-DE" sz="1200" dirty="0">
                <a:solidFill>
                  <a:srgbClr val="333333"/>
                </a:solidFill>
                <a:latin typeface="Calibri Light"/>
              </a:rPr>
              <a:t> accept our apologies. In this case, we kindly ask creators for their</a:t>
            </a:r>
            <a:r>
              <a:rPr lang="en-GB" altLang="de-DE" sz="1200" dirty="0">
                <a:solidFill>
                  <a:srgbClr val="333333"/>
                </a:solidFill>
                <a:latin typeface="Calibri Light"/>
              </a:rPr>
              <a:t> permission to use their work under </a:t>
            </a:r>
            <a:r>
              <a:rPr lang="en-GB" altLang="de-DE" sz="1200">
                <a:solidFill>
                  <a:srgbClr val="333333"/>
                </a:solidFill>
                <a:latin typeface="Calibri Light"/>
              </a:rPr>
              <a:t>the “fair use” </a:t>
            </a:r>
            <a:r>
              <a:rPr lang="en-GB" altLang="de-DE" sz="1200" dirty="0">
                <a:solidFill>
                  <a:srgbClr val="333333"/>
                </a:solidFill>
                <a:latin typeface="Calibri Light"/>
              </a:rPr>
              <a:t>policy.</a:t>
            </a:r>
            <a:br>
              <a:rPr lang="de-DE" altLang="de-DE" sz="1200" dirty="0">
                <a:solidFill>
                  <a:srgbClr val="333333"/>
                </a:solidFill>
                <a:latin typeface="Calibri Light"/>
              </a:rPr>
            </a:br>
            <a:r>
              <a:rPr lang="de-DE" altLang="de-DE" sz="1200" dirty="0">
                <a:solidFill>
                  <a:srgbClr val="333333"/>
                </a:solidFill>
                <a:latin typeface="Calibri Ligh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Calibri Light"/>
              </a:rPr>
              <a:t>www.uke.de/mkt</a:t>
            </a:r>
            <a:r>
              <a:rPr lang="de-DE" altLang="de-DE" sz="1200" dirty="0">
                <a:solidFill>
                  <a:srgbClr val="333333"/>
                </a:solidFill>
                <a:latin typeface="Calibri Light"/>
              </a:rPr>
              <a:t>. Sollten wir unbeabsichtigt gegen das Urheberrecht verstoßen haben, so bitten wir dies vielmals zu entschuldigen und bitten nachträglich um die Verwendungserlaubnis. </a:t>
            </a:r>
          </a:p>
        </p:txBody>
      </p:sp>
    </p:spTree>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Group 2"/>
          <p:cNvGraphicFramePr>
            <a:graphicFrameLocks noGrp="1"/>
          </p:cNvGraphicFramePr>
          <p:nvPr>
            <p:extLst>
              <p:ext uri="{D42A27DB-BD31-4B8C-83A1-F6EECF244321}">
                <p14:modId xmlns:p14="http://schemas.microsoft.com/office/powerpoint/2010/main" val="3318706125"/>
              </p:ext>
            </p:extLst>
          </p:nvPr>
        </p:nvGraphicFramePr>
        <p:xfrm>
          <a:off x="408954" y="2011680"/>
          <a:ext cx="11375999" cy="4724440"/>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mn-lt"/>
                          <a:ea typeface="+mn-ea"/>
                          <a:cs typeface="+mn-cs"/>
                        </a:rPr>
                        <a:t>Navn</a:t>
                      </a:r>
                      <a:r>
                        <a:rPr kumimoji="0" lang="en-GB" sz="1000" b="0" i="0" u="none" strike="noStrike" cap="none" normalizeH="0" baseline="0" dirty="0">
                          <a:ln>
                            <a:noFill/>
                          </a:ln>
                          <a:solidFill>
                            <a:srgbClr val="333333"/>
                          </a:solidFill>
                          <a:effectLst/>
                          <a:latin typeface="+mn-lt"/>
                          <a:ea typeface="+mn-ea"/>
                          <a:cs typeface="+mn-cs"/>
                        </a:rPr>
                        <a:t> </a:t>
                      </a:r>
                      <a:r>
                        <a:rPr kumimoji="0" lang="en-GB" sz="1000" b="0" i="0" u="none" strike="noStrike" cap="none" normalizeH="0" baseline="0" dirty="0" err="1">
                          <a:ln>
                            <a:noFill/>
                          </a:ln>
                          <a:solidFill>
                            <a:srgbClr val="333333"/>
                          </a:solidFill>
                          <a:effectLst/>
                          <a:latin typeface="+mn-lt"/>
                          <a:ea typeface="+mn-ea"/>
                          <a:cs typeface="+mn-cs"/>
                        </a:rPr>
                        <a:t>Fotograf</a:t>
                      </a:r>
                      <a:r>
                        <a:rPr kumimoji="0" lang="en-GB" sz="1000" b="0" i="0" u="none" strike="noStrike" cap="none" normalizeH="0" baseline="0" dirty="0">
                          <a:ln>
                            <a:noFill/>
                          </a:ln>
                          <a:solidFill>
                            <a:srgbClr val="333333"/>
                          </a:solidFill>
                          <a:effectLst/>
                          <a:latin typeface="+mn-lt"/>
                          <a:ea typeface="+mn-ea"/>
                          <a:cs typeface="+mn-cs"/>
                        </a:rPr>
                        <a:t>/         </a:t>
                      </a:r>
                      <a:r>
                        <a:rPr kumimoji="0" lang="en-GB" sz="1000" b="0" i="0" u="none" strike="noStrike" cap="none" normalizeH="0" baseline="0" dirty="0" err="1">
                          <a:ln>
                            <a:noFill/>
                          </a:ln>
                          <a:solidFill>
                            <a:srgbClr val="333333"/>
                          </a:solidFill>
                          <a:effectLst/>
                          <a:latin typeface="+mn-lt"/>
                          <a:ea typeface="+mn-ea"/>
                          <a:cs typeface="+mn-cs"/>
                        </a:rPr>
                        <a:t>Kunstner</a:t>
                      </a:r>
                      <a:endParaRPr kumimoji="0" lang="en-GB" sz="1000" b="0" i="0" u="none" strike="noStrike" cap="none" normalizeH="0" baseline="0" dirty="0">
                        <a:ln>
                          <a:noFill/>
                        </a:ln>
                        <a:solidFill>
                          <a:srgbClr val="333333"/>
                        </a:solidFill>
                        <a:effectLst/>
                        <a:latin typeface="+mn-lt"/>
                        <a:ea typeface="+mn-ea"/>
                        <a:cs typeface="+mn-cs"/>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Name </a:t>
                      </a:r>
                      <a:r>
                        <a:rPr kumimoji="0" lang="en-GB" sz="1000" b="0" i="0" u="none" strike="noStrike" cap="none" normalizeH="0" baseline="0" dirty="0" err="1">
                          <a:ln>
                            <a:noFill/>
                          </a:ln>
                          <a:solidFill>
                            <a:srgbClr val="333333"/>
                          </a:solidFill>
                          <a:effectLst/>
                          <a:latin typeface="+mn-lt"/>
                          <a:ea typeface="+mn-ea"/>
                          <a:cs typeface="+mn-cs"/>
                        </a:rPr>
                        <a:t>Fotograf</a:t>
                      </a:r>
                      <a:r>
                        <a:rPr kumimoji="0" lang="en-GB" sz="1000" b="0" i="0" u="none" strike="noStrike" cap="none" normalizeH="0" baseline="0" dirty="0">
                          <a:ln>
                            <a:noFill/>
                          </a:ln>
                          <a:solidFill>
                            <a:srgbClr val="333333"/>
                          </a:solidFill>
                          <a:effectLst/>
                          <a:latin typeface="+mn-lt"/>
                          <a:ea typeface="+mn-ea"/>
                          <a:cs typeface="+mn-cs"/>
                        </a:rPr>
                        <a:t>/</a:t>
                      </a:r>
                      <a:r>
                        <a:rPr kumimoji="0" lang="en-GB" sz="1000" b="0" i="0" u="none" strike="noStrike" cap="none" normalizeH="0" baseline="0" dirty="0" err="1">
                          <a:ln>
                            <a:noFill/>
                          </a:ln>
                          <a:solidFill>
                            <a:srgbClr val="333333"/>
                          </a:solidFill>
                          <a:effectLst/>
                          <a:latin typeface="+mn-lt"/>
                          <a:ea typeface="+mn-ea"/>
                          <a:cs typeface="+mn-cs"/>
                        </a:rPr>
                        <a:t>Künstler</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Kilde/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Quelle</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Billedtitel/</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Name des Bildes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anvendt under Creative Commons License; PP = anvendt m. kunstnerens personlige tilladelse </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Beskrivelse/Kurzbeschreibung</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200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1" u="none" strike="noStrike" cap="none" normalizeH="0" baseline="0">
                          <a:ln>
                            <a:noFill/>
                          </a:ln>
                          <a:solidFill>
                            <a:srgbClr val="333333"/>
                          </a:solidFill>
                          <a:effectLst/>
                          <a:latin typeface="+mn-lt"/>
                          <a:ea typeface="+mn-ea"/>
                          <a:cs typeface="+mn-cs"/>
                        </a:rPr>
                        <a:t>[unknown photographer]</a:t>
                      </a:r>
                      <a:endParaRPr kumimoji="0" lang="de-DE" sz="1000" b="0" i="1" u="none" strike="noStrike" cap="none" normalizeH="0" baseline="0" dirty="0">
                        <a:ln>
                          <a:noFill/>
                        </a:ln>
                        <a:solidFill>
                          <a:srgbClr val="333333"/>
                        </a:solidFill>
                        <a:effectLst/>
                        <a:latin typeface="+mn-lt"/>
                        <a:ea typeface="+mn-ea"/>
                        <a:cs typeface="+mn-cs"/>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wikipedia</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Public domain</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Babe Ruth (athlete)/Babe Ruth (Sportler)</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Ruth Klinge</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 - -</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Schuhsohle</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000" b="0" i="0" u="none" strike="noStrike" cap="none" normalizeH="0" baseline="0">
                          <a:ln>
                            <a:noFill/>
                          </a:ln>
                          <a:solidFill>
                            <a:srgbClr val="333333"/>
                          </a:solidFill>
                          <a:effectLst/>
                          <a:latin typeface="+mn-lt"/>
                          <a:ea typeface="+mn-ea"/>
                          <a:cs typeface="+mn-cs"/>
                        </a:rPr>
                        <a:t>Produced for the MCT/Anfertigung für das MKT; © Arbeitsgruppe Neuropsychologie</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sole of a shoe/Schuhsohle</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Andreanna</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flickr</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Thumbs up!</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CC</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A little girl puts her thumb up/kleines Mädchen hält den Daumen hoch</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200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Xflickrx</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flickr</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Generation Gap</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mn-lt"/>
                          <a:ea typeface="+mn-ea"/>
                          <a:cs typeface="+mn-cs"/>
                        </a:rPr>
                        <a:t>CC</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Old lady and punk/Alte Dame und Punker</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822960">
                <a:tc gridSpan="4">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Despite persistent efforts, we were unable to find the source of this photo and for this reason regrettably we cannot acknowledge the photographer. We are confident that the fair use policy applies for the reproduction of the photo as it used solely for noncommerical and educational nonprofit purposes. Since it displays an event that has happened years ago we hope that its display does not negatively impact on the copyright holder. If you are the copyright holder or you know his/her name please contact us so that we can credit the photographer and ask for official permission to reproduce.</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Angry man/ Wütender Mann</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Vladimir Rolov</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fotocommunity</a:t>
                      </a: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Das Lied der Liebe</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PP</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Singing accordion player/singender Akkordeonspieler</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5486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Frédéric de Villamil</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flickr</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000" b="0" i="0" u="none" strike="noStrike" cap="none" normalizeH="0" baseline="0">
                          <a:ln>
                            <a:noFill/>
                          </a:ln>
                          <a:solidFill>
                            <a:srgbClr val="333333"/>
                          </a:solidFill>
                          <a:effectLst/>
                          <a:latin typeface="+mn-lt"/>
                          <a:ea typeface="+mn-ea"/>
                          <a:cs typeface="+mn-cs"/>
                        </a:rPr>
                        <a:t>[untitled]</a:t>
                      </a:r>
                    </a:p>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000" b="0" i="0" u="none" strike="noStrike" cap="none" normalizeH="0" baseline="0">
                          <a:ln>
                            <a:noFill/>
                          </a:ln>
                          <a:solidFill>
                            <a:srgbClr val="333333"/>
                          </a:solidFill>
                          <a:effectLst/>
                          <a:latin typeface="+mn-lt"/>
                          <a:ea typeface="+mn-ea"/>
                          <a:cs typeface="+mn-cs"/>
                        </a:rPr>
                        <a:t>Semi Marathon de Paris 2008 – Selection </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CC</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Marathon runner/Marathonläufer</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Klaus-Peter Hüskes</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fotocommunity</a:t>
                      </a: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Konzentriert - mittig - ins Schwarze</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000" b="0" i="0" u="none" strike="noStrike" cap="none" normalizeH="0" baseline="0">
                          <a:ln>
                            <a:noFill/>
                          </a:ln>
                          <a:solidFill>
                            <a:srgbClr val="333333"/>
                          </a:solidFill>
                          <a:effectLst/>
                          <a:latin typeface="+mn-lt"/>
                          <a:ea typeface="+mn-ea"/>
                          <a:cs typeface="+mn-cs"/>
                        </a:rPr>
                        <a:t>PP</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Archer/Bogenschütze</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r h="36576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mn-lt"/>
                          <a:ea typeface="+mn-ea"/>
                          <a:cs typeface="+mn-cs"/>
                        </a:rPr>
                        <a:t>Nico Gaycken</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Mary Lou`s</a:t>
                      </a: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mn-lt"/>
                          <a:ea typeface="+mn-ea"/>
                          <a:cs typeface="+mn-cs"/>
                        </a:rPr>
                        <a:t>- - -</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mn-lt"/>
                          <a:ea typeface="+mn-ea"/>
                          <a:cs typeface="+mn-cs"/>
                        </a:rPr>
                        <a:t>PP</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n-lt"/>
                          <a:ea typeface="+mn-ea"/>
                          <a:cs typeface="+mn-cs"/>
                        </a:rPr>
                        <a:t>Ordering beverages at the bar/Bestellung am Tresen</a:t>
                      </a: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9"/>
                  </a:ext>
                </a:extLst>
              </a:tr>
            </a:tbl>
          </a:graphicData>
        </a:graphic>
      </p:graphicFrame>
      <p:sp>
        <p:nvSpPr>
          <p:cNvPr id="2" name="Footer Placeholder 1"/>
          <p:cNvSpPr>
            <a:spLocks noGrp="1"/>
          </p:cNvSpPr>
          <p:nvPr>
            <p:ph type="ftr" sz="quarter" idx="11"/>
          </p:nvPr>
        </p:nvSpPr>
        <p:spPr/>
        <p:txBody>
          <a:bodyPr/>
          <a:lstStyle/>
          <a:p>
            <a:pPr>
              <a:defRPr/>
            </a:pPr>
            <a:r>
              <a:rPr lang="da-DK"/>
              <a:t>Træningsmodul 4 – At vise empati I</a:t>
            </a:r>
            <a:endParaRPr lang="de-DE"/>
          </a:p>
        </p:txBody>
      </p:sp>
      <p:sp>
        <p:nvSpPr>
          <p:cNvPr id="5" name="Slide Number Placeholder 4"/>
          <p:cNvSpPr>
            <a:spLocks noGrp="1"/>
          </p:cNvSpPr>
          <p:nvPr>
            <p:ph type="sldNum" sz="quarter" idx="12"/>
          </p:nvPr>
        </p:nvSpPr>
        <p:spPr/>
        <p:txBody>
          <a:bodyPr/>
          <a:lstStyle/>
          <a:p>
            <a:fld id="{F097A5F7-A18D-433B-861F-9C321A1AA88E}" type="slidenum">
              <a:rPr lang="de-DE" altLang="de-DE" smtClean="0"/>
              <a:pPr/>
              <a:t>121</a:t>
            </a:fld>
            <a:endParaRPr lang="de-DE" altLang="de-DE"/>
          </a:p>
        </p:txBody>
      </p:sp>
      <p:sp>
        <p:nvSpPr>
          <p:cNvPr id="9"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Calibri Light"/>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Calibri Light"/>
              </a:rPr>
              <a:t>A full list can be obtained via </a:t>
            </a:r>
            <a:r>
              <a:rPr lang="de-DE" altLang="de-DE" sz="1200" u="sng" dirty="0">
                <a:solidFill>
                  <a:srgbClr val="333333"/>
                </a:solidFill>
                <a:latin typeface="Calibri Light"/>
              </a:rPr>
              <a:t>www.uke.de/mct</a:t>
            </a:r>
            <a:r>
              <a:rPr lang="de-DE" altLang="de-DE" sz="1200" dirty="0">
                <a:solidFill>
                  <a:srgbClr val="333333"/>
                </a:solidFill>
                <a:latin typeface="Calibri Light"/>
              </a:rPr>
              <a:t>. </a:t>
            </a:r>
            <a:r>
              <a:rPr lang="en-GB" altLang="de-DE" sz="1200" dirty="0">
                <a:solidFill>
                  <a:srgbClr val="333333"/>
                </a:solidFill>
                <a:latin typeface="Calibri Light"/>
              </a:rPr>
              <a:t>If we have involuntarily breached copyright, please</a:t>
            </a:r>
            <a:r>
              <a:rPr lang="de-DE" altLang="de-DE" sz="1200" dirty="0">
                <a:solidFill>
                  <a:srgbClr val="333333"/>
                </a:solidFill>
                <a:latin typeface="Calibri Light"/>
              </a:rPr>
              <a:t> accept our apologies. In this case, we kindly ask creators for their</a:t>
            </a:r>
            <a:r>
              <a:rPr lang="en-GB" altLang="de-DE" sz="1200" dirty="0">
                <a:solidFill>
                  <a:srgbClr val="333333"/>
                </a:solidFill>
                <a:latin typeface="Calibri Light"/>
              </a:rPr>
              <a:t> permission to use their work under </a:t>
            </a:r>
            <a:r>
              <a:rPr lang="en-GB" altLang="de-DE" sz="1200">
                <a:solidFill>
                  <a:srgbClr val="333333"/>
                </a:solidFill>
                <a:latin typeface="Calibri Light"/>
              </a:rPr>
              <a:t>the “fair use” </a:t>
            </a:r>
            <a:r>
              <a:rPr lang="en-GB" altLang="de-DE" sz="1200" dirty="0">
                <a:solidFill>
                  <a:srgbClr val="333333"/>
                </a:solidFill>
                <a:latin typeface="Calibri Light"/>
              </a:rPr>
              <a:t>policy.</a:t>
            </a:r>
            <a:br>
              <a:rPr lang="de-DE" altLang="de-DE" sz="1200" dirty="0">
                <a:solidFill>
                  <a:srgbClr val="333333"/>
                </a:solidFill>
                <a:latin typeface="Calibri Light"/>
              </a:rPr>
            </a:br>
            <a:r>
              <a:rPr lang="de-DE" altLang="de-DE" sz="1200" dirty="0">
                <a:solidFill>
                  <a:srgbClr val="333333"/>
                </a:solidFill>
                <a:latin typeface="Calibri Ligh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Calibri Light"/>
              </a:rPr>
              <a:t>www.uke.de/mkt</a:t>
            </a:r>
            <a:r>
              <a:rPr lang="de-DE" altLang="de-DE" sz="1200" dirty="0">
                <a:solidFill>
                  <a:srgbClr val="333333"/>
                </a:solidFill>
                <a:latin typeface="Calibri Light"/>
              </a:rPr>
              <a:t>. Sollten wir unbeabsichtigt gegen das Urheberrecht verstoßen haben, so bitten wir dies vielmals zu entschuldigen und bitten nachträglich um die Verwendungserlaubnis. </a:t>
            </a:r>
          </a:p>
        </p:txBody>
      </p:sp>
    </p:spTree>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Group 2"/>
          <p:cNvGraphicFramePr>
            <a:graphicFrameLocks noGrp="1"/>
          </p:cNvGraphicFramePr>
          <p:nvPr>
            <p:extLst>
              <p:ext uri="{D42A27DB-BD31-4B8C-83A1-F6EECF244321}">
                <p14:modId xmlns:p14="http://schemas.microsoft.com/office/powerpoint/2010/main" val="3755921994"/>
              </p:ext>
            </p:extLst>
          </p:nvPr>
        </p:nvGraphicFramePr>
        <p:xfrm>
          <a:off x="408954" y="2011680"/>
          <a:ext cx="11375999" cy="4358604"/>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mn-lt"/>
                          <a:ea typeface="+mn-ea"/>
                          <a:cs typeface="+mn-cs"/>
                        </a:rPr>
                        <a:t>Navn</a:t>
                      </a:r>
                      <a:r>
                        <a:rPr kumimoji="0" lang="en-GB" sz="1000" b="0" i="0" u="none" strike="noStrike" cap="none" normalizeH="0" baseline="0" dirty="0">
                          <a:ln>
                            <a:noFill/>
                          </a:ln>
                          <a:solidFill>
                            <a:srgbClr val="333333"/>
                          </a:solidFill>
                          <a:effectLst/>
                          <a:latin typeface="+mn-lt"/>
                          <a:ea typeface="+mn-ea"/>
                          <a:cs typeface="+mn-cs"/>
                        </a:rPr>
                        <a:t> </a:t>
                      </a:r>
                      <a:r>
                        <a:rPr kumimoji="0" lang="en-GB" sz="1000" b="0" i="0" u="none" strike="noStrike" cap="none" normalizeH="0" baseline="0" dirty="0" err="1">
                          <a:ln>
                            <a:noFill/>
                          </a:ln>
                          <a:solidFill>
                            <a:srgbClr val="333333"/>
                          </a:solidFill>
                          <a:effectLst/>
                          <a:latin typeface="+mn-lt"/>
                          <a:ea typeface="+mn-ea"/>
                          <a:cs typeface="+mn-cs"/>
                        </a:rPr>
                        <a:t>Fotograf</a:t>
                      </a:r>
                      <a:r>
                        <a:rPr kumimoji="0" lang="en-GB" sz="1000" b="0" i="0" u="none" strike="noStrike" cap="none" normalizeH="0" baseline="0" dirty="0">
                          <a:ln>
                            <a:noFill/>
                          </a:ln>
                          <a:solidFill>
                            <a:srgbClr val="333333"/>
                          </a:solidFill>
                          <a:effectLst/>
                          <a:latin typeface="+mn-lt"/>
                          <a:ea typeface="+mn-ea"/>
                          <a:cs typeface="+mn-cs"/>
                        </a:rPr>
                        <a:t>/         </a:t>
                      </a:r>
                      <a:r>
                        <a:rPr kumimoji="0" lang="en-GB" sz="1000" b="0" i="0" u="none" strike="noStrike" cap="none" normalizeH="0" baseline="0" dirty="0" err="1">
                          <a:ln>
                            <a:noFill/>
                          </a:ln>
                          <a:solidFill>
                            <a:srgbClr val="333333"/>
                          </a:solidFill>
                          <a:effectLst/>
                          <a:latin typeface="+mn-lt"/>
                          <a:ea typeface="+mn-ea"/>
                          <a:cs typeface="+mn-cs"/>
                        </a:rPr>
                        <a:t>Kunstner</a:t>
                      </a:r>
                      <a:endParaRPr kumimoji="0" lang="en-GB" sz="1000" b="0" i="0" u="none" strike="noStrike" cap="none" normalizeH="0" baseline="0" dirty="0">
                        <a:ln>
                          <a:noFill/>
                        </a:ln>
                        <a:solidFill>
                          <a:srgbClr val="333333"/>
                        </a:solidFill>
                        <a:effectLst/>
                        <a:latin typeface="+mn-lt"/>
                        <a:ea typeface="+mn-ea"/>
                        <a:cs typeface="+mn-cs"/>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Name </a:t>
                      </a:r>
                      <a:r>
                        <a:rPr kumimoji="0" lang="en-GB" sz="1000" b="0" i="0" u="none" strike="noStrike" cap="none" normalizeH="0" baseline="0" dirty="0" err="1">
                          <a:ln>
                            <a:noFill/>
                          </a:ln>
                          <a:solidFill>
                            <a:srgbClr val="333333"/>
                          </a:solidFill>
                          <a:effectLst/>
                          <a:latin typeface="+mn-lt"/>
                          <a:ea typeface="+mn-ea"/>
                          <a:cs typeface="+mn-cs"/>
                        </a:rPr>
                        <a:t>Fotograf</a:t>
                      </a:r>
                      <a:r>
                        <a:rPr kumimoji="0" lang="en-GB" sz="1000" b="0" i="0" u="none" strike="noStrike" cap="none" normalizeH="0" baseline="0" dirty="0">
                          <a:ln>
                            <a:noFill/>
                          </a:ln>
                          <a:solidFill>
                            <a:srgbClr val="333333"/>
                          </a:solidFill>
                          <a:effectLst/>
                          <a:latin typeface="+mn-lt"/>
                          <a:ea typeface="+mn-ea"/>
                          <a:cs typeface="+mn-cs"/>
                        </a:rPr>
                        <a:t>/</a:t>
                      </a:r>
                      <a:r>
                        <a:rPr kumimoji="0" lang="en-GB" sz="1000" b="0" i="0" u="none" strike="noStrike" cap="none" normalizeH="0" baseline="0" dirty="0" err="1">
                          <a:ln>
                            <a:noFill/>
                          </a:ln>
                          <a:solidFill>
                            <a:srgbClr val="333333"/>
                          </a:solidFill>
                          <a:effectLst/>
                          <a:latin typeface="+mn-lt"/>
                          <a:ea typeface="+mn-ea"/>
                          <a:cs typeface="+mn-cs"/>
                        </a:rPr>
                        <a:t>Künstler</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Kilde/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Quelle</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Billedtitel/</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Name des Bildes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anvendt under Creative Commons License; PP = anvendt m. kunstnerens personlige tilladelse </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Beskrivelse/Kurzbeschreibung</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200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RTL</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Granada Productions</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Lisa Fitz</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PP by the management of Lisa Fitz and granada productions/PP durch das Management von Lisa Fitz sowie granada productions/ </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Woman is eating maggots/Frau isst Maden</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6576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mn-lt"/>
                          <a:ea typeface="+mn-ea"/>
                          <a:cs typeface="+mn-cs"/>
                        </a:rPr>
                        <a:t>Steffen Moritz</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mn-lt"/>
                          <a:ea typeface="+mn-ea"/>
                          <a:cs typeface="+mn-cs"/>
                        </a:rPr>
                        <a:t>- - -</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mn-lt"/>
                          <a:ea typeface="+mn-ea"/>
                          <a:cs typeface="+mn-cs"/>
                        </a:rPr>
                        <a:t>- - -</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PP</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Yannis</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6576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mn-lt"/>
                          <a:ea typeface="+mn-ea"/>
                          <a:cs typeface="+mn-cs"/>
                        </a:rPr>
                        <a:t>Nico Gaycken</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Mary Lou`s</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mn-lt"/>
                          <a:ea typeface="+mn-ea"/>
                          <a:cs typeface="+mn-cs"/>
                        </a:rPr>
                        <a:t>- - -</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mn-lt"/>
                          <a:ea typeface="+mn-ea"/>
                          <a:cs typeface="+mn-cs"/>
                        </a:rPr>
                        <a:t>PP</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Woman in the pub/Frau in Kneipe</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6576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mn-lt"/>
                          <a:ea typeface="+mn-ea"/>
                          <a:cs typeface="+mn-cs"/>
                        </a:rPr>
                        <a:t>Nico Gaycken</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Mary Lou`s</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mn-lt"/>
                          <a:ea typeface="+mn-ea"/>
                          <a:cs typeface="+mn-cs"/>
                        </a:rPr>
                        <a:t>- - -</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mn-lt"/>
                          <a:ea typeface="+mn-ea"/>
                          <a:cs typeface="+mn-cs"/>
                        </a:rPr>
                        <a:t>PP</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Cheerful barkeeper/Fröhlicher Barkeeper</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Eberhard Kamm</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fotocommunity</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Schicht am Schacht</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mn-lt"/>
                          <a:ea typeface="+mn-ea"/>
                          <a:cs typeface="+mn-cs"/>
                        </a:rPr>
                        <a:t>PP</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Worker at break/Arbeiter bei der Pause</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Jens Mittelsdorf</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000" b="0" i="0" u="none" strike="noStrike" cap="none" normalizeH="0" baseline="0">
                          <a:ln>
                            <a:noFill/>
                          </a:ln>
                          <a:solidFill>
                            <a:srgbClr val="333333"/>
                          </a:solidFill>
                          <a:effectLst/>
                          <a:latin typeface="+mn-lt"/>
                          <a:ea typeface="+mn-ea"/>
                          <a:cs typeface="+mn-cs"/>
                        </a:rPr>
                        <a:t>fotocommunity</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sich schwarz ärgern2</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mn-lt"/>
                          <a:ea typeface="+mn-ea"/>
                          <a:cs typeface="+mn-cs"/>
                        </a:rPr>
                        <a:t>PP</a:t>
                      </a: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Rejection letter/Ablehnungsbescheid</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Yves Sarfati</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mn-lt"/>
                          <a:ea typeface="+mn-ea"/>
                          <a:cs typeface="+mn-cs"/>
                        </a:rPr>
                        <a:t>- - -</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mn-lt"/>
                          <a:ea typeface="+mn-ea"/>
                          <a:cs typeface="+mn-cs"/>
                        </a:rPr>
                        <a:t>- - -</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mn-lt"/>
                          <a:ea typeface="+mn-ea"/>
                          <a:cs typeface="+mn-cs"/>
                        </a:rPr>
                        <a:t>PP</a:t>
                      </a: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Several sequences in black and white: artist, mother, watch, matches, cake, necklace, umbrella, shoes, fireplace, tree/</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Verschiedene schwarz- weiße Bildersequenzen Künstler, Mutter, Uhr, Streichholz, Kuchen, Kette, Regenschirm, Schuhe, Kamin, Baum</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Martin Brüne</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 - -</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mn-lt"/>
                          <a:ea typeface="+mn-ea"/>
                          <a:cs typeface="+mn-cs"/>
                        </a:rPr>
                        <a:t>- - -</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mn-lt"/>
                          <a:ea typeface="+mn-ea"/>
                          <a:cs typeface="+mn-cs"/>
                        </a:rPr>
                        <a:t>PP</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n-lt"/>
                          <a:ea typeface="+mn-ea"/>
                          <a:cs typeface="+mn-cs"/>
                        </a:rPr>
                        <a:t>Several coloured sequences: trick, jailbreak, fear/Verschiedene farbige Bildersequenzen Streich, Ausbruch, Schreck</a:t>
                      </a: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bl>
          </a:graphicData>
        </a:graphic>
      </p:graphicFrame>
      <p:sp>
        <p:nvSpPr>
          <p:cNvPr id="2" name="Footer Placeholder 1"/>
          <p:cNvSpPr>
            <a:spLocks noGrp="1"/>
          </p:cNvSpPr>
          <p:nvPr>
            <p:ph type="ftr" sz="quarter" idx="11"/>
          </p:nvPr>
        </p:nvSpPr>
        <p:spPr/>
        <p:txBody>
          <a:bodyPr/>
          <a:lstStyle/>
          <a:p>
            <a:pPr>
              <a:defRPr/>
            </a:pPr>
            <a:r>
              <a:rPr lang="da-DK"/>
              <a:t>Træningsmodul 4 – At vise empati I</a:t>
            </a:r>
            <a:endParaRPr lang="de-DE"/>
          </a:p>
        </p:txBody>
      </p:sp>
      <p:sp>
        <p:nvSpPr>
          <p:cNvPr id="5" name="Slide Number Placeholder 4"/>
          <p:cNvSpPr>
            <a:spLocks noGrp="1"/>
          </p:cNvSpPr>
          <p:nvPr>
            <p:ph type="sldNum" sz="quarter" idx="12"/>
          </p:nvPr>
        </p:nvSpPr>
        <p:spPr/>
        <p:txBody>
          <a:bodyPr/>
          <a:lstStyle/>
          <a:p>
            <a:fld id="{F097A5F7-A18D-433B-861F-9C321A1AA88E}" type="slidenum">
              <a:rPr lang="de-DE" altLang="de-DE" smtClean="0"/>
              <a:pPr/>
              <a:t>122</a:t>
            </a:fld>
            <a:endParaRPr lang="de-DE" altLang="de-DE"/>
          </a:p>
        </p:txBody>
      </p:sp>
      <p:sp>
        <p:nvSpPr>
          <p:cNvPr id="9"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Calibri Light"/>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Calibri Light"/>
              </a:rPr>
              <a:t>A full list can be obtained via </a:t>
            </a:r>
            <a:r>
              <a:rPr lang="de-DE" altLang="de-DE" sz="1200" u="sng" dirty="0">
                <a:solidFill>
                  <a:srgbClr val="333333"/>
                </a:solidFill>
                <a:latin typeface="Calibri Light"/>
              </a:rPr>
              <a:t>www.uke.de/mct</a:t>
            </a:r>
            <a:r>
              <a:rPr lang="de-DE" altLang="de-DE" sz="1200" dirty="0">
                <a:solidFill>
                  <a:srgbClr val="333333"/>
                </a:solidFill>
                <a:latin typeface="Calibri Light"/>
              </a:rPr>
              <a:t>. </a:t>
            </a:r>
            <a:r>
              <a:rPr lang="en-GB" altLang="de-DE" sz="1200" dirty="0">
                <a:solidFill>
                  <a:srgbClr val="333333"/>
                </a:solidFill>
                <a:latin typeface="Calibri Light"/>
              </a:rPr>
              <a:t>If we have involuntarily breached copyright, please</a:t>
            </a:r>
            <a:r>
              <a:rPr lang="de-DE" altLang="de-DE" sz="1200" dirty="0">
                <a:solidFill>
                  <a:srgbClr val="333333"/>
                </a:solidFill>
                <a:latin typeface="Calibri Light"/>
              </a:rPr>
              <a:t> accept our apologies. In this case, we kindly ask creators for their</a:t>
            </a:r>
            <a:r>
              <a:rPr lang="en-GB" altLang="de-DE" sz="1200" dirty="0">
                <a:solidFill>
                  <a:srgbClr val="333333"/>
                </a:solidFill>
                <a:latin typeface="Calibri Light"/>
              </a:rPr>
              <a:t> permission to use their work under </a:t>
            </a:r>
            <a:r>
              <a:rPr lang="en-GB" altLang="de-DE" sz="1200">
                <a:solidFill>
                  <a:srgbClr val="333333"/>
                </a:solidFill>
                <a:latin typeface="Calibri Light"/>
              </a:rPr>
              <a:t>the “fair use” </a:t>
            </a:r>
            <a:r>
              <a:rPr lang="en-GB" altLang="de-DE" sz="1200" dirty="0">
                <a:solidFill>
                  <a:srgbClr val="333333"/>
                </a:solidFill>
                <a:latin typeface="Calibri Light"/>
              </a:rPr>
              <a:t>policy.</a:t>
            </a:r>
            <a:br>
              <a:rPr lang="de-DE" altLang="de-DE" sz="1200" dirty="0">
                <a:solidFill>
                  <a:srgbClr val="333333"/>
                </a:solidFill>
                <a:latin typeface="Calibri Light"/>
              </a:rPr>
            </a:br>
            <a:r>
              <a:rPr lang="de-DE" altLang="de-DE" sz="1200" dirty="0">
                <a:solidFill>
                  <a:srgbClr val="333333"/>
                </a:solidFill>
                <a:latin typeface="Calibri Ligh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Calibri Light"/>
              </a:rPr>
              <a:t>www.uke.de/mkt</a:t>
            </a:r>
            <a:r>
              <a:rPr lang="de-DE" altLang="de-DE" sz="1200" dirty="0">
                <a:solidFill>
                  <a:srgbClr val="333333"/>
                </a:solidFill>
                <a:latin typeface="Calibri Light"/>
              </a:rPr>
              <a:t>. Sollten wir unbeabsichtigt gegen das Urheberrecht verstoßen haben, so bitten wir dies vielmals zu entschuldigen und bitten nachträglich um die Verwendungserlaubnis. </a:t>
            </a:r>
          </a:p>
        </p:txBody>
      </p:sp>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Moritz">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1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Moritz">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3.xml><?xml version="1.0" encoding="utf-8"?>
<a:theme xmlns:a="http://schemas.openxmlformats.org/drawingml/2006/main" name="Larissa">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Larissa">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6402</Words>
  <Application>Microsoft Office PowerPoint</Application>
  <PresentationFormat>Benutzerdefiniert</PresentationFormat>
  <Paragraphs>1211</Paragraphs>
  <Slides>122</Slides>
  <Notes>122</Notes>
  <HiddenSlides>0</HiddenSlides>
  <MMClips>0</MMClips>
  <ScaleCrop>false</ScaleCrop>
  <HeadingPairs>
    <vt:vector size="6" baseType="variant">
      <vt:variant>
        <vt:lpstr>Verwendete Schriftarten</vt:lpstr>
      </vt:variant>
      <vt:variant>
        <vt:i4>6</vt:i4>
      </vt:variant>
      <vt:variant>
        <vt:lpstr>Design</vt:lpstr>
      </vt:variant>
      <vt:variant>
        <vt:i4>2</vt:i4>
      </vt:variant>
      <vt:variant>
        <vt:lpstr>Folientitel</vt:lpstr>
      </vt:variant>
      <vt:variant>
        <vt:i4>122</vt:i4>
      </vt:variant>
    </vt:vector>
  </HeadingPairs>
  <TitlesOfParts>
    <vt:vector size="130" baseType="lpstr">
      <vt:lpstr>Arial</vt:lpstr>
      <vt:lpstr>Calibri Light</vt:lpstr>
      <vt:lpstr>Symbol</vt:lpstr>
      <vt:lpstr>Times New Roman</vt:lpstr>
      <vt:lpstr>Wingdings</vt:lpstr>
      <vt:lpstr>Wingdings</vt:lpstr>
      <vt:lpstr>UKE_PPT-Vorlage_16zu9</vt:lpstr>
      <vt:lpstr>1_UKE_PPT-Vorlage_16zu9</vt:lpstr>
      <vt:lpstr>MCT 4 A – At vise empati I</vt:lpstr>
      <vt:lpstr>Hvordan kan jeg leve mig ind i en anden persons følelser...?</vt:lpstr>
      <vt:lpstr>Hvordan kan jeg leve mig ind i en anden persons følelser...?</vt:lpstr>
      <vt:lpstr>Hvordan kan jeg leve mig ind i en anden persons følelser...?</vt:lpstr>
      <vt:lpstr>Hvordan kan jeg leve mig ind i en anden persons følelser...?</vt:lpstr>
      <vt:lpstr>Hvordan kan jeg leve mig ind i en anden persons følelser...?</vt:lpstr>
      <vt:lpstr>Hvordan kan jeg leve mig ind i en anden persons følelser...?</vt:lpstr>
      <vt:lpstr>Hvordan kan jeg leve mig ind i en anden persons følelser...?</vt:lpstr>
      <vt:lpstr>Hvordan kan jeg leve mig ind i en anden persons følelser...?</vt:lpstr>
      <vt:lpstr>Hvorfor gør vi det?</vt:lpstr>
      <vt:lpstr>Hvorfor gør vi det?</vt:lpstr>
      <vt:lpstr>Eksempler på hvordan vanskeligheder med at identificere følelser kan føre til misforståelser under en psykose</vt:lpstr>
      <vt:lpstr>Opgave 1</vt:lpstr>
      <vt:lpstr>Giv eksempler på menneskelige følelser/sindstilstande</vt:lpstr>
      <vt:lpstr>Giv eksempler på menneskelige følelser/sindstilstande</vt:lpstr>
      <vt:lpstr>Følelser/sindstilstande Somme tider er det nemt at sætte sig ind i andres følelser... især hvis man kender omstændighederne...</vt:lpstr>
      <vt:lpstr>Følelser/sindstilstande Somme tider er det nemt at sætte sig ind i andres følelser... især hvis man kender omstændighederne...</vt:lpstr>
      <vt:lpstr>PowerPoint-Präsentation</vt:lpstr>
      <vt:lpstr>PowerPoint-Präsentation</vt:lpstr>
      <vt:lpstr>Kan vi udlede noget om en persons natur eller beskæftigelse alene på basis af deres fremtoning?</vt:lpstr>
      <vt:lpstr>Svarede du rigtigt!?</vt:lpstr>
      <vt:lpstr>Skik følge, eller land fly! Almindelige fejltolkninger af gestus</vt:lpstr>
      <vt:lpstr>Skik følge, eller land fly! Almindelige fejltolkninger af gestus</vt:lpstr>
      <vt:lpstr>Skik følge, eller land fly! Almindelige fejltolkninger af gestus</vt:lpstr>
      <vt:lpstr>Skik følge, eller land fly! Almindelige fejltolkninger af gestus</vt:lpstr>
      <vt:lpstr>Opgave 2</vt:lpstr>
      <vt:lpstr>Hvad gør eller føler denne person? Hvor sikker er du?</vt:lpstr>
      <vt:lpstr>PowerPoint-Präsentation</vt:lpstr>
      <vt:lpstr>Hvad gør eller føler denne person? Hvor sikker er du?</vt:lpstr>
      <vt:lpstr>PowerPoint-Präsentation</vt:lpstr>
      <vt:lpstr>Hvad gør eller føler denne person? Hvor sikker er du?</vt:lpstr>
      <vt:lpstr>PowerPoint-Präsentation</vt:lpstr>
      <vt:lpstr>Hvad gør eller føler denne person? Hvor sikker er du?</vt:lpstr>
      <vt:lpstr>PowerPoint-Präsentation</vt:lpstr>
      <vt:lpstr>Hvad gør eller føler denne person? Hvor sikker er du?</vt:lpstr>
      <vt:lpstr>PowerPoint-Präsentation</vt:lpstr>
      <vt:lpstr>Valgfrit: Videoklip</vt:lpstr>
      <vt:lpstr>Hvad gør eller føler denne person? Hvor sikker er du?</vt:lpstr>
      <vt:lpstr>PowerPoint-Präsentation</vt:lpstr>
      <vt:lpstr>Hvad gør eller føler denne person? Hvor sikker er du?</vt:lpstr>
      <vt:lpstr>PowerPoint-Präsentation</vt:lpstr>
      <vt:lpstr>Hvad gør eller føler denne person? Hvor sikker er du?</vt:lpstr>
      <vt:lpstr>PowerPoint-Präsentation</vt:lpstr>
      <vt:lpstr>Hvad gør eller føler denne person? Hvor sikker er du?</vt:lpstr>
      <vt:lpstr>PowerPoint-Präsentation</vt:lpstr>
      <vt:lpstr>Hvad gør eller føler denne person? Hvor sikker er du?</vt:lpstr>
      <vt:lpstr>PowerPoint-Präsentation</vt:lpstr>
      <vt:lpstr>Hvad gør eller føler denne person? Hvor sikker er du?</vt:lpstr>
      <vt:lpstr>Hvad gør eller føler denne person? Hvor sikker er du?</vt:lpstr>
      <vt:lpstr>Første konklusion!</vt:lpstr>
      <vt:lpstr>Første konklusion!</vt:lpstr>
      <vt:lpstr>Første konklusion!</vt:lpstr>
      <vt:lpstr>Opgave 3</vt:lpstr>
      <vt:lpstr>Hvad planlægger manden at gøre?</vt:lpstr>
      <vt:lpstr>Hvad planlægger manden at gøre?</vt:lpstr>
      <vt:lpstr>Hvad planlægger manden at gøre?</vt:lpstr>
      <vt:lpstr>Det korrekte svar er 4c!</vt:lpstr>
      <vt:lpstr>Hvad er kvindens intentioner?</vt:lpstr>
      <vt:lpstr>Hvad er kvindens intentioner?</vt:lpstr>
      <vt:lpstr>Hvad er kvindens intentioner?</vt:lpstr>
      <vt:lpstr>Det korrekte svar er 4a!</vt:lpstr>
      <vt:lpstr>Hvad er mandens intentioner?</vt:lpstr>
      <vt:lpstr>Hvad er mandens intentioner?</vt:lpstr>
      <vt:lpstr>Hvad er mandens intentioner?</vt:lpstr>
      <vt:lpstr>Det korrekte svar er 4c!</vt:lpstr>
      <vt:lpstr>Hvad planlægger kvinden at gøre?</vt:lpstr>
      <vt:lpstr>Hvad planlægger kvinden at gøre?</vt:lpstr>
      <vt:lpstr>Hvad planlægger kvinden at gøre?</vt:lpstr>
      <vt:lpstr>Det korrekte svar er 4a!</vt:lpstr>
      <vt:lpstr>Hvad er kvindens intentioner?</vt:lpstr>
      <vt:lpstr>Hvad er kvindens intentioner?</vt:lpstr>
      <vt:lpstr>Hvad er kvindens intentioner?</vt:lpstr>
      <vt:lpstr>Det korrekte svar er 4b!</vt:lpstr>
      <vt:lpstr>Hvad planlægger kvinden at gøre?</vt:lpstr>
      <vt:lpstr>Hvad planlægger kvinden at gøre?</vt:lpstr>
      <vt:lpstr>Hvad planlægger kvinden at gøre?</vt:lpstr>
      <vt:lpstr>Det korrekte svar er 4b!</vt:lpstr>
      <vt:lpstr>Hvad er drengens intentioner?</vt:lpstr>
      <vt:lpstr>Hvad er drengens intentioner?</vt:lpstr>
      <vt:lpstr>Hvad er drengens intentioner?</vt:lpstr>
      <vt:lpstr>Det korrekte svar er 4a!</vt:lpstr>
      <vt:lpstr>Hvad planlægger manden at gøre?</vt:lpstr>
      <vt:lpstr>Hvad planlægger manden at gøre?</vt:lpstr>
      <vt:lpstr>Hvad planlægger manden at gøre?</vt:lpstr>
      <vt:lpstr>Det korrekte svar er 4b!</vt:lpstr>
      <vt:lpstr>Hvad er kvindens intentioner?</vt:lpstr>
      <vt:lpstr>Hvad er kvindens intentioner?</vt:lpstr>
      <vt:lpstr>Hvad er kvindens intentioner?</vt:lpstr>
      <vt:lpstr>Det korrekte svar er 4a!</vt:lpstr>
      <vt:lpstr>Hvad er mandens intentioner?</vt:lpstr>
      <vt:lpstr>Hvad er mandens intentioner?</vt:lpstr>
      <vt:lpstr>Hvad er mandens intentioner?</vt:lpstr>
      <vt:lpstr>Det korrekte svar er 4b!</vt:lpstr>
      <vt:lpstr>Opsummering</vt:lpstr>
      <vt:lpstr>Opsummering</vt:lpstr>
      <vt:lpstr>Opsummering</vt:lpstr>
      <vt:lpstr>Opgave 4</vt:lpstr>
      <vt:lpstr>Hvad planlægger drengene?</vt:lpstr>
      <vt:lpstr>Hvad planlægger drengene?</vt:lpstr>
      <vt:lpstr>Hvad planlægger drengene?</vt:lpstr>
      <vt:lpstr>Hvad planlægger drengene?</vt:lpstr>
      <vt:lpstr>Hvad planlægger drengene?</vt:lpstr>
      <vt:lpstr>Hvad laver mændene?</vt:lpstr>
      <vt:lpstr>Hvad laver mændene?</vt:lpstr>
      <vt:lpstr>Hvad laver mændene?</vt:lpstr>
      <vt:lpstr>Hvad laver mændene?</vt:lpstr>
      <vt:lpstr>Hvad laver mændene?</vt:lpstr>
      <vt:lpstr>Hvad laver drengen?</vt:lpstr>
      <vt:lpstr>Hvad laver drengen?</vt:lpstr>
      <vt:lpstr>Hvad laver drengen?</vt:lpstr>
      <vt:lpstr>Hvad laver drengen?</vt:lpstr>
      <vt:lpstr>Hvad laver drengen?</vt:lpstr>
      <vt:lpstr>Overfør til hverdagen</vt:lpstr>
      <vt:lpstr>Overfør til hverdagen</vt:lpstr>
      <vt:lpstr>Overfør til hverdagen</vt:lpstr>
      <vt:lpstr>Overfør til hverdagen</vt:lpstr>
      <vt:lpstr>Hvad har det med psykoser at gøre?</vt:lpstr>
      <vt:lpstr>Hvad har det med psykoser at gøre?</vt:lpstr>
      <vt:lpstr>Tak for din opmærksomhed!</vt:lpstr>
      <vt:lpstr>PowerPoint-Präsentation</vt:lpstr>
      <vt:lpstr>PowerPoint-Präsentation</vt:lpstr>
      <vt:lpstr>PowerPoint-Präsentation</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Maurice</dc:creator>
  <cp:lastModifiedBy>Nee Le</cp:lastModifiedBy>
  <cp:revision>411</cp:revision>
  <dcterms:created xsi:type="dcterms:W3CDTF">2004-07-26T08:39:44Z</dcterms:created>
  <dcterms:modified xsi:type="dcterms:W3CDTF">2025-01-09T16:06:11Z</dcterms:modified>
</cp:coreProperties>
</file>