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1"/>
    <p:sldMasterId id="2147483682" r:id="rId2"/>
  </p:sldMasterIdLst>
  <p:notesMasterIdLst>
    <p:notesMasterId r:id="rId91"/>
  </p:notesMasterIdLst>
  <p:handoutMasterIdLst>
    <p:handoutMasterId r:id="rId92"/>
  </p:handoutMasterIdLst>
  <p:sldIdLst>
    <p:sldId id="976" r:id="rId3"/>
    <p:sldId id="922" r:id="rId4"/>
    <p:sldId id="954" r:id="rId5"/>
    <p:sldId id="953" r:id="rId6"/>
    <p:sldId id="952" r:id="rId7"/>
    <p:sldId id="951" r:id="rId8"/>
    <p:sldId id="847" r:id="rId9"/>
    <p:sldId id="926" r:id="rId10"/>
    <p:sldId id="957" r:id="rId11"/>
    <p:sldId id="956" r:id="rId12"/>
    <p:sldId id="955" r:id="rId13"/>
    <p:sldId id="446" r:id="rId14"/>
    <p:sldId id="903" r:id="rId15"/>
    <p:sldId id="904" r:id="rId16"/>
    <p:sldId id="905" r:id="rId17"/>
    <p:sldId id="906" r:id="rId18"/>
    <p:sldId id="907" r:id="rId19"/>
    <p:sldId id="929" r:id="rId20"/>
    <p:sldId id="959" r:id="rId21"/>
    <p:sldId id="958" r:id="rId22"/>
    <p:sldId id="793" r:id="rId23"/>
    <p:sldId id="794" r:id="rId24"/>
    <p:sldId id="795" r:id="rId25"/>
    <p:sldId id="796" r:id="rId26"/>
    <p:sldId id="797" r:id="rId27"/>
    <p:sldId id="798" r:id="rId28"/>
    <p:sldId id="931" r:id="rId29"/>
    <p:sldId id="961" r:id="rId30"/>
    <p:sldId id="960" r:id="rId31"/>
    <p:sldId id="872" r:id="rId32"/>
    <p:sldId id="962" r:id="rId33"/>
    <p:sldId id="965" r:id="rId34"/>
    <p:sldId id="964" r:id="rId35"/>
    <p:sldId id="936" r:id="rId36"/>
    <p:sldId id="968" r:id="rId37"/>
    <p:sldId id="967" r:id="rId38"/>
    <p:sldId id="966" r:id="rId39"/>
    <p:sldId id="940" r:id="rId40"/>
    <p:sldId id="970" r:id="rId41"/>
    <p:sldId id="969" r:id="rId42"/>
    <p:sldId id="884" r:id="rId43"/>
    <p:sldId id="942" r:id="rId44"/>
    <p:sldId id="971" r:id="rId45"/>
    <p:sldId id="818" r:id="rId46"/>
    <p:sldId id="819" r:id="rId47"/>
    <p:sldId id="820" r:id="rId48"/>
    <p:sldId id="821" r:id="rId49"/>
    <p:sldId id="822" r:id="rId50"/>
    <p:sldId id="823" r:id="rId51"/>
    <p:sldId id="972" r:id="rId52"/>
    <p:sldId id="844" r:id="rId53"/>
    <p:sldId id="845" r:id="rId54"/>
    <p:sldId id="846" r:id="rId55"/>
    <p:sldId id="804" r:id="rId56"/>
    <p:sldId id="807" r:id="rId57"/>
    <p:sldId id="805" r:id="rId58"/>
    <p:sldId id="806" r:id="rId59"/>
    <p:sldId id="808" r:id="rId60"/>
    <p:sldId id="811" r:id="rId61"/>
    <p:sldId id="809" r:id="rId62"/>
    <p:sldId id="810" r:id="rId63"/>
    <p:sldId id="815" r:id="rId64"/>
    <p:sldId id="816" r:id="rId65"/>
    <p:sldId id="817" r:id="rId66"/>
    <p:sldId id="827" r:id="rId67"/>
    <p:sldId id="828" r:id="rId68"/>
    <p:sldId id="829" r:id="rId69"/>
    <p:sldId id="830" r:id="rId70"/>
    <p:sldId id="836" r:id="rId71"/>
    <p:sldId id="831" r:id="rId72"/>
    <p:sldId id="832" r:id="rId73"/>
    <p:sldId id="833" r:id="rId74"/>
    <p:sldId id="837" r:id="rId75"/>
    <p:sldId id="834" r:id="rId76"/>
    <p:sldId id="835" r:id="rId77"/>
    <p:sldId id="944" r:id="rId78"/>
    <p:sldId id="974" r:id="rId79"/>
    <p:sldId id="973" r:id="rId80"/>
    <p:sldId id="946" r:id="rId81"/>
    <p:sldId id="977" r:id="rId82"/>
    <p:sldId id="975" r:id="rId83"/>
    <p:sldId id="950" r:id="rId84"/>
    <p:sldId id="899" r:id="rId85"/>
    <p:sldId id="915" r:id="rId86"/>
    <p:sldId id="916" r:id="rId87"/>
    <p:sldId id="917" r:id="rId88"/>
    <p:sldId id="918" r:id="rId89"/>
    <p:sldId id="919" r:id="rId90"/>
  </p:sldIdLst>
  <p:sldSz cx="12195175" cy="6858000"/>
  <p:notesSz cx="6797675" cy="9926638"/>
  <p:defaultTextStyle>
    <a:defPPr>
      <a:defRPr lang="de-DE"/>
    </a:defPPr>
    <a:lvl1pPr algn="l" rtl="0" fontAlgn="base">
      <a:spcBef>
        <a:spcPct val="0"/>
      </a:spcBef>
      <a:spcAft>
        <a:spcPct val="0"/>
      </a:spcAft>
      <a:defRPr sz="28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8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8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8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800" kern="1200">
        <a:solidFill>
          <a:schemeClr val="tx1"/>
        </a:solidFill>
        <a:latin typeface="Arial" panose="020B0604020202020204" pitchFamily="34" charset="0"/>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80">
          <p15:clr>
            <a:srgbClr val="A4A3A4"/>
          </p15:clr>
        </p15:guide>
        <p15:guide id="2" pos="2517">
          <p15:clr>
            <a:srgbClr val="A4A3A4"/>
          </p15:clr>
        </p15:guide>
        <p15:guide id="3" pos="335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702" autoAdjust="0"/>
    <p:restoredTop sz="94660"/>
  </p:normalViewPr>
  <p:slideViewPr>
    <p:cSldViewPr>
      <p:cViewPr varScale="1">
        <p:scale>
          <a:sx n="67" d="100"/>
          <a:sy n="67" d="100"/>
        </p:scale>
        <p:origin x="884" y="44"/>
      </p:cViewPr>
      <p:guideLst>
        <p:guide orient="horz" pos="1480"/>
        <p:guide pos="2517"/>
        <p:guide pos="335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86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a:defRPr sz="1300" b="1"/>
            </a:lvl1pPr>
          </a:lstStyle>
          <a:p>
            <a:fld id="{555B9212-4A46-46D1-8666-8F308AE91696}" type="slidenum">
              <a:rPr lang="en-GB" altLang="de-DE"/>
              <a:pPr/>
              <a:t>‹Nr.›</a:t>
            </a:fld>
            <a:endParaRPr lang="en-GB" altLang="de-DE"/>
          </a:p>
        </p:txBody>
      </p:sp>
    </p:spTree>
    <p:extLst>
      <p:ext uri="{BB962C8B-B14F-4D97-AF65-F5344CB8AC3E}">
        <p14:creationId xmlns:p14="http://schemas.microsoft.com/office/powerpoint/2010/main" val="29460206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a:defRPr sz="1300" b="1">
                <a:latin typeface="Arial" charset="0"/>
              </a:defRPr>
            </a:lvl1pPr>
          </a:lstStyle>
          <a:p>
            <a:pPr>
              <a:defRPr/>
            </a:pPr>
            <a:endParaRPr lang="en-US"/>
          </a:p>
        </p:txBody>
      </p:sp>
      <p:sp>
        <p:nvSpPr>
          <p:cNvPr id="92164" name="Rectangle 4"/>
          <p:cNvSpPr>
            <a:spLocks noGrp="1" noRot="1" noChangeAspect="1" noChangeArrowheads="1" noTextEdit="1"/>
          </p:cNvSpPr>
          <p:nvPr>
            <p:ph type="sldImg" idx="2"/>
          </p:nvPr>
        </p:nvSpPr>
        <p:spPr bwMode="auto">
          <a:xfrm>
            <a:off x="90488" y="744538"/>
            <a:ext cx="6618287"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a:defRPr sz="1300" b="1"/>
            </a:lvl1pPr>
          </a:lstStyle>
          <a:p>
            <a:fld id="{D8EBC3AD-892D-4472-AB95-A849628F6AE4}" type="slidenum">
              <a:rPr lang="en-US" altLang="de-DE"/>
              <a:pPr/>
              <a:t>‹Nr.›</a:t>
            </a:fld>
            <a:endParaRPr lang="en-US" altLang="de-DE"/>
          </a:p>
        </p:txBody>
      </p:sp>
    </p:spTree>
    <p:extLst>
      <p:ext uri="{BB962C8B-B14F-4D97-AF65-F5344CB8AC3E}">
        <p14:creationId xmlns:p14="http://schemas.microsoft.com/office/powerpoint/2010/main" val="42283488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C5045B0-B8FF-44BC-99AF-D63C9C1F9CFB}" type="slidenum">
              <a:rPr lang="en-US" altLang="de-DE" sz="1300"/>
              <a:pPr eaLnBrk="1" hangingPunct="1">
                <a:spcBef>
                  <a:spcPct val="0"/>
                </a:spcBef>
              </a:pPr>
              <a:t>2</a:t>
            </a:fld>
            <a:endParaRPr lang="en-US" altLang="de-DE" sz="1300"/>
          </a:p>
        </p:txBody>
      </p:sp>
      <p:sp>
        <p:nvSpPr>
          <p:cNvPr id="98307" name="Rectangle 2"/>
          <p:cNvSpPr>
            <a:spLocks noGrp="1" noRot="1" noChangeAspect="1" noChangeArrowheads="1" noTextEdit="1"/>
          </p:cNvSpPr>
          <p:nvPr>
            <p:ph type="sldImg"/>
          </p:nvPr>
        </p:nvSpPr>
        <p:spPr>
          <a:xfrm>
            <a:off x="90488" y="744538"/>
            <a:ext cx="6618287" cy="3722687"/>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93857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C5045B0-B8FF-44BC-99AF-D63C9C1F9CFB}" type="slidenum">
              <a:rPr lang="en-US" altLang="de-DE" sz="1300"/>
              <a:pPr eaLnBrk="1" hangingPunct="1">
                <a:spcBef>
                  <a:spcPct val="0"/>
                </a:spcBef>
              </a:pPr>
              <a:t>3</a:t>
            </a:fld>
            <a:endParaRPr lang="en-US" altLang="de-DE" sz="1300"/>
          </a:p>
        </p:txBody>
      </p:sp>
      <p:sp>
        <p:nvSpPr>
          <p:cNvPr id="98307" name="Rectangle 2"/>
          <p:cNvSpPr>
            <a:spLocks noGrp="1" noRot="1" noChangeAspect="1" noChangeArrowheads="1" noTextEdit="1"/>
          </p:cNvSpPr>
          <p:nvPr>
            <p:ph type="sldImg"/>
          </p:nvPr>
        </p:nvSpPr>
        <p:spPr>
          <a:xfrm>
            <a:off x="90488" y="744538"/>
            <a:ext cx="6618287" cy="3722687"/>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9385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C5045B0-B8FF-44BC-99AF-D63C9C1F9CFB}" type="slidenum">
              <a:rPr lang="en-US" altLang="de-DE" sz="1300"/>
              <a:pPr eaLnBrk="1" hangingPunct="1">
                <a:spcBef>
                  <a:spcPct val="0"/>
                </a:spcBef>
              </a:pPr>
              <a:t>4</a:t>
            </a:fld>
            <a:endParaRPr lang="en-US" altLang="de-DE" sz="1300"/>
          </a:p>
        </p:txBody>
      </p:sp>
      <p:sp>
        <p:nvSpPr>
          <p:cNvPr id="98307" name="Rectangle 2"/>
          <p:cNvSpPr>
            <a:spLocks noGrp="1" noRot="1" noChangeAspect="1" noChangeArrowheads="1" noTextEdit="1"/>
          </p:cNvSpPr>
          <p:nvPr>
            <p:ph type="sldImg"/>
          </p:nvPr>
        </p:nvSpPr>
        <p:spPr>
          <a:xfrm>
            <a:off x="90488" y="744538"/>
            <a:ext cx="6618287" cy="3722687"/>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93857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C5045B0-B8FF-44BC-99AF-D63C9C1F9CFB}" type="slidenum">
              <a:rPr lang="en-US" altLang="de-DE" sz="1300"/>
              <a:pPr eaLnBrk="1" hangingPunct="1">
                <a:spcBef>
                  <a:spcPct val="0"/>
                </a:spcBef>
              </a:pPr>
              <a:t>5</a:t>
            </a:fld>
            <a:endParaRPr lang="en-US" altLang="de-DE" sz="1300"/>
          </a:p>
        </p:txBody>
      </p:sp>
      <p:sp>
        <p:nvSpPr>
          <p:cNvPr id="98307" name="Rectangle 2"/>
          <p:cNvSpPr>
            <a:spLocks noGrp="1" noRot="1" noChangeAspect="1" noChangeArrowheads="1" noTextEdit="1"/>
          </p:cNvSpPr>
          <p:nvPr>
            <p:ph type="sldImg"/>
          </p:nvPr>
        </p:nvSpPr>
        <p:spPr>
          <a:xfrm>
            <a:off x="90488" y="744538"/>
            <a:ext cx="6618287" cy="3722687"/>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93857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C5045B0-B8FF-44BC-99AF-D63C9C1F9CFB}" type="slidenum">
              <a:rPr lang="en-US" altLang="de-DE" sz="1300"/>
              <a:pPr eaLnBrk="1" hangingPunct="1">
                <a:spcBef>
                  <a:spcPct val="0"/>
                </a:spcBef>
              </a:pPr>
              <a:t>6</a:t>
            </a:fld>
            <a:endParaRPr lang="en-US" altLang="de-DE" sz="1300"/>
          </a:p>
        </p:txBody>
      </p:sp>
      <p:sp>
        <p:nvSpPr>
          <p:cNvPr id="98307" name="Rectangle 2"/>
          <p:cNvSpPr>
            <a:spLocks noGrp="1" noRot="1" noChangeAspect="1" noChangeArrowheads="1" noTextEdit="1"/>
          </p:cNvSpPr>
          <p:nvPr>
            <p:ph type="sldImg"/>
          </p:nvPr>
        </p:nvSpPr>
        <p:spPr>
          <a:xfrm>
            <a:off x="90488" y="744538"/>
            <a:ext cx="6618287" cy="3722687"/>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93857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428C72C-4453-435A-8B87-2B551BA5752B}" type="slidenum">
              <a:rPr lang="en-US" altLang="de-DE" sz="1300"/>
              <a:pPr eaLnBrk="1" hangingPunct="1">
                <a:spcBef>
                  <a:spcPct val="0"/>
                </a:spcBef>
              </a:pPr>
              <a:t>7</a:t>
            </a:fld>
            <a:endParaRPr lang="en-US" altLang="de-DE" sz="1300"/>
          </a:p>
        </p:txBody>
      </p:sp>
      <p:sp>
        <p:nvSpPr>
          <p:cNvPr id="99331" name="Rectangle 2"/>
          <p:cNvSpPr>
            <a:spLocks noGrp="1" noRot="1" noChangeAspect="1" noChangeArrowheads="1" noTextEdit="1"/>
          </p:cNvSpPr>
          <p:nvPr>
            <p:ph type="sldImg"/>
          </p:nvPr>
        </p:nvSpPr>
        <p:spPr>
          <a:xfrm>
            <a:off x="90488" y="744538"/>
            <a:ext cx="6618287" cy="3722687"/>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05362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6F41CC-F516-45F9-BA51-6961FFEED8C9}" type="slidenum">
              <a:rPr lang="en-US" altLang="de-DE" sz="1300"/>
              <a:pPr eaLnBrk="1" hangingPunct="1">
                <a:spcBef>
                  <a:spcPct val="0"/>
                </a:spcBef>
              </a:pPr>
              <a:t>8</a:t>
            </a:fld>
            <a:endParaRPr lang="en-US" altLang="de-DE" sz="1300"/>
          </a:p>
        </p:txBody>
      </p:sp>
      <p:sp>
        <p:nvSpPr>
          <p:cNvPr id="103427" name="Rectangle 2"/>
          <p:cNvSpPr>
            <a:spLocks noGrp="1" noRot="1" noChangeAspect="1" noChangeArrowheads="1" noTextEdit="1"/>
          </p:cNvSpPr>
          <p:nvPr>
            <p:ph type="sldImg"/>
          </p:nvPr>
        </p:nvSpPr>
        <p:spPr>
          <a:xfrm>
            <a:off x="90488" y="744538"/>
            <a:ext cx="6618287" cy="3722687"/>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78916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6F41CC-F516-45F9-BA51-6961FFEED8C9}" type="slidenum">
              <a:rPr lang="en-US" altLang="de-DE" sz="1300"/>
              <a:pPr eaLnBrk="1" hangingPunct="1">
                <a:spcBef>
                  <a:spcPct val="0"/>
                </a:spcBef>
              </a:pPr>
              <a:t>9</a:t>
            </a:fld>
            <a:endParaRPr lang="en-US" altLang="de-DE" sz="1300"/>
          </a:p>
        </p:txBody>
      </p:sp>
      <p:sp>
        <p:nvSpPr>
          <p:cNvPr id="103427" name="Rectangle 2"/>
          <p:cNvSpPr>
            <a:spLocks noGrp="1" noRot="1" noChangeAspect="1" noChangeArrowheads="1" noTextEdit="1"/>
          </p:cNvSpPr>
          <p:nvPr>
            <p:ph type="sldImg"/>
          </p:nvPr>
        </p:nvSpPr>
        <p:spPr>
          <a:xfrm>
            <a:off x="90488" y="744538"/>
            <a:ext cx="6618287" cy="3722687"/>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78916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6F41CC-F516-45F9-BA51-6961FFEED8C9}" type="slidenum">
              <a:rPr lang="en-US" altLang="de-DE" sz="1300"/>
              <a:pPr eaLnBrk="1" hangingPunct="1">
                <a:spcBef>
                  <a:spcPct val="0"/>
                </a:spcBef>
              </a:pPr>
              <a:t>10</a:t>
            </a:fld>
            <a:endParaRPr lang="en-US" altLang="de-DE" sz="1300"/>
          </a:p>
        </p:txBody>
      </p:sp>
      <p:sp>
        <p:nvSpPr>
          <p:cNvPr id="103427" name="Rectangle 2"/>
          <p:cNvSpPr>
            <a:spLocks noGrp="1" noRot="1" noChangeAspect="1" noChangeArrowheads="1" noTextEdit="1"/>
          </p:cNvSpPr>
          <p:nvPr>
            <p:ph type="sldImg"/>
          </p:nvPr>
        </p:nvSpPr>
        <p:spPr>
          <a:xfrm>
            <a:off x="90488" y="744538"/>
            <a:ext cx="6618287" cy="3722687"/>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7891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6F41CC-F516-45F9-BA51-6961FFEED8C9}" type="slidenum">
              <a:rPr lang="en-US" altLang="de-DE" sz="1300"/>
              <a:pPr eaLnBrk="1" hangingPunct="1">
                <a:spcBef>
                  <a:spcPct val="0"/>
                </a:spcBef>
              </a:pPr>
              <a:t>11</a:t>
            </a:fld>
            <a:endParaRPr lang="en-US" altLang="de-DE" sz="1300"/>
          </a:p>
        </p:txBody>
      </p:sp>
      <p:sp>
        <p:nvSpPr>
          <p:cNvPr id="103427" name="Rectangle 2"/>
          <p:cNvSpPr>
            <a:spLocks noGrp="1" noRot="1" noChangeAspect="1" noChangeArrowheads="1" noTextEdit="1"/>
          </p:cNvSpPr>
          <p:nvPr>
            <p:ph type="sldImg"/>
          </p:nvPr>
        </p:nvSpPr>
        <p:spPr>
          <a:xfrm>
            <a:off x="90488" y="744538"/>
            <a:ext cx="6618287" cy="3722687"/>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78916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45C0EC-E17F-481D-97C2-D32A68224263}" type="slidenum">
              <a:rPr lang="en-US" altLang="de-DE" sz="1300"/>
              <a:pPr eaLnBrk="1" hangingPunct="1">
                <a:spcBef>
                  <a:spcPct val="0"/>
                </a:spcBef>
              </a:pPr>
              <a:t>12</a:t>
            </a:fld>
            <a:endParaRPr lang="en-US" altLang="de-DE" sz="1300"/>
          </a:p>
        </p:txBody>
      </p:sp>
      <p:sp>
        <p:nvSpPr>
          <p:cNvPr id="104451" name="Rectangle 2"/>
          <p:cNvSpPr>
            <a:spLocks noGrp="1" noRot="1" noChangeAspect="1" noChangeArrowheads="1" noTextEdit="1"/>
          </p:cNvSpPr>
          <p:nvPr>
            <p:ph type="sldImg"/>
          </p:nvPr>
        </p:nvSpPr>
        <p:spPr>
          <a:xfrm>
            <a:off x="90488" y="744538"/>
            <a:ext cx="6618287" cy="3722687"/>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75149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231B18-5B5E-490A-89AA-B798937498E9}" type="slidenum">
              <a:rPr lang="en-US" altLang="de-DE" sz="1300"/>
              <a:pPr eaLnBrk="1" hangingPunct="1">
                <a:spcBef>
                  <a:spcPct val="0"/>
                </a:spcBef>
              </a:pPr>
              <a:t>13</a:t>
            </a:fld>
            <a:endParaRPr lang="en-US" altLang="de-DE" sz="1300"/>
          </a:p>
        </p:txBody>
      </p:sp>
      <p:sp>
        <p:nvSpPr>
          <p:cNvPr id="105475"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8A21FA0-20E4-4FFA-9EDB-0015B783173D}" type="slidenum">
              <a:rPr lang="de-DE" altLang="de-DE"/>
              <a:pPr algn="r" eaLnBrk="1" hangingPunct="1">
                <a:spcBef>
                  <a:spcPct val="0"/>
                </a:spcBef>
              </a:pPr>
              <a:t>13</a:t>
            </a:fld>
            <a:endParaRPr lang="de-DE" altLang="de-DE"/>
          </a:p>
        </p:txBody>
      </p:sp>
      <p:sp>
        <p:nvSpPr>
          <p:cNvPr id="105476" name="Rectangle 2"/>
          <p:cNvSpPr>
            <a:spLocks noGrp="1" noRot="1" noChangeAspect="1" noChangeArrowheads="1" noTextEdit="1"/>
          </p:cNvSpPr>
          <p:nvPr>
            <p:ph type="sldImg"/>
          </p:nvPr>
        </p:nvSpPr>
        <p:spPr>
          <a:xfrm>
            <a:off x="90488" y="744538"/>
            <a:ext cx="6616700" cy="3722687"/>
          </a:xfrm>
          <a:ln/>
        </p:spPr>
      </p:sp>
      <p:sp>
        <p:nvSpPr>
          <p:cNvPr id="1054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buFontTx/>
              <a:buChar char="-"/>
            </a:pPr>
            <a:endParaRPr lang="en-GB" altLang="de-DE">
              <a:latin typeface="Arial" panose="020B0604020202020204" pitchFamily="34" charset="0"/>
            </a:endParaRPr>
          </a:p>
        </p:txBody>
      </p:sp>
    </p:spTree>
    <p:extLst>
      <p:ext uri="{BB962C8B-B14F-4D97-AF65-F5344CB8AC3E}">
        <p14:creationId xmlns:p14="http://schemas.microsoft.com/office/powerpoint/2010/main" val="35880255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C52F07-78A6-43EC-B3F3-362196064BD9}" type="slidenum">
              <a:rPr lang="en-US" altLang="de-DE" sz="1300"/>
              <a:pPr eaLnBrk="1" hangingPunct="1">
                <a:spcBef>
                  <a:spcPct val="0"/>
                </a:spcBef>
              </a:pPr>
              <a:t>14</a:t>
            </a:fld>
            <a:endParaRPr lang="en-US" altLang="de-DE" sz="1300"/>
          </a:p>
        </p:txBody>
      </p:sp>
      <p:sp>
        <p:nvSpPr>
          <p:cNvPr id="106499"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62D0564-F8CC-49F9-A1BF-4AC72156DCA2}" type="slidenum">
              <a:rPr lang="de-DE" altLang="de-DE"/>
              <a:pPr algn="r" eaLnBrk="1" hangingPunct="1">
                <a:spcBef>
                  <a:spcPct val="0"/>
                </a:spcBef>
              </a:pPr>
              <a:t>14</a:t>
            </a:fld>
            <a:endParaRPr lang="de-DE" altLang="de-DE"/>
          </a:p>
        </p:txBody>
      </p:sp>
      <p:sp>
        <p:nvSpPr>
          <p:cNvPr id="106500" name="Rectangle 2"/>
          <p:cNvSpPr>
            <a:spLocks noGrp="1" noRot="1" noChangeAspect="1" noChangeArrowheads="1" noTextEdit="1"/>
          </p:cNvSpPr>
          <p:nvPr>
            <p:ph type="sldImg"/>
          </p:nvPr>
        </p:nvSpPr>
        <p:spPr>
          <a:xfrm>
            <a:off x="90488" y="744538"/>
            <a:ext cx="6616700" cy="3722687"/>
          </a:xfrm>
          <a:ln/>
        </p:spPr>
      </p:sp>
      <p:sp>
        <p:nvSpPr>
          <p:cNvPr id="1065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endParaRPr lang="en-GB" altLang="de-DE">
              <a:latin typeface="Arial" panose="020B0604020202020204" pitchFamily="34" charset="0"/>
            </a:endParaRPr>
          </a:p>
        </p:txBody>
      </p:sp>
    </p:spTree>
    <p:extLst>
      <p:ext uri="{BB962C8B-B14F-4D97-AF65-F5344CB8AC3E}">
        <p14:creationId xmlns:p14="http://schemas.microsoft.com/office/powerpoint/2010/main" val="4576999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15E0AE-2A21-4B28-87D8-89BCF0E5C148}" type="slidenum">
              <a:rPr lang="en-US" altLang="de-DE" sz="1300"/>
              <a:pPr eaLnBrk="1" hangingPunct="1">
                <a:spcBef>
                  <a:spcPct val="0"/>
                </a:spcBef>
              </a:pPr>
              <a:t>15</a:t>
            </a:fld>
            <a:endParaRPr lang="en-US" altLang="de-DE" sz="1300"/>
          </a:p>
        </p:txBody>
      </p:sp>
      <p:sp>
        <p:nvSpPr>
          <p:cNvPr id="107523"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5C952D3-18AC-4F63-87C4-EEA5B43272D1}" type="slidenum">
              <a:rPr lang="de-DE" altLang="de-DE"/>
              <a:pPr algn="r" eaLnBrk="1" hangingPunct="1">
                <a:spcBef>
                  <a:spcPct val="0"/>
                </a:spcBef>
              </a:pPr>
              <a:t>15</a:t>
            </a:fld>
            <a:endParaRPr lang="de-DE" altLang="de-DE"/>
          </a:p>
        </p:txBody>
      </p:sp>
      <p:sp>
        <p:nvSpPr>
          <p:cNvPr id="107524" name="Rectangle 2"/>
          <p:cNvSpPr>
            <a:spLocks noGrp="1" noRot="1" noChangeAspect="1" noChangeArrowheads="1" noTextEdit="1"/>
          </p:cNvSpPr>
          <p:nvPr>
            <p:ph type="sldImg"/>
          </p:nvPr>
        </p:nvSpPr>
        <p:spPr>
          <a:xfrm>
            <a:off x="90488" y="744538"/>
            <a:ext cx="6616700" cy="3722687"/>
          </a:xfrm>
          <a:ln/>
        </p:spPr>
      </p:sp>
      <p:sp>
        <p:nvSpPr>
          <p:cNvPr id="1075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buFontTx/>
              <a:buChar char="-"/>
            </a:pPr>
            <a:endParaRPr lang="en-GB" altLang="de-DE">
              <a:latin typeface="Arial" panose="020B0604020202020204" pitchFamily="34" charset="0"/>
            </a:endParaRPr>
          </a:p>
        </p:txBody>
      </p:sp>
    </p:spTree>
    <p:extLst>
      <p:ext uri="{BB962C8B-B14F-4D97-AF65-F5344CB8AC3E}">
        <p14:creationId xmlns:p14="http://schemas.microsoft.com/office/powerpoint/2010/main" val="24013869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4C30322-8A03-4B5A-BB7D-DD5FCA1401C1}" type="slidenum">
              <a:rPr lang="en-US" altLang="de-DE" sz="1300"/>
              <a:pPr eaLnBrk="1" hangingPunct="1">
                <a:spcBef>
                  <a:spcPct val="0"/>
                </a:spcBef>
              </a:pPr>
              <a:t>16</a:t>
            </a:fld>
            <a:endParaRPr lang="en-US" altLang="de-DE" sz="1300"/>
          </a:p>
        </p:txBody>
      </p:sp>
      <p:sp>
        <p:nvSpPr>
          <p:cNvPr id="108547"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78D7835-FDED-4427-AB24-1B813F0B8B0C}" type="slidenum">
              <a:rPr lang="de-DE" altLang="de-DE"/>
              <a:pPr algn="r" eaLnBrk="1" hangingPunct="1">
                <a:spcBef>
                  <a:spcPct val="0"/>
                </a:spcBef>
              </a:pPr>
              <a:t>16</a:t>
            </a:fld>
            <a:endParaRPr lang="de-DE" altLang="de-DE"/>
          </a:p>
        </p:txBody>
      </p:sp>
      <p:sp>
        <p:nvSpPr>
          <p:cNvPr id="108548" name="Rectangle 2"/>
          <p:cNvSpPr>
            <a:spLocks noGrp="1" noRot="1" noChangeAspect="1" noChangeArrowheads="1" noTextEdit="1"/>
          </p:cNvSpPr>
          <p:nvPr>
            <p:ph type="sldImg"/>
          </p:nvPr>
        </p:nvSpPr>
        <p:spPr>
          <a:xfrm>
            <a:off x="90488" y="744538"/>
            <a:ext cx="6616700" cy="3722687"/>
          </a:xfrm>
          <a:ln/>
        </p:spPr>
      </p:sp>
      <p:sp>
        <p:nvSpPr>
          <p:cNvPr id="1085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buFontTx/>
              <a:buChar char="-"/>
            </a:pPr>
            <a:endParaRPr lang="en-GB" altLang="de-DE">
              <a:latin typeface="Arial" panose="020B0604020202020204" pitchFamily="34" charset="0"/>
            </a:endParaRPr>
          </a:p>
        </p:txBody>
      </p:sp>
    </p:spTree>
    <p:extLst>
      <p:ext uri="{BB962C8B-B14F-4D97-AF65-F5344CB8AC3E}">
        <p14:creationId xmlns:p14="http://schemas.microsoft.com/office/powerpoint/2010/main" val="25414506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060120-1251-446A-ACE0-AD8705A9C9A1}" type="slidenum">
              <a:rPr lang="en-US" altLang="de-DE" sz="1300"/>
              <a:pPr eaLnBrk="1" hangingPunct="1">
                <a:spcBef>
                  <a:spcPct val="0"/>
                </a:spcBef>
              </a:pPr>
              <a:t>17</a:t>
            </a:fld>
            <a:endParaRPr lang="en-US" altLang="de-DE" sz="1300"/>
          </a:p>
        </p:txBody>
      </p:sp>
      <p:sp>
        <p:nvSpPr>
          <p:cNvPr id="109571"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69C5C85-1FDE-4348-B519-2F4BC63E299E}" type="slidenum">
              <a:rPr lang="de-DE" altLang="de-DE"/>
              <a:pPr algn="r" eaLnBrk="1" hangingPunct="1">
                <a:spcBef>
                  <a:spcPct val="0"/>
                </a:spcBef>
              </a:pPr>
              <a:t>17</a:t>
            </a:fld>
            <a:endParaRPr lang="de-DE" altLang="de-DE"/>
          </a:p>
        </p:txBody>
      </p:sp>
      <p:sp>
        <p:nvSpPr>
          <p:cNvPr id="109572" name="Rectangle 2"/>
          <p:cNvSpPr>
            <a:spLocks noGrp="1" noRot="1" noChangeAspect="1" noChangeArrowheads="1" noTextEdit="1"/>
          </p:cNvSpPr>
          <p:nvPr>
            <p:ph type="sldImg"/>
          </p:nvPr>
        </p:nvSpPr>
        <p:spPr>
          <a:xfrm>
            <a:off x="90488" y="744538"/>
            <a:ext cx="6616700" cy="3722687"/>
          </a:xfrm>
          <a:ln/>
        </p:spPr>
      </p:sp>
      <p:sp>
        <p:nvSpPr>
          <p:cNvPr id="1095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endParaRPr lang="en-GB" altLang="de-DE">
              <a:latin typeface="Arial" panose="020B0604020202020204" pitchFamily="34" charset="0"/>
            </a:endParaRPr>
          </a:p>
        </p:txBody>
      </p:sp>
    </p:spTree>
    <p:extLst>
      <p:ext uri="{BB962C8B-B14F-4D97-AF65-F5344CB8AC3E}">
        <p14:creationId xmlns:p14="http://schemas.microsoft.com/office/powerpoint/2010/main" val="33421932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7FB50F-F869-4569-ACD2-DB8F7036E929}" type="slidenum">
              <a:rPr lang="en-US" altLang="de-DE" sz="1300"/>
              <a:pPr eaLnBrk="1" hangingPunct="1">
                <a:spcBef>
                  <a:spcPct val="0"/>
                </a:spcBef>
              </a:pPr>
              <a:t>18</a:t>
            </a:fld>
            <a:endParaRPr lang="en-US" altLang="de-DE" sz="1300"/>
          </a:p>
        </p:txBody>
      </p:sp>
      <p:sp>
        <p:nvSpPr>
          <p:cNvPr id="112643" name="Rectangle 2"/>
          <p:cNvSpPr>
            <a:spLocks noGrp="1" noRot="1" noChangeAspect="1" noChangeArrowheads="1" noTextEdit="1"/>
          </p:cNvSpPr>
          <p:nvPr>
            <p:ph type="sldImg"/>
          </p:nvPr>
        </p:nvSpPr>
        <p:spPr>
          <a:xfrm>
            <a:off x="90488" y="744538"/>
            <a:ext cx="6618287" cy="3722687"/>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02935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7FB50F-F869-4569-ACD2-DB8F7036E929}" type="slidenum">
              <a:rPr lang="en-US" altLang="de-DE" sz="1300"/>
              <a:pPr eaLnBrk="1" hangingPunct="1">
                <a:spcBef>
                  <a:spcPct val="0"/>
                </a:spcBef>
              </a:pPr>
              <a:t>19</a:t>
            </a:fld>
            <a:endParaRPr lang="en-US" altLang="de-DE" sz="1300"/>
          </a:p>
        </p:txBody>
      </p:sp>
      <p:sp>
        <p:nvSpPr>
          <p:cNvPr id="112643" name="Rectangle 2"/>
          <p:cNvSpPr>
            <a:spLocks noGrp="1" noRot="1" noChangeAspect="1" noChangeArrowheads="1" noTextEdit="1"/>
          </p:cNvSpPr>
          <p:nvPr>
            <p:ph type="sldImg"/>
          </p:nvPr>
        </p:nvSpPr>
        <p:spPr>
          <a:xfrm>
            <a:off x="90488" y="744538"/>
            <a:ext cx="6618287" cy="3722687"/>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02935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7FB50F-F869-4569-ACD2-DB8F7036E929}" type="slidenum">
              <a:rPr lang="en-US" altLang="de-DE" sz="1300"/>
              <a:pPr eaLnBrk="1" hangingPunct="1">
                <a:spcBef>
                  <a:spcPct val="0"/>
                </a:spcBef>
              </a:pPr>
              <a:t>20</a:t>
            </a:fld>
            <a:endParaRPr lang="en-US" altLang="de-DE" sz="1300"/>
          </a:p>
        </p:txBody>
      </p:sp>
      <p:sp>
        <p:nvSpPr>
          <p:cNvPr id="112643" name="Rectangle 2"/>
          <p:cNvSpPr>
            <a:spLocks noGrp="1" noRot="1" noChangeAspect="1" noChangeArrowheads="1" noTextEdit="1"/>
          </p:cNvSpPr>
          <p:nvPr>
            <p:ph type="sldImg"/>
          </p:nvPr>
        </p:nvSpPr>
        <p:spPr>
          <a:xfrm>
            <a:off x="90488" y="744538"/>
            <a:ext cx="6618287" cy="3722687"/>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02935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4C2000-C81D-4509-A345-891DAA01D646}" type="slidenum">
              <a:rPr lang="en-US" altLang="de-DE" sz="1300"/>
              <a:pPr eaLnBrk="1" hangingPunct="1">
                <a:spcBef>
                  <a:spcPct val="0"/>
                </a:spcBef>
              </a:pPr>
              <a:t>21</a:t>
            </a:fld>
            <a:endParaRPr lang="en-US" altLang="de-DE" sz="1300"/>
          </a:p>
        </p:txBody>
      </p:sp>
      <p:sp>
        <p:nvSpPr>
          <p:cNvPr id="11366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67448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95EAF76-7857-454E-B9DB-D2A845D00A99}" type="slidenum">
              <a:rPr lang="en-US" altLang="de-DE" sz="1300"/>
              <a:pPr eaLnBrk="1" hangingPunct="1">
                <a:spcBef>
                  <a:spcPct val="0"/>
                </a:spcBef>
              </a:pPr>
              <a:t>22</a:t>
            </a:fld>
            <a:endParaRPr lang="en-US" altLang="de-DE" sz="1300"/>
          </a:p>
        </p:txBody>
      </p:sp>
      <p:sp>
        <p:nvSpPr>
          <p:cNvPr id="11469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1469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26945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D968D85-9165-4A7A-A232-74770883FA2B}" type="slidenum">
              <a:rPr lang="en-US" altLang="de-DE" sz="1300"/>
              <a:pPr eaLnBrk="1" hangingPunct="1">
                <a:spcBef>
                  <a:spcPct val="0"/>
                </a:spcBef>
              </a:pPr>
              <a:t>23</a:t>
            </a:fld>
            <a:endParaRPr lang="en-US" altLang="de-DE" sz="1300"/>
          </a:p>
        </p:txBody>
      </p:sp>
      <p:sp>
        <p:nvSpPr>
          <p:cNvPr id="11571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31986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4D0D36-D7FF-47F0-8FD1-78A8EA2886FE}" type="slidenum">
              <a:rPr lang="en-US" altLang="de-DE" sz="1300"/>
              <a:pPr eaLnBrk="1" hangingPunct="1">
                <a:spcBef>
                  <a:spcPct val="0"/>
                </a:spcBef>
              </a:pPr>
              <a:t>24</a:t>
            </a:fld>
            <a:endParaRPr lang="en-US" altLang="de-DE" sz="1300"/>
          </a:p>
        </p:txBody>
      </p:sp>
      <p:sp>
        <p:nvSpPr>
          <p:cNvPr id="11673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1674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68275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15EA93D-CA18-42F5-B748-5E39D281B832}" type="slidenum">
              <a:rPr lang="en-US" altLang="de-DE" sz="1300"/>
              <a:pPr eaLnBrk="1" hangingPunct="1">
                <a:spcBef>
                  <a:spcPct val="0"/>
                </a:spcBef>
              </a:pPr>
              <a:t>25</a:t>
            </a:fld>
            <a:endParaRPr lang="en-US" altLang="de-DE" sz="1300"/>
          </a:p>
        </p:txBody>
      </p:sp>
      <p:sp>
        <p:nvSpPr>
          <p:cNvPr id="11776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80932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D28D0F3-CA59-4148-81D7-D69DFB7E2CCC}" type="slidenum">
              <a:rPr lang="en-US" altLang="de-DE" sz="1300"/>
              <a:pPr eaLnBrk="1" hangingPunct="1">
                <a:spcBef>
                  <a:spcPct val="0"/>
                </a:spcBef>
              </a:pPr>
              <a:t>26</a:t>
            </a:fld>
            <a:endParaRPr lang="en-US" altLang="de-DE" sz="1300"/>
          </a:p>
        </p:txBody>
      </p:sp>
      <p:sp>
        <p:nvSpPr>
          <p:cNvPr id="11878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1878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10749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779F338-689F-4DA2-ACFC-56506DAD7765}" type="slidenum">
              <a:rPr lang="en-US" altLang="de-DE" sz="1300"/>
              <a:pPr eaLnBrk="1" hangingPunct="1">
                <a:spcBef>
                  <a:spcPct val="0"/>
                </a:spcBef>
              </a:pPr>
              <a:t>27</a:t>
            </a:fld>
            <a:endParaRPr lang="en-US" altLang="de-DE" sz="1300"/>
          </a:p>
        </p:txBody>
      </p:sp>
      <p:sp>
        <p:nvSpPr>
          <p:cNvPr id="121859" name="Rectangle 2"/>
          <p:cNvSpPr>
            <a:spLocks noGrp="1" noRot="1" noChangeAspect="1" noChangeArrowheads="1" noTextEdit="1"/>
          </p:cNvSpPr>
          <p:nvPr>
            <p:ph type="sldImg"/>
          </p:nvPr>
        </p:nvSpPr>
        <p:spPr>
          <a:xfrm>
            <a:off x="90488" y="744538"/>
            <a:ext cx="6618287" cy="3722687"/>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44362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779F338-689F-4DA2-ACFC-56506DAD7765}" type="slidenum">
              <a:rPr lang="en-US" altLang="de-DE" sz="1300"/>
              <a:pPr eaLnBrk="1" hangingPunct="1">
                <a:spcBef>
                  <a:spcPct val="0"/>
                </a:spcBef>
              </a:pPr>
              <a:t>28</a:t>
            </a:fld>
            <a:endParaRPr lang="en-US" altLang="de-DE" sz="1300"/>
          </a:p>
        </p:txBody>
      </p:sp>
      <p:sp>
        <p:nvSpPr>
          <p:cNvPr id="121859" name="Rectangle 2"/>
          <p:cNvSpPr>
            <a:spLocks noGrp="1" noRot="1" noChangeAspect="1" noChangeArrowheads="1" noTextEdit="1"/>
          </p:cNvSpPr>
          <p:nvPr>
            <p:ph type="sldImg"/>
          </p:nvPr>
        </p:nvSpPr>
        <p:spPr>
          <a:xfrm>
            <a:off x="90488" y="744538"/>
            <a:ext cx="6618287" cy="3722687"/>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44362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779F338-689F-4DA2-ACFC-56506DAD7765}" type="slidenum">
              <a:rPr lang="en-US" altLang="de-DE" sz="1300"/>
              <a:pPr eaLnBrk="1" hangingPunct="1">
                <a:spcBef>
                  <a:spcPct val="0"/>
                </a:spcBef>
              </a:pPr>
              <a:t>29</a:t>
            </a:fld>
            <a:endParaRPr lang="en-US" altLang="de-DE" sz="1300"/>
          </a:p>
        </p:txBody>
      </p:sp>
      <p:sp>
        <p:nvSpPr>
          <p:cNvPr id="121859" name="Rectangle 2"/>
          <p:cNvSpPr>
            <a:spLocks noGrp="1" noRot="1" noChangeAspect="1" noChangeArrowheads="1" noTextEdit="1"/>
          </p:cNvSpPr>
          <p:nvPr>
            <p:ph type="sldImg"/>
          </p:nvPr>
        </p:nvSpPr>
        <p:spPr>
          <a:xfrm>
            <a:off x="90488" y="744538"/>
            <a:ext cx="6618287" cy="3722687"/>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44362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B1E9612-0C9D-4392-9D0B-77AFA57D14E1}" type="slidenum">
              <a:rPr lang="en-US" altLang="de-DE" sz="1300"/>
              <a:pPr eaLnBrk="1" hangingPunct="1">
                <a:spcBef>
                  <a:spcPct val="0"/>
                </a:spcBef>
              </a:pPr>
              <a:t>30</a:t>
            </a:fld>
            <a:endParaRPr lang="en-US" altLang="de-DE" sz="1300"/>
          </a:p>
        </p:txBody>
      </p:sp>
      <p:sp>
        <p:nvSpPr>
          <p:cNvPr id="122883" name="Rectangle 2"/>
          <p:cNvSpPr>
            <a:spLocks noGrp="1" noRot="1" noChangeAspect="1" noChangeArrowheads="1" noTextEdit="1"/>
          </p:cNvSpPr>
          <p:nvPr>
            <p:ph type="sldImg"/>
          </p:nvPr>
        </p:nvSpPr>
        <p:spPr>
          <a:xfrm>
            <a:off x="90488" y="744538"/>
            <a:ext cx="6618287" cy="3722687"/>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81876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8745B7-B2B4-4372-9E6E-C660FCB94569}" type="slidenum">
              <a:rPr lang="en-US" altLang="de-DE" sz="1300"/>
              <a:pPr eaLnBrk="1" hangingPunct="1">
                <a:spcBef>
                  <a:spcPct val="0"/>
                </a:spcBef>
              </a:pPr>
              <a:t>31</a:t>
            </a:fld>
            <a:endParaRPr lang="en-US" altLang="de-DE" sz="1300"/>
          </a:p>
        </p:txBody>
      </p:sp>
      <p:sp>
        <p:nvSpPr>
          <p:cNvPr id="125955" name="Rectangle 2"/>
          <p:cNvSpPr>
            <a:spLocks noGrp="1" noRot="1" noChangeAspect="1" noChangeArrowheads="1" noTextEdit="1"/>
          </p:cNvSpPr>
          <p:nvPr>
            <p:ph type="sldImg"/>
          </p:nvPr>
        </p:nvSpPr>
        <p:spPr>
          <a:xfrm>
            <a:off x="90488" y="744538"/>
            <a:ext cx="6618287" cy="3722687"/>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48867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8745B7-B2B4-4372-9E6E-C660FCB94569}" type="slidenum">
              <a:rPr lang="en-US" altLang="de-DE" sz="1300"/>
              <a:pPr eaLnBrk="1" hangingPunct="1">
                <a:spcBef>
                  <a:spcPct val="0"/>
                </a:spcBef>
              </a:pPr>
              <a:t>32</a:t>
            </a:fld>
            <a:endParaRPr lang="en-US" altLang="de-DE" sz="1300"/>
          </a:p>
        </p:txBody>
      </p:sp>
      <p:sp>
        <p:nvSpPr>
          <p:cNvPr id="125955" name="Rectangle 2"/>
          <p:cNvSpPr>
            <a:spLocks noGrp="1" noRot="1" noChangeAspect="1" noChangeArrowheads="1" noTextEdit="1"/>
          </p:cNvSpPr>
          <p:nvPr>
            <p:ph type="sldImg"/>
          </p:nvPr>
        </p:nvSpPr>
        <p:spPr>
          <a:xfrm>
            <a:off x="90488" y="744538"/>
            <a:ext cx="6618287" cy="3722687"/>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48867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8745B7-B2B4-4372-9E6E-C660FCB94569}" type="slidenum">
              <a:rPr lang="en-US" altLang="de-DE" sz="1300"/>
              <a:pPr eaLnBrk="1" hangingPunct="1">
                <a:spcBef>
                  <a:spcPct val="0"/>
                </a:spcBef>
              </a:pPr>
              <a:t>33</a:t>
            </a:fld>
            <a:endParaRPr lang="en-US" altLang="de-DE" sz="1300"/>
          </a:p>
        </p:txBody>
      </p:sp>
      <p:sp>
        <p:nvSpPr>
          <p:cNvPr id="125955" name="Rectangle 2"/>
          <p:cNvSpPr>
            <a:spLocks noGrp="1" noRot="1" noChangeAspect="1" noChangeArrowheads="1" noTextEdit="1"/>
          </p:cNvSpPr>
          <p:nvPr>
            <p:ph type="sldImg"/>
          </p:nvPr>
        </p:nvSpPr>
        <p:spPr>
          <a:xfrm>
            <a:off x="90488" y="744538"/>
            <a:ext cx="6618287" cy="3722687"/>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48867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E5B4D0A-6C88-4204-9756-9206CC63ABE9}" type="slidenum">
              <a:rPr lang="en-US" altLang="de-DE" sz="1300"/>
              <a:pPr eaLnBrk="1" hangingPunct="1">
                <a:spcBef>
                  <a:spcPct val="0"/>
                </a:spcBef>
              </a:pPr>
              <a:t>34</a:t>
            </a:fld>
            <a:endParaRPr lang="en-US" altLang="de-DE" sz="1300"/>
          </a:p>
        </p:txBody>
      </p:sp>
      <p:sp>
        <p:nvSpPr>
          <p:cNvPr id="13005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01393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E5B4D0A-6C88-4204-9756-9206CC63ABE9}" type="slidenum">
              <a:rPr lang="en-US" altLang="de-DE" sz="1300"/>
              <a:pPr eaLnBrk="1" hangingPunct="1">
                <a:spcBef>
                  <a:spcPct val="0"/>
                </a:spcBef>
              </a:pPr>
              <a:t>35</a:t>
            </a:fld>
            <a:endParaRPr lang="en-US" altLang="de-DE" sz="1300"/>
          </a:p>
        </p:txBody>
      </p:sp>
      <p:sp>
        <p:nvSpPr>
          <p:cNvPr id="13005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01393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E5B4D0A-6C88-4204-9756-9206CC63ABE9}" type="slidenum">
              <a:rPr lang="en-US" altLang="de-DE" sz="1300"/>
              <a:pPr eaLnBrk="1" hangingPunct="1">
                <a:spcBef>
                  <a:spcPct val="0"/>
                </a:spcBef>
              </a:pPr>
              <a:t>36</a:t>
            </a:fld>
            <a:endParaRPr lang="en-US" altLang="de-DE" sz="1300"/>
          </a:p>
        </p:txBody>
      </p:sp>
      <p:sp>
        <p:nvSpPr>
          <p:cNvPr id="13005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01393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E5B4D0A-6C88-4204-9756-9206CC63ABE9}" type="slidenum">
              <a:rPr lang="en-US" altLang="de-DE" sz="1300"/>
              <a:pPr eaLnBrk="1" hangingPunct="1">
                <a:spcBef>
                  <a:spcPct val="0"/>
                </a:spcBef>
              </a:pPr>
              <a:t>37</a:t>
            </a:fld>
            <a:endParaRPr lang="en-US" altLang="de-DE" sz="1300"/>
          </a:p>
        </p:txBody>
      </p:sp>
      <p:sp>
        <p:nvSpPr>
          <p:cNvPr id="13005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01393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74D681-00BB-4571-8732-8B299C312BA0}" type="slidenum">
              <a:rPr lang="en-US" altLang="de-DE" sz="1300"/>
              <a:pPr eaLnBrk="1" hangingPunct="1">
                <a:spcBef>
                  <a:spcPct val="0"/>
                </a:spcBef>
              </a:pPr>
              <a:t>38</a:t>
            </a:fld>
            <a:endParaRPr lang="en-US" altLang="de-DE" sz="1300"/>
          </a:p>
        </p:txBody>
      </p:sp>
      <p:sp>
        <p:nvSpPr>
          <p:cNvPr id="1331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31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63663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74D681-00BB-4571-8732-8B299C312BA0}" type="slidenum">
              <a:rPr lang="en-US" altLang="de-DE" sz="1300"/>
              <a:pPr eaLnBrk="1" hangingPunct="1">
                <a:spcBef>
                  <a:spcPct val="0"/>
                </a:spcBef>
              </a:pPr>
              <a:t>39</a:t>
            </a:fld>
            <a:endParaRPr lang="en-US" altLang="de-DE" sz="1300"/>
          </a:p>
        </p:txBody>
      </p:sp>
      <p:sp>
        <p:nvSpPr>
          <p:cNvPr id="1331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31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63663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74D681-00BB-4571-8732-8B299C312BA0}" type="slidenum">
              <a:rPr lang="en-US" altLang="de-DE" sz="1300"/>
              <a:pPr eaLnBrk="1" hangingPunct="1">
                <a:spcBef>
                  <a:spcPct val="0"/>
                </a:spcBef>
              </a:pPr>
              <a:t>40</a:t>
            </a:fld>
            <a:endParaRPr lang="en-US" altLang="de-DE" sz="1300"/>
          </a:p>
        </p:txBody>
      </p:sp>
      <p:sp>
        <p:nvSpPr>
          <p:cNvPr id="1331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31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63663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2DAE89-31BF-403A-AE47-85A47ED177E2}" type="slidenum">
              <a:rPr lang="en-US" altLang="de-DE" sz="1300"/>
              <a:pPr eaLnBrk="1" hangingPunct="1">
                <a:spcBef>
                  <a:spcPct val="0"/>
                </a:spcBef>
              </a:pPr>
              <a:t>41</a:t>
            </a:fld>
            <a:endParaRPr lang="en-US" altLang="de-DE" sz="1300"/>
          </a:p>
        </p:txBody>
      </p:sp>
      <p:sp>
        <p:nvSpPr>
          <p:cNvPr id="134147" name="Rectangle 2"/>
          <p:cNvSpPr>
            <a:spLocks noGrp="1" noRot="1" noChangeAspect="1" noChangeArrowheads="1" noTextEdit="1"/>
          </p:cNvSpPr>
          <p:nvPr>
            <p:ph type="sldImg"/>
          </p:nvPr>
        </p:nvSpPr>
        <p:spPr>
          <a:xfrm>
            <a:off x="90488" y="744538"/>
            <a:ext cx="6618287" cy="3722687"/>
          </a:xfrm>
          <a:ln/>
        </p:spPr>
      </p:sp>
      <p:sp>
        <p:nvSpPr>
          <p:cNvPr id="134148" name="Rectangle 3"/>
          <p:cNvSpPr>
            <a:spLocks noGrp="1" noChangeArrowheads="1"/>
          </p:cNvSpPr>
          <p:nvPr>
            <p:ph type="body" idx="1"/>
          </p:nvPr>
        </p:nvSpPr>
        <p:spPr>
          <a:xfrm>
            <a:off x="904875" y="4714875"/>
            <a:ext cx="498792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819975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8D1310A-5AC9-4AA0-B585-7A7B2D5B37A7}" type="slidenum">
              <a:rPr lang="en-US" altLang="de-DE" sz="1300"/>
              <a:pPr eaLnBrk="1" hangingPunct="1">
                <a:spcBef>
                  <a:spcPct val="0"/>
                </a:spcBef>
              </a:pPr>
              <a:t>42</a:t>
            </a:fld>
            <a:endParaRPr lang="en-US" altLang="de-DE" sz="1300"/>
          </a:p>
        </p:txBody>
      </p:sp>
      <p:sp>
        <p:nvSpPr>
          <p:cNvPr id="136195" name="Rectangle 2"/>
          <p:cNvSpPr>
            <a:spLocks noGrp="1" noRot="1" noChangeAspect="1" noChangeArrowheads="1" noTextEdit="1"/>
          </p:cNvSpPr>
          <p:nvPr>
            <p:ph type="sldImg"/>
          </p:nvPr>
        </p:nvSpPr>
        <p:spPr>
          <a:xfrm>
            <a:off x="90488" y="744538"/>
            <a:ext cx="6618287" cy="3722687"/>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41768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8D1310A-5AC9-4AA0-B585-7A7B2D5B37A7}" type="slidenum">
              <a:rPr lang="en-US" altLang="de-DE" sz="1300"/>
              <a:pPr eaLnBrk="1" hangingPunct="1">
                <a:spcBef>
                  <a:spcPct val="0"/>
                </a:spcBef>
              </a:pPr>
              <a:t>43</a:t>
            </a:fld>
            <a:endParaRPr lang="en-US" altLang="de-DE" sz="1300"/>
          </a:p>
        </p:txBody>
      </p:sp>
      <p:sp>
        <p:nvSpPr>
          <p:cNvPr id="136195" name="Rectangle 2"/>
          <p:cNvSpPr>
            <a:spLocks noGrp="1" noRot="1" noChangeAspect="1" noChangeArrowheads="1" noTextEdit="1"/>
          </p:cNvSpPr>
          <p:nvPr>
            <p:ph type="sldImg"/>
          </p:nvPr>
        </p:nvSpPr>
        <p:spPr>
          <a:xfrm>
            <a:off x="90488" y="744538"/>
            <a:ext cx="6618287" cy="3722687"/>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41768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19BA9F1-E312-49AE-8023-3642730F6D9A}" type="slidenum">
              <a:rPr lang="en-US" altLang="de-DE" sz="1300"/>
              <a:pPr eaLnBrk="1" hangingPunct="1">
                <a:spcBef>
                  <a:spcPct val="0"/>
                </a:spcBef>
              </a:pPr>
              <a:t>44</a:t>
            </a:fld>
            <a:endParaRPr lang="en-US" altLang="de-DE" sz="1300"/>
          </a:p>
        </p:txBody>
      </p:sp>
      <p:sp>
        <p:nvSpPr>
          <p:cNvPr id="13721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559423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6C57C0-9701-40B5-8E7C-A891AD459B0C}" type="slidenum">
              <a:rPr lang="en-US" altLang="de-DE" sz="1300"/>
              <a:pPr eaLnBrk="1" hangingPunct="1">
                <a:spcBef>
                  <a:spcPct val="0"/>
                </a:spcBef>
              </a:pPr>
              <a:t>45</a:t>
            </a:fld>
            <a:endParaRPr lang="en-US" altLang="de-DE" sz="1300"/>
          </a:p>
        </p:txBody>
      </p:sp>
      <p:sp>
        <p:nvSpPr>
          <p:cNvPr id="13824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92191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2FE39AA-FBE4-4812-941D-D3AA7471B681}" type="slidenum">
              <a:rPr lang="en-US" altLang="de-DE" sz="1300"/>
              <a:pPr eaLnBrk="1" hangingPunct="1">
                <a:spcBef>
                  <a:spcPct val="0"/>
                </a:spcBef>
              </a:pPr>
              <a:t>46</a:t>
            </a:fld>
            <a:endParaRPr lang="en-US" altLang="de-DE" sz="1300"/>
          </a:p>
        </p:txBody>
      </p:sp>
      <p:sp>
        <p:nvSpPr>
          <p:cNvPr id="13926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926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75314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1E1BEA6-6630-4C98-BD1C-DDEB2504C858}" type="slidenum">
              <a:rPr lang="en-US" altLang="de-DE" sz="1300"/>
              <a:pPr eaLnBrk="1" hangingPunct="1">
                <a:spcBef>
                  <a:spcPct val="0"/>
                </a:spcBef>
              </a:pPr>
              <a:t>47</a:t>
            </a:fld>
            <a:endParaRPr lang="en-US" altLang="de-DE" sz="1300"/>
          </a:p>
        </p:txBody>
      </p:sp>
      <p:sp>
        <p:nvSpPr>
          <p:cNvPr id="14029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32153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C1715F0-28EA-4A0F-A954-2497045321C1}" type="slidenum">
              <a:rPr lang="en-US" altLang="de-DE" sz="1300"/>
              <a:pPr eaLnBrk="1" hangingPunct="1">
                <a:spcBef>
                  <a:spcPct val="0"/>
                </a:spcBef>
              </a:pPr>
              <a:t>48</a:t>
            </a:fld>
            <a:endParaRPr lang="en-US" altLang="de-DE" sz="1300"/>
          </a:p>
        </p:txBody>
      </p:sp>
      <p:sp>
        <p:nvSpPr>
          <p:cNvPr id="141315"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41316"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30076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965DFFD-F2E7-4FC9-B754-650F689C0B29}" type="slidenum">
              <a:rPr lang="en-US" altLang="de-DE" sz="1300"/>
              <a:pPr eaLnBrk="1" hangingPunct="1">
                <a:spcBef>
                  <a:spcPct val="0"/>
                </a:spcBef>
              </a:pPr>
              <a:t>49</a:t>
            </a:fld>
            <a:endParaRPr lang="en-US" altLang="de-DE" sz="1300"/>
          </a:p>
        </p:txBody>
      </p:sp>
      <p:sp>
        <p:nvSpPr>
          <p:cNvPr id="14233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672328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03213" y="585788"/>
            <a:ext cx="5557837"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53A496F-F86F-4A22-960B-8392E001BAEF}" type="slidenum">
              <a:rPr lang="en-US" altLang="de-DE" sz="1300"/>
              <a:pPr eaLnBrk="1" hangingPunct="1">
                <a:spcBef>
                  <a:spcPct val="0"/>
                </a:spcBef>
              </a:pPr>
              <a:t>51</a:t>
            </a:fld>
            <a:endParaRPr lang="en-US" altLang="de-DE" sz="1300"/>
          </a:p>
        </p:txBody>
      </p:sp>
      <p:sp>
        <p:nvSpPr>
          <p:cNvPr id="144387" name="Rectangle 2"/>
          <p:cNvSpPr>
            <a:spLocks noGrp="1" noRot="1" noChangeAspect="1" noChangeArrowheads="1" noTextEdit="1"/>
          </p:cNvSpPr>
          <p:nvPr>
            <p:ph type="sldImg"/>
          </p:nvPr>
        </p:nvSpPr>
        <p:spPr>
          <a:xfrm>
            <a:off x="90488" y="744538"/>
            <a:ext cx="6618287" cy="3722687"/>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65593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BD7A51-FD1B-48C8-B9A1-36ADCBE77908}" type="slidenum">
              <a:rPr lang="en-US" altLang="de-DE" sz="1300"/>
              <a:pPr eaLnBrk="1" hangingPunct="1">
                <a:spcBef>
                  <a:spcPct val="0"/>
                </a:spcBef>
              </a:pPr>
              <a:t>52</a:t>
            </a:fld>
            <a:endParaRPr lang="en-US" altLang="de-DE" sz="1300"/>
          </a:p>
        </p:txBody>
      </p:sp>
      <p:sp>
        <p:nvSpPr>
          <p:cNvPr id="145411" name="Rectangle 2"/>
          <p:cNvSpPr>
            <a:spLocks noGrp="1" noRot="1" noChangeAspect="1" noChangeArrowheads="1" noTextEdit="1"/>
          </p:cNvSpPr>
          <p:nvPr>
            <p:ph type="sldImg"/>
          </p:nvPr>
        </p:nvSpPr>
        <p:spPr>
          <a:xfrm>
            <a:off x="90488" y="744538"/>
            <a:ext cx="6618287" cy="3722687"/>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17586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DE52B9F-58C3-46C2-8317-45E03CA86EC2}" type="slidenum">
              <a:rPr lang="en-US" altLang="de-DE" sz="1300"/>
              <a:pPr eaLnBrk="1" hangingPunct="1">
                <a:spcBef>
                  <a:spcPct val="0"/>
                </a:spcBef>
              </a:pPr>
              <a:t>53</a:t>
            </a:fld>
            <a:endParaRPr lang="en-US" altLang="de-DE" sz="1300"/>
          </a:p>
        </p:txBody>
      </p:sp>
      <p:sp>
        <p:nvSpPr>
          <p:cNvPr id="146435" name="Rectangle 2"/>
          <p:cNvSpPr>
            <a:spLocks noGrp="1" noRot="1" noChangeAspect="1" noChangeArrowheads="1" noTextEdit="1"/>
          </p:cNvSpPr>
          <p:nvPr>
            <p:ph type="sldImg"/>
          </p:nvPr>
        </p:nvSpPr>
        <p:spPr>
          <a:xfrm>
            <a:off x="90488" y="744538"/>
            <a:ext cx="6618287" cy="3722687"/>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7144435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6D05BF-8202-4D25-96CC-5FDF482E990B}" type="slidenum">
              <a:rPr lang="en-US" altLang="de-DE" sz="1300"/>
              <a:pPr eaLnBrk="1" hangingPunct="1">
                <a:spcBef>
                  <a:spcPct val="0"/>
                </a:spcBef>
              </a:pPr>
              <a:t>54</a:t>
            </a:fld>
            <a:endParaRPr lang="en-US" altLang="de-DE" sz="1300"/>
          </a:p>
        </p:txBody>
      </p:sp>
      <p:sp>
        <p:nvSpPr>
          <p:cNvPr id="14745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232483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5821603-2177-45E4-9CDF-3080C4598D34}" type="slidenum">
              <a:rPr lang="en-US" altLang="de-DE" sz="1300"/>
              <a:pPr eaLnBrk="1" hangingPunct="1">
                <a:spcBef>
                  <a:spcPct val="0"/>
                </a:spcBef>
              </a:pPr>
              <a:t>55</a:t>
            </a:fld>
            <a:endParaRPr lang="en-US" altLang="de-DE" sz="1300"/>
          </a:p>
        </p:txBody>
      </p:sp>
      <p:sp>
        <p:nvSpPr>
          <p:cNvPr id="148483" name="Rectangle 2"/>
          <p:cNvSpPr>
            <a:spLocks noGrp="1" noRot="1" noChangeAspect="1" noChangeArrowheads="1" noTextEdit="1"/>
          </p:cNvSpPr>
          <p:nvPr>
            <p:ph type="sldImg"/>
          </p:nvPr>
        </p:nvSpPr>
        <p:spPr>
          <a:xfrm>
            <a:off x="90488" y="744538"/>
            <a:ext cx="6618287" cy="3722687"/>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122988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7C72FA-8C83-4962-9349-9D222697E9FA}" type="slidenum">
              <a:rPr lang="en-US" altLang="de-DE" sz="1300"/>
              <a:pPr eaLnBrk="1" hangingPunct="1">
                <a:spcBef>
                  <a:spcPct val="0"/>
                </a:spcBef>
              </a:pPr>
              <a:t>56</a:t>
            </a:fld>
            <a:endParaRPr lang="en-US" altLang="de-DE" sz="1300"/>
          </a:p>
        </p:txBody>
      </p:sp>
      <p:sp>
        <p:nvSpPr>
          <p:cNvPr id="14950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929906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564C27-7C7D-4D49-A44E-5AE49A60586C}" type="slidenum">
              <a:rPr lang="en-US" altLang="de-DE" sz="1300"/>
              <a:pPr eaLnBrk="1" hangingPunct="1">
                <a:spcBef>
                  <a:spcPct val="0"/>
                </a:spcBef>
              </a:pPr>
              <a:t>57</a:t>
            </a:fld>
            <a:endParaRPr lang="en-US" altLang="de-DE" sz="1300"/>
          </a:p>
        </p:txBody>
      </p:sp>
      <p:sp>
        <p:nvSpPr>
          <p:cNvPr id="15053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4735740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C5004F0-AC81-43EF-871B-36A5DE6CFA84}" type="slidenum">
              <a:rPr lang="en-US" altLang="de-DE" sz="1300"/>
              <a:pPr eaLnBrk="1" hangingPunct="1">
                <a:spcBef>
                  <a:spcPct val="0"/>
                </a:spcBef>
              </a:pPr>
              <a:t>58</a:t>
            </a:fld>
            <a:endParaRPr lang="en-US" altLang="de-DE" sz="1300"/>
          </a:p>
        </p:txBody>
      </p:sp>
      <p:sp>
        <p:nvSpPr>
          <p:cNvPr id="15155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202999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3C73E6-6D12-4740-87BC-DEF8800BCB2E}" type="slidenum">
              <a:rPr lang="en-US" altLang="de-DE" sz="1300"/>
              <a:pPr eaLnBrk="1" hangingPunct="1">
                <a:spcBef>
                  <a:spcPct val="0"/>
                </a:spcBef>
              </a:pPr>
              <a:t>59</a:t>
            </a:fld>
            <a:endParaRPr lang="en-US" altLang="de-DE" sz="1300"/>
          </a:p>
        </p:txBody>
      </p:sp>
      <p:sp>
        <p:nvSpPr>
          <p:cNvPr id="152579" name="Rectangle 2"/>
          <p:cNvSpPr>
            <a:spLocks noGrp="1" noRot="1" noChangeAspect="1" noChangeArrowheads="1" noTextEdit="1"/>
          </p:cNvSpPr>
          <p:nvPr>
            <p:ph type="sldImg"/>
          </p:nvPr>
        </p:nvSpPr>
        <p:spPr>
          <a:xfrm>
            <a:off x="90488" y="744538"/>
            <a:ext cx="6618287" cy="3722687"/>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953491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D01D596-5035-415A-91E4-D3606126B998}" type="slidenum">
              <a:rPr lang="en-US" altLang="de-DE" sz="1300"/>
              <a:pPr eaLnBrk="1" hangingPunct="1">
                <a:spcBef>
                  <a:spcPct val="0"/>
                </a:spcBef>
              </a:pPr>
              <a:t>60</a:t>
            </a:fld>
            <a:endParaRPr lang="en-US" altLang="de-DE" sz="1300"/>
          </a:p>
        </p:txBody>
      </p:sp>
      <p:sp>
        <p:nvSpPr>
          <p:cNvPr id="153603"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53604"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339768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BDE149D-9AEA-44C5-8B88-D8E1A444485B}" type="slidenum">
              <a:rPr lang="en-US" altLang="de-DE" sz="1300"/>
              <a:pPr eaLnBrk="1" hangingPunct="1">
                <a:spcBef>
                  <a:spcPct val="0"/>
                </a:spcBef>
              </a:pPr>
              <a:t>61</a:t>
            </a:fld>
            <a:endParaRPr lang="en-US" altLang="de-DE" sz="1300"/>
          </a:p>
        </p:txBody>
      </p:sp>
      <p:sp>
        <p:nvSpPr>
          <p:cNvPr id="154627"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54628"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904873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35D94A-B717-400D-BDA7-7E8C3224B2A3}" type="slidenum">
              <a:rPr lang="en-US" altLang="de-DE" sz="1300"/>
              <a:pPr eaLnBrk="1" hangingPunct="1">
                <a:spcBef>
                  <a:spcPct val="0"/>
                </a:spcBef>
              </a:pPr>
              <a:t>62</a:t>
            </a:fld>
            <a:endParaRPr lang="en-US" altLang="de-DE" sz="1300"/>
          </a:p>
        </p:txBody>
      </p:sp>
      <p:sp>
        <p:nvSpPr>
          <p:cNvPr id="15565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777968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507697-F9E3-45B1-B8FC-7A415074EE0C}" type="slidenum">
              <a:rPr lang="en-US" altLang="de-DE" sz="1300"/>
              <a:pPr eaLnBrk="1" hangingPunct="1">
                <a:spcBef>
                  <a:spcPct val="0"/>
                </a:spcBef>
              </a:pPr>
              <a:t>63</a:t>
            </a:fld>
            <a:endParaRPr lang="en-US" altLang="de-DE" sz="1300"/>
          </a:p>
        </p:txBody>
      </p:sp>
      <p:sp>
        <p:nvSpPr>
          <p:cNvPr id="15667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667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363328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AF618A5-9E13-48F0-BA16-95E9B7BC2DF2}" type="slidenum">
              <a:rPr lang="en-US" altLang="de-DE" sz="1300"/>
              <a:pPr eaLnBrk="1" hangingPunct="1">
                <a:spcBef>
                  <a:spcPct val="0"/>
                </a:spcBef>
              </a:pPr>
              <a:t>64</a:t>
            </a:fld>
            <a:endParaRPr lang="en-US" altLang="de-DE" sz="1300"/>
          </a:p>
        </p:txBody>
      </p:sp>
      <p:sp>
        <p:nvSpPr>
          <p:cNvPr id="15769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706488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DA46AA-F14C-46BE-AAD1-0962CDD07FCA}" type="slidenum">
              <a:rPr lang="en-US" altLang="de-DE" sz="1300"/>
              <a:pPr eaLnBrk="1" hangingPunct="1">
                <a:spcBef>
                  <a:spcPct val="0"/>
                </a:spcBef>
              </a:pPr>
              <a:t>65</a:t>
            </a:fld>
            <a:endParaRPr lang="en-US" altLang="de-DE" sz="1300"/>
          </a:p>
        </p:txBody>
      </p:sp>
      <p:sp>
        <p:nvSpPr>
          <p:cNvPr id="1587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7719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6DE17D-851D-4442-97CE-65B4D120EBF8}" type="slidenum">
              <a:rPr lang="en-US" altLang="de-DE" sz="1300"/>
              <a:pPr eaLnBrk="1" hangingPunct="1">
                <a:spcBef>
                  <a:spcPct val="0"/>
                </a:spcBef>
              </a:pPr>
              <a:t>66</a:t>
            </a:fld>
            <a:endParaRPr lang="en-US" altLang="de-DE" sz="1300"/>
          </a:p>
        </p:txBody>
      </p:sp>
      <p:sp>
        <p:nvSpPr>
          <p:cNvPr id="15974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509085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3105A9A-9183-4DB0-8977-C16419385E69}" type="slidenum">
              <a:rPr lang="en-US" altLang="de-DE" sz="1300"/>
              <a:pPr eaLnBrk="1" hangingPunct="1">
                <a:spcBef>
                  <a:spcPct val="0"/>
                </a:spcBef>
              </a:pPr>
              <a:t>67</a:t>
            </a:fld>
            <a:endParaRPr lang="en-US" altLang="de-DE" sz="1300"/>
          </a:p>
        </p:txBody>
      </p:sp>
      <p:sp>
        <p:nvSpPr>
          <p:cNvPr id="16077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916681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30C773F-05D1-4FB0-9912-14FDE726E437}" type="slidenum">
              <a:rPr lang="en-US" altLang="de-DE" sz="1300"/>
              <a:pPr eaLnBrk="1" hangingPunct="1">
                <a:spcBef>
                  <a:spcPct val="0"/>
                </a:spcBef>
              </a:pPr>
              <a:t>68</a:t>
            </a:fld>
            <a:endParaRPr lang="en-US" altLang="de-DE" sz="1300"/>
          </a:p>
        </p:txBody>
      </p:sp>
      <p:sp>
        <p:nvSpPr>
          <p:cNvPr id="16179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053994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B4A92F-4D24-4ED7-9C88-24528634094D}" type="slidenum">
              <a:rPr lang="en-US" altLang="de-DE" sz="1300"/>
              <a:pPr eaLnBrk="1" hangingPunct="1">
                <a:spcBef>
                  <a:spcPct val="0"/>
                </a:spcBef>
              </a:pPr>
              <a:t>69</a:t>
            </a:fld>
            <a:endParaRPr lang="en-US" altLang="de-DE" sz="1300"/>
          </a:p>
        </p:txBody>
      </p:sp>
      <p:sp>
        <p:nvSpPr>
          <p:cNvPr id="162819" name="Rectangle 2"/>
          <p:cNvSpPr>
            <a:spLocks noGrp="1" noRot="1" noChangeAspect="1" noChangeArrowheads="1" noTextEdit="1"/>
          </p:cNvSpPr>
          <p:nvPr>
            <p:ph type="sldImg"/>
          </p:nvPr>
        </p:nvSpPr>
        <p:spPr>
          <a:xfrm>
            <a:off x="90488" y="744538"/>
            <a:ext cx="6618287" cy="3722687"/>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425258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35914D2-67E4-427E-863E-D7AC1678291A}" type="slidenum">
              <a:rPr lang="en-US" altLang="de-DE" sz="1300"/>
              <a:pPr eaLnBrk="1" hangingPunct="1">
                <a:spcBef>
                  <a:spcPct val="0"/>
                </a:spcBef>
              </a:pPr>
              <a:t>70</a:t>
            </a:fld>
            <a:endParaRPr lang="en-US" altLang="de-DE" sz="1300"/>
          </a:p>
        </p:txBody>
      </p:sp>
      <p:sp>
        <p:nvSpPr>
          <p:cNvPr id="16384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002938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3167968-7F60-4020-8DA6-D24051D6EF14}" type="slidenum">
              <a:rPr lang="en-US" altLang="de-DE" sz="1300"/>
              <a:pPr eaLnBrk="1" hangingPunct="1">
                <a:spcBef>
                  <a:spcPct val="0"/>
                </a:spcBef>
              </a:pPr>
              <a:t>71</a:t>
            </a:fld>
            <a:endParaRPr lang="en-US" altLang="de-DE" sz="1300"/>
          </a:p>
        </p:txBody>
      </p:sp>
      <p:sp>
        <p:nvSpPr>
          <p:cNvPr id="16486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260373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FC7F924-359F-44E6-80FD-F49DF6349A6F}" type="slidenum">
              <a:rPr lang="en-US" altLang="de-DE" sz="1300"/>
              <a:pPr eaLnBrk="1" hangingPunct="1">
                <a:spcBef>
                  <a:spcPct val="0"/>
                </a:spcBef>
              </a:pPr>
              <a:t>72</a:t>
            </a:fld>
            <a:endParaRPr lang="en-US" altLang="de-DE" sz="1300"/>
          </a:p>
        </p:txBody>
      </p:sp>
      <p:sp>
        <p:nvSpPr>
          <p:cNvPr id="16589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697035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DA9782B-40DE-43E6-9DC5-B49464B57F22}" type="slidenum">
              <a:rPr lang="en-US" altLang="de-DE" sz="1300"/>
              <a:pPr eaLnBrk="1" hangingPunct="1">
                <a:spcBef>
                  <a:spcPct val="0"/>
                </a:spcBef>
              </a:pPr>
              <a:t>73</a:t>
            </a:fld>
            <a:endParaRPr lang="en-US" altLang="de-DE" sz="1300"/>
          </a:p>
        </p:txBody>
      </p:sp>
      <p:sp>
        <p:nvSpPr>
          <p:cNvPr id="166915" name="Rectangle 2"/>
          <p:cNvSpPr>
            <a:spLocks noGrp="1" noRot="1" noChangeAspect="1" noChangeArrowheads="1" noTextEdit="1"/>
          </p:cNvSpPr>
          <p:nvPr>
            <p:ph type="sldImg"/>
          </p:nvPr>
        </p:nvSpPr>
        <p:spPr>
          <a:xfrm>
            <a:off x="90488" y="744538"/>
            <a:ext cx="6618287" cy="3722687"/>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517779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17A6609-D8A5-45AD-B244-54DE44F3A1B8}" type="slidenum">
              <a:rPr lang="en-US" altLang="de-DE" sz="1300"/>
              <a:pPr eaLnBrk="1" hangingPunct="1">
                <a:spcBef>
                  <a:spcPct val="0"/>
                </a:spcBef>
              </a:pPr>
              <a:t>74</a:t>
            </a:fld>
            <a:endParaRPr lang="en-US" altLang="de-DE" sz="1300"/>
          </a:p>
        </p:txBody>
      </p:sp>
      <p:sp>
        <p:nvSpPr>
          <p:cNvPr id="16793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342886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A9906CC-0640-4E41-88C8-D9CB38DE2962}" type="slidenum">
              <a:rPr lang="en-US" altLang="de-DE" sz="1300"/>
              <a:pPr eaLnBrk="1" hangingPunct="1">
                <a:spcBef>
                  <a:spcPct val="0"/>
                </a:spcBef>
              </a:pPr>
              <a:t>75</a:t>
            </a:fld>
            <a:endParaRPr lang="en-US" altLang="de-DE" sz="1300"/>
          </a:p>
        </p:txBody>
      </p:sp>
      <p:sp>
        <p:nvSpPr>
          <p:cNvPr id="16896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896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121537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20DFE9-A0CA-4C02-8E6E-9689DA3FA728}" type="slidenum">
              <a:rPr lang="en-US" altLang="de-DE" sz="1300"/>
              <a:pPr eaLnBrk="1" hangingPunct="1">
                <a:spcBef>
                  <a:spcPct val="0"/>
                </a:spcBef>
              </a:pPr>
              <a:t>76</a:t>
            </a:fld>
            <a:endParaRPr lang="en-US" altLang="de-DE" sz="1300"/>
          </a:p>
        </p:txBody>
      </p:sp>
      <p:sp>
        <p:nvSpPr>
          <p:cNvPr id="17203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203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179833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20DFE9-A0CA-4C02-8E6E-9689DA3FA728}" type="slidenum">
              <a:rPr lang="en-US" altLang="de-DE" sz="1300"/>
              <a:pPr eaLnBrk="1" hangingPunct="1">
                <a:spcBef>
                  <a:spcPct val="0"/>
                </a:spcBef>
              </a:pPr>
              <a:t>77</a:t>
            </a:fld>
            <a:endParaRPr lang="en-US" altLang="de-DE" sz="1300"/>
          </a:p>
        </p:txBody>
      </p:sp>
      <p:sp>
        <p:nvSpPr>
          <p:cNvPr id="17203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203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179833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20DFE9-A0CA-4C02-8E6E-9689DA3FA728}" type="slidenum">
              <a:rPr lang="en-US" altLang="de-DE" sz="1300"/>
              <a:pPr eaLnBrk="1" hangingPunct="1">
                <a:spcBef>
                  <a:spcPct val="0"/>
                </a:spcBef>
              </a:pPr>
              <a:t>78</a:t>
            </a:fld>
            <a:endParaRPr lang="en-US" altLang="de-DE" sz="1300"/>
          </a:p>
        </p:txBody>
      </p:sp>
      <p:sp>
        <p:nvSpPr>
          <p:cNvPr id="17203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203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179833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AD52DE-ECBC-401A-8E58-61E6F46F63EB}" type="slidenum">
              <a:rPr lang="en-US" altLang="de-DE" sz="1300"/>
              <a:pPr eaLnBrk="1" hangingPunct="1">
                <a:spcBef>
                  <a:spcPct val="0"/>
                </a:spcBef>
              </a:pPr>
              <a:t>79</a:t>
            </a:fld>
            <a:endParaRPr lang="en-US" altLang="de-DE" sz="1300"/>
          </a:p>
        </p:txBody>
      </p:sp>
      <p:sp>
        <p:nvSpPr>
          <p:cNvPr id="175107" name="Rectangle 2"/>
          <p:cNvSpPr>
            <a:spLocks noGrp="1" noRot="1" noChangeAspect="1" noChangeArrowheads="1" noTextEdit="1"/>
          </p:cNvSpPr>
          <p:nvPr>
            <p:ph type="sldImg"/>
          </p:nvPr>
        </p:nvSpPr>
        <p:spPr>
          <a:xfrm>
            <a:off x="90488" y="744538"/>
            <a:ext cx="6618287"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349441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AD52DE-ECBC-401A-8E58-61E6F46F63EB}" type="slidenum">
              <a:rPr lang="en-US" altLang="de-DE" sz="1300"/>
              <a:pPr eaLnBrk="1" hangingPunct="1">
                <a:spcBef>
                  <a:spcPct val="0"/>
                </a:spcBef>
              </a:pPr>
              <a:t>80</a:t>
            </a:fld>
            <a:endParaRPr lang="en-US" altLang="de-DE" sz="1300"/>
          </a:p>
        </p:txBody>
      </p:sp>
      <p:sp>
        <p:nvSpPr>
          <p:cNvPr id="175107" name="Rectangle 2"/>
          <p:cNvSpPr>
            <a:spLocks noGrp="1" noRot="1" noChangeAspect="1" noChangeArrowheads="1" noTextEdit="1"/>
          </p:cNvSpPr>
          <p:nvPr>
            <p:ph type="sldImg"/>
          </p:nvPr>
        </p:nvSpPr>
        <p:spPr>
          <a:xfrm>
            <a:off x="90488" y="744538"/>
            <a:ext cx="6618287"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349441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AD52DE-ECBC-401A-8E58-61E6F46F63EB}" type="slidenum">
              <a:rPr lang="en-US" altLang="de-DE" sz="1300"/>
              <a:pPr eaLnBrk="1" hangingPunct="1">
                <a:spcBef>
                  <a:spcPct val="0"/>
                </a:spcBef>
              </a:pPr>
              <a:t>81</a:t>
            </a:fld>
            <a:endParaRPr lang="en-US" altLang="de-DE" sz="1300"/>
          </a:p>
        </p:txBody>
      </p:sp>
      <p:sp>
        <p:nvSpPr>
          <p:cNvPr id="175107" name="Rectangle 2"/>
          <p:cNvSpPr>
            <a:spLocks noGrp="1" noRot="1" noChangeAspect="1" noChangeArrowheads="1" noTextEdit="1"/>
          </p:cNvSpPr>
          <p:nvPr>
            <p:ph type="sldImg"/>
          </p:nvPr>
        </p:nvSpPr>
        <p:spPr>
          <a:xfrm>
            <a:off x="90488" y="744538"/>
            <a:ext cx="6618287"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349441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8A4FD4-D3A0-44FC-8305-90ABD7AE21FD}" type="slidenum">
              <a:rPr lang="en-US" altLang="de-DE" sz="1300"/>
              <a:pPr eaLnBrk="1" hangingPunct="1">
                <a:spcBef>
                  <a:spcPct val="0"/>
                </a:spcBef>
              </a:pPr>
              <a:t>83</a:t>
            </a:fld>
            <a:endParaRPr lang="en-US" altLang="de-DE" sz="1300"/>
          </a:p>
        </p:txBody>
      </p:sp>
      <p:sp>
        <p:nvSpPr>
          <p:cNvPr id="177155" name="Rectangle 2"/>
          <p:cNvSpPr>
            <a:spLocks noGrp="1" noRot="1" noChangeAspect="1" noChangeArrowheads="1" noTextEdit="1"/>
          </p:cNvSpPr>
          <p:nvPr>
            <p:ph type="sldImg"/>
          </p:nvPr>
        </p:nvSpPr>
        <p:spPr>
          <a:xfrm>
            <a:off x="90488" y="744538"/>
            <a:ext cx="6618287"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480450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E31C02-385E-4396-B706-706D35DE82D5}" type="slidenum">
              <a:rPr lang="en-US" altLang="de-DE" sz="1300"/>
              <a:pPr eaLnBrk="1" hangingPunct="1">
                <a:spcBef>
                  <a:spcPct val="0"/>
                </a:spcBef>
              </a:pPr>
              <a:t>84</a:t>
            </a:fld>
            <a:endParaRPr lang="en-US" altLang="de-DE" sz="1300"/>
          </a:p>
        </p:txBody>
      </p:sp>
      <p:sp>
        <p:nvSpPr>
          <p:cNvPr id="178179" name="Rectangle 2"/>
          <p:cNvSpPr>
            <a:spLocks noGrp="1" noRot="1" noChangeAspect="1" noChangeArrowheads="1" noTextEdit="1"/>
          </p:cNvSpPr>
          <p:nvPr>
            <p:ph type="sldImg"/>
          </p:nvPr>
        </p:nvSpPr>
        <p:spPr>
          <a:xfrm>
            <a:off x="90488" y="744538"/>
            <a:ext cx="6616700"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132666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427050-42D9-4F48-B21A-62FAAD6B942B}" type="slidenum">
              <a:rPr lang="en-US" altLang="de-DE" sz="1300"/>
              <a:pPr eaLnBrk="1" hangingPunct="1">
                <a:spcBef>
                  <a:spcPct val="0"/>
                </a:spcBef>
              </a:pPr>
              <a:t>85</a:t>
            </a:fld>
            <a:endParaRPr lang="en-US" altLang="de-DE" sz="1300"/>
          </a:p>
        </p:txBody>
      </p:sp>
      <p:sp>
        <p:nvSpPr>
          <p:cNvPr id="179203" name="Rectangle 2"/>
          <p:cNvSpPr>
            <a:spLocks noGrp="1" noRot="1" noChangeAspect="1" noChangeArrowheads="1" noTextEdit="1"/>
          </p:cNvSpPr>
          <p:nvPr>
            <p:ph type="sldImg"/>
          </p:nvPr>
        </p:nvSpPr>
        <p:spPr>
          <a:xfrm>
            <a:off x="90488" y="744538"/>
            <a:ext cx="6616700"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368295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21247F8-85FE-4C32-833A-2F6386B86DBD}" type="slidenum">
              <a:rPr lang="en-US" altLang="de-DE" sz="1300"/>
              <a:pPr eaLnBrk="1" hangingPunct="1">
                <a:spcBef>
                  <a:spcPct val="0"/>
                </a:spcBef>
              </a:pPr>
              <a:t>86</a:t>
            </a:fld>
            <a:endParaRPr lang="en-US" altLang="de-DE" sz="1300"/>
          </a:p>
        </p:txBody>
      </p:sp>
      <p:sp>
        <p:nvSpPr>
          <p:cNvPr id="180227" name="Rectangle 2"/>
          <p:cNvSpPr>
            <a:spLocks noGrp="1" noRot="1" noChangeAspect="1" noChangeArrowheads="1" noTextEdit="1"/>
          </p:cNvSpPr>
          <p:nvPr>
            <p:ph type="sldImg"/>
          </p:nvPr>
        </p:nvSpPr>
        <p:spPr>
          <a:xfrm>
            <a:off x="90488" y="744538"/>
            <a:ext cx="6616700"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7506519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EBC3AD-892D-4472-AB95-A849628F6AE4}" type="slidenum">
              <a:rPr lang="en-US" altLang="de-DE" smtClean="0"/>
              <a:pPr/>
              <a:t>87</a:t>
            </a:fld>
            <a:endParaRPr lang="en-US" altLang="de-DE"/>
          </a:p>
        </p:txBody>
      </p:sp>
    </p:spTree>
    <p:extLst>
      <p:ext uri="{BB962C8B-B14F-4D97-AF65-F5344CB8AC3E}">
        <p14:creationId xmlns:p14="http://schemas.microsoft.com/office/powerpoint/2010/main" val="257533172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42950" indent="-285750" defTabSz="955675" eaLnBrk="0" hangingPunct="0">
              <a:spcBef>
                <a:spcPct val="30000"/>
              </a:spcBef>
              <a:defRPr sz="1200">
                <a:solidFill>
                  <a:schemeClr val="tx1"/>
                </a:solidFill>
                <a:latin typeface="Arial" panose="020B0604020202020204" pitchFamily="34" charset="0"/>
              </a:defRPr>
            </a:lvl2pPr>
            <a:lvl3pPr marL="1143000" indent="-228600" defTabSz="955675" eaLnBrk="0" hangingPunct="0">
              <a:spcBef>
                <a:spcPct val="30000"/>
              </a:spcBef>
              <a:defRPr sz="1200">
                <a:solidFill>
                  <a:schemeClr val="tx1"/>
                </a:solidFill>
                <a:latin typeface="Arial" panose="020B0604020202020204" pitchFamily="34" charset="0"/>
              </a:defRPr>
            </a:lvl3pPr>
            <a:lvl4pPr marL="1600200" indent="-228600" defTabSz="955675" eaLnBrk="0" hangingPunct="0">
              <a:spcBef>
                <a:spcPct val="30000"/>
              </a:spcBef>
              <a:defRPr sz="1200">
                <a:solidFill>
                  <a:schemeClr val="tx1"/>
                </a:solidFill>
                <a:latin typeface="Arial" panose="020B0604020202020204" pitchFamily="34" charset="0"/>
              </a:defRPr>
            </a:lvl4pPr>
            <a:lvl5pPr marL="2057400" indent="-228600" defTabSz="955675" eaLnBrk="0" hangingPunct="0">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EAA4921-5303-489C-A572-6A22ADF33C1B}" type="slidenum">
              <a:rPr lang="en-US" altLang="de-DE" sz="1300"/>
              <a:pPr eaLnBrk="1" hangingPunct="1">
                <a:spcBef>
                  <a:spcPct val="0"/>
                </a:spcBef>
              </a:pPr>
              <a:t>88</a:t>
            </a:fld>
            <a:endParaRPr lang="en-US" altLang="de-DE" sz="1300"/>
          </a:p>
        </p:txBody>
      </p:sp>
      <p:sp>
        <p:nvSpPr>
          <p:cNvPr id="181251" name="Rectangle 2"/>
          <p:cNvSpPr>
            <a:spLocks noGrp="1" noRot="1" noChangeAspect="1" noChangeArrowheads="1" noTextEdit="1"/>
          </p:cNvSpPr>
          <p:nvPr>
            <p:ph type="sldImg"/>
          </p:nvPr>
        </p:nvSpPr>
        <p:spPr>
          <a:xfrm>
            <a:off x="90488" y="744538"/>
            <a:ext cx="6616700"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28991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a-DK" altLang="ko-KR" sz="1000" dirty="0">
                <a:latin typeface="+mj-lt"/>
              </a:rPr>
              <a:t>Anvendelse af billedmateriale i dette modul er sket med velvillig tilladelse fra henholdsvis kunstnere og copyrightindehavere. En detaljeret oversigt (kunstner, titel) findes sidst i denne præsentation.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Træningsmodul 5 – Hukommelse</a:t>
            </a:r>
          </a:p>
        </p:txBody>
      </p:sp>
      <p:sp>
        <p:nvSpPr>
          <p:cNvPr id="4" name="Slide Number Placeholder 3"/>
          <p:cNvSpPr>
            <a:spLocks noGrp="1"/>
          </p:cNvSpPr>
          <p:nvPr>
            <p:ph type="sldNum" sz="quarter" idx="12"/>
          </p:nvPr>
        </p:nvSpPr>
        <p:spPr bwMode="gray"/>
        <p:txBody>
          <a:bodyPr/>
          <a:lstStyle>
            <a:lvl1pPr>
              <a:defRPr b="0"/>
            </a:lvl1pPr>
          </a:lstStyle>
          <a:p>
            <a:fld id="{4422DF36-DC79-402E-B37A-6D95001320CB}"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Træningsmodul 5 – Hukommelse</a:t>
            </a:r>
          </a:p>
        </p:txBody>
      </p:sp>
      <p:sp>
        <p:nvSpPr>
          <p:cNvPr id="6" name="Slide Number Placeholder 5"/>
          <p:cNvSpPr>
            <a:spLocks noGrp="1"/>
          </p:cNvSpPr>
          <p:nvPr>
            <p:ph type="sldNum" sz="quarter" idx="12"/>
          </p:nvPr>
        </p:nvSpPr>
        <p:spPr bwMode="gray"/>
        <p:txBody>
          <a:bodyPr>
            <a:noAutofit/>
          </a:bodyPr>
          <a:lstStyle>
            <a:lvl1pPr>
              <a:defRPr b="0"/>
            </a:lvl1pPr>
          </a:lstStyle>
          <a:p>
            <a:fld id="{D8218B6E-5952-41A0-A220-366DB2A0936F}"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Træningsmodul 5 – Hukommelse</a:t>
            </a:r>
          </a:p>
        </p:txBody>
      </p:sp>
      <p:sp>
        <p:nvSpPr>
          <p:cNvPr id="7" name="Slide Number Placeholder 6"/>
          <p:cNvSpPr>
            <a:spLocks noGrp="1"/>
          </p:cNvSpPr>
          <p:nvPr>
            <p:ph type="sldNum" sz="quarter" idx="12"/>
          </p:nvPr>
        </p:nvSpPr>
        <p:spPr bwMode="gray"/>
        <p:txBody>
          <a:bodyPr/>
          <a:lstStyle>
            <a:lvl1pPr>
              <a:defRPr b="0"/>
            </a:lvl1pPr>
          </a:lstStyle>
          <a:p>
            <a:fld id="{85639213-A34D-449E-A1AD-D20D465EDFE8}"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Træningsmodul 5 – Hukommelse</a:t>
            </a:r>
          </a:p>
        </p:txBody>
      </p:sp>
      <p:sp>
        <p:nvSpPr>
          <p:cNvPr id="7" name="Slide Number Placeholder 6"/>
          <p:cNvSpPr>
            <a:spLocks noGrp="1"/>
          </p:cNvSpPr>
          <p:nvPr>
            <p:ph type="sldNum" sz="quarter" idx="12"/>
          </p:nvPr>
        </p:nvSpPr>
        <p:spPr bwMode="gray"/>
        <p:txBody>
          <a:bodyPr/>
          <a:lstStyle>
            <a:lvl1pPr>
              <a:defRPr b="0"/>
            </a:lvl1pPr>
          </a:lstStyle>
          <a:p>
            <a:fld id="{4422DF36-DC79-402E-B37A-6D95001320C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Træningsmodul 5 – Hukommelse</a:t>
            </a:r>
          </a:p>
        </p:txBody>
      </p:sp>
      <p:sp>
        <p:nvSpPr>
          <p:cNvPr id="7" name="Slide Number Placeholder 6"/>
          <p:cNvSpPr>
            <a:spLocks noGrp="1"/>
          </p:cNvSpPr>
          <p:nvPr>
            <p:ph type="sldNum" sz="quarter" idx="12"/>
          </p:nvPr>
        </p:nvSpPr>
        <p:spPr bwMode="gray"/>
        <p:txBody>
          <a:bodyPr/>
          <a:lstStyle>
            <a:lvl1pPr>
              <a:defRPr b="0"/>
            </a:lvl1pPr>
          </a:lstStyle>
          <a:p>
            <a:fld id="{4422DF36-DC79-402E-B37A-6D95001320C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Træningsmodul 5 – Hukommelse</a:t>
            </a:r>
          </a:p>
        </p:txBody>
      </p:sp>
      <p:sp>
        <p:nvSpPr>
          <p:cNvPr id="5" name="Slide Number Placeholder 4"/>
          <p:cNvSpPr>
            <a:spLocks noGrp="1"/>
          </p:cNvSpPr>
          <p:nvPr>
            <p:ph type="sldNum" sz="quarter" idx="12"/>
          </p:nvPr>
        </p:nvSpPr>
        <p:spPr bwMode="gray"/>
        <p:txBody>
          <a:bodyPr/>
          <a:lstStyle>
            <a:lvl1pPr>
              <a:defRPr b="0"/>
            </a:lvl1pPr>
          </a:lstStyle>
          <a:p>
            <a:fld id="{5CEFC1FC-AF4C-4B23-85A9-CF21A94412A1}"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Træningsmodul 5 – Hukommelse</a:t>
            </a:r>
          </a:p>
        </p:txBody>
      </p:sp>
      <p:sp>
        <p:nvSpPr>
          <p:cNvPr id="4" name="Slide Number Placeholder 3"/>
          <p:cNvSpPr>
            <a:spLocks noGrp="1"/>
          </p:cNvSpPr>
          <p:nvPr>
            <p:ph type="sldNum" sz="quarter" idx="12"/>
          </p:nvPr>
        </p:nvSpPr>
        <p:spPr bwMode="gray"/>
        <p:txBody>
          <a:bodyPr/>
          <a:lstStyle>
            <a:lvl1pPr>
              <a:defRPr b="0"/>
            </a:lvl1pPr>
          </a:lstStyle>
          <a:p>
            <a:fld id="{94B98130-1E31-49AC-877C-C8C5C11F9B79}"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63822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30059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da-DK" altLang="ko-KR" sz="1000" dirty="0">
                <a:solidFill>
                  <a:srgbClr val="333333"/>
                </a:solidFill>
                <a:latin typeface="Calibri Light"/>
              </a:rPr>
              <a:t>Anvendelse af billedmateriale i dette modul er sket med velvillig tilladelse fra henholdsvis kunstnere og copyrightindehavere. En detaljeret oversigt (kunstner, titel) findes sidst i denne præsentation.</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4395361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8674337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9672822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17469446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4912698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8601172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3109765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3887210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0114157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15417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Træningsmodul 5 – Hukommelse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4422DF36-DC79-402E-B37A-6D95001320CB}"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21232179"/>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17.jpeg"/></Relationships>
</file>

<file path=ppt/slides/_rels/slide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18.jpeg"/><Relationship Id="rId4" Type="http://schemas.openxmlformats.org/officeDocument/2006/relationships/image" Target="../media/image17.jpeg"/></Relationships>
</file>

<file path=ppt/slides/_rels/slide3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5.xm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2.xml"/><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1.xml"/></Relationships>
</file>

<file path=ppt/slides/_rels/slide8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5.xml"/><Relationship Id="rId1" Type="http://schemas.openxmlformats.org/officeDocument/2006/relationships/slideLayout" Target="../slideLayouts/slideLayout10.xml"/><Relationship Id="rId5" Type="http://schemas.openxmlformats.org/officeDocument/2006/relationships/image" Target="../media/image41.jpeg"/><Relationship Id="rId4" Type="http://schemas.openxmlformats.org/officeDocument/2006/relationships/image" Target="../media/image40.jpeg"/></Relationships>
</file>

<file path=ppt/slides/_rels/slide8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6.xml"/><Relationship Id="rId1" Type="http://schemas.openxmlformats.org/officeDocument/2006/relationships/slideLayout" Target="../slideLayouts/slideLayout10.xml"/><Relationship Id="rId5" Type="http://schemas.openxmlformats.org/officeDocument/2006/relationships/image" Target="../media/image41.jpeg"/><Relationship Id="rId4" Type="http://schemas.openxmlformats.org/officeDocument/2006/relationships/image" Target="../media/image40.jpeg"/></Relationships>
</file>

<file path=ppt/slides/_rels/slide8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a:t>
            </a:r>
            <a:r>
              <a:rPr lang="en-US" altLang="ja-JP">
                <a:latin typeface="Calibri Light"/>
              </a:rPr>
              <a:t>5 B </a:t>
            </a:r>
            <a:r>
              <a:rPr lang="en-US" altLang="ja-JP" dirty="0">
                <a:latin typeface="Calibri Light"/>
              </a:rPr>
              <a:t>– </a:t>
            </a:r>
            <a:r>
              <a:rPr lang="en-US" altLang="ko-KR" dirty="0" err="1"/>
              <a:t>Hukommelse</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(2|22)</a:t>
            </a:r>
            <a:endParaRPr lang="pt-BR" sz="1600">
              <a:solidFill>
                <a:srgbClr val="004992"/>
              </a:solidFill>
            </a:endParaRPr>
          </a:p>
          <a:p>
            <a:pPr fontAlgn="auto">
              <a:lnSpc>
                <a:spcPct val="100000"/>
              </a:lnSpc>
              <a:spcBef>
                <a:spcPts val="0"/>
              </a:spcBef>
            </a:pPr>
            <a:r>
              <a:rPr lang="pt-BR" sz="1600">
                <a:solidFill>
                  <a:srgbClr val="004992"/>
                </a:solidFill>
              </a:rPr>
              <a:t>www</a:t>
            </a:r>
            <a:r>
              <a:rPr lang="pt-BR" sz="1600" dirty="0">
                <a:solidFill>
                  <a:srgbClr val="004992"/>
                </a:solidFill>
              </a:rPr>
              <a:t>.uke.de/mct</a:t>
            </a:r>
          </a:p>
        </p:txBody>
      </p:sp>
    </p:spTree>
    <p:extLst>
      <p:ext uri="{BB962C8B-B14F-4D97-AF65-F5344CB8AC3E}">
        <p14:creationId xmlns:p14="http://schemas.microsoft.com/office/powerpoint/2010/main" val="9651895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Hukommelse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a-DK" sz="2400" spc="-5" dirty="0">
                <a:solidFill>
                  <a:srgbClr val="333333"/>
                </a:solidFill>
              </a:rPr>
              <a:t>Vores hukommelseskapacitet er begrænset</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D8218B6E-5952-41A0-A220-366DB2A0936F}"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Hukommelse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a-DK" sz="2400" spc="-5" dirty="0">
                <a:solidFill>
                  <a:srgbClr val="333333"/>
                </a:solidFill>
              </a:rPr>
              <a:t>Vores hukommelseskapacitet er begrænset</a:t>
            </a:r>
            <a:r>
              <a:rPr lang="en-US" altLang="de-DE" sz="2400" dirty="0">
                <a:solidFill>
                  <a:srgbClr val="333333"/>
                </a:solidFill>
              </a:rPr>
              <a:t>.</a:t>
            </a:r>
            <a:br>
              <a:rPr lang="en-US" altLang="de-DE" sz="2400" dirty="0">
                <a:solidFill>
                  <a:srgbClr val="333333"/>
                </a:solidFill>
              </a:rPr>
            </a:br>
            <a:r>
              <a:rPr lang="da-DK" sz="2400" u="sng" spc="-5" dirty="0">
                <a:solidFill>
                  <a:srgbClr val="333333"/>
                </a:solidFill>
              </a:rPr>
              <a:t>Eksempel</a:t>
            </a:r>
            <a:r>
              <a:rPr lang="da-DK" sz="2400" spc="-5" dirty="0">
                <a:solidFill>
                  <a:srgbClr val="333333"/>
                </a:solidFill>
              </a:rPr>
              <a:t>: En halv time efter vi har hørt en historie, er der omkring 40% af detaljerne, som vi ikke vil være i stand til aktivt at genkalde os</a:t>
            </a:r>
            <a:r>
              <a:rPr lang="en-US"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D8218B6E-5952-41A0-A220-366DB2A0936F}" type="slidenum">
              <a:rPr lang="de-DE" altLang="de-DE" smtClean="0"/>
              <a:pPr/>
              <a:t>3</a:t>
            </a:fld>
            <a:endParaRPr lang="de-DE" altLang="de-DE"/>
          </a:p>
        </p:txBody>
      </p:sp>
    </p:spTree>
    <p:extLst>
      <p:ext uri="{BB962C8B-B14F-4D97-AF65-F5344CB8AC3E}">
        <p14:creationId xmlns:p14="http://schemas.microsoft.com/office/powerpoint/2010/main" val="3605518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Hukommelse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a-DK" sz="2400" spc="-5" dirty="0">
                <a:solidFill>
                  <a:srgbClr val="333333"/>
                </a:solidFill>
              </a:rPr>
              <a:t>Vores hukommelseskapacitet er begrænset</a:t>
            </a:r>
            <a:r>
              <a:rPr lang="en-US" altLang="de-DE" sz="2400" dirty="0">
                <a:solidFill>
                  <a:srgbClr val="333333"/>
                </a:solidFill>
              </a:rPr>
              <a:t>.</a:t>
            </a:r>
            <a:br>
              <a:rPr lang="en-US" altLang="de-DE" sz="2400" dirty="0">
                <a:solidFill>
                  <a:srgbClr val="333333"/>
                </a:solidFill>
              </a:rPr>
            </a:br>
            <a:r>
              <a:rPr lang="da-DK" sz="2400" u="sng" spc="-5" dirty="0">
                <a:solidFill>
                  <a:srgbClr val="333333"/>
                </a:solidFill>
              </a:rPr>
              <a:t>Eksempel</a:t>
            </a:r>
            <a:r>
              <a:rPr lang="da-DK" sz="2400" spc="-5" dirty="0">
                <a:solidFill>
                  <a:srgbClr val="333333"/>
                </a:solidFill>
              </a:rPr>
              <a:t>: En halv time efter vi har hørt en historie, er der omkring 40% af detaljerne, som vi ikke vil være i stand til aktivt at genkalde os</a:t>
            </a:r>
            <a:r>
              <a:rPr lang="en-US" altLang="de-DE" sz="2400" dirty="0">
                <a:solidFill>
                  <a:srgbClr val="333333"/>
                </a:solidFill>
              </a:rPr>
              <a:t>.</a:t>
            </a:r>
          </a:p>
          <a:p>
            <a:pPr marL="342900" lvl="0" indent="-342900" defTabSz="914400" fontAlgn="base">
              <a:buClr>
                <a:srgbClr val="333333"/>
              </a:buClr>
              <a:buFont typeface="WingDings"/>
              <a:buChar char=""/>
              <a:tabLst>
                <a:tab pos="361950" algn="l"/>
              </a:tabLst>
              <a:defRPr/>
            </a:pPr>
            <a:r>
              <a:rPr lang="en-US" altLang="de-DE" sz="2400" dirty="0" err="1">
                <a:solidFill>
                  <a:srgbClr val="004992"/>
                </a:solidFill>
              </a:rPr>
              <a:t>Fordel</a:t>
            </a:r>
            <a:r>
              <a:rPr lang="en-US" altLang="de-DE" sz="2400" dirty="0">
                <a:solidFill>
                  <a:srgbClr val="004992"/>
                </a:solidFill>
              </a:rPr>
              <a:t>:</a:t>
            </a:r>
            <a:r>
              <a:rPr lang="en-US" altLang="de-DE" sz="2400" dirty="0">
                <a:solidFill>
                  <a:srgbClr val="333333"/>
                </a:solidFill>
              </a:rPr>
              <a:t> ??? </a:t>
            </a:r>
            <a:r>
              <a:rPr lang="da-DK" sz="2400" spc="-15" dirty="0">
                <a:solidFill>
                  <a:srgbClr val="FFFFFF"/>
                </a:solidFill>
              </a:rPr>
              <a:t>Hjernen</a:t>
            </a:r>
            <a:r>
              <a:rPr lang="da-DK" sz="2400" spc="-140" dirty="0">
                <a:solidFill>
                  <a:srgbClr val="FFFFFF"/>
                </a:solidFill>
              </a:rPr>
              <a:t> </a:t>
            </a:r>
            <a:r>
              <a:rPr lang="da-DK" sz="2400" dirty="0">
                <a:solidFill>
                  <a:srgbClr val="FFFFFF"/>
                </a:solidFill>
              </a:rPr>
              <a:t>overbelastes ikke med overflødig information. Det er hovedsageligt irrelevant information, der går tabt</a:t>
            </a:r>
            <a:r>
              <a:rPr lang="en-US" altLang="de-DE" sz="2400" dirty="0">
                <a:solidFill>
                  <a:srgbClr val="FFFFFF"/>
                </a:solidFill>
              </a:rPr>
              <a:t>...</a:t>
            </a:r>
            <a:r>
              <a:rPr lang="en-US" altLang="de-DE" sz="2400" i="1" dirty="0">
                <a:solidFill>
                  <a:srgbClr val="FFFFFF"/>
                </a:solidFill>
              </a:rPr>
              <a:t>men</a:t>
            </a:r>
          </a:p>
          <a:p>
            <a:pPr marL="342900" lvl="0" indent="-342900" defTabSz="914400" fontAlgn="base">
              <a:buClr>
                <a:srgbClr val="333333"/>
              </a:buClr>
              <a:buFont typeface="WingDings"/>
              <a:buChar char=""/>
              <a:tabLst>
                <a:tab pos="361950" algn="l"/>
              </a:tabLst>
              <a:defRPr/>
            </a:pPr>
            <a:r>
              <a:rPr lang="en-US" altLang="de-DE" sz="2400" dirty="0" err="1">
                <a:solidFill>
                  <a:srgbClr val="004992"/>
                </a:solidFill>
              </a:rPr>
              <a:t>Ulempe</a:t>
            </a:r>
            <a:r>
              <a:rPr lang="en-US" altLang="de-DE" sz="2400" dirty="0">
                <a:solidFill>
                  <a:srgbClr val="004992"/>
                </a:solidFill>
              </a:rPr>
              <a:t>: </a:t>
            </a:r>
            <a:r>
              <a:rPr lang="en-US" altLang="de-DE" sz="2400" dirty="0">
                <a:solidFill>
                  <a:srgbClr val="333333"/>
                </a:solidFill>
              </a:rPr>
              <a:t>??? </a:t>
            </a:r>
            <a:r>
              <a:rPr lang="en-US" altLang="de-DE" sz="2400" dirty="0">
                <a:solidFill>
                  <a:srgbClr val="FFFFFF"/>
                </a:solidFill>
              </a:rPr>
              <a:t>...v</a:t>
            </a:r>
            <a:r>
              <a:rPr lang="da-DK" sz="2400" spc="-15" dirty="0">
                <a:solidFill>
                  <a:srgbClr val="FFFFFF"/>
                </a:solidFill>
              </a:rPr>
              <a:t>igtig information går også tabt </a:t>
            </a:r>
            <a:r>
              <a:rPr lang="da-DK" sz="2400" dirty="0">
                <a:solidFill>
                  <a:srgbClr val="FFFFFF"/>
                </a:solidFill>
              </a:rPr>
              <a:t>(aftaler,</a:t>
            </a:r>
            <a:r>
              <a:rPr lang="da-DK" sz="2400" spc="-175" dirty="0">
                <a:solidFill>
                  <a:srgbClr val="FFFFFF"/>
                </a:solidFill>
              </a:rPr>
              <a:t> </a:t>
            </a:r>
            <a:r>
              <a:rPr lang="da-DK" sz="2400" dirty="0">
                <a:solidFill>
                  <a:srgbClr val="FFFFFF"/>
                </a:solidFill>
              </a:rPr>
              <a:t>erindringer fra ferier,</a:t>
            </a:r>
            <a:r>
              <a:rPr lang="da-DK" sz="2400" spc="-30" dirty="0">
                <a:solidFill>
                  <a:srgbClr val="FFFFFF"/>
                </a:solidFill>
              </a:rPr>
              <a:t> </a:t>
            </a:r>
            <a:r>
              <a:rPr lang="da-DK" sz="2400" dirty="0">
                <a:solidFill>
                  <a:srgbClr val="FFFFFF"/>
                </a:solidFill>
              </a:rPr>
              <a:t>skolelærdom m.v.</a:t>
            </a:r>
            <a:r>
              <a:rPr lang="en-US" altLang="de-DE" sz="2400" dirty="0">
                <a:solidFill>
                  <a:srgbClr val="FFFFFF"/>
                </a:solidFill>
              </a:rPr>
              <a:t>).</a:t>
            </a:r>
            <a:endParaRPr lang="en-US" sz="2400" dirty="0">
              <a:solidFill>
                <a:srgbClr val="FFFFFF"/>
              </a:solidFill>
            </a:endParaRP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D8218B6E-5952-41A0-A220-366DB2A0936F}" type="slidenum">
              <a:rPr lang="de-DE" altLang="de-DE" smtClean="0"/>
              <a:pPr/>
              <a:t>4</a:t>
            </a:fld>
            <a:endParaRPr lang="de-DE" altLang="de-DE"/>
          </a:p>
        </p:txBody>
      </p:sp>
    </p:spTree>
    <p:extLst>
      <p:ext uri="{BB962C8B-B14F-4D97-AF65-F5344CB8AC3E}">
        <p14:creationId xmlns:p14="http://schemas.microsoft.com/office/powerpoint/2010/main" val="1969173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Hukommelse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a-DK" sz="2400" spc="-5" dirty="0">
                <a:solidFill>
                  <a:srgbClr val="333333"/>
                </a:solidFill>
              </a:rPr>
              <a:t>Vores hukommelseskapacitet er begrænset</a:t>
            </a:r>
            <a:r>
              <a:rPr lang="en-US" altLang="de-DE" sz="2400" dirty="0">
                <a:solidFill>
                  <a:srgbClr val="333333"/>
                </a:solidFill>
              </a:rPr>
              <a:t>.</a:t>
            </a:r>
            <a:br>
              <a:rPr lang="en-US" altLang="de-DE" sz="2400" dirty="0">
                <a:solidFill>
                  <a:srgbClr val="333333"/>
                </a:solidFill>
              </a:rPr>
            </a:br>
            <a:r>
              <a:rPr lang="da-DK" sz="2400" u="sng" spc="-5" dirty="0">
                <a:solidFill>
                  <a:srgbClr val="333333"/>
                </a:solidFill>
              </a:rPr>
              <a:t>Eksempel</a:t>
            </a:r>
            <a:r>
              <a:rPr lang="da-DK" sz="2400" spc="-5" dirty="0">
                <a:solidFill>
                  <a:srgbClr val="333333"/>
                </a:solidFill>
              </a:rPr>
              <a:t>: En halv time efter vi har hørt en historie, er der omkring 40% af detaljerne, som vi ikke vil være i stand til aktivt at genkalde os</a:t>
            </a:r>
            <a:r>
              <a:rPr lang="en-US" altLang="de-DE" sz="2400" dirty="0">
                <a:solidFill>
                  <a:srgbClr val="333333"/>
                </a:solidFill>
              </a:rPr>
              <a:t>.</a:t>
            </a:r>
          </a:p>
          <a:p>
            <a:pPr marL="342900" lvl="0" indent="-342900" defTabSz="914400" fontAlgn="base">
              <a:buClr>
                <a:srgbClr val="000000"/>
              </a:buClr>
              <a:buFont typeface="WingDings"/>
              <a:buChar char=""/>
              <a:tabLst>
                <a:tab pos="361950" algn="l"/>
              </a:tabLst>
              <a:defRPr/>
            </a:pPr>
            <a:r>
              <a:rPr lang="en-US" altLang="de-DE" sz="2400" dirty="0" err="1">
                <a:solidFill>
                  <a:srgbClr val="004992"/>
                </a:solidFill>
              </a:rPr>
              <a:t>Fordel</a:t>
            </a:r>
            <a:r>
              <a:rPr lang="en-US" altLang="de-DE" sz="2400" dirty="0">
                <a:solidFill>
                  <a:srgbClr val="004992"/>
                </a:solidFill>
              </a:rPr>
              <a:t>:</a:t>
            </a:r>
            <a:r>
              <a:rPr lang="en-US" altLang="de-DE" sz="2400" dirty="0">
                <a:solidFill>
                  <a:srgbClr val="333333"/>
                </a:solidFill>
              </a:rPr>
              <a:t> </a:t>
            </a:r>
            <a:r>
              <a:rPr lang="da-DK" sz="2400" spc="-15" dirty="0">
                <a:solidFill>
                  <a:srgbClr val="333333"/>
                </a:solidFill>
              </a:rPr>
              <a:t>Hjernen</a:t>
            </a:r>
            <a:r>
              <a:rPr lang="da-DK" sz="2400" spc="-140" dirty="0">
                <a:solidFill>
                  <a:srgbClr val="004992"/>
                </a:solidFill>
              </a:rPr>
              <a:t> </a:t>
            </a:r>
            <a:r>
              <a:rPr lang="da-DK" sz="2400" dirty="0">
                <a:solidFill>
                  <a:srgbClr val="333333"/>
                </a:solidFill>
              </a:rPr>
              <a:t>overbelastes ikke med overflødig information. Det er hovedsageligt irrelevant information, der går tabt</a:t>
            </a:r>
            <a:r>
              <a:rPr lang="en-US" altLang="de-DE" sz="2400" dirty="0">
                <a:solidFill>
                  <a:srgbClr val="333333"/>
                </a:solidFill>
              </a:rPr>
              <a:t>...</a:t>
            </a:r>
            <a:r>
              <a:rPr lang="en-US" altLang="de-DE" sz="2400" i="1" dirty="0">
                <a:solidFill>
                  <a:srgbClr val="004992"/>
                </a:solidFill>
              </a:rPr>
              <a:t>men</a:t>
            </a:r>
          </a:p>
          <a:p>
            <a:pPr marL="342900" lvl="0" indent="-342900" defTabSz="914400" fontAlgn="base">
              <a:buClr>
                <a:srgbClr val="333333"/>
              </a:buClr>
              <a:buFont typeface="WingDings"/>
              <a:buChar char=""/>
              <a:tabLst>
                <a:tab pos="361950" algn="l"/>
              </a:tabLst>
              <a:defRPr/>
            </a:pPr>
            <a:r>
              <a:rPr lang="en-US" altLang="de-DE" sz="2400" dirty="0" err="1">
                <a:solidFill>
                  <a:srgbClr val="004992"/>
                </a:solidFill>
              </a:rPr>
              <a:t>Ulempe</a:t>
            </a:r>
            <a:r>
              <a:rPr lang="en-US" altLang="de-DE" sz="2400" dirty="0">
                <a:solidFill>
                  <a:srgbClr val="004992"/>
                </a:solidFill>
              </a:rPr>
              <a:t>: </a:t>
            </a:r>
            <a:r>
              <a:rPr lang="en-US" altLang="de-DE" sz="2400" dirty="0">
                <a:solidFill>
                  <a:srgbClr val="333333"/>
                </a:solidFill>
              </a:rPr>
              <a:t>??? </a:t>
            </a:r>
            <a:r>
              <a:rPr lang="en-US" altLang="de-DE" sz="2400" dirty="0">
                <a:solidFill>
                  <a:srgbClr val="FFFFFF"/>
                </a:solidFill>
              </a:rPr>
              <a:t>...v</a:t>
            </a:r>
            <a:r>
              <a:rPr lang="da-DK" sz="2400" spc="-15" dirty="0">
                <a:solidFill>
                  <a:srgbClr val="FFFFFF"/>
                </a:solidFill>
              </a:rPr>
              <a:t>igtig information går også tabt </a:t>
            </a:r>
            <a:r>
              <a:rPr lang="da-DK" sz="2400" dirty="0">
                <a:solidFill>
                  <a:srgbClr val="FFFFFF"/>
                </a:solidFill>
              </a:rPr>
              <a:t>(aftaler,</a:t>
            </a:r>
            <a:r>
              <a:rPr lang="da-DK" sz="2400" spc="-175" dirty="0">
                <a:solidFill>
                  <a:srgbClr val="FFFFFF"/>
                </a:solidFill>
              </a:rPr>
              <a:t> </a:t>
            </a:r>
            <a:r>
              <a:rPr lang="da-DK" sz="2400" dirty="0">
                <a:solidFill>
                  <a:srgbClr val="FFFFFF"/>
                </a:solidFill>
              </a:rPr>
              <a:t>erindringer fra ferier,</a:t>
            </a:r>
            <a:r>
              <a:rPr lang="da-DK" sz="2400" spc="-30" dirty="0">
                <a:solidFill>
                  <a:srgbClr val="FFFFFF"/>
                </a:solidFill>
              </a:rPr>
              <a:t> </a:t>
            </a:r>
            <a:r>
              <a:rPr lang="da-DK" sz="2400" dirty="0">
                <a:solidFill>
                  <a:srgbClr val="FFFFFF"/>
                </a:solidFill>
              </a:rPr>
              <a:t>skolelærdom m.v.</a:t>
            </a:r>
            <a:r>
              <a:rPr lang="en-US" altLang="de-DE" sz="2400" dirty="0">
                <a:solidFill>
                  <a:srgbClr val="FFFFFF"/>
                </a:solidFill>
              </a:rPr>
              <a:t>).</a:t>
            </a:r>
            <a:endParaRPr lang="en-US" sz="2400" dirty="0">
              <a:solidFill>
                <a:srgbClr val="FFFFFF"/>
              </a:solidFill>
            </a:endParaRP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D8218B6E-5952-41A0-A220-366DB2A0936F}" type="slidenum">
              <a:rPr lang="de-DE" altLang="de-DE" smtClean="0"/>
              <a:pPr/>
              <a:t>5</a:t>
            </a:fld>
            <a:endParaRPr lang="de-DE" altLang="de-DE"/>
          </a:p>
        </p:txBody>
      </p:sp>
    </p:spTree>
    <p:extLst>
      <p:ext uri="{BB962C8B-B14F-4D97-AF65-F5344CB8AC3E}">
        <p14:creationId xmlns:p14="http://schemas.microsoft.com/office/powerpoint/2010/main" val="2561077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Hukommelse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a-DK" sz="2400" spc="-5" dirty="0">
                <a:solidFill>
                  <a:srgbClr val="333333"/>
                </a:solidFill>
              </a:rPr>
              <a:t>Vores hukommelseskapacitet er begrænset</a:t>
            </a:r>
            <a:r>
              <a:rPr lang="en-US" altLang="de-DE" sz="2400" dirty="0">
                <a:solidFill>
                  <a:srgbClr val="333333"/>
                </a:solidFill>
              </a:rPr>
              <a:t>.</a:t>
            </a:r>
            <a:br>
              <a:rPr lang="en-US" altLang="de-DE" sz="2400" dirty="0">
                <a:solidFill>
                  <a:srgbClr val="333333"/>
                </a:solidFill>
              </a:rPr>
            </a:br>
            <a:r>
              <a:rPr lang="da-DK" sz="2400" u="sng" spc="-5" dirty="0">
                <a:solidFill>
                  <a:srgbClr val="333333"/>
                </a:solidFill>
              </a:rPr>
              <a:t>Eksempel</a:t>
            </a:r>
            <a:r>
              <a:rPr lang="da-DK" sz="2400" spc="-5" dirty="0">
                <a:solidFill>
                  <a:srgbClr val="333333"/>
                </a:solidFill>
              </a:rPr>
              <a:t>: En halv time efter vi har hørt en historie, er der omkring 40% af detaljerne, som vi ikke vil være i stand til aktivt at genkalde os</a:t>
            </a:r>
            <a:r>
              <a:rPr lang="en-US" altLang="de-DE" sz="2400" dirty="0">
                <a:solidFill>
                  <a:srgbClr val="333333"/>
                </a:solidFill>
              </a:rPr>
              <a:t>.</a:t>
            </a:r>
          </a:p>
          <a:p>
            <a:pPr marL="342900" lvl="0" indent="-342900" defTabSz="914400" fontAlgn="base">
              <a:buClr>
                <a:srgbClr val="000000"/>
              </a:buClr>
              <a:buFont typeface="WingDings"/>
              <a:buChar char=""/>
              <a:tabLst>
                <a:tab pos="361950" algn="l"/>
              </a:tabLst>
              <a:defRPr/>
            </a:pPr>
            <a:r>
              <a:rPr lang="en-US" altLang="de-DE" sz="2400" dirty="0" err="1">
                <a:solidFill>
                  <a:srgbClr val="004992"/>
                </a:solidFill>
              </a:rPr>
              <a:t>Fordel</a:t>
            </a:r>
            <a:r>
              <a:rPr lang="en-US" altLang="de-DE" sz="2400" dirty="0">
                <a:solidFill>
                  <a:srgbClr val="004992"/>
                </a:solidFill>
              </a:rPr>
              <a:t>:</a:t>
            </a:r>
            <a:r>
              <a:rPr lang="en-US" altLang="de-DE" sz="2400" dirty="0">
                <a:solidFill>
                  <a:srgbClr val="333333"/>
                </a:solidFill>
              </a:rPr>
              <a:t> </a:t>
            </a:r>
            <a:r>
              <a:rPr lang="da-DK" sz="2400" spc="-15" dirty="0">
                <a:solidFill>
                  <a:srgbClr val="333333"/>
                </a:solidFill>
              </a:rPr>
              <a:t>Hjernen</a:t>
            </a:r>
            <a:r>
              <a:rPr lang="da-DK" sz="2400" spc="-140" dirty="0">
                <a:solidFill>
                  <a:srgbClr val="004992"/>
                </a:solidFill>
              </a:rPr>
              <a:t> </a:t>
            </a:r>
            <a:r>
              <a:rPr lang="da-DK" sz="2400" dirty="0">
                <a:solidFill>
                  <a:srgbClr val="333333"/>
                </a:solidFill>
              </a:rPr>
              <a:t>overbelastes ikke med overflødig information. Det er hovedsageligt irrelevant information, der går tabt</a:t>
            </a:r>
            <a:r>
              <a:rPr lang="en-US" altLang="de-DE" sz="2400" dirty="0">
                <a:solidFill>
                  <a:srgbClr val="333333"/>
                </a:solidFill>
              </a:rPr>
              <a:t>...</a:t>
            </a:r>
            <a:r>
              <a:rPr lang="en-US" altLang="de-DE" sz="2400" i="1" dirty="0">
                <a:solidFill>
                  <a:srgbClr val="004992"/>
                </a:solidFill>
              </a:rPr>
              <a:t>men</a:t>
            </a:r>
          </a:p>
          <a:p>
            <a:pPr marL="342900" lvl="0" indent="-342900" defTabSz="914400" fontAlgn="base">
              <a:buClr>
                <a:srgbClr val="000000"/>
              </a:buClr>
              <a:buFont typeface="WingDings"/>
              <a:buChar char=""/>
              <a:tabLst>
                <a:tab pos="361950" algn="l"/>
              </a:tabLst>
              <a:defRPr/>
            </a:pPr>
            <a:r>
              <a:rPr lang="en-US" altLang="de-DE" sz="2400" dirty="0" err="1">
                <a:solidFill>
                  <a:srgbClr val="004992"/>
                </a:solidFill>
              </a:rPr>
              <a:t>Ulempe</a:t>
            </a:r>
            <a:r>
              <a:rPr lang="en-US" altLang="de-DE" sz="2400" dirty="0">
                <a:solidFill>
                  <a:srgbClr val="004992"/>
                </a:solidFill>
              </a:rPr>
              <a:t>: </a:t>
            </a:r>
            <a:r>
              <a:rPr lang="en-US" altLang="de-DE" sz="2400" dirty="0">
                <a:solidFill>
                  <a:srgbClr val="333333"/>
                </a:solidFill>
              </a:rPr>
              <a:t>...v</a:t>
            </a:r>
            <a:r>
              <a:rPr lang="da-DK" sz="2400" spc="-15" dirty="0">
                <a:solidFill>
                  <a:srgbClr val="333333"/>
                </a:solidFill>
              </a:rPr>
              <a:t>igtig information går også tabt </a:t>
            </a:r>
            <a:r>
              <a:rPr lang="da-DK" sz="2400" dirty="0">
                <a:solidFill>
                  <a:srgbClr val="333333"/>
                </a:solidFill>
              </a:rPr>
              <a:t>(aftaler,</a:t>
            </a:r>
            <a:r>
              <a:rPr lang="da-DK" sz="2400" spc="-175" dirty="0">
                <a:solidFill>
                  <a:srgbClr val="333333"/>
                </a:solidFill>
              </a:rPr>
              <a:t> </a:t>
            </a:r>
            <a:r>
              <a:rPr lang="da-DK" sz="2400" dirty="0">
                <a:solidFill>
                  <a:srgbClr val="333333"/>
                </a:solidFill>
              </a:rPr>
              <a:t>erindringer fra ferier,</a:t>
            </a:r>
            <a:r>
              <a:rPr lang="da-DK" sz="2400" spc="-30" dirty="0">
                <a:solidFill>
                  <a:srgbClr val="333333"/>
                </a:solidFill>
              </a:rPr>
              <a:t> </a:t>
            </a:r>
            <a:r>
              <a:rPr lang="da-DK" sz="2400" dirty="0">
                <a:solidFill>
                  <a:srgbClr val="333333"/>
                </a:solidFill>
              </a:rPr>
              <a:t>skolelærdom m.v.</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D8218B6E-5952-41A0-A220-366DB2A0936F}" type="slidenum">
              <a:rPr lang="de-DE" altLang="de-DE" smtClean="0"/>
              <a:pPr/>
              <a:t>6</a:t>
            </a:fld>
            <a:endParaRPr lang="de-DE" altLang="de-DE"/>
          </a:p>
        </p:txBody>
      </p:sp>
    </p:spTree>
    <p:extLst>
      <p:ext uri="{BB962C8B-B14F-4D97-AF65-F5344CB8AC3E}">
        <p14:creationId xmlns:p14="http://schemas.microsoft.com/office/powerpoint/2010/main" val="1173783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svækker hukommelsen?</a:t>
            </a:r>
          </a:p>
        </p:txBody>
      </p:sp>
      <p:sp>
        <p:nvSpPr>
          <p:cNvPr id="5" name="Content Placeholder 4"/>
          <p:cNvSpPr>
            <a:spLocks noGrp="1"/>
          </p:cNvSpPr>
          <p:nvPr>
            <p:ph idx="1"/>
          </p:nvPr>
        </p:nvSpPr>
        <p:spPr/>
        <p:txBody>
          <a:bodyPr/>
          <a:lstStyle/>
          <a:p>
            <a:pPr lvl="0" defTabSz="914400" fontAlgn="base">
              <a:defRPr/>
            </a:pPr>
            <a:r>
              <a:rPr lang="de-DE" altLang="de-DE" sz="2400">
                <a:solidFill>
                  <a:srgbClr val="004992"/>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D8218B6E-5952-41A0-A220-366DB2A0936F}"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svækker hukommelsen?</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da-DK" altLang="de-DE" sz="2400" spc="5" dirty="0">
                <a:solidFill>
                  <a:srgbClr val="004992"/>
                </a:solidFill>
              </a:rPr>
              <a:t>F</a:t>
            </a:r>
            <a:r>
              <a:rPr lang="da-DK" sz="2400" spc="5" dirty="0">
                <a:solidFill>
                  <a:srgbClr val="004992"/>
                </a:solidFill>
              </a:rPr>
              <a:t>orstyrrelser</a:t>
            </a:r>
            <a:r>
              <a:rPr lang="en-US" altLang="de-DE" sz="2400" dirty="0">
                <a:solidFill>
                  <a:srgbClr val="004992"/>
                </a:solidFill>
              </a:rPr>
              <a:t> </a:t>
            </a:r>
            <a:r>
              <a:rPr lang="da-DK" sz="2400" spc="5" dirty="0">
                <a:solidFill>
                  <a:srgbClr val="333333"/>
                </a:solidFill>
              </a:rPr>
              <a:t>under læsning</a:t>
            </a:r>
            <a:r>
              <a:rPr lang="da-DK" sz="2400" spc="-25" dirty="0">
                <a:solidFill>
                  <a:srgbClr val="333333"/>
                </a:solidFill>
              </a:rPr>
              <a:t> </a:t>
            </a:r>
            <a:r>
              <a:rPr lang="da-DK" sz="2400" dirty="0">
                <a:solidFill>
                  <a:srgbClr val="333333"/>
                </a:solidFill>
              </a:rPr>
              <a:t>(fx</a:t>
            </a:r>
            <a:r>
              <a:rPr lang="da-DK" sz="2400" spc="-60" dirty="0">
                <a:solidFill>
                  <a:srgbClr val="333333"/>
                </a:solidFill>
              </a:rPr>
              <a:t> </a:t>
            </a:r>
            <a:r>
              <a:rPr lang="da-DK" sz="2400" spc="-40" dirty="0">
                <a:solidFill>
                  <a:srgbClr val="333333"/>
                </a:solidFill>
              </a:rPr>
              <a:t>r</a:t>
            </a:r>
            <a:r>
              <a:rPr lang="da-DK" sz="2400" dirty="0">
                <a:solidFill>
                  <a:srgbClr val="333333"/>
                </a:solidFill>
              </a:rPr>
              <a:t>a</a:t>
            </a:r>
            <a:r>
              <a:rPr lang="da-DK" sz="2400" spc="5" dirty="0">
                <a:solidFill>
                  <a:srgbClr val="333333"/>
                </a:solidFill>
              </a:rPr>
              <a:t>d</a:t>
            </a:r>
            <a:r>
              <a:rPr lang="da-DK" sz="2400" dirty="0">
                <a:solidFill>
                  <a:srgbClr val="333333"/>
                </a:solidFill>
              </a:rPr>
              <a:t>i</a:t>
            </a:r>
            <a:r>
              <a:rPr lang="da-DK" sz="2400" spc="-40" dirty="0">
                <a:solidFill>
                  <a:srgbClr val="333333"/>
                </a:solidFill>
              </a:rPr>
              <a:t>o</a:t>
            </a:r>
            <a:r>
              <a:rPr lang="da-DK" sz="2400" dirty="0">
                <a:solidFill>
                  <a:srgbClr val="333333"/>
                </a:solidFill>
              </a:rPr>
              <a:t>,</a:t>
            </a:r>
            <a:r>
              <a:rPr lang="da-DK" sz="2400" spc="-15" dirty="0">
                <a:solidFill>
                  <a:srgbClr val="333333"/>
                </a:solidFill>
              </a:rPr>
              <a:t> </a:t>
            </a:r>
            <a:r>
              <a:rPr lang="da-DK" sz="2400" spc="-5" dirty="0">
                <a:solidFill>
                  <a:srgbClr val="333333"/>
                </a:solidFill>
              </a:rPr>
              <a:t>andre personers tilstedeværelse, dårlig atmosfære</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D8218B6E-5952-41A0-A220-366DB2A0936F}"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svækker hukommelsen?</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da-DK" altLang="de-DE" sz="2400" spc="5" dirty="0">
                <a:solidFill>
                  <a:srgbClr val="004992"/>
                </a:solidFill>
              </a:rPr>
              <a:t>F</a:t>
            </a:r>
            <a:r>
              <a:rPr lang="da-DK" sz="2400" spc="5" dirty="0">
                <a:solidFill>
                  <a:srgbClr val="004992"/>
                </a:solidFill>
              </a:rPr>
              <a:t>orstyrrelser</a:t>
            </a:r>
            <a:r>
              <a:rPr lang="en-US" altLang="de-DE" sz="2400" dirty="0">
                <a:solidFill>
                  <a:srgbClr val="004992"/>
                </a:solidFill>
              </a:rPr>
              <a:t> </a:t>
            </a:r>
            <a:r>
              <a:rPr lang="da-DK" sz="2400" spc="5" dirty="0">
                <a:solidFill>
                  <a:srgbClr val="333333"/>
                </a:solidFill>
              </a:rPr>
              <a:t>under læsning</a:t>
            </a:r>
            <a:r>
              <a:rPr lang="da-DK" sz="2400" spc="-25" dirty="0">
                <a:solidFill>
                  <a:srgbClr val="333333"/>
                </a:solidFill>
              </a:rPr>
              <a:t> </a:t>
            </a:r>
            <a:r>
              <a:rPr lang="da-DK" sz="2400" dirty="0">
                <a:solidFill>
                  <a:srgbClr val="333333"/>
                </a:solidFill>
              </a:rPr>
              <a:t>(fx</a:t>
            </a:r>
            <a:r>
              <a:rPr lang="da-DK" sz="2400" spc="-60" dirty="0">
                <a:solidFill>
                  <a:srgbClr val="333333"/>
                </a:solidFill>
              </a:rPr>
              <a:t> </a:t>
            </a:r>
            <a:r>
              <a:rPr lang="da-DK" sz="2400" spc="-40" dirty="0">
                <a:solidFill>
                  <a:srgbClr val="333333"/>
                </a:solidFill>
              </a:rPr>
              <a:t>r</a:t>
            </a:r>
            <a:r>
              <a:rPr lang="da-DK" sz="2400" dirty="0">
                <a:solidFill>
                  <a:srgbClr val="333333"/>
                </a:solidFill>
              </a:rPr>
              <a:t>a</a:t>
            </a:r>
            <a:r>
              <a:rPr lang="da-DK" sz="2400" spc="5" dirty="0">
                <a:solidFill>
                  <a:srgbClr val="333333"/>
                </a:solidFill>
              </a:rPr>
              <a:t>d</a:t>
            </a:r>
            <a:r>
              <a:rPr lang="da-DK" sz="2400" dirty="0">
                <a:solidFill>
                  <a:srgbClr val="333333"/>
                </a:solidFill>
              </a:rPr>
              <a:t>i</a:t>
            </a:r>
            <a:r>
              <a:rPr lang="da-DK" sz="2400" spc="-40" dirty="0">
                <a:solidFill>
                  <a:srgbClr val="333333"/>
                </a:solidFill>
              </a:rPr>
              <a:t>o</a:t>
            </a:r>
            <a:r>
              <a:rPr lang="da-DK" sz="2400" dirty="0">
                <a:solidFill>
                  <a:srgbClr val="333333"/>
                </a:solidFill>
              </a:rPr>
              <a:t>,</a:t>
            </a:r>
            <a:r>
              <a:rPr lang="da-DK" sz="2400" spc="-15" dirty="0">
                <a:solidFill>
                  <a:srgbClr val="333333"/>
                </a:solidFill>
              </a:rPr>
              <a:t> </a:t>
            </a:r>
            <a:r>
              <a:rPr lang="da-DK" sz="2400" spc="-5" dirty="0">
                <a:solidFill>
                  <a:srgbClr val="333333"/>
                </a:solidFill>
              </a:rPr>
              <a:t>andre personers tilstedeværelse, dårlig atmosfære</a:t>
            </a:r>
            <a:r>
              <a:rPr lang="en-US" altLang="de-DE" sz="2400" dirty="0">
                <a:solidFill>
                  <a:srgbClr val="333333"/>
                </a:solidFill>
              </a:rPr>
              <a:t>)</a:t>
            </a:r>
          </a:p>
          <a:p>
            <a:pPr marL="342900" lvl="0" indent="-342900" defTabSz="914400" fontAlgn="base">
              <a:buClr>
                <a:srgbClr val="333333"/>
              </a:buClr>
              <a:buFont typeface="WingDings"/>
              <a:buChar char=""/>
              <a:tabLst>
                <a:tab pos="361950" algn="l"/>
              </a:tabLst>
              <a:defRPr/>
            </a:pPr>
            <a:r>
              <a:rPr lang="da-DK" altLang="de-DE" sz="2400" dirty="0">
                <a:solidFill>
                  <a:srgbClr val="004992"/>
                </a:solidFill>
              </a:rPr>
              <a:t>S</a:t>
            </a:r>
            <a:r>
              <a:rPr lang="da-DK" sz="2400" dirty="0">
                <a:solidFill>
                  <a:srgbClr val="004992"/>
                </a:solidFill>
              </a:rPr>
              <a:t>tress </a:t>
            </a:r>
            <a:r>
              <a:rPr lang="da-DK" sz="2400">
                <a:solidFill>
                  <a:srgbClr val="004992"/>
                </a:solidFill>
              </a:rPr>
              <a:t>&amp; forventningspres</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D8218B6E-5952-41A0-A220-366DB2A0936F}" type="slidenum">
              <a:rPr lang="de-DE" altLang="de-DE" smtClean="0"/>
              <a:pPr/>
              <a:t>9</a:t>
            </a:fld>
            <a:endParaRPr lang="de-DE" altLang="de-DE"/>
          </a:p>
        </p:txBody>
      </p:sp>
    </p:spTree>
    <p:extLst>
      <p:ext uri="{BB962C8B-B14F-4D97-AF65-F5344CB8AC3E}">
        <p14:creationId xmlns:p14="http://schemas.microsoft.com/office/powerpoint/2010/main" val="1783429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svækker hukommelsen?</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da-DK" altLang="de-DE" sz="2400" spc="5" dirty="0">
                <a:solidFill>
                  <a:srgbClr val="004992"/>
                </a:solidFill>
              </a:rPr>
              <a:t>F</a:t>
            </a:r>
            <a:r>
              <a:rPr lang="da-DK" sz="2400" spc="5" dirty="0">
                <a:solidFill>
                  <a:srgbClr val="004992"/>
                </a:solidFill>
              </a:rPr>
              <a:t>orstyrrelser</a:t>
            </a:r>
            <a:r>
              <a:rPr lang="en-US" altLang="de-DE" sz="2400" dirty="0">
                <a:solidFill>
                  <a:srgbClr val="004992"/>
                </a:solidFill>
              </a:rPr>
              <a:t> </a:t>
            </a:r>
            <a:r>
              <a:rPr lang="da-DK" sz="2400" spc="5" dirty="0">
                <a:solidFill>
                  <a:srgbClr val="333333"/>
                </a:solidFill>
              </a:rPr>
              <a:t>under læsning</a:t>
            </a:r>
            <a:r>
              <a:rPr lang="da-DK" sz="2400" spc="-25" dirty="0">
                <a:solidFill>
                  <a:srgbClr val="333333"/>
                </a:solidFill>
              </a:rPr>
              <a:t> </a:t>
            </a:r>
            <a:r>
              <a:rPr lang="da-DK" sz="2400" dirty="0">
                <a:solidFill>
                  <a:srgbClr val="333333"/>
                </a:solidFill>
              </a:rPr>
              <a:t>(fx</a:t>
            </a:r>
            <a:r>
              <a:rPr lang="da-DK" sz="2400" spc="-60" dirty="0">
                <a:solidFill>
                  <a:srgbClr val="333333"/>
                </a:solidFill>
              </a:rPr>
              <a:t> </a:t>
            </a:r>
            <a:r>
              <a:rPr lang="da-DK" sz="2400" spc="-40" dirty="0">
                <a:solidFill>
                  <a:srgbClr val="333333"/>
                </a:solidFill>
              </a:rPr>
              <a:t>r</a:t>
            </a:r>
            <a:r>
              <a:rPr lang="da-DK" sz="2400" dirty="0">
                <a:solidFill>
                  <a:srgbClr val="333333"/>
                </a:solidFill>
              </a:rPr>
              <a:t>a</a:t>
            </a:r>
            <a:r>
              <a:rPr lang="da-DK" sz="2400" spc="5" dirty="0">
                <a:solidFill>
                  <a:srgbClr val="333333"/>
                </a:solidFill>
              </a:rPr>
              <a:t>d</a:t>
            </a:r>
            <a:r>
              <a:rPr lang="da-DK" sz="2400" dirty="0">
                <a:solidFill>
                  <a:srgbClr val="333333"/>
                </a:solidFill>
              </a:rPr>
              <a:t>i</a:t>
            </a:r>
            <a:r>
              <a:rPr lang="da-DK" sz="2400" spc="-40" dirty="0">
                <a:solidFill>
                  <a:srgbClr val="333333"/>
                </a:solidFill>
              </a:rPr>
              <a:t>o</a:t>
            </a:r>
            <a:r>
              <a:rPr lang="da-DK" sz="2400" dirty="0">
                <a:solidFill>
                  <a:srgbClr val="333333"/>
                </a:solidFill>
              </a:rPr>
              <a:t>,</a:t>
            </a:r>
            <a:r>
              <a:rPr lang="da-DK" sz="2400" spc="-15" dirty="0">
                <a:solidFill>
                  <a:srgbClr val="333333"/>
                </a:solidFill>
              </a:rPr>
              <a:t> </a:t>
            </a:r>
            <a:r>
              <a:rPr lang="da-DK" sz="2400" spc="-5" dirty="0">
                <a:solidFill>
                  <a:srgbClr val="333333"/>
                </a:solidFill>
              </a:rPr>
              <a:t>andre personers tilstedeværelse, dårlig atmosfære</a:t>
            </a:r>
            <a:r>
              <a:rPr lang="en-US" altLang="de-DE" sz="2400" dirty="0">
                <a:solidFill>
                  <a:srgbClr val="333333"/>
                </a:solidFill>
              </a:rPr>
              <a:t>)</a:t>
            </a:r>
          </a:p>
          <a:p>
            <a:pPr marL="342900" lvl="0" indent="-342900" defTabSz="914400" fontAlgn="base">
              <a:buClr>
                <a:srgbClr val="333333"/>
              </a:buClr>
              <a:buFont typeface="WingDings"/>
              <a:buChar char=""/>
              <a:tabLst>
                <a:tab pos="361950" algn="l"/>
              </a:tabLst>
              <a:defRPr/>
            </a:pPr>
            <a:r>
              <a:rPr lang="da-DK" altLang="de-DE" sz="2400" dirty="0">
                <a:solidFill>
                  <a:srgbClr val="004992"/>
                </a:solidFill>
              </a:rPr>
              <a:t>S</a:t>
            </a:r>
            <a:r>
              <a:rPr lang="da-DK" sz="2400" dirty="0">
                <a:solidFill>
                  <a:srgbClr val="004992"/>
                </a:solidFill>
              </a:rPr>
              <a:t>tress &amp; forventningspres</a:t>
            </a:r>
            <a:endParaRPr lang="en-US" altLang="de-DE" sz="2400" dirty="0">
              <a:solidFill>
                <a:srgbClr val="004992"/>
              </a:solidFill>
            </a:endParaRPr>
          </a:p>
          <a:p>
            <a:pPr marL="342900" lvl="0" indent="-342900" defTabSz="914400" fontAlgn="base">
              <a:buClr>
                <a:srgbClr val="333333"/>
              </a:buClr>
              <a:buFont typeface="WingDings"/>
              <a:buChar char=""/>
              <a:tabLst>
                <a:tab pos="361950" algn="l"/>
              </a:tabLst>
              <a:defRPr/>
            </a:pPr>
            <a:r>
              <a:rPr lang="da-DK" altLang="de-DE" sz="2400" dirty="0">
                <a:solidFill>
                  <a:srgbClr val="004992"/>
                </a:solidFill>
              </a:rPr>
              <a:t>O</a:t>
            </a:r>
            <a:r>
              <a:rPr lang="da-DK" sz="2400" dirty="0">
                <a:solidFill>
                  <a:srgbClr val="004992"/>
                </a:solidFill>
              </a:rPr>
              <a:t>verdrevet </a:t>
            </a:r>
            <a:r>
              <a:rPr lang="da-DK" sz="2400">
                <a:solidFill>
                  <a:srgbClr val="004992"/>
                </a:solidFill>
              </a:rPr>
              <a:t>alkoholforbrug</a:t>
            </a:r>
            <a:r>
              <a:rPr lang="en-US" altLang="de-DE" sz="2400">
                <a:solidFill>
                  <a:srgbClr val="004992"/>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D8218B6E-5952-41A0-A220-366DB2A0936F}" type="slidenum">
              <a:rPr lang="de-DE" altLang="de-DE" smtClean="0"/>
              <a:pPr/>
              <a:t>10</a:t>
            </a:fld>
            <a:endParaRPr lang="de-DE" altLang="de-DE"/>
          </a:p>
        </p:txBody>
      </p:sp>
    </p:spTree>
    <p:extLst>
      <p:ext uri="{BB962C8B-B14F-4D97-AF65-F5344CB8AC3E}">
        <p14:creationId xmlns:p14="http://schemas.microsoft.com/office/powerpoint/2010/main" val="24454096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Hvad svækker hukommelsen?</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da-DK" altLang="de-DE" sz="2400" spc="5" dirty="0">
                <a:solidFill>
                  <a:srgbClr val="004992"/>
                </a:solidFill>
              </a:rPr>
              <a:t>F</a:t>
            </a:r>
            <a:r>
              <a:rPr lang="da-DK" sz="2400" spc="5" dirty="0">
                <a:solidFill>
                  <a:srgbClr val="004992"/>
                </a:solidFill>
              </a:rPr>
              <a:t>orstyrrelser</a:t>
            </a:r>
            <a:r>
              <a:rPr lang="en-US" altLang="de-DE" sz="2400" dirty="0">
                <a:solidFill>
                  <a:srgbClr val="004992"/>
                </a:solidFill>
              </a:rPr>
              <a:t> </a:t>
            </a:r>
            <a:r>
              <a:rPr lang="da-DK" sz="2400" spc="5" dirty="0">
                <a:solidFill>
                  <a:srgbClr val="333333"/>
                </a:solidFill>
              </a:rPr>
              <a:t>under læsning</a:t>
            </a:r>
            <a:r>
              <a:rPr lang="da-DK" sz="2400" spc="-25" dirty="0">
                <a:solidFill>
                  <a:srgbClr val="333333"/>
                </a:solidFill>
              </a:rPr>
              <a:t> </a:t>
            </a:r>
            <a:r>
              <a:rPr lang="da-DK" sz="2400" dirty="0">
                <a:solidFill>
                  <a:srgbClr val="333333"/>
                </a:solidFill>
              </a:rPr>
              <a:t>(fx</a:t>
            </a:r>
            <a:r>
              <a:rPr lang="da-DK" sz="2400" spc="-60" dirty="0">
                <a:solidFill>
                  <a:srgbClr val="333333"/>
                </a:solidFill>
              </a:rPr>
              <a:t> </a:t>
            </a:r>
            <a:r>
              <a:rPr lang="da-DK" sz="2400" spc="-40" dirty="0">
                <a:solidFill>
                  <a:srgbClr val="333333"/>
                </a:solidFill>
              </a:rPr>
              <a:t>r</a:t>
            </a:r>
            <a:r>
              <a:rPr lang="da-DK" sz="2400" dirty="0">
                <a:solidFill>
                  <a:srgbClr val="333333"/>
                </a:solidFill>
              </a:rPr>
              <a:t>a</a:t>
            </a:r>
            <a:r>
              <a:rPr lang="da-DK" sz="2400" spc="5" dirty="0">
                <a:solidFill>
                  <a:srgbClr val="333333"/>
                </a:solidFill>
              </a:rPr>
              <a:t>d</a:t>
            </a:r>
            <a:r>
              <a:rPr lang="da-DK" sz="2400" dirty="0">
                <a:solidFill>
                  <a:srgbClr val="333333"/>
                </a:solidFill>
              </a:rPr>
              <a:t>i</a:t>
            </a:r>
            <a:r>
              <a:rPr lang="da-DK" sz="2400" spc="-40" dirty="0">
                <a:solidFill>
                  <a:srgbClr val="333333"/>
                </a:solidFill>
              </a:rPr>
              <a:t>o</a:t>
            </a:r>
            <a:r>
              <a:rPr lang="da-DK" sz="2400" dirty="0">
                <a:solidFill>
                  <a:srgbClr val="333333"/>
                </a:solidFill>
              </a:rPr>
              <a:t>,</a:t>
            </a:r>
            <a:r>
              <a:rPr lang="da-DK" sz="2400" spc="-15" dirty="0">
                <a:solidFill>
                  <a:srgbClr val="333333"/>
                </a:solidFill>
              </a:rPr>
              <a:t> </a:t>
            </a:r>
            <a:r>
              <a:rPr lang="da-DK" sz="2400" spc="-5" dirty="0">
                <a:solidFill>
                  <a:srgbClr val="333333"/>
                </a:solidFill>
              </a:rPr>
              <a:t>andre personers tilstedeværelse, dårlig atmosfære</a:t>
            </a:r>
            <a:r>
              <a:rPr lang="en-US" altLang="de-DE" sz="2400" dirty="0">
                <a:solidFill>
                  <a:srgbClr val="333333"/>
                </a:solidFill>
              </a:rPr>
              <a:t>)</a:t>
            </a:r>
          </a:p>
          <a:p>
            <a:pPr marL="342900" lvl="0" indent="-342900" defTabSz="914400" fontAlgn="base">
              <a:buClr>
                <a:srgbClr val="333333"/>
              </a:buClr>
              <a:buFont typeface="WingDings"/>
              <a:buChar char=""/>
              <a:tabLst>
                <a:tab pos="361950" algn="l"/>
              </a:tabLst>
              <a:defRPr/>
            </a:pPr>
            <a:r>
              <a:rPr lang="da-DK" altLang="de-DE" sz="2400" dirty="0">
                <a:solidFill>
                  <a:srgbClr val="004992"/>
                </a:solidFill>
              </a:rPr>
              <a:t>S</a:t>
            </a:r>
            <a:r>
              <a:rPr lang="da-DK" sz="2400" dirty="0">
                <a:solidFill>
                  <a:srgbClr val="004992"/>
                </a:solidFill>
              </a:rPr>
              <a:t>tress &amp; forventningspres</a:t>
            </a:r>
            <a:endParaRPr lang="en-US" altLang="de-DE" sz="2400" dirty="0">
              <a:solidFill>
                <a:srgbClr val="004992"/>
              </a:solidFill>
            </a:endParaRPr>
          </a:p>
          <a:p>
            <a:pPr marL="342900" lvl="0" indent="-342900" defTabSz="914400" fontAlgn="base">
              <a:buClr>
                <a:srgbClr val="333333"/>
              </a:buClr>
              <a:buFont typeface="WingDings"/>
              <a:buChar char=""/>
              <a:tabLst>
                <a:tab pos="361950" algn="l"/>
              </a:tabLst>
              <a:defRPr/>
            </a:pPr>
            <a:r>
              <a:rPr lang="da-DK" altLang="de-DE" sz="2400" dirty="0">
                <a:solidFill>
                  <a:srgbClr val="004992"/>
                </a:solidFill>
              </a:rPr>
              <a:t>O</a:t>
            </a:r>
            <a:r>
              <a:rPr lang="da-DK" sz="2400" dirty="0">
                <a:solidFill>
                  <a:srgbClr val="004992"/>
                </a:solidFill>
              </a:rPr>
              <a:t>verdrevet alkoholforbrug</a:t>
            </a:r>
            <a:r>
              <a:rPr lang="en-US" altLang="de-DE" sz="2400" dirty="0">
                <a:solidFill>
                  <a:srgbClr val="004992"/>
                </a:solidFill>
              </a:rPr>
              <a:t>!</a:t>
            </a:r>
          </a:p>
          <a:p>
            <a:pPr marL="342900" lvl="0" indent="-342900" defTabSz="914400" fontAlgn="base">
              <a:buClr>
                <a:srgbClr val="000000"/>
              </a:buClr>
              <a:buFont typeface="WingDings"/>
              <a:buChar char=""/>
              <a:tabLst>
                <a:tab pos="361950" algn="l"/>
              </a:tabLst>
              <a:defRPr/>
            </a:pPr>
            <a:r>
              <a:rPr lang="da-DK" altLang="de-DE" sz="2400" spc="5" dirty="0">
                <a:solidFill>
                  <a:srgbClr val="004992"/>
                </a:solidFill>
              </a:rPr>
              <a:t>D</a:t>
            </a:r>
            <a:r>
              <a:rPr lang="da-DK" sz="2400" spc="5" dirty="0">
                <a:solidFill>
                  <a:srgbClr val="004992"/>
                </a:solidFill>
              </a:rPr>
              <a:t>istraherende aktiviteter</a:t>
            </a:r>
            <a:r>
              <a:rPr lang="da-DK" sz="2400" spc="-20" dirty="0">
                <a:solidFill>
                  <a:srgbClr val="004992"/>
                </a:solidFill>
              </a:rPr>
              <a:t> </a:t>
            </a:r>
            <a:r>
              <a:rPr lang="da-DK" sz="2400" dirty="0">
                <a:solidFill>
                  <a:srgbClr val="004992"/>
                </a:solidFill>
              </a:rPr>
              <a:t>efter læsning </a:t>
            </a:r>
            <a:r>
              <a:rPr lang="en-US" altLang="de-DE" sz="2400" dirty="0">
                <a:solidFill>
                  <a:srgbClr val="333333"/>
                </a:solidFill>
              </a:rPr>
              <a:t>(</a:t>
            </a:r>
            <a:r>
              <a:rPr lang="da-DK" sz="2400" dirty="0">
                <a:solidFill>
                  <a:srgbClr val="333333"/>
                </a:solidFill>
              </a:rPr>
              <a:t>fx </a:t>
            </a:r>
            <a:r>
              <a:rPr lang="da-DK" sz="2400" spc="-20" dirty="0">
                <a:solidFill>
                  <a:srgbClr val="333333"/>
                </a:solidFill>
              </a:rPr>
              <a:t>at se</a:t>
            </a:r>
            <a:r>
              <a:rPr lang="da-DK" sz="2400" spc="-55" dirty="0">
                <a:solidFill>
                  <a:srgbClr val="333333"/>
                </a:solidFill>
              </a:rPr>
              <a:t> </a:t>
            </a:r>
            <a:r>
              <a:rPr lang="da-DK" sz="2400" dirty="0">
                <a:solidFill>
                  <a:srgbClr val="333333"/>
                </a:solidFill>
              </a:rPr>
              <a:t>T</a:t>
            </a:r>
            <a:r>
              <a:rPr lang="da-DK" sz="2400" spc="5" dirty="0">
                <a:solidFill>
                  <a:srgbClr val="333333"/>
                </a:solidFill>
              </a:rPr>
              <a:t>V</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D8218B6E-5952-41A0-A220-366DB2A0936F}" type="slidenum">
              <a:rPr lang="de-DE" altLang="de-DE" smtClean="0"/>
              <a:pPr/>
              <a:t>11</a:t>
            </a:fld>
            <a:endParaRPr lang="de-DE" altLang="de-DE"/>
          </a:p>
        </p:txBody>
      </p:sp>
    </p:spTree>
    <p:extLst>
      <p:ext uri="{BB962C8B-B14F-4D97-AF65-F5344CB8AC3E}">
        <p14:creationId xmlns:p14="http://schemas.microsoft.com/office/powerpoint/2010/main" val="22862736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Hvordan bliver jeg bedre til at huske?</a:t>
            </a:r>
          </a:p>
        </p:txBody>
      </p:sp>
      <p:sp>
        <p:nvSpPr>
          <p:cNvPr id="5" name="Content Placeholder 4"/>
          <p:cNvSpPr>
            <a:spLocks noGrp="1"/>
          </p:cNvSpPr>
          <p:nvPr>
            <p:ph idx="1"/>
          </p:nvPr>
        </p:nvSpPr>
        <p:spPr>
          <a:xfrm>
            <a:off x="408955" y="2204864"/>
            <a:ext cx="5669280" cy="4248000"/>
          </a:xfrm>
        </p:spPr>
        <p:txBody>
          <a:bodyPr/>
          <a:lstStyle/>
          <a:p>
            <a:pPr lvl="0" defTabSz="914400" fontAlgn="base"/>
            <a:r>
              <a:rPr lang="da-DK" altLang="de-DE" sz="2400">
                <a:solidFill>
                  <a:srgbClr val="004992"/>
                </a:solidFill>
              </a:rPr>
              <a:t>Jo flere sanser, der involveres under indlæring, des bedre bliver hukommelsen</a:t>
            </a:r>
            <a:r>
              <a:rPr lang="de-DE" altLang="de-DE" sz="2400" dirty="0">
                <a:solidFill>
                  <a:srgbClr val="004992"/>
                </a:solidFill>
              </a:rPr>
              <a:t>!</a:t>
            </a:r>
            <a:endParaRPr lang="en-US" sz="2400" dirty="0"/>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mn-lt"/>
              </a:rPr>
              <a:t>Hukommelsesfastholdelse i %</a:t>
            </a:r>
            <a:endParaRPr lang="en-GB" altLang="de-DE" sz="1400" b="1" dirty="0">
              <a:latin typeface="+mn-lt"/>
            </a:endParaRPr>
          </a:p>
        </p:txBody>
      </p:sp>
      <p:sp>
        <p:nvSpPr>
          <p:cNvPr id="33"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anvende</a:t>
            </a:r>
            <a:endParaRPr lang="en-GB" altLang="de-DE" sz="1200" b="1" dirty="0">
              <a:latin typeface="+mn-lt"/>
            </a:endParaRPr>
          </a:p>
        </p:txBody>
      </p:sp>
      <p:sp>
        <p:nvSpPr>
          <p:cNvPr id="39"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diskutere</a:t>
            </a:r>
            <a:endParaRPr lang="en-GB" altLang="de-DE" sz="1200" b="1" dirty="0">
              <a:latin typeface="+mn-lt"/>
            </a:endParaRPr>
          </a:p>
        </p:txBody>
      </p:sp>
      <p:sp>
        <p:nvSpPr>
          <p:cNvPr id="40"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diskutere</a:t>
            </a:r>
            <a:endParaRPr lang="en-GB" altLang="de-DE" sz="1200" b="1" dirty="0">
              <a:latin typeface="+mn-lt"/>
            </a:endParaRPr>
          </a:p>
        </p:txBody>
      </p:sp>
      <p:sp>
        <p:nvSpPr>
          <p:cNvPr id="41"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se</a:t>
            </a:r>
            <a:endParaRPr lang="en-GB" altLang="de-DE" sz="1200" b="1" dirty="0">
              <a:latin typeface="+mn-lt"/>
            </a:endParaRPr>
          </a:p>
        </p:txBody>
      </p:sp>
      <p:sp>
        <p:nvSpPr>
          <p:cNvPr id="42"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se</a:t>
            </a:r>
            <a:endParaRPr lang="en-GB" altLang="de-DE" sz="1200" b="1" dirty="0">
              <a:latin typeface="+mn-lt"/>
            </a:endParaRPr>
          </a:p>
        </p:txBody>
      </p:sp>
      <p:sp>
        <p:nvSpPr>
          <p:cNvPr id="43"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se</a:t>
            </a:r>
            <a:endParaRPr lang="en-GB" altLang="de-DE" sz="1200" b="1" dirty="0">
              <a:latin typeface="+mn-lt"/>
            </a:endParaRPr>
          </a:p>
        </p:txBody>
      </p:sp>
      <p:sp>
        <p:nvSpPr>
          <p:cNvPr id="44"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se</a:t>
            </a:r>
            <a:endParaRPr lang="en-GB" altLang="de-DE" sz="1200" b="1" dirty="0">
              <a:latin typeface="+mn-lt"/>
            </a:endParaRPr>
          </a:p>
        </p:txBody>
      </p:sp>
      <p:sp>
        <p:nvSpPr>
          <p:cNvPr id="45"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lytte</a:t>
            </a:r>
            <a:endParaRPr lang="en-GB" altLang="de-DE" sz="1200" b="1" dirty="0">
              <a:latin typeface="+mn-lt"/>
            </a:endParaRPr>
          </a:p>
        </p:txBody>
      </p:sp>
      <p:sp>
        <p:nvSpPr>
          <p:cNvPr id="46"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lytte</a:t>
            </a:r>
            <a:endParaRPr lang="en-GB" altLang="de-DE" sz="1200" b="1" dirty="0">
              <a:latin typeface="+mn-lt"/>
            </a:endParaRPr>
          </a:p>
        </p:txBody>
      </p:sp>
      <p:sp>
        <p:nvSpPr>
          <p:cNvPr id="47"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lytte</a:t>
            </a:r>
            <a:endParaRPr lang="en-GB" altLang="de-DE" sz="1200" b="1" dirty="0">
              <a:latin typeface="+mn-lt"/>
            </a:endParaRPr>
          </a:p>
        </p:txBody>
      </p:sp>
      <p:sp>
        <p:nvSpPr>
          <p:cNvPr id="48"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lytte</a:t>
            </a:r>
            <a:endParaRPr lang="en-GB" altLang="de-DE" sz="1200" b="1" dirty="0">
              <a:latin typeface="+mn-lt"/>
            </a:endParaRP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D8218B6E-5952-41A0-A220-366DB2A0936F}"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775597"/>
          </a:xfrm>
        </p:spPr>
        <p:txBody>
          <a:bodyPr vert="horz" lIns="0" tIns="0" rIns="0" bIns="0" rtlCol="0" anchor="t">
            <a:spAutoFit/>
          </a:bodyPr>
          <a:lstStyle/>
          <a:p>
            <a:pPr defTabSz="914377">
              <a:spcBef>
                <a:spcPts val="0"/>
              </a:spcBef>
            </a:pPr>
            <a:r>
              <a:rPr lang="da-DK" sz="3600" dirty="0">
                <a:solidFill>
                  <a:srgbClr val="004992"/>
                </a:solidFill>
                <a:latin typeface="+mn-lt"/>
                <a:ea typeface="+mn-ea"/>
                <a:cs typeface="+mn-cs"/>
              </a:rPr>
              <a:t>Virker vores hukommelse som en video-optager?</a:t>
            </a:r>
            <a:br>
              <a:rPr lang="da-DK" sz="3600" dirty="0">
                <a:solidFill>
                  <a:srgbClr val="004992"/>
                </a:solidFill>
                <a:latin typeface="+mn-lt"/>
                <a:ea typeface="+mn-ea"/>
                <a:cs typeface="+mn-cs"/>
              </a:rPr>
            </a:br>
            <a:r>
              <a:rPr lang="da-DK" sz="2000" dirty="0">
                <a:solidFill>
                  <a:srgbClr val="004992"/>
                </a:solidFill>
                <a:latin typeface="+mn-lt"/>
                <a:ea typeface="+mn-ea"/>
                <a:cs typeface="+mn-cs"/>
              </a:rPr>
              <a:t>(se alternativ øvelse sidst i præsentationen)</a:t>
            </a:r>
            <a:endParaRPr lang="en-US" sz="2000" dirty="0">
              <a:solidFill>
                <a:srgbClr val="004992"/>
              </a:solidFill>
              <a:latin typeface="+mn-lt"/>
              <a:ea typeface="+mn-ea"/>
              <a:cs typeface="+mn-cs"/>
            </a:endParaRPr>
          </a:p>
        </p:txBody>
      </p:sp>
      <p:pic>
        <p:nvPicPr>
          <p:cNvPr id="1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9795" y="5654575"/>
            <a:ext cx="4333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975" y="2203704"/>
            <a:ext cx="4251960" cy="283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3"/>
          <p:cNvSpPr txBox="1">
            <a:spLocks noChangeArrowheads="1"/>
          </p:cNvSpPr>
          <p:nvPr/>
        </p:nvSpPr>
        <p:spPr bwMode="auto">
          <a:xfrm>
            <a:off x="408955" y="5197136"/>
            <a:ext cx="11376000"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lnSpc>
                <a:spcPct val="105000"/>
              </a:lnSpc>
              <a:spcBef>
                <a:spcPts val="1999"/>
              </a:spcBef>
              <a:spcAft>
                <a:spcPts val="0"/>
              </a:spcAft>
              <a:buClrTx/>
              <a:buNone/>
            </a:pPr>
            <a:r>
              <a:rPr lang="da-DK" altLang="de-DE" sz="2400" b="0" dirty="0">
                <a:solidFill>
                  <a:srgbClr val="333333"/>
                </a:solidFill>
                <a:latin typeface="+mn-lt"/>
                <a:ea typeface="+mn-ea"/>
              </a:rPr>
              <a:t>Den amerikanske psykolog Elizabeth Loftus viste en forsøgsgruppe en serie fotos. Et billede viste en rød bil foran en vigepligtstavle for ubetinget vigepligt </a:t>
            </a:r>
            <a:endParaRPr lang="en-US" altLang="de-DE" sz="2400" b="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de-DE"/>
              <a:t>Træningsmodul 5 – Hukommelse</a:t>
            </a:r>
          </a:p>
        </p:txBody>
      </p:sp>
      <p:sp>
        <p:nvSpPr>
          <p:cNvPr id="6" name="Slide Number Placeholder 5"/>
          <p:cNvSpPr>
            <a:spLocks noGrp="1"/>
          </p:cNvSpPr>
          <p:nvPr>
            <p:ph type="sldNum" sz="quarter" idx="12"/>
          </p:nvPr>
        </p:nvSpPr>
        <p:spPr/>
        <p:txBody>
          <a:bodyPr/>
          <a:lstStyle/>
          <a:p>
            <a:fld id="{5CEFC1FC-AF4C-4B23-85A9-CF21A94412A1}"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775597"/>
          </a:xfrm>
        </p:spPr>
        <p:txBody>
          <a:bodyPr vert="horz" lIns="0" tIns="0" rIns="0" bIns="0" rtlCol="0" anchor="t">
            <a:spAutoFit/>
          </a:bodyPr>
          <a:lstStyle/>
          <a:p>
            <a:pPr defTabSz="914377">
              <a:spcBef>
                <a:spcPts val="0"/>
              </a:spcBef>
            </a:pPr>
            <a:r>
              <a:rPr lang="da-DK" sz="3600" dirty="0">
                <a:solidFill>
                  <a:srgbClr val="004992"/>
                </a:solidFill>
                <a:latin typeface="+mn-lt"/>
                <a:ea typeface="+mn-ea"/>
                <a:cs typeface="+mn-cs"/>
              </a:rPr>
              <a:t>Virker vores hukommelse som en video-optager?</a:t>
            </a:r>
            <a:br>
              <a:rPr lang="da-DK" sz="3600" dirty="0">
                <a:solidFill>
                  <a:srgbClr val="004992"/>
                </a:solidFill>
                <a:latin typeface="+mn-lt"/>
                <a:ea typeface="+mn-ea"/>
                <a:cs typeface="+mn-cs"/>
              </a:rPr>
            </a:br>
            <a:r>
              <a:rPr lang="da-DK" sz="2000" dirty="0">
                <a:solidFill>
                  <a:srgbClr val="004992"/>
                </a:solidFill>
                <a:latin typeface="+mn-lt"/>
                <a:ea typeface="+mn-ea"/>
                <a:cs typeface="+mn-cs"/>
              </a:rPr>
              <a:t>(se alternativ øvelse sidst i præsentationen)</a:t>
            </a:r>
            <a:endParaRPr lang="en-US" sz="20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da-DK" sz="2400" dirty="0">
                <a:solidFill>
                  <a:srgbClr val="333333"/>
                </a:solidFill>
              </a:rPr>
              <a:t>Blev den røde bil på billedet overhalet af en anden bil, mens den holdt foran </a:t>
            </a:r>
            <a:r>
              <a:rPr lang="da-DK" sz="2400" i="1" dirty="0">
                <a:solidFill>
                  <a:srgbClr val="333333"/>
                </a:solidFill>
              </a:rPr>
              <a:t>stopskiltet</a:t>
            </a:r>
            <a:r>
              <a:rPr lang="en-US" altLang="de-DE" sz="2400" dirty="0">
                <a:solidFill>
                  <a:srgbClr val="333333"/>
                </a:solidFill>
              </a:rPr>
              <a:t>?</a:t>
            </a:r>
          </a:p>
          <a:p>
            <a:pPr lvl="0" defTabSz="914400" fontAlgn="base">
              <a:defRPr/>
            </a:pPr>
            <a:r>
              <a:rPr lang="en-US" sz="2400" dirty="0">
                <a:solidFill>
                  <a:srgbClr val="333333"/>
                </a:solidFill>
              </a:rPr>
              <a:t>(</a:t>
            </a:r>
            <a:r>
              <a:rPr lang="da-DK" sz="2400" dirty="0">
                <a:solidFill>
                  <a:srgbClr val="333333"/>
                </a:solidFill>
              </a:rPr>
              <a:t>faktisk holdt bilen foran en vigepligtstavle for</a:t>
            </a:r>
            <a:r>
              <a:rPr lang="da-DK" sz="2400" spc="-15" dirty="0">
                <a:solidFill>
                  <a:srgbClr val="333333"/>
                </a:solidFill>
              </a:rPr>
              <a:t> </a:t>
            </a:r>
            <a:r>
              <a:rPr lang="da-DK" sz="2400" i="1" dirty="0">
                <a:solidFill>
                  <a:srgbClr val="333333"/>
                </a:solidFill>
              </a:rPr>
              <a:t>ubetinget vigepligt</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D8218B6E-5952-41A0-A220-366DB2A0936F}"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dirty="0">
                <a:solidFill>
                  <a:srgbClr val="004992"/>
                </a:solidFill>
                <a:latin typeface="+mn-lt"/>
                <a:ea typeface="+mn-ea"/>
                <a:cs typeface="+mn-cs"/>
              </a:rPr>
              <a:t>Senere vistes to billeder.</a:t>
            </a:r>
            <a:br>
              <a:rPr lang="da-DK" sz="3600" dirty="0">
                <a:solidFill>
                  <a:srgbClr val="004992"/>
                </a:solidFill>
                <a:latin typeface="+mn-lt"/>
                <a:ea typeface="+mn-ea"/>
                <a:cs typeface="+mn-cs"/>
              </a:rPr>
            </a:br>
            <a:r>
              <a:rPr lang="da-DK" dirty="0">
                <a:solidFill>
                  <a:srgbClr val="004992"/>
                </a:solidFill>
                <a:latin typeface="+mn-lt"/>
                <a:ea typeface="+mn-ea"/>
                <a:cs typeface="+mn-cs"/>
              </a:rPr>
              <a:t>Deltagerne skulle afgøre, hvilket af de to billeder, der oprindeligt var blevet vist. Tror du, hukommelsen kunne snydes?</a:t>
            </a:r>
            <a:endParaRPr lang="en-US" dirty="0">
              <a:solidFill>
                <a:srgbClr val="004992"/>
              </a:solidFill>
              <a:latin typeface="+mn-lt"/>
              <a:ea typeface="+mn-ea"/>
              <a:cs typeface="+mn-cs"/>
            </a:endParaRPr>
          </a:p>
        </p:txBody>
      </p:sp>
      <p:sp>
        <p:nvSpPr>
          <p:cNvPr id="20" name="Caption_29"/>
          <p:cNvSpPr txBox="1">
            <a:spLocks noChangeArrowheads="1"/>
          </p:cNvSpPr>
          <p:nvPr/>
        </p:nvSpPr>
        <p:spPr bwMode="auto">
          <a:xfrm>
            <a:off x="4177273" y="2492896"/>
            <a:ext cx="35230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Vildledende spørgsmål</a:t>
            </a:r>
          </a:p>
        </p:txBody>
      </p:sp>
      <p:pic>
        <p:nvPicPr>
          <p:cNvPr id="14" name="Picture 4"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959" y="2862228"/>
            <a:ext cx="2720340" cy="181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5859" y="2862228"/>
            <a:ext cx="272034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33"/>
          <p:cNvSpPr txBox="1">
            <a:spLocks noChangeArrowheads="1"/>
          </p:cNvSpPr>
          <p:nvPr/>
        </p:nvSpPr>
        <p:spPr bwMode="auto">
          <a:xfrm>
            <a:off x="527188" y="6155293"/>
            <a:ext cx="3650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0" i="1">
                <a:latin typeface="+mn-lt"/>
              </a:rPr>
              <a:t>Tidsforløb</a:t>
            </a:r>
            <a:endParaRPr lang="de-DE" altLang="de-DE" sz="1800" b="0" i="1" dirty="0">
              <a:latin typeface="+mn-lt"/>
            </a:endParaRPr>
          </a:p>
        </p:txBody>
      </p:sp>
      <p:sp>
        <p:nvSpPr>
          <p:cNvPr id="17" name="Caption_32"/>
          <p:cNvSpPr>
            <a:spLocks noChangeShapeType="1"/>
          </p:cNvSpPr>
          <p:nvPr/>
        </p:nvSpPr>
        <p:spPr bwMode="auto">
          <a:xfrm>
            <a:off x="527188" y="6524625"/>
            <a:ext cx="1116197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8" name="Caption_31"/>
          <p:cNvSpPr>
            <a:spLocks noChangeShapeType="1"/>
          </p:cNvSpPr>
          <p:nvPr/>
        </p:nvSpPr>
        <p:spPr bwMode="auto">
          <a:xfrm>
            <a:off x="7700322" y="2547704"/>
            <a:ext cx="0" cy="39776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9" name="Caption_30"/>
          <p:cNvSpPr>
            <a:spLocks noChangeShapeType="1"/>
          </p:cNvSpPr>
          <p:nvPr/>
        </p:nvSpPr>
        <p:spPr bwMode="auto">
          <a:xfrm>
            <a:off x="4177272" y="2547704"/>
            <a:ext cx="0" cy="39776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8"/>
          <p:cNvSpPr txBox="1">
            <a:spLocks noChangeArrowheads="1"/>
          </p:cNvSpPr>
          <p:nvPr/>
        </p:nvSpPr>
        <p:spPr bwMode="auto">
          <a:xfrm>
            <a:off x="7969795" y="2492896"/>
            <a:ext cx="3888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a-DK" altLang="de-DE" sz="1800" b="0">
                <a:latin typeface="+mn-lt"/>
              </a:rPr>
              <a:t>Hvilket billede blev oprindelig vist?</a:t>
            </a:r>
            <a:endParaRPr lang="de-DE" altLang="de-DE" sz="1800" b="0" dirty="0">
              <a:latin typeface="+mn-lt"/>
            </a:endParaRPr>
          </a:p>
        </p:txBody>
      </p:sp>
      <p:sp>
        <p:nvSpPr>
          <p:cNvPr id="22" name="Caption_27"/>
          <p:cNvSpPr txBox="1">
            <a:spLocks noChangeArrowheads="1"/>
          </p:cNvSpPr>
          <p:nvPr/>
        </p:nvSpPr>
        <p:spPr bwMode="auto">
          <a:xfrm>
            <a:off x="4346649" y="3212976"/>
            <a:ext cx="3169475" cy="7386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a-DK" altLang="ko-KR" sz="1400" b="0" i="1" dirty="0">
                <a:latin typeface="+mn-lt"/>
              </a:rPr>
              <a:t>Blev den røde bil på billedet overhalet af en anden bil, mens den holdt foran </a:t>
            </a:r>
            <a:r>
              <a:rPr lang="da-DK" altLang="ko-KR" sz="1400" b="0" i="1" dirty="0">
                <a:solidFill>
                  <a:srgbClr val="FF0000"/>
                </a:solidFill>
                <a:latin typeface="+mn-lt"/>
              </a:rPr>
              <a:t>stopskiltet</a:t>
            </a:r>
            <a:r>
              <a:rPr lang="da-DK" altLang="ko-KR" sz="1400" b="0" i="1" dirty="0">
                <a:latin typeface="+mn-lt"/>
              </a:rPr>
              <a:t>?  </a:t>
            </a:r>
            <a:endParaRPr lang="fr-FR" altLang="de-DE" sz="1400" i="1" dirty="0">
              <a:latin typeface="+mn-lt"/>
            </a:endParaRPr>
          </a:p>
        </p:txBody>
      </p:sp>
      <p:sp>
        <p:nvSpPr>
          <p:cNvPr id="23" name="Caption_25"/>
          <p:cNvSpPr txBox="1">
            <a:spLocks noChangeArrowheads="1"/>
          </p:cNvSpPr>
          <p:nvPr/>
        </p:nvSpPr>
        <p:spPr bwMode="auto">
          <a:xfrm>
            <a:off x="784959" y="2492896"/>
            <a:ext cx="27203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rPr>
              <a:t>Vist!</a:t>
            </a:r>
          </a:p>
        </p:txBody>
      </p:sp>
      <p:sp>
        <p:nvSpPr>
          <p:cNvPr id="5" name="Footer Placeholder 4"/>
          <p:cNvSpPr>
            <a:spLocks noGrp="1"/>
          </p:cNvSpPr>
          <p:nvPr>
            <p:ph type="ftr" sz="quarter" idx="11"/>
          </p:nvPr>
        </p:nvSpPr>
        <p:spPr/>
        <p:txBody>
          <a:bodyPr/>
          <a:lstStyle/>
          <a:p>
            <a:pPr>
              <a:defRPr/>
            </a:pPr>
            <a:r>
              <a:rPr lang="de-DE"/>
              <a:t>Træningsmodul 5 – Hukommelse</a:t>
            </a:r>
          </a:p>
        </p:txBody>
      </p:sp>
      <p:sp>
        <p:nvSpPr>
          <p:cNvPr id="6" name="Slide Number Placeholder 5"/>
          <p:cNvSpPr>
            <a:spLocks noGrp="1"/>
          </p:cNvSpPr>
          <p:nvPr>
            <p:ph type="sldNum" sz="quarter" idx="12"/>
          </p:nvPr>
        </p:nvSpPr>
        <p:spPr/>
        <p:txBody>
          <a:bodyPr/>
          <a:lstStyle/>
          <a:p>
            <a:fld id="{5CEFC1FC-AF4C-4B23-85A9-CF21A94412A1}"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7" name="Text Box 7"/>
          <p:cNvSpPr txBox="1">
            <a:spLocks noChangeArrowheads="1"/>
          </p:cNvSpPr>
          <p:nvPr/>
        </p:nvSpPr>
        <p:spPr bwMode="auto">
          <a:xfrm>
            <a:off x="6097586" y="2660904"/>
            <a:ext cx="5652453" cy="3794760"/>
          </a:xfrm>
          <a:prstGeom prst="rect">
            <a:avLst/>
          </a:prstGeom>
          <a:noFill/>
          <a:ln w="9525">
            <a:noFill/>
            <a:miter lim="800000"/>
            <a:headEnd/>
            <a:tailEnd/>
          </a:ln>
        </p:spPr>
        <p:txBody>
          <a:bodyPr>
            <a:noAutofit/>
          </a:bodyPr>
          <a:lstStyle/>
          <a:p>
            <a:pPr>
              <a:lnSpc>
                <a:spcPct val="105000"/>
              </a:lnSpc>
              <a:spcBef>
                <a:spcPts val="1999"/>
              </a:spcBef>
              <a:spcAft>
                <a:spcPts val="0"/>
              </a:spcAft>
              <a:buClr>
                <a:srgbClr val="333333"/>
              </a:buClr>
              <a:defRPr/>
            </a:pPr>
            <a:r>
              <a:rPr lang="da-DK" sz="2400" dirty="0">
                <a:solidFill>
                  <a:srgbClr val="333333"/>
                </a:solidFill>
                <a:latin typeface="+mn-lt"/>
              </a:rPr>
              <a:t>Uden det vildledende spørgsmål svarede kun 25 % af deltagerne, at de havde set et stopskilt i det oprindelige </a:t>
            </a:r>
            <a:r>
              <a:rPr lang="da-DK" sz="2400">
                <a:solidFill>
                  <a:srgbClr val="333333"/>
                </a:solidFill>
                <a:latin typeface="+mn-lt"/>
              </a:rPr>
              <a:t>billede</a:t>
            </a:r>
            <a:r>
              <a:rPr lang="en-US" altLang="de-DE" sz="2400">
                <a:solidFill>
                  <a:srgbClr val="333333"/>
                </a:solidFill>
                <a:latin typeface="+mn-lt"/>
              </a:rPr>
              <a:t>.</a:t>
            </a:r>
          </a:p>
          <a:p>
            <a:pPr>
              <a:lnSpc>
                <a:spcPct val="105000"/>
              </a:lnSpc>
              <a:spcBef>
                <a:spcPts val="1999"/>
              </a:spcBef>
              <a:spcAft>
                <a:spcPts val="0"/>
              </a:spcAft>
              <a:buClr>
                <a:srgbClr val="333333"/>
              </a:buClr>
              <a:defRPr/>
            </a:pPr>
            <a:r>
              <a:rPr lang="en-US" altLang="de-DE" sz="2400">
                <a:solidFill>
                  <a:srgbClr val="333333"/>
                </a:solidFill>
                <a:latin typeface="+mn-lt"/>
              </a:rPr>
              <a:t>…</a:t>
            </a:r>
            <a:r>
              <a:rPr lang="da-DK" sz="2400" spc="5" dirty="0">
                <a:solidFill>
                  <a:srgbClr val="333333"/>
                </a:solidFill>
                <a:latin typeface="+mn-lt"/>
              </a:rPr>
              <a:t>hvorimod</a:t>
            </a:r>
            <a:r>
              <a:rPr lang="da-DK" sz="2400" spc="-35" dirty="0">
                <a:solidFill>
                  <a:srgbClr val="333333"/>
                </a:solidFill>
                <a:latin typeface="+mn-lt"/>
              </a:rPr>
              <a:t> </a:t>
            </a:r>
            <a:r>
              <a:rPr lang="da-DK" sz="2400" dirty="0">
                <a:solidFill>
                  <a:srgbClr val="333333"/>
                </a:solidFill>
                <a:latin typeface="+mn-lt"/>
              </a:rPr>
              <a:t>59 % </a:t>
            </a:r>
            <a:r>
              <a:rPr lang="da-DK" sz="2400" spc="-5" dirty="0">
                <a:solidFill>
                  <a:srgbClr val="333333"/>
                </a:solidFill>
                <a:latin typeface="+mn-lt"/>
              </a:rPr>
              <a:t>af de deltagere, der modtog vildledende oplysninger, </a:t>
            </a:r>
            <a:r>
              <a:rPr lang="da-DK" sz="2400" dirty="0">
                <a:solidFill>
                  <a:srgbClr val="333333"/>
                </a:solidFill>
                <a:latin typeface="+mn-lt"/>
              </a:rPr>
              <a:t>svarede, at de havde set et stopskilt</a:t>
            </a:r>
            <a:r>
              <a:rPr lang="en-US" altLang="de-DE" sz="2400" dirty="0">
                <a:solidFill>
                  <a:srgbClr val="333333"/>
                </a:solidFill>
                <a:latin typeface="+mn-lt"/>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Vores hukommelse er ikke en perfekt afbildning af virkeligheden!</a:t>
            </a:r>
            <a:endParaRPr lang="en-US" sz="3600">
              <a:latin typeface="+mn-lt"/>
              <a:ea typeface="+mn-ea"/>
              <a:cs typeface="+mn-cs"/>
            </a:endParaRPr>
          </a:p>
        </p:txBody>
      </p:sp>
      <p:pic>
        <p:nvPicPr>
          <p:cNvPr id="12" name="Picture 3"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561456"/>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7309" y="2554560"/>
            <a:ext cx="2057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2"/>
          <p:cNvSpPr txBox="1">
            <a:spLocks noChangeArrowheads="1"/>
          </p:cNvSpPr>
          <p:nvPr/>
        </p:nvSpPr>
        <p:spPr bwMode="auto">
          <a:xfrm>
            <a:off x="411480" y="2224906"/>
            <a:ext cx="2057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de-DE" sz="1600" b="1" i="1">
                <a:latin typeface="+mn-lt"/>
              </a:rPr>
              <a:t>1. Vist!</a:t>
            </a:r>
            <a:endParaRPr lang="en-US" altLang="de-DE" sz="1600" b="1" i="1" dirty="0">
              <a:latin typeface="+mn-lt"/>
            </a:endParaRPr>
          </a:p>
        </p:txBody>
      </p:sp>
      <p:sp>
        <p:nvSpPr>
          <p:cNvPr id="15" name="Caption_13"/>
          <p:cNvSpPr txBox="1">
            <a:spLocks noChangeArrowheads="1"/>
          </p:cNvSpPr>
          <p:nvPr/>
        </p:nvSpPr>
        <p:spPr bwMode="auto">
          <a:xfrm>
            <a:off x="3577307" y="2218010"/>
            <a:ext cx="28346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a-DK" altLang="de-DE" sz="1600" b="1" i="1">
                <a:latin typeface="+mn-lt"/>
              </a:rPr>
              <a:t>2. …men hvad blev husket?</a:t>
            </a:r>
            <a:endParaRPr lang="en-US" altLang="de-DE" sz="1600" b="1" i="1" dirty="0">
              <a:latin typeface="+mn-lt"/>
            </a:endParaRPr>
          </a:p>
        </p:txBody>
      </p:sp>
      <p:sp>
        <p:nvSpPr>
          <p:cNvPr id="5" name="Footer Placeholder 4"/>
          <p:cNvSpPr>
            <a:spLocks noGrp="1"/>
          </p:cNvSpPr>
          <p:nvPr>
            <p:ph type="ftr" sz="quarter" idx="11"/>
          </p:nvPr>
        </p:nvSpPr>
        <p:spPr/>
        <p:txBody>
          <a:bodyPr/>
          <a:lstStyle/>
          <a:p>
            <a:pPr>
              <a:defRPr/>
            </a:pPr>
            <a:r>
              <a:rPr lang="de-DE"/>
              <a:t>Træningsmodul 5 – Hukommelse</a:t>
            </a:r>
          </a:p>
        </p:txBody>
      </p:sp>
      <p:sp>
        <p:nvSpPr>
          <p:cNvPr id="6" name="Slide Number Placeholder 5"/>
          <p:cNvSpPr>
            <a:spLocks noGrp="1"/>
          </p:cNvSpPr>
          <p:nvPr>
            <p:ph type="sldNum" sz="quarter" idx="12"/>
          </p:nvPr>
        </p:nvSpPr>
        <p:spPr/>
        <p:txBody>
          <a:bodyPr/>
          <a:lstStyle/>
          <a:p>
            <a:fld id="{5CEFC1FC-AF4C-4B23-85A9-CF21A94412A1}"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Vores hukommelse er ikke en perfekt afbildning af virkeligheden!</a:t>
            </a:r>
            <a:endParaRPr lang="en-US" sz="3600">
              <a:latin typeface="+mn-lt"/>
              <a:ea typeface="+mn-ea"/>
              <a:cs typeface="+mn-cs"/>
            </a:endParaRPr>
          </a:p>
        </p:txBody>
      </p:sp>
      <p:sp>
        <p:nvSpPr>
          <p:cNvPr id="31746" name="Rectangle 2"/>
          <p:cNvSpPr>
            <a:spLocks noGrp="1" noChangeArrowheads="1"/>
          </p:cNvSpPr>
          <p:nvPr>
            <p:ph idx="1"/>
          </p:nvPr>
        </p:nvSpPr>
        <p:spPr/>
        <p:txBody>
          <a:bodyPr>
            <a:noAutofit/>
          </a:bodyPr>
          <a:lstStyle/>
          <a:p>
            <a:pPr eaLnBrk="1" hangingPunct="1">
              <a:buClrTx/>
              <a:defRPr/>
            </a:pPr>
            <a:r>
              <a:rPr lang="da-DK" sz="2400" spc="5" dirty="0">
                <a:solidFill>
                  <a:srgbClr val="333333"/>
                </a:solidFill>
              </a:rPr>
              <a:t>Denne og mange andre undersøgelser påviser, at menneskets hukommelse er god, men ikke perfekt</a:t>
            </a:r>
            <a:r>
              <a:rPr lang="en-US" altLang="de-DE" sz="2400" dirty="0">
                <a:solidFill>
                  <a:srgbClr val="333333"/>
                </a:solidFill>
              </a:rPr>
              <a:t>. 	</a:t>
            </a:r>
          </a:p>
          <a:p>
            <a:pPr eaLnBrk="1" hangingPunct="1">
              <a:buClrTx/>
              <a:defRPr/>
            </a:pPr>
            <a:r>
              <a:rPr lang="da-DK" sz="2400" dirty="0">
                <a:solidFill>
                  <a:srgbClr val="333333"/>
                </a:solidFill>
              </a:rPr>
              <a:t>Vi er tilbøjelige til at omrokere eller forankre elementer i vores hukommelse på basis af tidligere oplevelser eller noget, vi</a:t>
            </a:r>
            <a:r>
              <a:rPr lang="da-DK" sz="2400" spc="-20" dirty="0">
                <a:solidFill>
                  <a:srgbClr val="333333"/>
                </a:solidFill>
              </a:rPr>
              <a:t> har erfaret efterfølgende</a:t>
            </a:r>
            <a:r>
              <a:rPr lang="de-DE" altLang="de-DE" sz="24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t>Træningsmodul 5 – Hukommelse</a:t>
            </a:r>
          </a:p>
        </p:txBody>
      </p:sp>
      <p:sp>
        <p:nvSpPr>
          <p:cNvPr id="6" name="Slide Number Placeholder 5"/>
          <p:cNvSpPr>
            <a:spLocks noGrp="1"/>
          </p:cNvSpPr>
          <p:nvPr>
            <p:ph type="sldNum" sz="quarter" idx="12"/>
          </p:nvPr>
        </p:nvSpPr>
        <p:spPr/>
        <p:txBody>
          <a:bodyPr/>
          <a:lstStyle/>
          <a:p>
            <a:fld id="{D8218B6E-5952-41A0-A220-366DB2A0936F}"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Øvelse</a:t>
            </a:r>
          </a:p>
        </p:txBody>
      </p:sp>
      <p:sp>
        <p:nvSpPr>
          <p:cNvPr id="21507" name="Rectangle 6"/>
          <p:cNvSpPr>
            <a:spLocks noGrp="1" noChangeArrowheads="1"/>
          </p:cNvSpPr>
          <p:nvPr>
            <p:ph idx="1"/>
          </p:nvPr>
        </p:nvSpPr>
        <p:spPr>
          <a:noFill/>
        </p:spPr>
        <p:txBody>
          <a:bodyPr>
            <a:noAutofit/>
          </a:bodyPr>
          <a:lstStyle/>
          <a:p>
            <a:pPr marL="342900" indent="-342900" eaLnBrk="1" hangingPunct="1">
              <a:buClr>
                <a:srgbClr val="333333"/>
              </a:buClr>
              <a:buFont typeface="WingDings"/>
              <a:buChar char=""/>
              <a:tabLst>
                <a:tab pos="361950" algn="l"/>
              </a:tabLst>
            </a:pPr>
            <a:r>
              <a:rPr lang="da-DK" altLang="de-DE" sz="2400" dirty="0">
                <a:solidFill>
                  <a:srgbClr val="333333"/>
                </a:solidFill>
              </a:rPr>
              <a:t>Du vil blive præsenteret for forskellige komplekse scener (fx strand, banegård</a:t>
            </a:r>
            <a:r>
              <a:rPr lang="de-DE" altLang="de-DE" sz="2400" dirty="0">
                <a:solidFill>
                  <a:srgbClr val="333333"/>
                </a:solidFill>
              </a:rPr>
              <a:t>).</a:t>
            </a:r>
            <a:endParaRPr lang="de-DE" altLang="de-DE" sz="2400" dirty="0">
              <a:solidFill>
                <a:srgbClr val="004992"/>
              </a:solidFill>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D8218B6E-5952-41A0-A220-366DB2A0936F}"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Øvelse</a:t>
            </a:r>
          </a:p>
        </p:txBody>
      </p:sp>
      <p:sp>
        <p:nvSpPr>
          <p:cNvPr id="21507" name="Rectangle 6"/>
          <p:cNvSpPr>
            <a:spLocks noGrp="1" noChangeArrowheads="1"/>
          </p:cNvSpPr>
          <p:nvPr>
            <p:ph idx="1"/>
          </p:nvPr>
        </p:nvSpPr>
        <p:spPr>
          <a:noFill/>
        </p:spPr>
        <p:txBody>
          <a:bodyPr>
            <a:noAutofit/>
          </a:bodyPr>
          <a:lstStyle/>
          <a:p>
            <a:pPr marL="342900" indent="-342900" eaLnBrk="1" hangingPunct="1">
              <a:buClr>
                <a:srgbClr val="333333"/>
              </a:buClr>
              <a:buFont typeface="WingDings"/>
              <a:buChar char=""/>
              <a:tabLst>
                <a:tab pos="361950" algn="l"/>
              </a:tabLst>
            </a:pPr>
            <a:r>
              <a:rPr lang="da-DK" altLang="de-DE" sz="2400" dirty="0">
                <a:solidFill>
                  <a:srgbClr val="333333"/>
                </a:solidFill>
              </a:rPr>
              <a:t>Du vil blive præsenteret for forskellige komplekse scener (fx strand, banegård</a:t>
            </a:r>
            <a:r>
              <a:rPr lang="de-DE" altLang="de-DE" sz="2400" dirty="0">
                <a:solidFill>
                  <a:srgbClr val="333333"/>
                </a:solidFill>
              </a:rPr>
              <a:t>).</a:t>
            </a:r>
          </a:p>
          <a:p>
            <a:pPr marL="342900" indent="-342900" eaLnBrk="1" hangingPunct="1">
              <a:buClr>
                <a:srgbClr val="333333"/>
              </a:buClr>
              <a:buFont typeface="WingDings"/>
              <a:buChar char=""/>
              <a:tabLst>
                <a:tab pos="361950" algn="l"/>
              </a:tabLst>
            </a:pPr>
            <a:r>
              <a:rPr lang="da-DK" altLang="de-DE" sz="2400" dirty="0">
                <a:solidFill>
                  <a:srgbClr val="333333"/>
                </a:solidFill>
              </a:rPr>
              <a:t>Bagefter vil du blive bedt om at genkalde dig, hvad du så på billedet, og du bliver spurgt om, hvor sikker du er i din </a:t>
            </a:r>
            <a:r>
              <a:rPr lang="da-DK" altLang="de-DE" sz="2400">
                <a:solidFill>
                  <a:srgbClr val="333333"/>
                </a:solidFill>
              </a:rPr>
              <a:t>vurdering</a:t>
            </a:r>
            <a:r>
              <a:rPr lang="en-GB" altLang="ko-KR" sz="2400">
                <a:solidFill>
                  <a:srgbClr val="333333"/>
                </a:solidFill>
              </a:rPr>
              <a:t>.</a:t>
            </a:r>
            <a:endParaRPr lang="de-DE" altLang="de-DE" sz="2400" dirty="0">
              <a:solidFill>
                <a:srgbClr val="004992"/>
              </a:solidFill>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D8218B6E-5952-41A0-A220-366DB2A0936F}" type="slidenum">
              <a:rPr lang="de-DE" altLang="de-DE" smtClean="0"/>
              <a:pPr/>
              <a:t>19</a:t>
            </a:fld>
            <a:endParaRPr lang="de-DE" altLang="de-DE"/>
          </a:p>
        </p:txBody>
      </p:sp>
    </p:spTree>
    <p:extLst>
      <p:ext uri="{BB962C8B-B14F-4D97-AF65-F5344CB8AC3E}">
        <p14:creationId xmlns:p14="http://schemas.microsoft.com/office/powerpoint/2010/main" val="1800624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Øvelse</a:t>
            </a:r>
          </a:p>
        </p:txBody>
      </p:sp>
      <p:sp>
        <p:nvSpPr>
          <p:cNvPr id="21507" name="Rectangle 6"/>
          <p:cNvSpPr>
            <a:spLocks noGrp="1" noChangeArrowheads="1"/>
          </p:cNvSpPr>
          <p:nvPr>
            <p:ph idx="1"/>
          </p:nvPr>
        </p:nvSpPr>
        <p:spPr>
          <a:noFill/>
        </p:spPr>
        <p:txBody>
          <a:bodyPr>
            <a:noAutofit/>
          </a:bodyPr>
          <a:lstStyle/>
          <a:p>
            <a:pPr marL="342900" indent="-342900" eaLnBrk="1" hangingPunct="1">
              <a:buClr>
                <a:srgbClr val="333333"/>
              </a:buClr>
              <a:buFont typeface="WingDings"/>
              <a:buChar char=""/>
              <a:tabLst>
                <a:tab pos="361950" algn="l"/>
              </a:tabLst>
            </a:pPr>
            <a:r>
              <a:rPr lang="da-DK" altLang="de-DE" sz="2400" dirty="0">
                <a:solidFill>
                  <a:srgbClr val="333333"/>
                </a:solidFill>
              </a:rPr>
              <a:t>Du vil blive præsenteret for forskellige komplekse scener (fx strand, banegård</a:t>
            </a:r>
            <a:r>
              <a:rPr lang="de-DE" altLang="de-DE" sz="2400" dirty="0">
                <a:solidFill>
                  <a:srgbClr val="333333"/>
                </a:solidFill>
              </a:rPr>
              <a:t>).</a:t>
            </a:r>
          </a:p>
          <a:p>
            <a:pPr marL="342900" indent="-342900" eaLnBrk="1" hangingPunct="1">
              <a:buClr>
                <a:srgbClr val="333333"/>
              </a:buClr>
              <a:buFont typeface="WingDings"/>
              <a:buChar char=""/>
              <a:tabLst>
                <a:tab pos="361950" algn="l"/>
              </a:tabLst>
            </a:pPr>
            <a:r>
              <a:rPr lang="da-DK" altLang="de-DE" sz="2400" dirty="0">
                <a:solidFill>
                  <a:srgbClr val="333333"/>
                </a:solidFill>
              </a:rPr>
              <a:t>Bagefter vil du blive bedt om at genkalde dig, hvad du så på billedet, og du bliver spurgt om, hvor sikker du er i din vurdering</a:t>
            </a:r>
            <a:r>
              <a:rPr lang="en-GB" altLang="ko-KR" sz="2400" dirty="0">
                <a:solidFill>
                  <a:srgbClr val="333333"/>
                </a:solidFill>
              </a:rPr>
              <a:t>.</a:t>
            </a:r>
            <a:endParaRPr lang="de-DE" altLang="ko-KR" sz="2400" dirty="0">
              <a:solidFill>
                <a:srgbClr val="333333"/>
              </a:solidFill>
            </a:endParaRPr>
          </a:p>
          <a:p>
            <a:pPr algn="ctr" eaLnBrk="1" hangingPunct="1">
              <a:tabLst>
                <a:tab pos="361950" algn="l"/>
              </a:tabLst>
            </a:pPr>
            <a:r>
              <a:rPr lang="da-DK" altLang="de-DE" sz="2400" dirty="0">
                <a:solidFill>
                  <a:srgbClr val="004992"/>
                </a:solidFill>
              </a:rPr>
              <a:t>Prøv at huske så mange detaljer som muligt</a:t>
            </a:r>
            <a:r>
              <a:rPr lang="de-DE" altLang="de-DE" sz="2400" dirty="0">
                <a:solidFill>
                  <a:srgbClr val="004992"/>
                </a:solidFill>
              </a:rPr>
              <a:t>!</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D8218B6E-5952-41A0-A220-366DB2A0936F}" type="slidenum">
              <a:rPr lang="de-DE" altLang="de-DE" smtClean="0"/>
              <a:pPr/>
              <a:t>20</a:t>
            </a:fld>
            <a:endParaRPr lang="de-DE" altLang="de-DE"/>
          </a:p>
        </p:txBody>
      </p:sp>
    </p:spTree>
    <p:extLst>
      <p:ext uri="{BB962C8B-B14F-4D97-AF65-F5344CB8AC3E}">
        <p14:creationId xmlns:p14="http://schemas.microsoft.com/office/powerpoint/2010/main" val="23691644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7949" y="1078992"/>
            <a:ext cx="5805622"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94B98130-1E31-49AC-877C-C8C5C11F9B79}"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a:solidFill>
                  <a:srgbClr val="004992"/>
                </a:solidFill>
                <a:latin typeface="+mn-lt"/>
                <a:ea typeface="+mn-ea"/>
                <a:cs typeface="+mn-cs"/>
              </a:rPr>
              <a:t>Smeden</a:t>
            </a:r>
            <a:br>
              <a:rPr lang="da-DK" altLang="de-DE" sz="3600">
                <a:solidFill>
                  <a:srgbClr val="004992"/>
                </a:solidFill>
                <a:latin typeface="+mn-lt"/>
                <a:ea typeface="+mn-ea"/>
                <a:cs typeface="+mn-cs"/>
              </a:rPr>
            </a:br>
            <a:r>
              <a:rPr lang="da-DK" altLang="de-DE">
                <a:solidFill>
                  <a:srgbClr val="004992"/>
                </a:solidFill>
                <a:latin typeface="+mn-lt"/>
                <a:ea typeface="+mn-ea"/>
                <a:cs typeface="+mn-cs"/>
              </a:rPr>
              <a:t>Hvad så du? Hvor sikker er du?</a:t>
            </a:r>
            <a:endParaRPr lang="de-DE" altLang="de-DE">
              <a:solidFill>
                <a:srgbClr val="004992"/>
              </a:solidFill>
              <a:latin typeface="+mn-lt"/>
              <a:ea typeface="+mn-ea"/>
              <a:cs typeface="+mn-cs"/>
            </a:endParaRPr>
          </a:p>
        </p:txBody>
      </p:sp>
      <p:sp>
        <p:nvSpPr>
          <p:cNvPr id="2355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vindue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ambolt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læderforklæde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tilskuere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værktøj</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hammer</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D8218B6E-5952-41A0-A220-366DB2A0936F}"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Smeden</a:t>
            </a:r>
          </a:p>
        </p:txBody>
      </p:sp>
      <p:sp>
        <p:nvSpPr>
          <p:cNvPr id="2457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vindue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ambolt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læderforklæde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tilskuere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værktøj</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hammer</a:t>
            </a:r>
          </a:p>
        </p:txBody>
      </p:sp>
      <p:pic>
        <p:nvPicPr>
          <p:cNvPr id="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5170" y="2203704"/>
            <a:ext cx="45911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D8218B6E-5952-41A0-A220-366DB2A0936F}"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4"/>
          <p:cNvSpPr>
            <a:spLocks noChangeArrowheads="1"/>
          </p:cNvSpPr>
          <p:nvPr/>
        </p:nvSpPr>
        <p:spPr bwMode="auto">
          <a:xfrm>
            <a:off x="8917722" y="5586413"/>
            <a:ext cx="2032529"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a:solidFill>
                  <a:srgbClr val="333333"/>
                </a:solidFill>
                <a:latin typeface="+mn-lt"/>
              </a:rPr>
              <a:t>© geobra Brandstätter </a:t>
            </a:r>
          </a:p>
        </p:txBody>
      </p:sp>
      <p:pic>
        <p:nvPicPr>
          <p:cNvPr id="7" name="Picture 3" descr="Piraten2"/>
          <p:cNvPicPr>
            <a:picLocks noChangeAspect="1" noChangeArrowheads="1"/>
          </p:cNvPicPr>
          <p:nvPr/>
        </p:nvPicPr>
        <p:blipFill rotWithShape="1">
          <a:blip r:embed="rId3">
            <a:extLst>
              <a:ext uri="{28A0092B-C50C-407E-A947-70E740481C1C}">
                <a14:useLocalDpi xmlns:a14="http://schemas.microsoft.com/office/drawing/2010/main" val="0"/>
              </a:ext>
            </a:extLst>
          </a:blip>
          <a:srcRect t="19432"/>
          <a:stretch/>
        </p:blipFill>
        <p:spPr bwMode="auto">
          <a:xfrm>
            <a:off x="2333842" y="1078992"/>
            <a:ext cx="74938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94B98130-1E31-49AC-877C-C8C5C11F9B79}"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a:solidFill>
                  <a:srgbClr val="004992"/>
                </a:solidFill>
                <a:latin typeface="+mn-lt"/>
                <a:ea typeface="+mn-ea"/>
                <a:cs typeface="+mn-cs"/>
              </a:rPr>
              <a:t>Piratskib</a:t>
            </a:r>
            <a:br>
              <a:rPr lang="da-DK" altLang="de-DE" sz="3600">
                <a:solidFill>
                  <a:srgbClr val="004992"/>
                </a:solidFill>
                <a:latin typeface="+mn-lt"/>
                <a:ea typeface="+mn-ea"/>
                <a:cs typeface="+mn-cs"/>
              </a:rPr>
            </a:br>
            <a:r>
              <a:rPr lang="da-DK" altLang="de-DE">
                <a:solidFill>
                  <a:srgbClr val="004992"/>
                </a:solidFill>
                <a:latin typeface="+mn-lt"/>
                <a:ea typeface="+mn-ea"/>
                <a:cs typeface="+mn-cs"/>
              </a:rPr>
              <a:t>Hvad så du? Hvor sikker er du?</a:t>
            </a:r>
            <a:endParaRPr lang="de-DE" altLang="de-DE">
              <a:solidFill>
                <a:srgbClr val="004992"/>
              </a:solidFill>
              <a:latin typeface="+mn-lt"/>
              <a:ea typeface="+mn-ea"/>
              <a:cs typeface="+mn-cs"/>
            </a:endParaRPr>
          </a:p>
        </p:txBody>
      </p:sp>
      <p:sp>
        <p:nvSpPr>
          <p:cNvPr id="26627"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sejl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piratflag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vagtpost i masten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anker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abe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stige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vinduer</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D8218B6E-5952-41A0-A220-366DB2A0936F}"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Piratskib</a:t>
            </a:r>
          </a:p>
        </p:txBody>
      </p:sp>
      <p:sp>
        <p:nvSpPr>
          <p:cNvPr id="27652" name="Rectangle 4"/>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sejl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piratflag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vagtpost i masten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anker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abe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stige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vinduer</a:t>
            </a:r>
          </a:p>
        </p:txBody>
      </p:sp>
      <p:pic>
        <p:nvPicPr>
          <p:cNvPr id="10" name="Picture 3" descr="Piraten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9432"/>
          <a:stretch/>
        </p:blipFill>
        <p:spPr bwMode="auto">
          <a:xfrm>
            <a:off x="3690620" y="2203704"/>
            <a:ext cx="5669280" cy="406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D8218B6E-5952-41A0-A220-366DB2A0936F}"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Falske erindringer i hverdagen</a:t>
            </a:r>
          </a:p>
        </p:txBody>
      </p:sp>
      <p:sp>
        <p:nvSpPr>
          <p:cNvPr id="44034" name="Rectangle 1026"/>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da-DK" sz="2400" spc="-5" dirty="0">
                <a:solidFill>
                  <a:srgbClr val="333333"/>
                </a:solidFill>
              </a:rPr>
              <a:t>Ikke alt, hvad vi husker, har faktisk fundet </a:t>
            </a:r>
            <a:r>
              <a:rPr lang="da-DK" sz="2400" spc="-5">
                <a:solidFill>
                  <a:srgbClr val="333333"/>
                </a:solidFill>
              </a:rPr>
              <a:t>sted</a:t>
            </a:r>
            <a:r>
              <a:rPr lang="de-DE" altLang="de-DE" sz="2400">
                <a:solidFill>
                  <a:srgbClr val="333333"/>
                </a:solidFill>
              </a:rPr>
              <a:t>!</a:t>
            </a: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Træningsmodul 5 – Hukommelse</a:t>
            </a:r>
          </a:p>
        </p:txBody>
      </p:sp>
      <p:sp>
        <p:nvSpPr>
          <p:cNvPr id="6" name="Slide Number Placeholder 5"/>
          <p:cNvSpPr>
            <a:spLocks noGrp="1"/>
          </p:cNvSpPr>
          <p:nvPr>
            <p:ph type="sldNum" sz="quarter" idx="12"/>
          </p:nvPr>
        </p:nvSpPr>
        <p:spPr/>
        <p:txBody>
          <a:bodyPr/>
          <a:lstStyle/>
          <a:p>
            <a:fld id="{D8218B6E-5952-41A0-A220-366DB2A0936F}"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Falske erindringer i hverdagen</a:t>
            </a:r>
          </a:p>
        </p:txBody>
      </p:sp>
      <p:sp>
        <p:nvSpPr>
          <p:cNvPr id="44034" name="Rectangle 1026"/>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da-DK" sz="2400" spc="-5" dirty="0">
                <a:solidFill>
                  <a:srgbClr val="333333"/>
                </a:solidFill>
              </a:rPr>
              <a:t>Ikke alt, hvad vi husker, har faktisk fundet </a:t>
            </a:r>
            <a:r>
              <a:rPr lang="da-DK" sz="2400" spc="-5">
                <a:solidFill>
                  <a:srgbClr val="333333"/>
                </a:solidFill>
              </a:rPr>
              <a:t>sted</a:t>
            </a:r>
            <a:r>
              <a:rPr lang="de-DE" altLang="de-DE" sz="2400">
                <a:solidFill>
                  <a:srgbClr val="333333"/>
                </a:solidFill>
              </a:rPr>
              <a:t>!</a:t>
            </a:r>
          </a:p>
          <a:p>
            <a:pPr marL="342900" indent="-342900" eaLnBrk="1" hangingPunct="1">
              <a:buClr>
                <a:srgbClr val="333333"/>
              </a:buClr>
              <a:buFont typeface="WingDings"/>
              <a:buChar char=""/>
              <a:defRPr/>
            </a:pPr>
            <a:r>
              <a:rPr lang="da-DK" sz="2400" spc="-5">
                <a:solidFill>
                  <a:srgbClr val="333333"/>
                </a:solidFill>
              </a:rPr>
              <a:t>Vores </a:t>
            </a:r>
            <a:r>
              <a:rPr lang="da-DK" sz="2400" spc="-5" dirty="0">
                <a:solidFill>
                  <a:srgbClr val="333333"/>
                </a:solidFill>
              </a:rPr>
              <a:t>hjerne erstatter og tilføjer manglende information fra tidligere og relaterede hændelser (fx </a:t>
            </a:r>
            <a:r>
              <a:rPr lang="da-DK" sz="2400" spc="5" dirty="0">
                <a:solidFill>
                  <a:srgbClr val="333333"/>
                </a:solidFill>
              </a:rPr>
              <a:t>et typisk piratskib – kendt fra film). </a:t>
            </a:r>
            <a:r>
              <a:rPr lang="da-DK" sz="2400" spc="-5" dirty="0">
                <a:solidFill>
                  <a:srgbClr val="333333"/>
                </a:solidFill>
              </a:rPr>
              <a:t>Visse genstande </a:t>
            </a:r>
            <a:r>
              <a:rPr lang="da-DK" sz="2400" spc="-5">
                <a:solidFill>
                  <a:srgbClr val="333333"/>
                </a:solidFill>
              </a:rPr>
              <a:t>er “logiske” </a:t>
            </a:r>
            <a:r>
              <a:rPr lang="da-DK" sz="2400" spc="-5" dirty="0">
                <a:solidFill>
                  <a:srgbClr val="333333"/>
                </a:solidFill>
              </a:rPr>
              <a:t>tilføjelser (i eksemplet: hammer</a:t>
            </a:r>
            <a:r>
              <a:rPr lang="da-DK" sz="2400" dirty="0">
                <a:solidFill>
                  <a:srgbClr val="333333"/>
                </a:solidFill>
              </a:rPr>
              <a:t>,</a:t>
            </a:r>
            <a:r>
              <a:rPr lang="da-DK" sz="2400" spc="-105" dirty="0">
                <a:solidFill>
                  <a:srgbClr val="333333"/>
                </a:solidFill>
              </a:rPr>
              <a:t> </a:t>
            </a:r>
            <a:r>
              <a:rPr lang="da-DK" sz="2400">
                <a:solidFill>
                  <a:srgbClr val="333333"/>
                </a:solidFill>
              </a:rPr>
              <a:t>anker</a:t>
            </a:r>
            <a:r>
              <a:rPr lang="de-DE" altLang="de-DE" sz="2400">
                <a:solidFill>
                  <a:srgbClr val="333333"/>
                </a:solidFill>
              </a:rPr>
              <a:t>)!</a:t>
            </a: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Træningsmodul 5 – Hukommelse</a:t>
            </a:r>
          </a:p>
        </p:txBody>
      </p:sp>
      <p:sp>
        <p:nvSpPr>
          <p:cNvPr id="6" name="Slide Number Placeholder 5"/>
          <p:cNvSpPr>
            <a:spLocks noGrp="1"/>
          </p:cNvSpPr>
          <p:nvPr>
            <p:ph type="sldNum" sz="quarter" idx="12"/>
          </p:nvPr>
        </p:nvSpPr>
        <p:spPr/>
        <p:txBody>
          <a:bodyPr/>
          <a:lstStyle/>
          <a:p>
            <a:fld id="{D8218B6E-5952-41A0-A220-366DB2A0936F}" type="slidenum">
              <a:rPr lang="de-DE" altLang="de-DE" smtClean="0"/>
              <a:pPr/>
              <a:t>28</a:t>
            </a:fld>
            <a:endParaRPr lang="de-DE" altLang="de-DE"/>
          </a:p>
        </p:txBody>
      </p:sp>
    </p:spTree>
    <p:extLst>
      <p:ext uri="{BB962C8B-B14F-4D97-AF65-F5344CB8AC3E}">
        <p14:creationId xmlns:p14="http://schemas.microsoft.com/office/powerpoint/2010/main" val="15775076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Falske erindringer i hverdagen</a:t>
            </a:r>
          </a:p>
        </p:txBody>
      </p:sp>
      <p:sp>
        <p:nvSpPr>
          <p:cNvPr id="44034" name="Rectangle 1026"/>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da-DK" sz="2400" spc="-5" dirty="0">
                <a:solidFill>
                  <a:srgbClr val="333333"/>
                </a:solidFill>
              </a:rPr>
              <a:t>Ikke alt, hvad vi husker, har faktisk fundet </a:t>
            </a:r>
            <a:r>
              <a:rPr lang="da-DK" sz="2400" spc="-5">
                <a:solidFill>
                  <a:srgbClr val="333333"/>
                </a:solidFill>
              </a:rPr>
              <a:t>sted</a:t>
            </a:r>
            <a:r>
              <a:rPr lang="de-DE" altLang="de-DE" sz="2400">
                <a:solidFill>
                  <a:srgbClr val="333333"/>
                </a:solidFill>
              </a:rPr>
              <a:t>!</a:t>
            </a:r>
          </a:p>
          <a:p>
            <a:pPr marL="342900" indent="-342900" eaLnBrk="1" hangingPunct="1">
              <a:buClr>
                <a:srgbClr val="333333"/>
              </a:buClr>
              <a:buFont typeface="WingDings"/>
              <a:buChar char=""/>
              <a:defRPr/>
            </a:pPr>
            <a:r>
              <a:rPr lang="da-DK" sz="2400" spc="-5">
                <a:solidFill>
                  <a:srgbClr val="333333"/>
                </a:solidFill>
              </a:rPr>
              <a:t>Vores </a:t>
            </a:r>
            <a:r>
              <a:rPr lang="da-DK" sz="2400" spc="-5" dirty="0">
                <a:solidFill>
                  <a:srgbClr val="333333"/>
                </a:solidFill>
              </a:rPr>
              <a:t>hjerne erstatter og tilføjer manglende information fra tidligere og relaterede hændelser (fx </a:t>
            </a:r>
            <a:r>
              <a:rPr lang="da-DK" sz="2400" spc="5" dirty="0">
                <a:solidFill>
                  <a:srgbClr val="333333"/>
                </a:solidFill>
              </a:rPr>
              <a:t>et typisk piratskib – kendt fra film). </a:t>
            </a:r>
            <a:r>
              <a:rPr lang="da-DK" sz="2400" spc="-5" dirty="0">
                <a:solidFill>
                  <a:srgbClr val="333333"/>
                </a:solidFill>
              </a:rPr>
              <a:t>Visse genstande </a:t>
            </a:r>
            <a:r>
              <a:rPr lang="da-DK" sz="2400" spc="-5">
                <a:solidFill>
                  <a:srgbClr val="333333"/>
                </a:solidFill>
              </a:rPr>
              <a:t>er “logiske” </a:t>
            </a:r>
            <a:r>
              <a:rPr lang="da-DK" sz="2400" spc="-5" dirty="0">
                <a:solidFill>
                  <a:srgbClr val="333333"/>
                </a:solidFill>
              </a:rPr>
              <a:t>tilføjelser (i eksemplet: hammer</a:t>
            </a:r>
            <a:r>
              <a:rPr lang="da-DK" sz="2400" dirty="0">
                <a:solidFill>
                  <a:srgbClr val="333333"/>
                </a:solidFill>
              </a:rPr>
              <a:t>,</a:t>
            </a:r>
            <a:r>
              <a:rPr lang="da-DK" sz="2400" spc="-105" dirty="0">
                <a:solidFill>
                  <a:srgbClr val="333333"/>
                </a:solidFill>
              </a:rPr>
              <a:t> </a:t>
            </a:r>
            <a:r>
              <a:rPr lang="da-DK" sz="2400" dirty="0">
                <a:solidFill>
                  <a:srgbClr val="333333"/>
                </a:solidFill>
              </a:rPr>
              <a:t>anker</a:t>
            </a:r>
            <a:r>
              <a:rPr lang="de-DE" altLang="de-DE" sz="2400" dirty="0">
                <a:solidFill>
                  <a:srgbClr val="333333"/>
                </a:solidFill>
              </a:rPr>
              <a:t>)!</a:t>
            </a:r>
          </a:p>
          <a:p>
            <a:pPr marL="342900" indent="-342900" eaLnBrk="1" hangingPunct="1">
              <a:buClr>
                <a:srgbClr val="333333"/>
              </a:buClr>
              <a:buFont typeface="WingDings"/>
              <a:buChar char=""/>
              <a:defRPr/>
            </a:pPr>
            <a:r>
              <a:rPr lang="da-DK" sz="2400" dirty="0">
                <a:solidFill>
                  <a:srgbClr val="333333"/>
                </a:solidFill>
              </a:rPr>
              <a:t>Ægte erindringer kan ofte skelnes fra falske erindringer ved deres livagtighed: erindringsforskydninger er </a:t>
            </a:r>
            <a:r>
              <a:rPr lang="da-DK" sz="2400">
                <a:solidFill>
                  <a:srgbClr val="333333"/>
                </a:solidFill>
              </a:rPr>
              <a:t>ret “blege” </a:t>
            </a:r>
            <a:r>
              <a:rPr lang="da-DK" sz="2400" dirty="0">
                <a:solidFill>
                  <a:srgbClr val="333333"/>
                </a:solidFill>
              </a:rPr>
              <a:t>og mindre detaljerede</a:t>
            </a:r>
            <a:r>
              <a:rPr lang="de-DE" altLang="de-DE" sz="24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t>Træningsmodul 5 – Hukommelse</a:t>
            </a:r>
          </a:p>
        </p:txBody>
      </p:sp>
      <p:sp>
        <p:nvSpPr>
          <p:cNvPr id="6" name="Slide Number Placeholder 5"/>
          <p:cNvSpPr>
            <a:spLocks noGrp="1"/>
          </p:cNvSpPr>
          <p:nvPr>
            <p:ph type="sldNum" sz="quarter" idx="12"/>
          </p:nvPr>
        </p:nvSpPr>
        <p:spPr/>
        <p:txBody>
          <a:bodyPr/>
          <a:lstStyle/>
          <a:p>
            <a:fld id="{D8218B6E-5952-41A0-A220-366DB2A0936F}" type="slidenum">
              <a:rPr lang="de-DE" altLang="de-DE" smtClean="0"/>
              <a:pPr/>
              <a:t>29</a:t>
            </a:fld>
            <a:endParaRPr lang="de-DE" altLang="de-DE"/>
          </a:p>
        </p:txBody>
      </p:sp>
    </p:spTree>
    <p:extLst>
      <p:ext uri="{BB962C8B-B14F-4D97-AF65-F5344CB8AC3E}">
        <p14:creationId xmlns:p14="http://schemas.microsoft.com/office/powerpoint/2010/main" val="24211286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Former for erindringsfejl</a:t>
            </a:r>
          </a:p>
        </p:txBody>
      </p:sp>
      <p:sp>
        <p:nvSpPr>
          <p:cNvPr id="5" name="Content Placeholder 4"/>
          <p:cNvSpPr>
            <a:spLocks noGrp="1"/>
          </p:cNvSpPr>
          <p:nvPr>
            <p:ph idx="1"/>
          </p:nvPr>
        </p:nvSpPr>
        <p:spPr/>
        <p:txBody>
          <a:bodyPr/>
          <a:lstStyle/>
          <a:p>
            <a:pPr lvl="0" defTabSz="914400" fontAlgn="base"/>
            <a:r>
              <a:rPr lang="de-DE" altLang="de-DE" sz="2400">
                <a:solidFill>
                  <a:srgbClr val="004992"/>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D8218B6E-5952-41A0-A220-366DB2A0936F}"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Former for erindringsfejl</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altLang="de-DE" sz="2400" dirty="0" err="1">
                <a:solidFill>
                  <a:srgbClr val="004992"/>
                </a:solidFill>
              </a:rPr>
              <a:t>Glemsomhed</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D8218B6E-5952-41A0-A220-366DB2A0936F}" type="slidenum">
              <a:rPr lang="de-DE" altLang="de-DE" smtClean="0"/>
              <a:pPr/>
              <a:t>31</a:t>
            </a:fld>
            <a:endParaRPr lang="de-DE" altLang="de-DE"/>
          </a:p>
        </p:txBody>
      </p:sp>
    </p:spTree>
    <p:extLst>
      <p:ext uri="{BB962C8B-B14F-4D97-AF65-F5344CB8AC3E}">
        <p14:creationId xmlns:p14="http://schemas.microsoft.com/office/powerpoint/2010/main" val="39147573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Former for erindringsfejl</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altLang="de-DE" sz="2400" dirty="0" err="1">
                <a:solidFill>
                  <a:srgbClr val="004992"/>
                </a:solidFill>
              </a:rPr>
              <a:t>Glemsomhed</a:t>
            </a:r>
            <a:endParaRPr lang="en-US" altLang="de-DE" sz="2400" dirty="0">
              <a:solidFill>
                <a:srgbClr val="004992"/>
              </a:solidFill>
            </a:endParaRPr>
          </a:p>
          <a:p>
            <a:pPr marL="342900" lvl="0" indent="-342900" defTabSz="914400" fontAlgn="base">
              <a:buClr>
                <a:srgbClr val="000000"/>
              </a:buClr>
              <a:buFont typeface="WingDings"/>
              <a:buChar char=""/>
              <a:tabLst>
                <a:tab pos="361950" algn="l"/>
              </a:tabLst>
              <a:defRPr/>
            </a:pPr>
            <a:r>
              <a:rPr lang="da-DK" sz="2400" spc="5" dirty="0">
                <a:solidFill>
                  <a:srgbClr val="004992"/>
                </a:solidFill>
              </a:rPr>
              <a:t>Erindringsforskydninger</a:t>
            </a:r>
            <a:r>
              <a:rPr lang="en-US" altLang="de-DE" sz="2400" dirty="0">
                <a:solidFill>
                  <a:srgbClr val="004992"/>
                </a:solidFill>
              </a:rPr>
              <a:t>:</a:t>
            </a:r>
            <a:br>
              <a:rPr lang="en-US" altLang="de-DE" sz="2400">
                <a:solidFill>
                  <a:srgbClr val="004992"/>
                </a:solidFill>
              </a:rPr>
            </a:br>
            <a:r>
              <a:rPr lang="en-US" altLang="de-DE" sz="2400">
                <a:solidFill>
                  <a:srgbClr val="333333"/>
                </a:solidFill>
                <a:latin typeface="Times New Roman"/>
                <a:sym typeface="Wingdings" pitchFamily="2" charset="2"/>
              </a:rPr>
              <a:t>→</a:t>
            </a:r>
            <a:r>
              <a:rPr lang="en-US" altLang="de-DE" sz="2400">
                <a:solidFill>
                  <a:srgbClr val="333333"/>
                </a:solidFill>
              </a:rPr>
              <a:t> </a:t>
            </a:r>
            <a:r>
              <a:rPr lang="da-DK" sz="2400" spc="5" dirty="0">
                <a:solidFill>
                  <a:srgbClr val="333333"/>
                </a:solidFill>
              </a:rPr>
              <a:t>normal erindringsforskydning: positive hændelser huskes bedre end negative hændelser</a:t>
            </a:r>
            <a:br>
              <a:rPr lang="da-DK" sz="2400" spc="5">
                <a:solidFill>
                  <a:srgbClr val="333333"/>
                </a:solidFill>
              </a:rPr>
            </a:br>
            <a:r>
              <a:rPr lang="en-US" altLang="de-DE" sz="2400">
                <a:solidFill>
                  <a:srgbClr val="333333"/>
                </a:solidFill>
                <a:latin typeface="Times New Roman"/>
                <a:sym typeface="Wingdings" pitchFamily="2" charset="2"/>
              </a:rPr>
              <a:t>→</a:t>
            </a:r>
            <a:r>
              <a:rPr lang="en-US" altLang="de-DE" sz="2400">
                <a:solidFill>
                  <a:srgbClr val="333333"/>
                </a:solidFill>
                <a:sym typeface="Wingdings" pitchFamily="2" charset="2"/>
              </a:rPr>
              <a:t> </a:t>
            </a:r>
            <a:r>
              <a:rPr lang="da-DK" sz="2400" spc="5" dirty="0">
                <a:solidFill>
                  <a:srgbClr val="333333"/>
                </a:solidFill>
              </a:rPr>
              <a:t>d</a:t>
            </a:r>
            <a:r>
              <a:rPr lang="da-DK" sz="2400" dirty="0">
                <a:solidFill>
                  <a:srgbClr val="333333"/>
                </a:solidFill>
              </a:rPr>
              <a:t>e</a:t>
            </a:r>
            <a:r>
              <a:rPr lang="da-DK" sz="2400" spc="5" dirty="0">
                <a:solidFill>
                  <a:srgbClr val="333333"/>
                </a:solidFill>
              </a:rPr>
              <a:t>p</a:t>
            </a:r>
            <a:r>
              <a:rPr lang="da-DK" sz="2400" spc="-5" dirty="0">
                <a:solidFill>
                  <a:srgbClr val="333333"/>
                </a:solidFill>
              </a:rPr>
              <a:t>r</a:t>
            </a:r>
            <a:r>
              <a:rPr lang="da-DK" sz="2400" dirty="0">
                <a:solidFill>
                  <a:srgbClr val="333333"/>
                </a:solidFill>
              </a:rPr>
              <a:t>essi</a:t>
            </a:r>
            <a:r>
              <a:rPr lang="da-DK" sz="2400" spc="-30" dirty="0">
                <a:solidFill>
                  <a:srgbClr val="333333"/>
                </a:solidFill>
              </a:rPr>
              <a:t>v</a:t>
            </a:r>
            <a:r>
              <a:rPr lang="da-DK" sz="2400" spc="-50" dirty="0">
                <a:solidFill>
                  <a:srgbClr val="333333"/>
                </a:solidFill>
              </a:rPr>
              <a:t> </a:t>
            </a:r>
            <a:r>
              <a:rPr lang="da-DK" sz="2400" spc="5" dirty="0">
                <a:solidFill>
                  <a:srgbClr val="333333"/>
                </a:solidFill>
              </a:rPr>
              <a:t>erindringsforskydning</a:t>
            </a:r>
            <a:r>
              <a:rPr lang="da-DK" sz="2400" dirty="0">
                <a:solidFill>
                  <a:srgbClr val="333333"/>
                </a:solidFill>
              </a:rPr>
              <a:t>:</a:t>
            </a:r>
            <a:r>
              <a:rPr lang="da-DK" sz="2400" spc="-30" dirty="0">
                <a:solidFill>
                  <a:srgbClr val="333333"/>
                </a:solidFill>
              </a:rPr>
              <a:t> </a:t>
            </a:r>
            <a:r>
              <a:rPr lang="da-DK" sz="2400" spc="5" dirty="0">
                <a:solidFill>
                  <a:srgbClr val="333333"/>
                </a:solidFill>
              </a:rPr>
              <a:t>negative hændelser huskes bedre end </a:t>
            </a:r>
            <a:r>
              <a:rPr lang="da-DK" sz="2400" spc="5">
                <a:solidFill>
                  <a:srgbClr val="333333"/>
                </a:solidFill>
              </a:rPr>
              <a:t>positive hændelser</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D8218B6E-5952-41A0-A220-366DB2A0936F}" type="slidenum">
              <a:rPr lang="de-DE" altLang="de-DE" smtClean="0"/>
              <a:pPr/>
              <a:t>32</a:t>
            </a:fld>
            <a:endParaRPr lang="de-DE" altLang="de-DE"/>
          </a:p>
        </p:txBody>
      </p:sp>
    </p:spTree>
    <p:extLst>
      <p:ext uri="{BB962C8B-B14F-4D97-AF65-F5344CB8AC3E}">
        <p14:creationId xmlns:p14="http://schemas.microsoft.com/office/powerpoint/2010/main" val="9889845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Former for erindringsfejl</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altLang="de-DE" sz="2400" dirty="0" err="1">
                <a:solidFill>
                  <a:srgbClr val="004992"/>
                </a:solidFill>
              </a:rPr>
              <a:t>Glemsomhed</a:t>
            </a:r>
            <a:endParaRPr lang="en-US" altLang="de-DE" sz="2400" dirty="0">
              <a:solidFill>
                <a:srgbClr val="004992"/>
              </a:solidFill>
            </a:endParaRPr>
          </a:p>
          <a:p>
            <a:pPr marL="342900" lvl="0" indent="-342900" defTabSz="914400" fontAlgn="base">
              <a:buClr>
                <a:srgbClr val="000000"/>
              </a:buClr>
              <a:buFont typeface="WingDings"/>
              <a:buChar char=""/>
              <a:tabLst>
                <a:tab pos="361950" algn="l"/>
              </a:tabLst>
              <a:defRPr/>
            </a:pPr>
            <a:r>
              <a:rPr lang="da-DK" sz="2400" spc="5" dirty="0">
                <a:solidFill>
                  <a:srgbClr val="004992"/>
                </a:solidFill>
              </a:rPr>
              <a:t>Erindringsforskydninger</a:t>
            </a:r>
            <a:r>
              <a:rPr lang="en-US" altLang="de-DE" sz="2400" dirty="0">
                <a:solidFill>
                  <a:srgbClr val="004992"/>
                </a:solidFill>
              </a:rPr>
              <a:t>:</a:t>
            </a:r>
            <a:br>
              <a:rPr lang="en-US" altLang="de-DE" sz="2400">
                <a:solidFill>
                  <a:srgbClr val="004992"/>
                </a:solidFill>
              </a:rPr>
            </a:br>
            <a:r>
              <a:rPr lang="en-US" altLang="de-DE" sz="2400">
                <a:solidFill>
                  <a:srgbClr val="333333"/>
                </a:solidFill>
                <a:latin typeface="Times New Roman"/>
                <a:sym typeface="Wingdings" pitchFamily="2" charset="2"/>
              </a:rPr>
              <a:t>→</a:t>
            </a:r>
            <a:r>
              <a:rPr lang="en-US" altLang="de-DE" sz="2400">
                <a:solidFill>
                  <a:srgbClr val="333333"/>
                </a:solidFill>
              </a:rPr>
              <a:t> </a:t>
            </a:r>
            <a:r>
              <a:rPr lang="da-DK" sz="2400" spc="5" dirty="0">
                <a:solidFill>
                  <a:srgbClr val="333333"/>
                </a:solidFill>
              </a:rPr>
              <a:t>normal erindringsforskydning: positive hændelser huskes bedre end negative hændelser</a:t>
            </a:r>
            <a:br>
              <a:rPr lang="da-DK" sz="2400" spc="5">
                <a:solidFill>
                  <a:srgbClr val="333333"/>
                </a:solidFill>
              </a:rPr>
            </a:br>
            <a:r>
              <a:rPr lang="en-US" altLang="de-DE" sz="2400">
                <a:solidFill>
                  <a:srgbClr val="333333"/>
                </a:solidFill>
                <a:latin typeface="Times New Roman"/>
                <a:sym typeface="Wingdings" pitchFamily="2" charset="2"/>
              </a:rPr>
              <a:t>→</a:t>
            </a:r>
            <a:r>
              <a:rPr lang="en-US" altLang="de-DE" sz="2400">
                <a:solidFill>
                  <a:srgbClr val="333333"/>
                </a:solidFill>
                <a:sym typeface="Wingdings" pitchFamily="2" charset="2"/>
              </a:rPr>
              <a:t> </a:t>
            </a:r>
            <a:r>
              <a:rPr lang="da-DK" sz="2400" spc="5" dirty="0">
                <a:solidFill>
                  <a:srgbClr val="333333"/>
                </a:solidFill>
              </a:rPr>
              <a:t>d</a:t>
            </a:r>
            <a:r>
              <a:rPr lang="da-DK" sz="2400" dirty="0">
                <a:solidFill>
                  <a:srgbClr val="333333"/>
                </a:solidFill>
              </a:rPr>
              <a:t>e</a:t>
            </a:r>
            <a:r>
              <a:rPr lang="da-DK" sz="2400" spc="5" dirty="0">
                <a:solidFill>
                  <a:srgbClr val="333333"/>
                </a:solidFill>
              </a:rPr>
              <a:t>p</a:t>
            </a:r>
            <a:r>
              <a:rPr lang="da-DK" sz="2400" spc="-5" dirty="0">
                <a:solidFill>
                  <a:srgbClr val="333333"/>
                </a:solidFill>
              </a:rPr>
              <a:t>r</a:t>
            </a:r>
            <a:r>
              <a:rPr lang="da-DK" sz="2400" dirty="0">
                <a:solidFill>
                  <a:srgbClr val="333333"/>
                </a:solidFill>
              </a:rPr>
              <a:t>essi</a:t>
            </a:r>
            <a:r>
              <a:rPr lang="da-DK" sz="2400" spc="-30" dirty="0">
                <a:solidFill>
                  <a:srgbClr val="333333"/>
                </a:solidFill>
              </a:rPr>
              <a:t>v</a:t>
            </a:r>
            <a:r>
              <a:rPr lang="da-DK" sz="2400" spc="-50" dirty="0">
                <a:solidFill>
                  <a:srgbClr val="333333"/>
                </a:solidFill>
              </a:rPr>
              <a:t> </a:t>
            </a:r>
            <a:r>
              <a:rPr lang="da-DK" sz="2400" spc="5" dirty="0">
                <a:solidFill>
                  <a:srgbClr val="333333"/>
                </a:solidFill>
              </a:rPr>
              <a:t>erindringsforskydning</a:t>
            </a:r>
            <a:r>
              <a:rPr lang="da-DK" sz="2400" dirty="0">
                <a:solidFill>
                  <a:srgbClr val="333333"/>
                </a:solidFill>
              </a:rPr>
              <a:t>:</a:t>
            </a:r>
            <a:r>
              <a:rPr lang="da-DK" sz="2400" spc="-30" dirty="0">
                <a:solidFill>
                  <a:srgbClr val="333333"/>
                </a:solidFill>
              </a:rPr>
              <a:t> </a:t>
            </a:r>
            <a:r>
              <a:rPr lang="da-DK" sz="2400" spc="5" dirty="0">
                <a:solidFill>
                  <a:srgbClr val="333333"/>
                </a:solidFill>
              </a:rPr>
              <a:t>negative hændelser huskes bedre end positive hændelser</a:t>
            </a:r>
            <a:endParaRPr lang="en-US" altLang="de-DE" sz="2400" dirty="0">
              <a:solidFill>
                <a:srgbClr val="333333"/>
              </a:solidFill>
            </a:endParaRPr>
          </a:p>
          <a:p>
            <a:pPr marL="342900" lvl="0" indent="-342900" defTabSz="914400" fontAlgn="base">
              <a:buClr>
                <a:srgbClr val="000000"/>
              </a:buClr>
              <a:buFont typeface="WingDings"/>
              <a:buChar char=""/>
              <a:tabLst>
                <a:tab pos="361950" algn="l"/>
              </a:tabLst>
              <a:defRPr/>
            </a:pPr>
            <a:r>
              <a:rPr lang="da-DK" sz="2400" dirty="0">
                <a:solidFill>
                  <a:srgbClr val="004992"/>
                </a:solidFill>
              </a:rPr>
              <a:t>Illusioner/falske erindringer</a:t>
            </a:r>
            <a:r>
              <a:rPr lang="en-US" altLang="de-DE" sz="2400" dirty="0">
                <a:solidFill>
                  <a:srgbClr val="004992"/>
                </a:solidFill>
              </a:rPr>
              <a:t>: </a:t>
            </a:r>
            <a:r>
              <a:rPr lang="da-DK" sz="2400" spc="-5" dirty="0">
                <a:solidFill>
                  <a:srgbClr val="333333"/>
                </a:solidFill>
              </a:rPr>
              <a:t>Vi husker ting, som aldrig har fundet sted</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D8218B6E-5952-41A0-A220-366DB2A0936F}" type="slidenum">
              <a:rPr lang="de-DE" altLang="de-DE" smtClean="0"/>
              <a:pPr/>
              <a:t>33</a:t>
            </a:fld>
            <a:endParaRPr lang="de-DE" altLang="de-DE"/>
          </a:p>
        </p:txBody>
      </p:sp>
    </p:spTree>
    <p:extLst>
      <p:ext uri="{BB962C8B-B14F-4D97-AF65-F5344CB8AC3E}">
        <p14:creationId xmlns:p14="http://schemas.microsoft.com/office/powerpoint/2010/main" val="35890073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Falske erindringer</a:t>
            </a:r>
          </a:p>
        </p:txBody>
      </p:sp>
      <p:graphicFrame>
        <p:nvGraphicFramePr>
          <p:cNvPr id="14" name="Table 13"/>
          <p:cNvGraphicFramePr>
            <a:graphicFrameLocks noGrp="1"/>
          </p:cNvGraphicFramePr>
          <p:nvPr>
            <p:extLst>
              <p:ext uri="{D42A27DB-BD31-4B8C-83A1-F6EECF244321}">
                <p14:modId xmlns:p14="http://schemas.microsoft.com/office/powerpoint/2010/main" val="3434314806"/>
              </p:ext>
            </p:extLst>
          </p:nvPr>
        </p:nvGraphicFramePr>
        <p:xfrm>
          <a:off x="408954" y="2204864"/>
          <a:ext cx="11376000" cy="118873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err="1">
                          <a:ln>
                            <a:noFill/>
                          </a:ln>
                          <a:solidFill>
                            <a:schemeClr val="tx1"/>
                          </a:solidFill>
                          <a:effectLst/>
                          <a:latin typeface="+mn-lt"/>
                          <a:ea typeface="+mn-ea"/>
                          <a:cs typeface="+mn-cs"/>
                        </a:rPr>
                        <a:t>Ordene</a:t>
                      </a:r>
                      <a:r>
                        <a:rPr kumimoji="0" lang="en-US" sz="1800" b="0" i="0" u="none" strike="noStrike" cap="none" normalizeH="0" baseline="0">
                          <a:ln>
                            <a:noFill/>
                          </a:ln>
                          <a:solidFill>
                            <a:schemeClr val="tx1"/>
                          </a:solidFill>
                          <a:effectLst/>
                          <a:latin typeface="+mn-lt"/>
                          <a:ea typeface="+mn-ea"/>
                          <a:cs typeface="+mn-cs"/>
                        </a:rPr>
                        <a:t> “Play </a:t>
                      </a:r>
                      <a:r>
                        <a:rPr kumimoji="0" lang="en-US" sz="1800" b="0" i="0" u="none" strike="noStrike" cap="none" normalizeH="0" baseline="0" dirty="0">
                          <a:ln>
                            <a:noFill/>
                          </a:ln>
                          <a:solidFill>
                            <a:schemeClr val="tx1"/>
                          </a:solidFill>
                          <a:effectLst/>
                          <a:latin typeface="+mn-lt"/>
                          <a:ea typeface="+mn-ea"/>
                          <a:cs typeface="+mn-cs"/>
                        </a:rPr>
                        <a:t>it again</a:t>
                      </a:r>
                      <a:r>
                        <a:rPr kumimoji="0" lang="en-US" sz="1800" b="0" i="0" u="none" strike="noStrike" cap="none" normalizeH="0" baseline="0">
                          <a:ln>
                            <a:noFill/>
                          </a:ln>
                          <a:solidFill>
                            <a:schemeClr val="tx1"/>
                          </a:solidFill>
                          <a:effectLst/>
                          <a:latin typeface="+mn-lt"/>
                          <a:ea typeface="+mn-ea"/>
                          <a:cs typeface="+mn-cs"/>
                        </a:rPr>
                        <a:t>, Sam” </a:t>
                      </a:r>
                      <a:r>
                        <a:rPr kumimoji="0" lang="en-US" sz="1800" b="0" i="0" u="none" strike="noStrike" cap="none" normalizeH="0" baseline="0" dirty="0" err="1">
                          <a:ln>
                            <a:noFill/>
                          </a:ln>
                          <a:solidFill>
                            <a:schemeClr val="tx1"/>
                          </a:solidFill>
                          <a:effectLst/>
                          <a:latin typeface="+mn-lt"/>
                          <a:ea typeface="+mn-ea"/>
                          <a:cs typeface="+mn-cs"/>
                        </a:rPr>
                        <a:t>blev</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aldrig</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sagt</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til</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natklubpianisten</a:t>
                      </a:r>
                      <a:r>
                        <a:rPr kumimoji="0" lang="en-US" sz="1800" b="0" i="0" u="none" strike="noStrike" cap="none" normalizeH="0" baseline="0" dirty="0">
                          <a:ln>
                            <a:noFill/>
                          </a:ln>
                          <a:solidFill>
                            <a:schemeClr val="tx1"/>
                          </a:solidFill>
                          <a:effectLst/>
                          <a:latin typeface="+mn-lt"/>
                          <a:ea typeface="+mn-ea"/>
                          <a:cs typeface="+mn-cs"/>
                        </a:rPr>
                        <a:t>, Sam (D. Wilson), der </a:t>
                      </a:r>
                      <a:r>
                        <a:rPr kumimoji="0" lang="en-US" sz="1800" b="0" i="0" u="none" strike="noStrike" cap="none" normalizeH="0" baseline="0" dirty="0" err="1">
                          <a:ln>
                            <a:noFill/>
                          </a:ln>
                          <a:solidFill>
                            <a:schemeClr val="tx1"/>
                          </a:solidFill>
                          <a:effectLst/>
                          <a:latin typeface="+mn-lt"/>
                          <a:ea typeface="+mn-ea"/>
                          <a:cs typeface="+mn-cs"/>
                        </a:rPr>
                        <a:t>modvilligt</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spillede</a:t>
                      </a:r>
                      <a:r>
                        <a:rPr kumimoji="0" lang="en-US" sz="1800" b="0" i="0" u="none" strike="noStrike" cap="none" normalizeH="0" baseline="0" dirty="0">
                          <a:ln>
                            <a:noFill/>
                          </a:ln>
                          <a:solidFill>
                            <a:schemeClr val="tx1"/>
                          </a:solidFill>
                          <a:effectLst/>
                          <a:latin typeface="+mn-lt"/>
                          <a:ea typeface="+mn-ea"/>
                          <a:cs typeface="+mn-cs"/>
                        </a:rPr>
                        <a:t> den </a:t>
                      </a:r>
                      <a:r>
                        <a:rPr kumimoji="0" lang="en-US" sz="1800" b="0" i="0" u="none" strike="noStrike" cap="none" normalizeH="0" baseline="0" dirty="0" err="1">
                          <a:ln>
                            <a:noFill/>
                          </a:ln>
                          <a:solidFill>
                            <a:schemeClr val="tx1"/>
                          </a:solidFill>
                          <a:effectLst/>
                          <a:latin typeface="+mn-lt"/>
                          <a:ea typeface="+mn-ea"/>
                          <a:cs typeface="+mn-cs"/>
                        </a:rPr>
                        <a:t>sentimentale</a:t>
                      </a:r>
                      <a:r>
                        <a:rPr kumimoji="0" lang="en-US" sz="1800" b="0" i="0" u="none" strike="noStrike" cap="none" normalizeH="0" baseline="0" dirty="0">
                          <a:ln>
                            <a:noFill/>
                          </a:ln>
                          <a:solidFill>
                            <a:schemeClr val="tx1"/>
                          </a:solidFill>
                          <a:effectLst/>
                          <a:latin typeface="+mn-lt"/>
                          <a:ea typeface="+mn-ea"/>
                          <a:cs typeface="+mn-cs"/>
                        </a:rPr>
                        <a:t> ‘As Time Goes By’ </a:t>
                      </a:r>
                      <a:r>
                        <a:rPr kumimoji="0" lang="en-US" sz="1800" b="0" i="0" u="none" strike="noStrike" cap="none" normalizeH="0" baseline="0" dirty="0" err="1">
                          <a:ln>
                            <a:noFill/>
                          </a:ln>
                          <a:solidFill>
                            <a:schemeClr val="tx1"/>
                          </a:solidFill>
                          <a:effectLst/>
                          <a:latin typeface="+mn-lt"/>
                          <a:ea typeface="+mn-ea"/>
                          <a:cs typeface="+mn-cs"/>
                        </a:rPr>
                        <a:t>i</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filmen</a:t>
                      </a:r>
                      <a:r>
                        <a:rPr kumimoji="0" lang="en-US" sz="1800" b="0" i="0" u="none" strike="noStrike" cap="none" normalizeH="0" baseline="0" dirty="0">
                          <a:ln>
                            <a:noFill/>
                          </a:ln>
                          <a:solidFill>
                            <a:schemeClr val="tx1"/>
                          </a:solidFill>
                          <a:effectLst/>
                          <a:latin typeface="+mn-lt"/>
                          <a:ea typeface="+mn-ea"/>
                          <a:cs typeface="+mn-cs"/>
                        </a:rPr>
                        <a:t> Casablanca (1942) – </a:t>
                      </a:r>
                      <a:r>
                        <a:rPr kumimoji="0" lang="en-US" sz="1800" b="0" i="0" u="none" strike="noStrike" cap="none" normalizeH="0" baseline="0" dirty="0" err="1">
                          <a:ln>
                            <a:noFill/>
                          </a:ln>
                          <a:solidFill>
                            <a:schemeClr val="tx1"/>
                          </a:solidFill>
                          <a:effectLst/>
                          <a:latin typeface="+mn-lt"/>
                          <a:ea typeface="+mn-ea"/>
                          <a:cs typeface="+mn-cs"/>
                        </a:rPr>
                        <a:t>hverken</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af</a:t>
                      </a:r>
                      <a:r>
                        <a:rPr kumimoji="0" lang="en-US" sz="1800" b="0" i="0" u="none" strike="noStrike" cap="none" normalizeH="0" baseline="0" dirty="0">
                          <a:ln>
                            <a:noFill/>
                          </a:ln>
                          <a:solidFill>
                            <a:schemeClr val="tx1"/>
                          </a:solidFill>
                          <a:effectLst/>
                          <a:latin typeface="+mn-lt"/>
                          <a:ea typeface="+mn-ea"/>
                          <a:cs typeface="+mn-cs"/>
                        </a:rPr>
                        <a:t> Ingrid Bergman </a:t>
                      </a:r>
                      <a:r>
                        <a:rPr kumimoji="0" lang="en-US" sz="1800" b="0" i="0" u="none" strike="noStrike" cap="none" normalizeH="0" baseline="0" dirty="0" err="1">
                          <a:ln>
                            <a:noFill/>
                          </a:ln>
                          <a:solidFill>
                            <a:schemeClr val="tx1"/>
                          </a:solidFill>
                          <a:effectLst/>
                          <a:latin typeface="+mn-lt"/>
                          <a:ea typeface="+mn-ea"/>
                          <a:cs typeface="+mn-cs"/>
                        </a:rPr>
                        <a:t>eller</a:t>
                      </a:r>
                      <a:r>
                        <a:rPr kumimoji="0" lang="en-US" sz="1800" b="0" i="0" u="none" strike="noStrike" cap="none" normalizeH="0" baseline="0" dirty="0">
                          <a:ln>
                            <a:noFill/>
                          </a:ln>
                          <a:solidFill>
                            <a:schemeClr val="tx1"/>
                          </a:solidFill>
                          <a:effectLst/>
                          <a:latin typeface="+mn-lt"/>
                          <a:ea typeface="+mn-ea"/>
                          <a:cs typeface="+mn-cs"/>
                        </a:rPr>
                        <a:t> Humphrey Bogart. </a:t>
                      </a:r>
                      <a:r>
                        <a:rPr kumimoji="0" lang="en-US" sz="1800" b="0" i="0" u="none" strike="noStrike" cap="none" normalizeH="0" baseline="0" dirty="0" err="1">
                          <a:ln>
                            <a:noFill/>
                          </a:ln>
                          <a:solidFill>
                            <a:schemeClr val="tx1"/>
                          </a:solidFill>
                          <a:effectLst/>
                          <a:latin typeface="+mn-lt"/>
                          <a:ea typeface="+mn-ea"/>
                          <a:cs typeface="+mn-cs"/>
                        </a:rPr>
                        <a:t>Det</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nærmeste</a:t>
                      </a:r>
                      <a:r>
                        <a:rPr kumimoji="0" lang="en-US" sz="1800" b="0" i="0" u="none" strike="noStrike" cap="none" normalizeH="0" baseline="0" dirty="0">
                          <a:ln>
                            <a:noFill/>
                          </a:ln>
                          <a:solidFill>
                            <a:schemeClr val="tx1"/>
                          </a:solidFill>
                          <a:effectLst/>
                          <a:latin typeface="+mn-lt"/>
                          <a:ea typeface="+mn-ea"/>
                          <a:cs typeface="+mn-cs"/>
                        </a:rPr>
                        <a:t> Bogart </a:t>
                      </a:r>
                      <a:r>
                        <a:rPr kumimoji="0" lang="en-US" sz="1800" b="0" i="0" u="none" strike="noStrike" cap="none" normalizeH="0" baseline="0" dirty="0" err="1">
                          <a:ln>
                            <a:noFill/>
                          </a:ln>
                          <a:solidFill>
                            <a:schemeClr val="tx1"/>
                          </a:solidFill>
                          <a:effectLst/>
                          <a:latin typeface="+mn-lt"/>
                          <a:ea typeface="+mn-ea"/>
                          <a:cs typeface="+mn-cs"/>
                        </a:rPr>
                        <a:t>kom</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denne</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bemærkning</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var</a:t>
                      </a:r>
                      <a:r>
                        <a:rPr kumimoji="0" lang="en-US" sz="1800" b="0" i="0" u="none" strike="noStrike" cap="none" normalizeH="0" baseline="0" dirty="0">
                          <a:ln>
                            <a:noFill/>
                          </a:ln>
                          <a:solidFill>
                            <a:schemeClr val="tx1"/>
                          </a:solidFill>
                          <a:effectLst/>
                          <a:latin typeface="+mn-lt"/>
                          <a:ea typeface="+mn-ea"/>
                          <a:cs typeface="+mn-cs"/>
                        </a:rPr>
                        <a:t> </a:t>
                      </a:r>
                      <a:r>
                        <a:rPr kumimoji="0" lang="en-US" sz="1800" b="0" i="0" u="none" strike="noStrike" cap="none" normalizeH="0" baseline="0" dirty="0" err="1">
                          <a:ln>
                            <a:noFill/>
                          </a:ln>
                          <a:solidFill>
                            <a:schemeClr val="tx1"/>
                          </a:solidFill>
                          <a:effectLst/>
                          <a:latin typeface="+mn-lt"/>
                          <a:ea typeface="+mn-ea"/>
                          <a:cs typeface="+mn-cs"/>
                        </a:rPr>
                        <a:t>ordene</a:t>
                      </a:r>
                      <a:r>
                        <a:rPr kumimoji="0" lang="en-US" sz="1800" b="0" i="0" u="none" strike="noStrike" cap="none" normalizeH="0" baseline="0">
                          <a:ln>
                            <a:noFill/>
                          </a:ln>
                          <a:solidFill>
                            <a:schemeClr val="tx1"/>
                          </a:solidFill>
                          <a:effectLst/>
                          <a:latin typeface="+mn-lt"/>
                          <a:ea typeface="+mn-ea"/>
                          <a:cs typeface="+mn-cs"/>
                        </a:rPr>
                        <a:t>: “You </a:t>
                      </a:r>
                      <a:r>
                        <a:rPr kumimoji="0" lang="en-US" sz="1800" b="0" i="0" u="none" strike="noStrike" cap="none" normalizeH="0" baseline="0" dirty="0">
                          <a:ln>
                            <a:noFill/>
                          </a:ln>
                          <a:solidFill>
                            <a:schemeClr val="tx1"/>
                          </a:solidFill>
                          <a:effectLst/>
                          <a:latin typeface="+mn-lt"/>
                          <a:ea typeface="+mn-ea"/>
                          <a:cs typeface="+mn-cs"/>
                        </a:rPr>
                        <a:t>played it for her, you can play it for me...If she can stand it, I can. Play </a:t>
                      </a:r>
                      <a:r>
                        <a:rPr kumimoji="0" lang="en-US" sz="1800" b="0" i="0" u="none" strike="noStrike" cap="none" normalizeH="0" baseline="0">
                          <a:ln>
                            <a:noFill/>
                          </a:ln>
                          <a:solidFill>
                            <a:schemeClr val="tx1"/>
                          </a:solidFill>
                          <a:effectLst/>
                          <a:latin typeface="+mn-lt"/>
                          <a:ea typeface="+mn-ea"/>
                          <a:cs typeface="+mn-cs"/>
                        </a:rPr>
                        <a:t>it!” </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Træningsmodul 5 – Hukommelse</a:t>
            </a:r>
          </a:p>
        </p:txBody>
      </p:sp>
      <p:sp>
        <p:nvSpPr>
          <p:cNvPr id="6" name="Slide Number Placeholder 5"/>
          <p:cNvSpPr>
            <a:spLocks noGrp="1"/>
          </p:cNvSpPr>
          <p:nvPr>
            <p:ph type="sldNum" sz="quarter" idx="12"/>
          </p:nvPr>
        </p:nvSpPr>
        <p:spPr/>
        <p:txBody>
          <a:bodyPr/>
          <a:lstStyle/>
          <a:p>
            <a:fld id="{5CEFC1FC-AF4C-4B23-85A9-CF21A94412A1}"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Falske erindringer</a:t>
            </a:r>
          </a:p>
        </p:txBody>
      </p:sp>
      <p:graphicFrame>
        <p:nvGraphicFramePr>
          <p:cNvPr id="14" name="Table 13"/>
          <p:cNvGraphicFramePr>
            <a:graphicFrameLocks noGrp="1"/>
          </p:cNvGraphicFramePr>
          <p:nvPr>
            <p:extLst>
              <p:ext uri="{D42A27DB-BD31-4B8C-83A1-F6EECF244321}">
                <p14:modId xmlns:p14="http://schemas.microsoft.com/office/powerpoint/2010/main" val="1137788439"/>
              </p:ext>
            </p:extLst>
          </p:nvPr>
        </p:nvGraphicFramePr>
        <p:xfrm>
          <a:off x="408954" y="2204864"/>
          <a:ext cx="11376000" cy="230887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mn-lt"/>
                          <a:ea typeface="+mn-ea"/>
                          <a:cs typeface="+mn-cs"/>
                        </a:rPr>
                        <a:t>Ordene “Play it again, Sam” blev aldrig sagt til natklubpianisten, Sam (D. Wilson), der modvilligt spillede den sentimentale ‘As Time Goes By’ i filmen Casablanca (1942) – hverken af Ingrid Bergman eller Humphrey Bogart. Det nærmeste Bogart kom denne bemærkning, var ordene: “You played it for her, you can play it for me...If she can stand it, I can. Play it!” </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1800" b="0" i="0" u="none" strike="noStrike" cap="none" normalizeH="0" baseline="0" dirty="0">
                          <a:ln>
                            <a:noFill/>
                          </a:ln>
                          <a:solidFill>
                            <a:schemeClr val="tx1"/>
                          </a:solidFill>
                          <a:effectLst/>
                          <a:latin typeface="+mn-lt"/>
                          <a:ea typeface="+mn-ea"/>
                          <a:cs typeface="+mn-cs"/>
                        </a:rPr>
                        <a:t>Under præsidentvalget i 1980 kunne Ronald Reagan genkalde krigserindringer, som han tydeligvis havde fået blandet sammen med scener fra filmen Wing and a Prayer. </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Træningsmodul 5 – Hukommelse</a:t>
            </a:r>
          </a:p>
        </p:txBody>
      </p:sp>
      <p:sp>
        <p:nvSpPr>
          <p:cNvPr id="6" name="Slide Number Placeholder 5"/>
          <p:cNvSpPr>
            <a:spLocks noGrp="1"/>
          </p:cNvSpPr>
          <p:nvPr>
            <p:ph type="sldNum" sz="quarter" idx="12"/>
          </p:nvPr>
        </p:nvSpPr>
        <p:spPr/>
        <p:txBody>
          <a:bodyPr/>
          <a:lstStyle/>
          <a:p>
            <a:fld id="{5CEFC1FC-AF4C-4B23-85A9-CF21A94412A1}" type="slidenum">
              <a:rPr lang="de-DE" altLang="de-DE" smtClean="0"/>
              <a:pPr/>
              <a:t>35</a:t>
            </a:fld>
            <a:endParaRPr lang="de-DE" altLang="de-DE"/>
          </a:p>
        </p:txBody>
      </p:sp>
    </p:spTree>
    <p:extLst>
      <p:ext uri="{BB962C8B-B14F-4D97-AF65-F5344CB8AC3E}">
        <p14:creationId xmlns:p14="http://schemas.microsoft.com/office/powerpoint/2010/main" val="37769471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Falske erindringer</a:t>
            </a:r>
          </a:p>
        </p:txBody>
      </p:sp>
      <p:graphicFrame>
        <p:nvGraphicFramePr>
          <p:cNvPr id="14" name="Table 13"/>
          <p:cNvGraphicFramePr>
            <a:graphicFrameLocks noGrp="1"/>
          </p:cNvGraphicFramePr>
          <p:nvPr>
            <p:extLst>
              <p:ext uri="{D42A27DB-BD31-4B8C-83A1-F6EECF244321}">
                <p14:modId xmlns:p14="http://schemas.microsoft.com/office/powerpoint/2010/main" val="4197934250"/>
              </p:ext>
            </p:extLst>
          </p:nvPr>
        </p:nvGraphicFramePr>
        <p:xfrm>
          <a:off x="408954" y="2204864"/>
          <a:ext cx="11376000" cy="342901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mn-lt"/>
                          <a:ea typeface="+mn-ea"/>
                          <a:cs typeface="+mn-cs"/>
                        </a:rPr>
                        <a:t>Ordene “Play it again, Sam” blev aldrig sagt til natklubpianisten, Sam (D. Wilson), der modvilligt spillede den sentimentale ‘As Time Goes By’ i filmen Casablanca (1942) – hverken af Ingrid Bergman eller Humphrey Bogart. Det nærmeste Bogart kom denne bemærkning, var ordene: “You played it for her, you can play it for me...If she can stand it, I can. Play it!” </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1800" b="0" i="0" u="none" strike="noStrike" cap="none" normalizeH="0" baseline="0">
                          <a:ln>
                            <a:noFill/>
                          </a:ln>
                          <a:solidFill>
                            <a:schemeClr val="tx1"/>
                          </a:solidFill>
                          <a:effectLst/>
                          <a:latin typeface="+mn-lt"/>
                          <a:ea typeface="+mn-ea"/>
                          <a:cs typeface="+mn-cs"/>
                        </a:rPr>
                        <a:t>Under præsidentvalget i 1980 kunne Ronald Reagan genkalde krigserindringer, som han tydeligvis havde fået blandet sammen med scener fra filmen Wing and a Prayer. </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1800" b="0" i="0" u="none" strike="noStrike" cap="none" normalizeH="0" baseline="0" dirty="0">
                          <a:ln>
                            <a:noFill/>
                          </a:ln>
                          <a:solidFill>
                            <a:schemeClr val="tx1"/>
                          </a:solidFill>
                          <a:effectLst/>
                          <a:latin typeface="+mn-lt"/>
                          <a:ea typeface="+mn-ea"/>
                          <a:cs typeface="+mn-cs"/>
                        </a:rPr>
                        <a:t>Man kan – ved bestemte spørgeteknikker og bemærkninger, der fremkalder mentale billeder </a:t>
                      </a:r>
                      <a:r>
                        <a:rPr kumimoji="0" lang="da-DK" sz="1800" b="0" i="0" u="none" strike="noStrike" cap="none" normalizeH="0" baseline="0">
                          <a:ln>
                            <a:noFill/>
                          </a:ln>
                          <a:solidFill>
                            <a:schemeClr val="tx1"/>
                          </a:solidFill>
                          <a:effectLst/>
                          <a:latin typeface="+mn-lt"/>
                          <a:ea typeface="+mn-ea"/>
                          <a:cs typeface="+mn-cs"/>
                        </a:rPr>
                        <a:t>- “skabe” </a:t>
                      </a:r>
                      <a:r>
                        <a:rPr kumimoji="0" lang="da-DK" sz="1800" b="0" i="0" u="none" strike="noStrike" cap="none" normalizeH="0" baseline="0" dirty="0">
                          <a:ln>
                            <a:noFill/>
                          </a:ln>
                          <a:solidFill>
                            <a:schemeClr val="tx1"/>
                          </a:solidFill>
                          <a:effectLst/>
                          <a:latin typeface="+mn-lt"/>
                          <a:ea typeface="+mn-ea"/>
                          <a:cs typeface="+mn-cs"/>
                        </a:rPr>
                        <a:t>falske erindringer. Der findes adskillige eksempler på retssager, hvor uskyldige har tilstået i retten som følge af intensive forhør, hvor de var blevet overbevist om, at de havde begået en forbrydelse.</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M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229" y="4624635"/>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Træningsmodul 5 – Hukommelse</a:t>
            </a:r>
          </a:p>
        </p:txBody>
      </p:sp>
      <p:sp>
        <p:nvSpPr>
          <p:cNvPr id="6" name="Slide Number Placeholder 5"/>
          <p:cNvSpPr>
            <a:spLocks noGrp="1"/>
          </p:cNvSpPr>
          <p:nvPr>
            <p:ph type="sldNum" sz="quarter" idx="12"/>
          </p:nvPr>
        </p:nvSpPr>
        <p:spPr/>
        <p:txBody>
          <a:bodyPr/>
          <a:lstStyle/>
          <a:p>
            <a:fld id="{5CEFC1FC-AF4C-4B23-85A9-CF21A94412A1}" type="slidenum">
              <a:rPr lang="de-DE" altLang="de-DE" smtClean="0"/>
              <a:pPr/>
              <a:t>36</a:t>
            </a:fld>
            <a:endParaRPr lang="de-DE" altLang="de-DE"/>
          </a:p>
        </p:txBody>
      </p:sp>
    </p:spTree>
    <p:extLst>
      <p:ext uri="{BB962C8B-B14F-4D97-AF65-F5344CB8AC3E}">
        <p14:creationId xmlns:p14="http://schemas.microsoft.com/office/powerpoint/2010/main" val="16935727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Falske erindringer</a:t>
            </a:r>
          </a:p>
        </p:txBody>
      </p:sp>
      <p:graphicFrame>
        <p:nvGraphicFramePr>
          <p:cNvPr id="14" name="Table 13"/>
          <p:cNvGraphicFramePr>
            <a:graphicFrameLocks noGrp="1"/>
          </p:cNvGraphicFramePr>
          <p:nvPr>
            <p:extLst>
              <p:ext uri="{D42A27DB-BD31-4B8C-83A1-F6EECF244321}">
                <p14:modId xmlns:p14="http://schemas.microsoft.com/office/powerpoint/2010/main" val="4286350851"/>
              </p:ext>
            </p:extLst>
          </p:nvPr>
        </p:nvGraphicFramePr>
        <p:xfrm>
          <a:off x="408954" y="2204864"/>
          <a:ext cx="11376000" cy="454915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mn-lt"/>
                          <a:ea typeface="+mn-ea"/>
                          <a:cs typeface="+mn-cs"/>
                        </a:rPr>
                        <a:t>Ordene “Play it again, Sam” blev aldrig sagt til natklubpianisten, Sam (D. Wilson), der modvilligt spillede den sentimentale ‘As Time Goes By’ i filmen Casablanca (1942) – hverken af Ingrid Bergman eller Humphrey Bogart. Det nærmeste Bogart kom denne bemærkning, var ordene: “You played it for her, you can play it for me...If she can stand it, I can. Play it!” </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1800" b="0" i="0" u="none" strike="noStrike" cap="none" normalizeH="0" baseline="0">
                          <a:ln>
                            <a:noFill/>
                          </a:ln>
                          <a:solidFill>
                            <a:schemeClr val="tx1"/>
                          </a:solidFill>
                          <a:effectLst/>
                          <a:latin typeface="+mn-lt"/>
                          <a:ea typeface="+mn-ea"/>
                          <a:cs typeface="+mn-cs"/>
                        </a:rPr>
                        <a:t>Under præsidentvalget i 1980 kunne Ronald Reagan genkalde krigserindringer, som han tydeligvis havde fået blandet sammen med scener fra filmen Wing and a Prayer. </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1800" b="0" i="0" u="none" strike="noStrike" cap="none" normalizeH="0" baseline="0">
                          <a:ln>
                            <a:noFill/>
                          </a:ln>
                          <a:solidFill>
                            <a:schemeClr val="tx1"/>
                          </a:solidFill>
                          <a:effectLst/>
                          <a:latin typeface="+mn-lt"/>
                          <a:ea typeface="+mn-ea"/>
                          <a:cs typeface="+mn-cs"/>
                        </a:rPr>
                        <a:t>Man kan – ved bestemte spørgeteknikker og bemærkninger, der fremkalder mentale billeder - “skabe” falske erindringer. Der findes adskillige eksempler på retssager, hvor uskyldige har tilstået i retten som følge af intensive forhør, hvor de var blevet overbevist om, at de havde begået en forbrydelse.</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endParaRPr lang="en-US"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1800" b="0" i="0" u="none" strike="noStrike" cap="none" normalizeH="0" baseline="0" dirty="0">
                          <a:ln>
                            <a:noFill/>
                          </a:ln>
                          <a:solidFill>
                            <a:schemeClr val="tx1"/>
                          </a:solidFill>
                          <a:effectLst/>
                          <a:latin typeface="+mn-lt"/>
                          <a:ea typeface="+mn-ea"/>
                          <a:cs typeface="+mn-cs"/>
                        </a:rPr>
                        <a:t>Under et eksperiment fik deltagerne forevist manipulerede billeder, der viste, at de fløj i varmluftballon sammen med deres far. Efterfølgende udtalte 50 % af deltagerne, at de godt kunne huske episoden, som jo faktisk aldrig havde fundet sted. </a:t>
                      </a:r>
                      <a:endParaRPr kumimoji="0" lang="de-DE" sz="1800" b="0" i="0" u="none" strike="noStrike" cap="none" normalizeH="0" baseline="0" dirty="0">
                        <a:ln>
                          <a:noFill/>
                        </a:ln>
                        <a:solidFill>
                          <a:schemeClr val="tx1"/>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M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229" y="4624635"/>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oefe - flickr - Noch ein Ballon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7633" y="5754960"/>
            <a:ext cx="68722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Træningsmodul 5 – Hukommelse</a:t>
            </a:r>
          </a:p>
        </p:txBody>
      </p:sp>
      <p:sp>
        <p:nvSpPr>
          <p:cNvPr id="6" name="Slide Number Placeholder 5"/>
          <p:cNvSpPr>
            <a:spLocks noGrp="1"/>
          </p:cNvSpPr>
          <p:nvPr>
            <p:ph type="sldNum" sz="quarter" idx="12"/>
          </p:nvPr>
        </p:nvSpPr>
        <p:spPr/>
        <p:txBody>
          <a:bodyPr/>
          <a:lstStyle/>
          <a:p>
            <a:fld id="{5CEFC1FC-AF4C-4B23-85A9-CF21A94412A1}" type="slidenum">
              <a:rPr lang="de-DE" altLang="de-DE" smtClean="0"/>
              <a:pPr/>
              <a:t>37</a:t>
            </a:fld>
            <a:endParaRPr lang="de-DE" altLang="de-DE"/>
          </a:p>
        </p:txBody>
      </p:sp>
    </p:spTree>
    <p:extLst>
      <p:ext uri="{BB962C8B-B14F-4D97-AF65-F5344CB8AC3E}">
        <p14:creationId xmlns:p14="http://schemas.microsoft.com/office/powerpoint/2010/main" val="5143560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Hvorfor gør vi det?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a-DK" sz="2400" spc="5">
                <a:solidFill>
                  <a:srgbClr val="333333"/>
                </a:solidFill>
              </a:rPr>
              <a:t>Studier har vist, at mange, der lider af en psykose (men ikke alle!), har større tillid til falske erindringer end de, der ikke lider af en psykose</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D8218B6E-5952-41A0-A220-366DB2A0936F}"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Hvorfor gør vi det?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a-DK" sz="2400" spc="5">
                <a:solidFill>
                  <a:srgbClr val="333333"/>
                </a:solidFill>
              </a:rPr>
              <a:t>Studier har vist, at mange, der lider af en psykose (men ikke alle!), har større tillid til falske erindringer end de, der ikke lider af en psykose</a:t>
            </a:r>
            <a:r>
              <a:rPr lang="en-US" altLang="de-DE" sz="2400" dirty="0">
                <a:solidFill>
                  <a:srgbClr val="333333"/>
                </a:solidFill>
              </a:rPr>
              <a:t>.</a:t>
            </a:r>
          </a:p>
          <a:p>
            <a:pPr marL="342900" lvl="0" indent="-342900" defTabSz="914400" fontAlgn="base">
              <a:buClr>
                <a:srgbClr val="333333"/>
              </a:buClr>
              <a:buFont typeface="WingDings"/>
              <a:buChar char=""/>
              <a:tabLst>
                <a:tab pos="361950" algn="l"/>
              </a:tabLst>
              <a:defRPr/>
            </a:pPr>
            <a:r>
              <a:rPr lang="da-DK" sz="2400" spc="-20" dirty="0">
                <a:solidFill>
                  <a:srgbClr val="333333"/>
                </a:solidFill>
              </a:rPr>
              <a:t>Samtidig nedsættes tilliden til sande erindringer (dvs. ting som faktisk er sket) under en </a:t>
            </a:r>
            <a:r>
              <a:rPr lang="da-DK" sz="2400" spc="-20">
                <a:solidFill>
                  <a:srgbClr val="333333"/>
                </a:solidFill>
              </a:rPr>
              <a:t>psykose</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D8218B6E-5952-41A0-A220-366DB2A0936F}" type="slidenum">
              <a:rPr lang="de-DE" altLang="de-DE" smtClean="0"/>
              <a:pPr/>
              <a:t>39</a:t>
            </a:fld>
            <a:endParaRPr lang="de-DE" altLang="de-DE"/>
          </a:p>
        </p:txBody>
      </p:sp>
    </p:spTree>
    <p:extLst>
      <p:ext uri="{BB962C8B-B14F-4D97-AF65-F5344CB8AC3E}">
        <p14:creationId xmlns:p14="http://schemas.microsoft.com/office/powerpoint/2010/main" val="26401728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Hvorfor gør vi det?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a-DK" sz="2400" spc="5">
                <a:solidFill>
                  <a:srgbClr val="333333"/>
                </a:solidFill>
              </a:rPr>
              <a:t>Studier har vist, at mange, der lider af en psykose (men ikke alle!), har større tillid til falske erindringer end de, der ikke lider af en psykose</a:t>
            </a:r>
            <a:r>
              <a:rPr lang="en-US" altLang="de-DE" sz="2400" dirty="0">
                <a:solidFill>
                  <a:srgbClr val="333333"/>
                </a:solidFill>
              </a:rPr>
              <a:t>.</a:t>
            </a:r>
          </a:p>
          <a:p>
            <a:pPr marL="342900" lvl="0" indent="-342900" defTabSz="914400" fontAlgn="base">
              <a:buClr>
                <a:srgbClr val="333333"/>
              </a:buClr>
              <a:buFont typeface="WingDings"/>
              <a:buChar char=""/>
              <a:tabLst>
                <a:tab pos="361950" algn="l"/>
              </a:tabLst>
              <a:defRPr/>
            </a:pPr>
            <a:r>
              <a:rPr lang="da-DK" sz="2400" spc="-20" dirty="0">
                <a:solidFill>
                  <a:srgbClr val="333333"/>
                </a:solidFill>
              </a:rPr>
              <a:t>Samtidig nedsættes tilliden til sande erindringer (dvs. ting som faktisk er sket) under en psykose</a:t>
            </a:r>
            <a:r>
              <a:rPr lang="en-US" altLang="de-DE" sz="2400" dirty="0">
                <a:solidFill>
                  <a:srgbClr val="333333"/>
                </a:solidFill>
              </a:rPr>
              <a:t>.</a:t>
            </a:r>
          </a:p>
          <a:p>
            <a:pPr marL="342900" lvl="0" indent="-342900" defTabSz="914400" fontAlgn="base">
              <a:buClr>
                <a:srgbClr val="333333"/>
              </a:buClr>
              <a:buFont typeface="WingDings"/>
              <a:buChar char=""/>
              <a:tabLst>
                <a:tab pos="361950" algn="l"/>
              </a:tabLst>
              <a:defRPr/>
            </a:pPr>
            <a:r>
              <a:rPr lang="da-DK" sz="2400" spc="-5" dirty="0">
                <a:solidFill>
                  <a:srgbClr val="333333"/>
                </a:solidFill>
              </a:rPr>
              <a:t>Dette kan føre til problemer med at skelne mellem sande og falske erindringer og vil kunne blokere for en sund og realistisk opfattelse af omgivelserne</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D8218B6E-5952-41A0-A220-366DB2A0936F}" type="slidenum">
              <a:rPr lang="de-DE" altLang="de-DE" smtClean="0"/>
              <a:pPr/>
              <a:t>40</a:t>
            </a:fld>
            <a:endParaRPr lang="de-DE" altLang="de-DE"/>
          </a:p>
        </p:txBody>
      </p:sp>
    </p:spTree>
    <p:extLst>
      <p:ext uri="{BB962C8B-B14F-4D97-AF65-F5344CB8AC3E}">
        <p14:creationId xmlns:p14="http://schemas.microsoft.com/office/powerpoint/2010/main" val="2832403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Hvordan erindringsfejl kan resultere I misforståelser under en psykose - eksempler</a:t>
            </a:r>
          </a:p>
        </p:txBody>
      </p:sp>
      <p:sp>
        <p:nvSpPr>
          <p:cNvPr id="43030" name="Rechteck 1"/>
          <p:cNvSpPr>
            <a:spLocks noChangeArrowheads="1"/>
          </p:cNvSpPr>
          <p:nvPr/>
        </p:nvSpPr>
        <p:spPr bwMode="auto">
          <a:xfrm>
            <a:off x="408954" y="5795417"/>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n-US" altLang="de-DE" sz="2400" dirty="0" err="1">
                <a:solidFill>
                  <a:srgbClr val="004992"/>
                </a:solidFill>
                <a:latin typeface="+mn-lt"/>
              </a:rPr>
              <a:t>Vil</a:t>
            </a:r>
            <a:r>
              <a:rPr lang="en-US" altLang="de-DE" sz="2400" dirty="0">
                <a:solidFill>
                  <a:srgbClr val="004992"/>
                </a:solidFill>
                <a:latin typeface="+mn-lt"/>
              </a:rPr>
              <a:t> </a:t>
            </a:r>
            <a:r>
              <a:rPr lang="en-US" altLang="de-DE" sz="2400" dirty="0" err="1">
                <a:solidFill>
                  <a:srgbClr val="004992"/>
                </a:solidFill>
                <a:latin typeface="+mn-lt"/>
              </a:rPr>
              <a:t>nogen</a:t>
            </a:r>
            <a:r>
              <a:rPr lang="en-US" altLang="de-DE" sz="2400" dirty="0">
                <a:solidFill>
                  <a:srgbClr val="004992"/>
                </a:solidFill>
                <a:latin typeface="+mn-lt"/>
              </a:rPr>
              <a:t> dele </a:t>
            </a:r>
            <a:r>
              <a:rPr lang="en-US" altLang="de-DE" sz="2400" dirty="0" err="1">
                <a:solidFill>
                  <a:srgbClr val="004992"/>
                </a:solidFill>
                <a:latin typeface="+mn-lt"/>
              </a:rPr>
              <a:t>en</a:t>
            </a:r>
            <a:r>
              <a:rPr lang="en-US" altLang="de-DE" sz="2400" dirty="0">
                <a:solidFill>
                  <a:srgbClr val="004992"/>
                </a:solidFill>
                <a:latin typeface="+mn-lt"/>
              </a:rPr>
              <a:t> </a:t>
            </a:r>
            <a:r>
              <a:rPr lang="en-US" altLang="de-DE" sz="2400" dirty="0" err="1">
                <a:solidFill>
                  <a:srgbClr val="004992"/>
                </a:solidFill>
                <a:latin typeface="+mn-lt"/>
              </a:rPr>
              <a:t>kort</a:t>
            </a:r>
            <a:r>
              <a:rPr lang="en-US" altLang="de-DE" sz="2400" dirty="0">
                <a:solidFill>
                  <a:srgbClr val="004992"/>
                </a:solidFill>
                <a:latin typeface="+mn-lt"/>
              </a:rPr>
              <a:t>, </a:t>
            </a:r>
            <a:r>
              <a:rPr lang="en-US" altLang="de-DE" sz="2400" dirty="0" err="1">
                <a:solidFill>
                  <a:srgbClr val="004992"/>
                </a:solidFill>
                <a:latin typeface="+mn-lt"/>
              </a:rPr>
              <a:t>personlig</a:t>
            </a:r>
            <a:r>
              <a:rPr lang="en-US" altLang="de-DE" sz="2400" dirty="0">
                <a:solidFill>
                  <a:srgbClr val="004992"/>
                </a:solidFill>
                <a:latin typeface="+mn-lt"/>
              </a:rPr>
              <a:t> </a:t>
            </a:r>
            <a:r>
              <a:rPr lang="en-US" altLang="de-DE" sz="2400" dirty="0" err="1">
                <a:solidFill>
                  <a:srgbClr val="004992"/>
                </a:solidFill>
                <a:latin typeface="+mn-lt"/>
              </a:rPr>
              <a:t>erfaring</a:t>
            </a:r>
            <a:r>
              <a:rPr lang="en-US" altLang="de-DE" sz="2400" dirty="0">
                <a:solidFill>
                  <a:srgbClr val="004992"/>
                </a:solidFill>
                <a:latin typeface="+mn-lt"/>
              </a:rPr>
              <a:t>? </a:t>
            </a:r>
            <a:endParaRPr lang="de-DE" altLang="de-DE" sz="24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3110200982"/>
              </p:ext>
            </p:extLst>
          </p:nvPr>
        </p:nvGraphicFramePr>
        <p:xfrm>
          <a:off x="408954" y="2203704"/>
          <a:ext cx="11376003" cy="3383280"/>
        </p:xfrm>
        <a:graphic>
          <a:graphicData uri="http://schemas.openxmlformats.org/drawingml/2006/table">
            <a:tbl>
              <a:tblPr firstRow="1" bandRow="1">
                <a:tableStyleId>{21E4AEA4-8DFA-4A89-87EB-49C32662AFE0}</a:tableStyleId>
              </a:tblPr>
              <a:tblGrid>
                <a:gridCol w="3204357">
                  <a:extLst>
                    <a:ext uri="{9D8B030D-6E8A-4147-A177-3AD203B41FA5}">
                      <a16:colId xmlns:a16="http://schemas.microsoft.com/office/drawing/2014/main" val="20000"/>
                    </a:ext>
                  </a:extLst>
                </a:gridCol>
                <a:gridCol w="3204357">
                  <a:extLst>
                    <a:ext uri="{9D8B030D-6E8A-4147-A177-3AD203B41FA5}">
                      <a16:colId xmlns:a16="http://schemas.microsoft.com/office/drawing/2014/main" val="20001"/>
                    </a:ext>
                  </a:extLst>
                </a:gridCol>
                <a:gridCol w="496728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mn-lt"/>
                          <a:ea typeface="+mn-ea"/>
                          <a:cs typeface="+mn-cs"/>
                        </a:rPr>
                        <a:t>Hændelse</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Falsk erindring</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Faktisk situation</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a:ln>
                            <a:noFill/>
                          </a:ln>
                          <a:solidFill>
                            <a:srgbClr val="333333"/>
                          </a:solidFill>
                          <a:effectLst/>
                          <a:latin typeface="+mn-lt"/>
                          <a:ea typeface="+mn-ea"/>
                          <a:cs typeface="+mn-cs"/>
                        </a:rPr>
                        <a:t>Skænderi med en ven.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a:ln>
                            <a:noFill/>
                          </a:ln>
                          <a:solidFill>
                            <a:srgbClr val="333333"/>
                          </a:solidFill>
                          <a:effectLst/>
                          <a:latin typeface="+mn-lt"/>
                          <a:ea typeface="+mn-ea"/>
                          <a:cs typeface="+mn-cs"/>
                        </a:rPr>
                        <a:t>Han </a:t>
                      </a:r>
                      <a:r>
                        <a:rPr kumimoji="0" lang="en-US" sz="2400" b="0" i="0" u="none" strike="noStrike" cap="none" normalizeH="0" baseline="0" dirty="0" err="1">
                          <a:ln>
                            <a:noFill/>
                          </a:ln>
                          <a:solidFill>
                            <a:srgbClr val="333333"/>
                          </a:solidFill>
                          <a:effectLst/>
                          <a:latin typeface="+mn-lt"/>
                          <a:ea typeface="+mn-ea"/>
                          <a:cs typeface="+mn-cs"/>
                        </a:rPr>
                        <a:t>kaldte</a:t>
                      </a:r>
                      <a:r>
                        <a:rPr kumimoji="0" lang="en-US" sz="2400" b="0" i="0" u="none" strike="noStrike" cap="none" normalizeH="0" baseline="0" dirty="0">
                          <a:ln>
                            <a:noFill/>
                          </a:ln>
                          <a:solidFill>
                            <a:srgbClr val="333333"/>
                          </a:solidFill>
                          <a:effectLst/>
                          <a:latin typeface="+mn-lt"/>
                          <a:ea typeface="+mn-ea"/>
                          <a:cs typeface="+mn-cs"/>
                        </a:rPr>
                        <a:t> dig “idiot”.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400" b="0" i="0" u="none" strike="noStrike" cap="none" normalizeH="0" baseline="0" dirty="0">
                          <a:ln>
                            <a:noFill/>
                          </a:ln>
                          <a:solidFill>
                            <a:srgbClr val="333333"/>
                          </a:solidFill>
                          <a:effectLst/>
                          <a:latin typeface="+mn-lt"/>
                          <a:ea typeface="+mn-ea"/>
                          <a:cs typeface="+mn-cs"/>
                        </a:rPr>
                        <a:t>Din ven hævede stemmen. Visse udtryk “lå i luften”, men blev faktisk aldrig sagt direkte.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400" b="0" i="0" u="none" strike="noStrike" cap="none" normalizeH="0" baseline="0">
                          <a:ln>
                            <a:noFill/>
                          </a:ln>
                          <a:solidFill>
                            <a:srgbClr val="333333"/>
                          </a:solidFill>
                          <a:effectLst/>
                          <a:latin typeface="+mn-lt"/>
                          <a:ea typeface="+mn-ea"/>
                          <a:cs typeface="+mn-cs"/>
                        </a:rPr>
                        <a:t>Du henvender dig til sygeplejersken med et spørgsmål.</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400" b="0" i="0" u="none" strike="noStrike" cap="none" normalizeH="0" baseline="0">
                          <a:ln>
                            <a:noFill/>
                          </a:ln>
                          <a:solidFill>
                            <a:srgbClr val="333333"/>
                          </a:solidFill>
                          <a:effectLst/>
                          <a:latin typeface="+mn-lt"/>
                          <a:ea typeface="+mn-ea"/>
                          <a:cs typeface="+mn-cs"/>
                        </a:rPr>
                        <a:t>Hun var ligeglad og grinede oven i købet af dig.</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a-DK" sz="2400" b="0" i="0" u="none" strike="noStrike" cap="none" normalizeH="0" baseline="0" dirty="0">
                          <a:ln>
                            <a:noFill/>
                          </a:ln>
                          <a:solidFill>
                            <a:srgbClr val="333333"/>
                          </a:solidFill>
                          <a:effectLst/>
                          <a:latin typeface="+mn-lt"/>
                          <a:ea typeface="+mn-ea"/>
                          <a:cs typeface="+mn-cs"/>
                        </a:rPr>
                        <a:t>Ikke desto mindre var sygeplejersken forstående, men havde uheldigvis ikke tid – pga. vrede over andre ting blev situationen ikke genkaldt korrekt.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Træningsmodul 5 – Hukommelse</a:t>
            </a:r>
          </a:p>
        </p:txBody>
      </p:sp>
      <p:sp>
        <p:nvSpPr>
          <p:cNvPr id="6" name="Slide Number Placeholder 5"/>
          <p:cNvSpPr>
            <a:spLocks noGrp="1"/>
          </p:cNvSpPr>
          <p:nvPr>
            <p:ph type="sldNum" sz="quarter" idx="12"/>
          </p:nvPr>
        </p:nvSpPr>
        <p:spPr/>
        <p:txBody>
          <a:bodyPr/>
          <a:lstStyle/>
          <a:p>
            <a:fld id="{5CEFC1FC-AF4C-4B23-85A9-CF21A94412A1}"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9" name="Rectangle 102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Øvelse</a:t>
            </a:r>
          </a:p>
        </p:txBody>
      </p:sp>
      <p:sp>
        <p:nvSpPr>
          <p:cNvPr id="58370" name="Rectangle 1027"/>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da-DK" sz="2400" spc="5" dirty="0">
                <a:solidFill>
                  <a:srgbClr val="333333"/>
                </a:solidFill>
              </a:rPr>
              <a:t>Du vil igen blive præsenteret for forskellige komplekse </a:t>
            </a:r>
            <a:r>
              <a:rPr lang="da-DK" sz="2400" spc="5">
                <a:solidFill>
                  <a:srgbClr val="333333"/>
                </a:solidFill>
              </a:rPr>
              <a:t>scener</a:t>
            </a:r>
            <a:r>
              <a:rPr lang="de-DE" altLang="de-DE" sz="2400">
                <a:solidFill>
                  <a:srgbClr val="333333"/>
                </a:solidFill>
              </a:rPr>
              <a:t>.</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D8218B6E-5952-41A0-A220-366DB2A0936F}"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9" name="Rectangle 102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Øvelse</a:t>
            </a:r>
          </a:p>
        </p:txBody>
      </p:sp>
      <p:sp>
        <p:nvSpPr>
          <p:cNvPr id="58370" name="Rectangle 1027"/>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da-DK" sz="2400" spc="5" dirty="0">
                <a:solidFill>
                  <a:srgbClr val="333333"/>
                </a:solidFill>
              </a:rPr>
              <a:t>Du vil igen blive præsenteret for forskellige komplekse scener</a:t>
            </a:r>
            <a:r>
              <a:rPr lang="de-DE" altLang="de-DE" sz="2400" dirty="0">
                <a:solidFill>
                  <a:srgbClr val="333333"/>
                </a:solidFill>
              </a:rPr>
              <a:t>.</a:t>
            </a:r>
          </a:p>
          <a:p>
            <a:pPr marL="342900" indent="-342900" eaLnBrk="1" hangingPunct="1">
              <a:buClr>
                <a:srgbClr val="333333"/>
              </a:buClr>
              <a:buFont typeface="WingDings"/>
              <a:buChar char=""/>
              <a:defRPr/>
            </a:pPr>
            <a:r>
              <a:rPr lang="da-DK" sz="2400" dirty="0">
                <a:solidFill>
                  <a:srgbClr val="333333"/>
                </a:solidFill>
              </a:rPr>
              <a:t>Prøv at spotte, hvad der er udeladt (manglende detaljer fremhæves efterfølgende med blå skrift</a:t>
            </a: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D8218B6E-5952-41A0-A220-366DB2A0936F}" type="slidenum">
              <a:rPr lang="de-DE" altLang="de-DE" smtClean="0"/>
              <a:pPr/>
              <a:t>43</a:t>
            </a:fld>
            <a:endParaRPr lang="de-DE" altLang="de-DE"/>
          </a:p>
        </p:txBody>
      </p:sp>
    </p:spTree>
    <p:extLst>
      <p:ext uri="{BB962C8B-B14F-4D97-AF65-F5344CB8AC3E}">
        <p14:creationId xmlns:p14="http://schemas.microsoft.com/office/powerpoint/2010/main" val="42584221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59005" y="1078992"/>
            <a:ext cx="76435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94B98130-1E31-49AC-877C-C8C5C11F9B79}"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dirty="0">
                <a:solidFill>
                  <a:srgbClr val="004992"/>
                </a:solidFill>
                <a:latin typeface="+mn-lt"/>
                <a:ea typeface="+mn-ea"/>
                <a:cs typeface="+mn-cs"/>
              </a:rPr>
              <a:t>Bankrøvere</a:t>
            </a:r>
            <a:br>
              <a:rPr lang="da-DK" altLang="de-DE" sz="3600" dirty="0">
                <a:solidFill>
                  <a:srgbClr val="004992"/>
                </a:solidFill>
                <a:latin typeface="+mn-lt"/>
                <a:ea typeface="+mn-ea"/>
                <a:cs typeface="+mn-cs"/>
              </a:rPr>
            </a:br>
            <a:r>
              <a:rPr lang="da-DK" altLang="de-DE" dirty="0">
                <a:solidFill>
                  <a:srgbClr val="004992"/>
                </a:solidFill>
                <a:latin typeface="+mn-lt"/>
                <a:ea typeface="+mn-ea"/>
                <a:cs typeface="+mn-cs"/>
              </a:rPr>
              <a:t>Hvad så du på billedet? Hvor sikker er du?</a:t>
            </a:r>
            <a:endParaRPr lang="de-DE" altLang="de-DE" dirty="0">
              <a:solidFill>
                <a:srgbClr val="004992"/>
              </a:solidFill>
              <a:latin typeface="+mn-lt"/>
              <a:ea typeface="+mn-ea"/>
              <a:cs typeface="+mn-cs"/>
            </a:endParaRPr>
          </a:p>
        </p:txBody>
      </p:sp>
      <p:sp>
        <p:nvSpPr>
          <p:cNvPr id="47107"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åbent pengeskab</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skærebrænder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acetylenflaske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sedler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mønter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svejsemaske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lommelygte</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D8218B6E-5952-41A0-A220-366DB2A0936F}"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Bankrøvere</a:t>
            </a:r>
          </a:p>
        </p:txBody>
      </p:sp>
      <p:sp>
        <p:nvSpPr>
          <p:cNvPr id="4813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åbent pengeskab</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skærebrænder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acetylenflaske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sedler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mønter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svejsemaske</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rPr>
              <a:t>lommelygte</a:t>
            </a:r>
            <a:endParaRPr lang="de-DE" altLang="de-DE" sz="2400" dirty="0">
              <a:solidFill>
                <a:srgbClr val="333333"/>
              </a:solidFill>
            </a:endParaRPr>
          </a:p>
        </p:txBody>
      </p:sp>
      <p:pic>
        <p:nvPicPr>
          <p:cNvPr id="9" name="Grafik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987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D8218B6E-5952-41A0-A220-366DB2A0936F}"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8415" y="1078992"/>
            <a:ext cx="488468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94B98130-1E31-49AC-877C-C8C5C11F9B79}"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dirty="0">
                <a:solidFill>
                  <a:srgbClr val="004992"/>
                </a:solidFill>
                <a:latin typeface="+mn-lt"/>
                <a:ea typeface="+mn-ea"/>
                <a:cs typeface="+mn-cs"/>
              </a:rPr>
              <a:t>Klasseværelse</a:t>
            </a:r>
            <a:br>
              <a:rPr lang="da-DK" altLang="de-DE" sz="3600" dirty="0">
                <a:solidFill>
                  <a:srgbClr val="004992"/>
                </a:solidFill>
                <a:latin typeface="+mn-lt"/>
                <a:ea typeface="+mn-ea"/>
                <a:cs typeface="+mn-cs"/>
              </a:rPr>
            </a:br>
            <a:r>
              <a:rPr lang="da-DK" altLang="de-DE" dirty="0">
                <a:solidFill>
                  <a:srgbClr val="004992"/>
                </a:solidFill>
                <a:latin typeface="+mn-lt"/>
                <a:ea typeface="+mn-ea"/>
                <a:cs typeface="+mn-cs"/>
              </a:rPr>
              <a:t>Hvad vises ikke på billedet? Hvor sikker er du?</a:t>
            </a:r>
            <a:endParaRPr lang="de-DE" altLang="de-DE" dirty="0">
              <a:solidFill>
                <a:srgbClr val="004992"/>
              </a:solidFill>
              <a:latin typeface="+mn-lt"/>
              <a:ea typeface="+mn-ea"/>
              <a:cs typeface="+mn-cs"/>
            </a:endParaRPr>
          </a:p>
        </p:txBody>
      </p:sp>
      <p:sp>
        <p:nvSpPr>
          <p:cNvPr id="5017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svamp</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grå frakke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kateder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tavle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skoletaske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kridt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hestehale</a:t>
            </a:r>
          </a:p>
          <a:p>
            <a:pPr marL="342900" indent="-342900" eaLnBrk="1" hangingPunct="1">
              <a:lnSpc>
                <a:spcPct val="100000"/>
              </a:lnSpc>
              <a:spcBef>
                <a:spcPts val="1200"/>
              </a:spcBef>
              <a:buClr>
                <a:srgbClr val="333333"/>
              </a:buClr>
              <a:buFont typeface="WingDings"/>
              <a:buChar char=""/>
            </a:pPr>
            <a:r>
              <a:rPr lang="en-US" altLang="de-DE" sz="2400" dirty="0" err="1">
                <a:solidFill>
                  <a:srgbClr val="333333"/>
                </a:solidFill>
              </a:rPr>
              <a:t>lærerens</a:t>
            </a:r>
            <a:r>
              <a:rPr lang="en-US" altLang="de-DE" sz="2400" dirty="0">
                <a:solidFill>
                  <a:srgbClr val="333333"/>
                </a:solidFill>
              </a:rPr>
              <a:t> </a:t>
            </a:r>
            <a:r>
              <a:rPr lang="en-US" altLang="de-DE" sz="2400" dirty="0" err="1">
                <a:solidFill>
                  <a:srgbClr val="333333"/>
                </a:solidFill>
              </a:rPr>
              <a:t>stol</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D8218B6E-5952-41A0-A220-366DB2A0936F}"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Klasseværelse</a:t>
            </a:r>
          </a:p>
        </p:txBody>
      </p:sp>
      <p:sp>
        <p:nvSpPr>
          <p:cNvPr id="51204" name="Rectangle 4"/>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svamp</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grå frakke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kateder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tavle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skoletaske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kridt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hestehale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lærerens stol</a:t>
            </a:r>
          </a:p>
        </p:txBody>
      </p:sp>
      <p:pic>
        <p:nvPicPr>
          <p:cNvPr id="9"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9314" y="2203704"/>
            <a:ext cx="386289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D8218B6E-5952-41A0-A220-366DB2A0936F}"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Valgfrit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da-DK" altLang="ko-KR" sz="2400" dirty="0">
                <a:solidFill>
                  <a:srgbClr val="004992"/>
                </a:solidFill>
              </a:rPr>
              <a:t>Valgfrit: Videoklip med præsentationer, der handler om dagens emne, kan findes på følgende hjemmeside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Efter</a:t>
            </a:r>
            <a:r>
              <a:rPr lang="en-US" altLang="ko-KR" sz="2400" dirty="0">
                <a:solidFill>
                  <a:srgbClr val="333333"/>
                </a:solidFill>
              </a:rPr>
              <a:t> </a:t>
            </a:r>
            <a:r>
              <a:rPr lang="en-US" altLang="ko-KR" sz="2400" dirty="0" err="1">
                <a:solidFill>
                  <a:srgbClr val="333333"/>
                </a:solidFill>
              </a:rPr>
              <a:t>videoen</a:t>
            </a:r>
            <a:r>
              <a:rPr lang="en-US" altLang="ko-KR" sz="2400" dirty="0">
                <a:solidFill>
                  <a:srgbClr val="333333"/>
                </a:solidFill>
              </a:rPr>
              <a:t> </a:t>
            </a:r>
            <a:r>
              <a:rPr lang="en-US" altLang="ko-KR" sz="2400" dirty="0" err="1">
                <a:solidFill>
                  <a:srgbClr val="333333"/>
                </a:solidFill>
              </a:rPr>
              <a:t>kan</a:t>
            </a:r>
            <a:r>
              <a:rPr lang="en-US" altLang="ko-KR" sz="2400" dirty="0">
                <a:solidFill>
                  <a:srgbClr val="333333"/>
                </a:solidFill>
              </a:rPr>
              <a:t> du </a:t>
            </a:r>
            <a:r>
              <a:rPr lang="en-US" altLang="ko-KR" sz="2400" dirty="0" err="1">
                <a:solidFill>
                  <a:srgbClr val="333333"/>
                </a:solidFill>
              </a:rPr>
              <a:t>drøfte</a:t>
            </a:r>
            <a:r>
              <a:rPr lang="en-US" altLang="ko-KR" sz="2400" dirty="0">
                <a:solidFill>
                  <a:srgbClr val="333333"/>
                </a:solidFill>
              </a:rPr>
              <a:t>, </a:t>
            </a:r>
            <a:r>
              <a:rPr lang="en-US" altLang="ko-KR" sz="2400" dirty="0" err="1">
                <a:solidFill>
                  <a:srgbClr val="333333"/>
                </a:solidFill>
              </a:rPr>
              <a:t>hvordan</a:t>
            </a:r>
            <a:r>
              <a:rPr lang="en-US" altLang="ko-KR" sz="2400" dirty="0">
                <a:solidFill>
                  <a:srgbClr val="333333"/>
                </a:solidFill>
              </a:rPr>
              <a:t> den </a:t>
            </a:r>
            <a:r>
              <a:rPr lang="en-US" altLang="ko-KR" sz="2400" dirty="0" err="1">
                <a:solidFill>
                  <a:srgbClr val="333333"/>
                </a:solidFill>
              </a:rPr>
              <a:t>er</a:t>
            </a:r>
            <a:r>
              <a:rPr lang="en-US" altLang="ko-KR" sz="2400" dirty="0">
                <a:solidFill>
                  <a:srgbClr val="333333"/>
                </a:solidFill>
              </a:rPr>
              <a:t> </a:t>
            </a:r>
            <a:r>
              <a:rPr lang="en-US" altLang="ko-KR" sz="2400" dirty="0" err="1">
                <a:solidFill>
                  <a:srgbClr val="333333"/>
                </a:solidFill>
              </a:rPr>
              <a:t>relateret</a:t>
            </a:r>
            <a:r>
              <a:rPr lang="en-US" altLang="ko-KR" sz="2400" dirty="0">
                <a:solidFill>
                  <a:srgbClr val="333333"/>
                </a:solidFill>
              </a:rPr>
              <a:t> </a:t>
            </a:r>
            <a:r>
              <a:rPr lang="en-US" altLang="ko-KR" sz="2400" dirty="0" err="1">
                <a:solidFill>
                  <a:srgbClr val="333333"/>
                </a:solidFill>
              </a:rPr>
              <a:t>til</a:t>
            </a:r>
            <a:r>
              <a:rPr lang="en-US" altLang="ko-KR" sz="2400" dirty="0">
                <a:solidFill>
                  <a:srgbClr val="333333"/>
                </a:solidFill>
              </a:rPr>
              <a:t> </a:t>
            </a:r>
            <a:r>
              <a:rPr lang="en-US" altLang="ko-KR" sz="2400" dirty="0" err="1">
                <a:solidFill>
                  <a:srgbClr val="333333"/>
                </a:solidFill>
              </a:rPr>
              <a:t>dagens</a:t>
            </a:r>
            <a:r>
              <a:rPr lang="en-US" altLang="ko-KR" sz="2400" dirty="0">
                <a:solidFill>
                  <a:srgbClr val="333333"/>
                </a:solidFill>
              </a:rPr>
              <a:t> </a:t>
            </a:r>
            <a:r>
              <a:rPr lang="en-US" altLang="ko-KR" sz="2400" dirty="0" err="1">
                <a:solidFill>
                  <a:srgbClr val="333333"/>
                </a:solidFill>
              </a:rPr>
              <a:t>emne</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rPr>
              <a:t>[</a:t>
            </a:r>
            <a:r>
              <a:rPr lang="en-US" altLang="ko-KR" sz="1800" i="1" spc="-5" dirty="0" err="1">
                <a:solidFill>
                  <a:srgbClr val="333333"/>
                </a:solidFill>
                <a:latin typeface="+mn-lt"/>
              </a:rPr>
              <a:t>til</a:t>
            </a:r>
            <a:r>
              <a:rPr lang="en-US" altLang="ko-KR" sz="1800" i="1" spc="-5" dirty="0">
                <a:solidFill>
                  <a:srgbClr val="333333"/>
                </a:solidFill>
                <a:latin typeface="+mn-lt"/>
              </a:rPr>
              <a:t> </a:t>
            </a:r>
            <a:r>
              <a:rPr lang="en-US" altLang="ko-KR" sz="1800" i="1" spc="-5" dirty="0" err="1">
                <a:solidFill>
                  <a:srgbClr val="333333"/>
                </a:solidFill>
                <a:latin typeface="+mn-lt"/>
              </a:rPr>
              <a:t>undervisere</a:t>
            </a:r>
            <a:r>
              <a:rPr lang="en-US" altLang="ko-KR" sz="1800" i="1" spc="-5" dirty="0">
                <a:solidFill>
                  <a:srgbClr val="333333"/>
                </a:solidFill>
                <a:latin typeface="+mn-lt"/>
              </a:rPr>
              <a:t>:</a:t>
            </a:r>
            <a:endParaRPr sz="1800" dirty="0">
              <a:solidFill>
                <a:srgbClr val="333333"/>
              </a:solidFill>
              <a:latin typeface="+mn-lt"/>
            </a:endParaRPr>
          </a:p>
          <a:p>
            <a:pPr marL="12700" marR="5080" defTabSz="914400" eaLnBrk="0" fontAlgn="base" hangingPunct="0">
              <a:spcBef>
                <a:spcPts val="800"/>
              </a:spcBef>
              <a:spcAft>
                <a:spcPct val="0"/>
              </a:spcAft>
            </a:pPr>
            <a:r>
              <a:rPr lang="da-DK" altLang="ko-KR" sz="1800" dirty="0">
                <a:solidFill>
                  <a:srgbClr val="333333"/>
                </a:solidFill>
                <a:latin typeface="+mn-lt"/>
              </a:rPr>
              <a:t>Nogle videoklips indeholder sprogbrug, som måske ikke er passende for hvert publikum eller kultur. Vurder venligst videoerne, inden du viser dem</a:t>
            </a:r>
            <a:r>
              <a:rPr lang="de-DE" sz="1800"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t>Træningsmodul 5 – Hukommelse</a:t>
            </a:r>
          </a:p>
        </p:txBody>
      </p:sp>
      <p:sp>
        <p:nvSpPr>
          <p:cNvPr id="4" name="Slide Number Placeholder 3"/>
          <p:cNvSpPr>
            <a:spLocks noGrp="1"/>
          </p:cNvSpPr>
          <p:nvPr>
            <p:ph type="sldNum" sz="quarter" idx="12"/>
          </p:nvPr>
        </p:nvSpPr>
        <p:spPr/>
        <p:txBody>
          <a:bodyPr/>
          <a:lstStyle/>
          <a:p>
            <a:fld id="{D8218B6E-5952-41A0-A220-366DB2A0936F}" type="slidenum">
              <a:rPr lang="de-DE" altLang="de-DE" smtClean="0"/>
              <a:pPr/>
              <a:t>50</a:t>
            </a:fld>
            <a:endParaRPr lang="de-DE" altLang="de-DE"/>
          </a:p>
        </p:txBody>
      </p:sp>
    </p:spTree>
    <p:extLst>
      <p:ext uri="{BB962C8B-B14F-4D97-AF65-F5344CB8AC3E}">
        <p14:creationId xmlns:p14="http://schemas.microsoft.com/office/powerpoint/2010/main" val="6076175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7455" y="1078992"/>
            <a:ext cx="754660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94B98130-1E31-49AC-877C-C8C5C11F9B79}"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a:solidFill>
                  <a:srgbClr val="004992"/>
                </a:solidFill>
                <a:latin typeface="+mn-lt"/>
                <a:ea typeface="+mn-ea"/>
                <a:cs typeface="+mn-cs"/>
              </a:rPr>
              <a:t>Strand</a:t>
            </a:r>
            <a:br>
              <a:rPr lang="da-DK" altLang="de-DE" sz="3600">
                <a:solidFill>
                  <a:srgbClr val="004992"/>
                </a:solidFill>
                <a:latin typeface="+mn-lt"/>
                <a:ea typeface="+mn-ea"/>
                <a:cs typeface="+mn-cs"/>
              </a:rPr>
            </a:br>
            <a:r>
              <a:rPr lang="da-DK" altLang="de-DE">
                <a:solidFill>
                  <a:srgbClr val="004992"/>
                </a:solidFill>
                <a:latin typeface="+mn-lt"/>
                <a:ea typeface="+mn-ea"/>
                <a:cs typeface="+mn-cs"/>
              </a:rPr>
              <a:t>Hvad så du ikke? Hvor sikker er du?</a:t>
            </a:r>
            <a:endParaRPr lang="de-DE" altLang="de-DE" dirty="0">
              <a:solidFill>
                <a:srgbClr val="004992"/>
              </a:solidFill>
              <a:latin typeface="+mn-lt"/>
              <a:ea typeface="+mn-ea"/>
              <a:cs typeface="+mn-cs"/>
            </a:endParaRPr>
          </a:p>
        </p:txBody>
      </p:sp>
      <p:sp>
        <p:nvSpPr>
          <p:cNvPr id="54274"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strandstol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fiskestang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spækhugger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snorkel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håndklæde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blå himmel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måge</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D8218B6E-5952-41A0-A220-366DB2A0936F}"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Strand</a:t>
            </a:r>
          </a:p>
        </p:txBody>
      </p:sp>
      <p:sp>
        <p:nvSpPr>
          <p:cNvPr id="5529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strandstol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fiskestang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spækhugger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snorkel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håndklæde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blå himmel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måge</a:t>
            </a:r>
          </a:p>
        </p:txBody>
      </p:sp>
      <p:pic>
        <p:nvPicPr>
          <p:cNvPr id="9"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D8218B6E-5952-41A0-A220-366DB2A0936F}"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7898" y="1078992"/>
            <a:ext cx="450572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94B98130-1E31-49AC-877C-C8C5C11F9B79}"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Brainstorm</a:t>
            </a:r>
            <a:endParaRPr lang="en-US" altLang="de-DE" sz="3600">
              <a:latin typeface="+mn-lt"/>
              <a:ea typeface="+mn-ea"/>
              <a:cs typeface="+mn-cs"/>
            </a:endParaRPr>
          </a:p>
        </p:txBody>
      </p:sp>
      <p:sp>
        <p:nvSpPr>
          <p:cNvPr id="57347" name="Rectangle 3"/>
          <p:cNvSpPr>
            <a:spLocks noGrp="1" noChangeArrowheads="1"/>
          </p:cNvSpPr>
          <p:nvPr>
            <p:ph idx="1"/>
          </p:nvPr>
        </p:nvSpPr>
        <p:spPr/>
        <p:txBody>
          <a:bodyPr>
            <a:noAutofit/>
          </a:bodyPr>
          <a:lstStyle/>
          <a:p>
            <a:pPr eaLnBrk="1" hangingPunct="1"/>
            <a:r>
              <a:rPr lang="da-DK" altLang="de-DE" sz="2400" dirty="0">
                <a:solidFill>
                  <a:srgbClr val="333333"/>
                </a:solidFill>
              </a:rPr>
              <a:t>Hvad ser man typisk i en butik</a:t>
            </a:r>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endParaRPr lang="en-US"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D8218B6E-5952-41A0-A220-366DB2A0936F}"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a:solidFill>
                  <a:srgbClr val="004992"/>
                </a:solidFill>
                <a:latin typeface="+mn-lt"/>
                <a:ea typeface="+mn-ea"/>
                <a:cs typeface="+mn-cs"/>
              </a:rPr>
              <a:t>Butik</a:t>
            </a:r>
            <a:br>
              <a:rPr lang="da-DK" altLang="de-DE" sz="3600">
                <a:solidFill>
                  <a:srgbClr val="004992"/>
                </a:solidFill>
                <a:latin typeface="+mn-lt"/>
                <a:ea typeface="+mn-ea"/>
                <a:cs typeface="+mn-cs"/>
              </a:rPr>
            </a:br>
            <a:r>
              <a:rPr lang="da-DK" altLang="de-DE">
                <a:solidFill>
                  <a:srgbClr val="004992"/>
                </a:solidFill>
                <a:latin typeface="+mn-lt"/>
                <a:ea typeface="+mn-ea"/>
                <a:cs typeface="+mn-cs"/>
              </a:rPr>
              <a:t>Hvad vises på billedet? Hvor sikker er du?</a:t>
            </a:r>
            <a:endParaRPr lang="de-DE" altLang="de-DE">
              <a:solidFill>
                <a:srgbClr val="004992"/>
              </a:solidFill>
              <a:latin typeface="+mn-lt"/>
              <a:ea typeface="+mn-ea"/>
              <a:cs typeface="+mn-cs"/>
            </a:endParaRPr>
          </a:p>
        </p:txBody>
      </p:sp>
      <p:sp>
        <p:nvSpPr>
          <p:cNvPr id="5837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ekspedient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trækvogn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kasseapparat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disk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dåser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cigar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stativ med varer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vinduesudstilling</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D8218B6E-5952-41A0-A220-366DB2A0936F}"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Butik</a:t>
            </a:r>
          </a:p>
        </p:txBody>
      </p:sp>
      <p:sp>
        <p:nvSpPr>
          <p:cNvPr id="5939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ekspedient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trækvogn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kasseapparat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disk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dåser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cigar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stativ med varer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vinduesudstilling</a:t>
            </a:r>
          </a:p>
        </p:txBody>
      </p:sp>
      <p:pic>
        <p:nvPicPr>
          <p:cNvPr id="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9160" y="2203704"/>
            <a:ext cx="3563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D8218B6E-5952-41A0-A220-366DB2A0936F}"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94B98130-1E31-49AC-877C-C8C5C11F9B79}"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Brainstorm</a:t>
            </a:r>
            <a:endParaRPr lang="en-US" altLang="de-DE" sz="3600">
              <a:latin typeface="+mn-lt"/>
              <a:ea typeface="+mn-ea"/>
              <a:cs typeface="+mn-cs"/>
            </a:endParaRPr>
          </a:p>
        </p:txBody>
      </p:sp>
      <p:sp>
        <p:nvSpPr>
          <p:cNvPr id="74755" name="Rectangle 3"/>
          <p:cNvSpPr>
            <a:spLocks noGrp="1" noChangeArrowheads="1"/>
          </p:cNvSpPr>
          <p:nvPr>
            <p:ph idx="1"/>
          </p:nvPr>
        </p:nvSpPr>
        <p:spPr/>
        <p:txBody>
          <a:bodyPr>
            <a:noAutofit/>
          </a:bodyPr>
          <a:lstStyle/>
          <a:p>
            <a:pPr eaLnBrk="1" hangingPunct="1">
              <a:defRPr/>
            </a:pPr>
            <a:r>
              <a:rPr lang="da-DK" altLang="de-DE" sz="2400" dirty="0">
                <a:solidFill>
                  <a:srgbClr val="333333"/>
                </a:solidFill>
              </a:rPr>
              <a:t>Hvad ville du typisk forvente at se ved en swimmingpool</a:t>
            </a:r>
            <a:r>
              <a:rPr lang="de-DE" altLang="de-DE" sz="2400" dirty="0">
                <a:solidFill>
                  <a:srgbClr val="333333"/>
                </a:solidFill>
              </a:rPr>
              <a:t>?</a:t>
            </a:r>
          </a:p>
          <a:p>
            <a:pPr eaLnBrk="1" hangingPunct="1">
              <a:defRPr/>
            </a:pPr>
            <a:r>
              <a:rPr lang="de-DE" altLang="de-DE" sz="2400">
                <a:solidFill>
                  <a:srgbClr val="333333"/>
                </a:solidFill>
              </a:rPr>
              <a:t>...</a:t>
            </a:r>
            <a:endParaRPr lang="de-DE" altLang="de-DE" sz="2400" dirty="0">
              <a:solidFill>
                <a:srgbClr val="333333"/>
              </a:solidFill>
            </a:endParaRPr>
          </a:p>
          <a:p>
            <a:pPr eaLnBrk="1" hangingPunct="1">
              <a:defRPr/>
            </a:pPr>
            <a:r>
              <a:rPr lang="de-DE" altLang="de-DE" sz="2400">
                <a:solidFill>
                  <a:srgbClr val="333333"/>
                </a:solidFill>
              </a:rPr>
              <a:t>...</a:t>
            </a:r>
            <a:endParaRPr lang="de-DE" altLang="de-DE" sz="2400" dirty="0">
              <a:solidFill>
                <a:srgbClr val="333333"/>
              </a:solidFill>
            </a:endParaRPr>
          </a:p>
          <a:p>
            <a:pPr eaLnBrk="1" hangingPunct="1">
              <a:defRPr/>
            </a:pPr>
            <a:r>
              <a:rPr lang="de-DE" altLang="de-DE" sz="2400">
                <a:solidFill>
                  <a:srgbClr val="333333"/>
                </a:solidFill>
              </a:rPr>
              <a:t>...</a:t>
            </a:r>
            <a:endParaRPr lang="de-DE" altLang="de-DE" sz="2400" dirty="0">
              <a:solidFill>
                <a:srgbClr val="333333"/>
              </a:solidFill>
            </a:endParaRPr>
          </a:p>
          <a:p>
            <a:pPr eaLnBrk="1" hangingPunct="1">
              <a:defRPr/>
            </a:pPr>
            <a:r>
              <a:rPr lang="de-DE" altLang="de-DE" sz="2400">
                <a:solidFill>
                  <a:srgbClr val="333333"/>
                </a:solidFill>
              </a:rPr>
              <a:t>...</a:t>
            </a:r>
            <a:endParaRPr lang="en-US"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D8218B6E-5952-41A0-A220-366DB2A0936F}"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dirty="0">
                <a:solidFill>
                  <a:srgbClr val="004992"/>
                </a:solidFill>
                <a:latin typeface="+mn-lt"/>
                <a:ea typeface="+mn-ea"/>
                <a:cs typeface="+mn-cs"/>
              </a:rPr>
              <a:t>Pool</a:t>
            </a:r>
            <a:br>
              <a:rPr lang="da-DK" altLang="de-DE" sz="3600" dirty="0">
                <a:solidFill>
                  <a:srgbClr val="004992"/>
                </a:solidFill>
                <a:latin typeface="+mn-lt"/>
                <a:ea typeface="+mn-ea"/>
                <a:cs typeface="+mn-cs"/>
              </a:rPr>
            </a:br>
            <a:r>
              <a:rPr lang="da-DK" altLang="de-DE" dirty="0">
                <a:solidFill>
                  <a:srgbClr val="004992"/>
                </a:solidFill>
                <a:latin typeface="+mn-lt"/>
                <a:ea typeface="+mn-ea"/>
                <a:cs typeface="+mn-cs"/>
              </a:rPr>
              <a:t>Hvad så du på billedet? Hvor sikker er du?</a:t>
            </a:r>
            <a:endParaRPr lang="de-DE" altLang="de-DE" dirty="0">
              <a:solidFill>
                <a:srgbClr val="004992"/>
              </a:solidFill>
              <a:latin typeface="+mn-lt"/>
              <a:ea typeface="+mn-ea"/>
              <a:cs typeface="+mn-cs"/>
            </a:endParaRPr>
          </a:p>
        </p:txBody>
      </p:sp>
      <p:sp>
        <p:nvSpPr>
          <p:cNvPr id="6246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plastikand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håndklæder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køleboks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bruser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liggestol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solhat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avis</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D8218B6E-5952-41A0-A220-366DB2A0936F}"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Pool</a:t>
            </a:r>
          </a:p>
        </p:txBody>
      </p:sp>
      <p:sp>
        <p:nvSpPr>
          <p:cNvPr id="63493" name="Rectangle 5"/>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plastikand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håndklæder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køleboks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bruser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liggestol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solhat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avis</a:t>
            </a:r>
          </a:p>
        </p:txBody>
      </p:sp>
      <p:pic>
        <p:nvPicPr>
          <p:cNvPr id="9" name="Grafik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D8218B6E-5952-41A0-A220-366DB2A0936F}"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1903" y="1078992"/>
            <a:ext cx="78377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94B98130-1E31-49AC-877C-C8C5C11F9B79}"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a:solidFill>
                  <a:srgbClr val="004992"/>
                </a:solidFill>
                <a:latin typeface="+mn-lt"/>
                <a:ea typeface="+mn-ea"/>
                <a:cs typeface="+mn-cs"/>
              </a:rPr>
              <a:t>Bank</a:t>
            </a:r>
            <a:br>
              <a:rPr lang="da-DK" altLang="de-DE" sz="3600">
                <a:solidFill>
                  <a:srgbClr val="004992"/>
                </a:solidFill>
                <a:latin typeface="+mn-lt"/>
                <a:ea typeface="+mn-ea"/>
                <a:cs typeface="+mn-cs"/>
              </a:rPr>
            </a:br>
            <a:r>
              <a:rPr lang="da-DK" altLang="de-DE">
                <a:solidFill>
                  <a:srgbClr val="004992"/>
                </a:solidFill>
                <a:latin typeface="+mn-lt"/>
                <a:ea typeface="+mn-ea"/>
                <a:cs typeface="+mn-cs"/>
              </a:rPr>
              <a:t>Hvad så du ikke? Hvor sikker er du?</a:t>
            </a:r>
            <a:endParaRPr lang="de-DE" altLang="de-DE" dirty="0">
              <a:solidFill>
                <a:srgbClr val="004992"/>
              </a:solidFill>
              <a:latin typeface="+mn-lt"/>
              <a:ea typeface="+mn-ea"/>
              <a:cs typeface="+mn-cs"/>
            </a:endParaRPr>
          </a:p>
        </p:txBody>
      </p:sp>
      <p:sp>
        <p:nvSpPr>
          <p:cNvPr id="65539"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overvågningskameraer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hæveautomat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sikkerhedsglas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pengeskab</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kasseapparat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hund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bokse</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D8218B6E-5952-41A0-A220-366DB2A0936F}"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Bank</a:t>
            </a:r>
          </a:p>
        </p:txBody>
      </p:sp>
      <p:sp>
        <p:nvSpPr>
          <p:cNvPr id="6656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overvågningskameraer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hæveautomat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sikkerhedsglas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pengeskab</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kasseapparat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hund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bokse</a:t>
            </a:r>
          </a:p>
        </p:txBody>
      </p:sp>
      <p:pic>
        <p:nvPicPr>
          <p:cNvPr id="9"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88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D8218B6E-5952-41A0-A220-366DB2A0936F}"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5855" y="1078992"/>
            <a:ext cx="84098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94B98130-1E31-49AC-877C-C8C5C11F9B79}"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a:solidFill>
                  <a:srgbClr val="004992"/>
                </a:solidFill>
                <a:latin typeface="+mn-lt"/>
                <a:ea typeface="+mn-ea"/>
                <a:cs typeface="+mn-cs"/>
              </a:rPr>
              <a:t>Camping</a:t>
            </a:r>
            <a:br>
              <a:rPr lang="da-DK" altLang="de-DE" sz="3600">
                <a:solidFill>
                  <a:srgbClr val="004992"/>
                </a:solidFill>
                <a:latin typeface="+mn-lt"/>
                <a:ea typeface="+mn-ea"/>
                <a:cs typeface="+mn-cs"/>
              </a:rPr>
            </a:br>
            <a:r>
              <a:rPr lang="da-DK" altLang="de-DE">
                <a:solidFill>
                  <a:srgbClr val="004992"/>
                </a:solidFill>
                <a:latin typeface="+mn-lt"/>
                <a:ea typeface="+mn-ea"/>
                <a:cs typeface="+mn-cs"/>
              </a:rPr>
              <a:t>Hvad så du ikke? Hvor sikker er du?</a:t>
            </a:r>
            <a:endParaRPr lang="de-DE" altLang="de-DE" dirty="0">
              <a:solidFill>
                <a:srgbClr val="004992"/>
              </a:solidFill>
              <a:latin typeface="+mn-lt"/>
              <a:ea typeface="+mn-ea"/>
              <a:cs typeface="+mn-cs"/>
            </a:endParaRPr>
          </a:p>
        </p:txBody>
      </p:sp>
      <p:sp>
        <p:nvSpPr>
          <p:cNvPr id="68611"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autocamper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telt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dug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cykler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blå himmel</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D8218B6E-5952-41A0-A220-366DB2A0936F}"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Camping</a:t>
            </a:r>
          </a:p>
        </p:txBody>
      </p:sp>
      <p:sp>
        <p:nvSpPr>
          <p:cNvPr id="6963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autocamper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telt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dug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cykler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blå himmel</a:t>
            </a:r>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62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D8218B6E-5952-41A0-A220-366DB2A0936F}"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Rectangle 4"/>
          <p:cNvSpPr>
            <a:spLocks noChangeArrowheads="1"/>
          </p:cNvSpPr>
          <p:nvPr/>
        </p:nvSpPr>
        <p:spPr bwMode="auto">
          <a:xfrm>
            <a:off x="8231743" y="1813842"/>
            <a:ext cx="2032529"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a:solidFill>
                  <a:srgbClr val="333333"/>
                </a:solidFill>
                <a:latin typeface="+mn-lt"/>
              </a:rPr>
              <a:t>© geobra Brandstätter </a:t>
            </a:r>
          </a:p>
        </p:txBody>
      </p:sp>
      <p:pic>
        <p:nvPicPr>
          <p:cNvPr id="7" name="Picture 3" descr="32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9645" y="1078991"/>
            <a:ext cx="60622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94B98130-1E31-49AC-877C-C8C5C11F9B79}"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Brainstorm</a:t>
            </a:r>
            <a:endParaRPr lang="en-US" altLang="de-DE" sz="3600">
              <a:latin typeface="+mn-lt"/>
              <a:ea typeface="+mn-ea"/>
              <a:cs typeface="+mn-cs"/>
            </a:endParaRPr>
          </a:p>
        </p:txBody>
      </p:sp>
      <p:sp>
        <p:nvSpPr>
          <p:cNvPr id="84995" name="Rectangle 3"/>
          <p:cNvSpPr>
            <a:spLocks noGrp="1" noChangeArrowheads="1"/>
          </p:cNvSpPr>
          <p:nvPr>
            <p:ph idx="1"/>
          </p:nvPr>
        </p:nvSpPr>
        <p:spPr/>
        <p:txBody>
          <a:bodyPr>
            <a:noAutofit/>
          </a:bodyPr>
          <a:lstStyle/>
          <a:p>
            <a:pPr eaLnBrk="1" hangingPunct="1">
              <a:defRPr/>
            </a:pPr>
            <a:r>
              <a:rPr lang="da-DK" sz="2400" dirty="0">
                <a:solidFill>
                  <a:srgbClr val="333333"/>
                </a:solidFill>
              </a:rPr>
              <a:t>Hvad forventer du at se i </a:t>
            </a:r>
            <a:r>
              <a:rPr lang="da-DK" sz="2400" spc="-5" dirty="0">
                <a:solidFill>
                  <a:srgbClr val="333333"/>
                </a:solidFill>
              </a:rPr>
              <a:t>z</a:t>
            </a:r>
            <a:r>
              <a:rPr lang="da-DK" sz="2400" dirty="0">
                <a:solidFill>
                  <a:srgbClr val="333333"/>
                </a:solidFill>
              </a:rPr>
              <a:t>oo</a:t>
            </a:r>
            <a:r>
              <a:rPr lang="de-DE" altLang="de-DE" sz="2400" dirty="0">
                <a:solidFill>
                  <a:srgbClr val="333333"/>
                </a:solidFill>
              </a:rPr>
              <a:t>?</a:t>
            </a:r>
          </a:p>
          <a:p>
            <a:pPr eaLnBrk="1" hangingPunct="1">
              <a:defRPr/>
            </a:pPr>
            <a:r>
              <a:rPr lang="de-DE" altLang="de-DE" sz="2400">
                <a:solidFill>
                  <a:srgbClr val="333333"/>
                </a:solidFill>
              </a:rPr>
              <a:t>...</a:t>
            </a:r>
            <a:endParaRPr lang="de-DE" altLang="de-DE" sz="2400" dirty="0">
              <a:solidFill>
                <a:srgbClr val="333333"/>
              </a:solidFill>
            </a:endParaRPr>
          </a:p>
          <a:p>
            <a:pPr eaLnBrk="1" hangingPunct="1">
              <a:defRPr/>
            </a:pPr>
            <a:r>
              <a:rPr lang="de-DE" altLang="de-DE" sz="2400">
                <a:solidFill>
                  <a:srgbClr val="333333"/>
                </a:solidFill>
              </a:rPr>
              <a:t>...</a:t>
            </a:r>
            <a:endParaRPr lang="de-DE" altLang="de-DE" sz="2400" dirty="0">
              <a:solidFill>
                <a:srgbClr val="333333"/>
              </a:solidFill>
            </a:endParaRPr>
          </a:p>
          <a:p>
            <a:pPr eaLnBrk="1" hangingPunct="1">
              <a:defRPr/>
            </a:pPr>
            <a:r>
              <a:rPr lang="de-DE" altLang="de-DE" sz="2400">
                <a:solidFill>
                  <a:srgbClr val="333333"/>
                </a:solidFill>
              </a:rPr>
              <a:t>...</a:t>
            </a:r>
            <a:endParaRPr lang="de-DE" altLang="de-DE" sz="2400" dirty="0">
              <a:solidFill>
                <a:srgbClr val="333333"/>
              </a:solidFill>
            </a:endParaRPr>
          </a:p>
          <a:p>
            <a:pPr eaLnBrk="1" hangingPunct="1">
              <a:defRPr/>
            </a:pPr>
            <a:r>
              <a:rPr lang="de-DE" altLang="de-DE" sz="2400">
                <a:solidFill>
                  <a:srgbClr val="333333"/>
                </a:solidFill>
              </a:rPr>
              <a:t>...</a:t>
            </a:r>
            <a:endParaRPr lang="en-US"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D8218B6E-5952-41A0-A220-366DB2A0936F}"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a:solidFill>
                  <a:srgbClr val="004992"/>
                </a:solidFill>
                <a:latin typeface="+mn-lt"/>
                <a:ea typeface="+mn-ea"/>
                <a:cs typeface="+mn-cs"/>
              </a:rPr>
              <a:t>Zoo</a:t>
            </a:r>
            <a:br>
              <a:rPr lang="da-DK" altLang="de-DE" sz="3600">
                <a:solidFill>
                  <a:srgbClr val="004992"/>
                </a:solidFill>
                <a:latin typeface="+mn-lt"/>
                <a:ea typeface="+mn-ea"/>
                <a:cs typeface="+mn-cs"/>
              </a:rPr>
            </a:br>
            <a:r>
              <a:rPr lang="da-DK" altLang="de-DE">
                <a:solidFill>
                  <a:srgbClr val="004992"/>
                </a:solidFill>
                <a:latin typeface="+mn-lt"/>
                <a:ea typeface="+mn-ea"/>
                <a:cs typeface="+mn-cs"/>
              </a:rPr>
              <a:t>Hvad så du på billedet? Hvor sikker er du?</a:t>
            </a:r>
            <a:endParaRPr lang="de-DE" altLang="de-DE" dirty="0">
              <a:solidFill>
                <a:srgbClr val="004992"/>
              </a:solidFill>
              <a:latin typeface="+mn-lt"/>
              <a:ea typeface="+mn-ea"/>
              <a:cs typeface="+mn-cs"/>
            </a:endParaRPr>
          </a:p>
        </p:txBody>
      </p:sp>
      <p:sp>
        <p:nvSpPr>
          <p:cNvPr id="72707"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giraffer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indhegning af zoo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elefant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dyrepasser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påfugl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billetluge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løve</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D8218B6E-5952-41A0-A220-366DB2A0936F}"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Zoo</a:t>
            </a:r>
          </a:p>
        </p:txBody>
      </p:sp>
      <p:sp>
        <p:nvSpPr>
          <p:cNvPr id="7373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giraffer</a:t>
            </a:r>
          </a:p>
          <a:p>
            <a:pPr marL="342900" indent="-342900" eaLnBrk="1" hangingPunct="1">
              <a:lnSpc>
                <a:spcPct val="100000"/>
              </a:lnSpc>
              <a:spcBef>
                <a:spcPts val="1200"/>
              </a:spcBef>
              <a:buClr>
                <a:srgbClr val="004992"/>
              </a:buClr>
              <a:buFont typeface="WingDings"/>
              <a:buChar char=""/>
            </a:pPr>
            <a:r>
              <a:rPr lang="de-DE" altLang="de-DE" sz="2400">
                <a:solidFill>
                  <a:srgbClr val="004992"/>
                </a:solidFill>
              </a:rPr>
              <a:t>indhegning af zoo</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elefant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dyrepasser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påfugl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billetluge</a:t>
            </a:r>
          </a:p>
          <a:p>
            <a:pPr marL="342900" indent="-342900" eaLnBrk="1" hangingPunct="1">
              <a:lnSpc>
                <a:spcPct val="100000"/>
              </a:lnSpc>
              <a:spcBef>
                <a:spcPts val="1200"/>
              </a:spcBef>
              <a:buClr>
                <a:srgbClr val="004992"/>
              </a:buClr>
              <a:buFont typeface="WingDings"/>
              <a:buChar char=""/>
            </a:pPr>
            <a:r>
              <a:rPr lang="de-DE" altLang="de-DE" sz="2400">
                <a:solidFill>
                  <a:srgbClr val="004992"/>
                </a:solidFill>
              </a:rPr>
              <a:t>løve</a:t>
            </a:r>
          </a:p>
        </p:txBody>
      </p:sp>
      <p:pic>
        <p:nvPicPr>
          <p:cNvPr id="10" name="Picture 6" descr="324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8205" y="2203703"/>
            <a:ext cx="479411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D8218B6E-5952-41A0-A220-366DB2A0936F}"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94B98130-1E31-49AC-877C-C8C5C11F9B79}"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Brainstorm</a:t>
            </a:r>
            <a:endParaRPr lang="en-US" altLang="de-DE" sz="3600">
              <a:latin typeface="+mn-lt"/>
              <a:ea typeface="+mn-ea"/>
              <a:cs typeface="+mn-cs"/>
            </a:endParaRPr>
          </a:p>
        </p:txBody>
      </p:sp>
      <p:sp>
        <p:nvSpPr>
          <p:cNvPr id="75779" name="Rectangle 3"/>
          <p:cNvSpPr>
            <a:spLocks noGrp="1" noChangeArrowheads="1"/>
          </p:cNvSpPr>
          <p:nvPr>
            <p:ph idx="1"/>
          </p:nvPr>
        </p:nvSpPr>
        <p:spPr/>
        <p:txBody>
          <a:bodyPr>
            <a:noAutofit/>
          </a:bodyPr>
          <a:lstStyle/>
          <a:p>
            <a:pPr eaLnBrk="1" hangingPunct="1">
              <a:defRPr/>
            </a:pPr>
            <a:r>
              <a:rPr lang="da-DK" altLang="de-DE" sz="2400" dirty="0">
                <a:solidFill>
                  <a:srgbClr val="333333"/>
                </a:solidFill>
              </a:rPr>
              <a:t>Hvad finder man typisk i en opholdsstue</a:t>
            </a:r>
            <a:r>
              <a:rPr lang="de-DE" altLang="de-DE" sz="2400" dirty="0">
                <a:solidFill>
                  <a:srgbClr val="333333"/>
                </a:solidFill>
              </a:rPr>
              <a:t>?</a:t>
            </a:r>
          </a:p>
          <a:p>
            <a:pPr eaLnBrk="1" hangingPunct="1">
              <a:defRPr/>
            </a:pPr>
            <a:r>
              <a:rPr lang="de-DE" altLang="de-DE" sz="2400">
                <a:solidFill>
                  <a:srgbClr val="333333"/>
                </a:solidFill>
              </a:rPr>
              <a:t>...</a:t>
            </a:r>
            <a:endParaRPr lang="de-DE" altLang="de-DE" sz="2400" dirty="0">
              <a:solidFill>
                <a:srgbClr val="333333"/>
              </a:solidFill>
            </a:endParaRPr>
          </a:p>
          <a:p>
            <a:pPr eaLnBrk="1" hangingPunct="1">
              <a:defRPr/>
            </a:pPr>
            <a:r>
              <a:rPr lang="de-DE" altLang="de-DE" sz="2400">
                <a:solidFill>
                  <a:srgbClr val="333333"/>
                </a:solidFill>
              </a:rPr>
              <a:t>...</a:t>
            </a:r>
            <a:endParaRPr lang="de-DE" altLang="de-DE" sz="2400" dirty="0">
              <a:solidFill>
                <a:srgbClr val="333333"/>
              </a:solidFill>
            </a:endParaRPr>
          </a:p>
          <a:p>
            <a:pPr eaLnBrk="1" hangingPunct="1">
              <a:defRPr/>
            </a:pPr>
            <a:r>
              <a:rPr lang="de-DE" altLang="de-DE" sz="2400">
                <a:solidFill>
                  <a:srgbClr val="333333"/>
                </a:solidFill>
              </a:rPr>
              <a:t>...</a:t>
            </a:r>
            <a:endParaRPr lang="de-DE" altLang="de-DE" sz="2400" dirty="0">
              <a:solidFill>
                <a:srgbClr val="333333"/>
              </a:solidFill>
            </a:endParaRPr>
          </a:p>
          <a:p>
            <a:pPr eaLnBrk="1" hangingPunct="1">
              <a:defRPr/>
            </a:pPr>
            <a:r>
              <a:rPr lang="de-DE" altLang="de-DE" sz="2400">
                <a:solidFill>
                  <a:srgbClr val="333333"/>
                </a:solidFill>
              </a:rPr>
              <a:t>...</a:t>
            </a:r>
            <a:endParaRPr lang="en-US"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D8218B6E-5952-41A0-A220-366DB2A0936F}"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altLang="de-DE" sz="3600" dirty="0">
                <a:solidFill>
                  <a:srgbClr val="004992"/>
                </a:solidFill>
                <a:latin typeface="+mn-lt"/>
                <a:ea typeface="+mn-ea"/>
                <a:cs typeface="+mn-cs"/>
              </a:rPr>
              <a:t>Opholdsstue</a:t>
            </a:r>
            <a:br>
              <a:rPr lang="da-DK" altLang="de-DE" sz="3600" dirty="0">
                <a:solidFill>
                  <a:srgbClr val="004992"/>
                </a:solidFill>
                <a:latin typeface="+mn-lt"/>
                <a:ea typeface="+mn-ea"/>
                <a:cs typeface="+mn-cs"/>
              </a:rPr>
            </a:br>
            <a:r>
              <a:rPr lang="da-DK" altLang="de-DE" dirty="0">
                <a:solidFill>
                  <a:srgbClr val="004992"/>
                </a:solidFill>
                <a:latin typeface="+mn-lt"/>
                <a:ea typeface="+mn-ea"/>
                <a:cs typeface="+mn-cs"/>
              </a:rPr>
              <a:t>Hvad så du på billedet? Hvor sikker er du?</a:t>
            </a:r>
            <a:endParaRPr lang="de-DE" altLang="de-DE" dirty="0">
              <a:solidFill>
                <a:srgbClr val="004992"/>
              </a:solidFill>
              <a:latin typeface="+mn-lt"/>
              <a:ea typeface="+mn-ea"/>
              <a:cs typeface="+mn-cs"/>
            </a:endParaRPr>
          </a:p>
        </p:txBody>
      </p:sp>
      <p:sp>
        <p:nvSpPr>
          <p:cNvPr id="76803" name="Rectangle 3"/>
          <p:cNvSpPr>
            <a:spLocks noGrp="1" noChangeArrowheads="1"/>
          </p:cNvSpPr>
          <p:nvPr>
            <p:ph idx="1"/>
          </p:nvPr>
        </p:nvSpPr>
        <p:spPr>
          <a:xfrm>
            <a:off x="411480" y="2203704"/>
            <a:ext cx="11338560" cy="4251960"/>
          </a:xfrm>
          <a:noFill/>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bord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dug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ur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skab</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blomster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maleri</a:t>
            </a: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D8218B6E-5952-41A0-A220-366DB2A0936F}"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Opholdsstue</a:t>
            </a:r>
          </a:p>
        </p:txBody>
      </p:sp>
      <p:sp>
        <p:nvSpPr>
          <p:cNvPr id="7782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bord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stole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dug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ur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skab</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blomster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maleri</a:t>
            </a:r>
          </a:p>
        </p:txBody>
      </p:sp>
      <p:pic>
        <p:nvPicPr>
          <p:cNvPr id="9"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ikke</a:t>
            </a:r>
            <a:r>
              <a:rPr lang="es-ES" altLang="de-DE" sz="1800" b="1" dirty="0">
                <a:latin typeface="+mn-lt"/>
              </a:rPr>
              <a:t> </a:t>
            </a:r>
            <a:r>
              <a:rPr lang="es-ES" altLang="de-DE" sz="1800" b="1" dirty="0" err="1">
                <a:latin typeface="+mn-lt"/>
              </a:rPr>
              <a:t>vist</a:t>
            </a:r>
            <a:r>
              <a:rPr lang="es-ES" altLang="de-DE" sz="1800" b="1" dirty="0">
                <a:latin typeface="+mn-lt"/>
              </a:rPr>
              <a:t> </a:t>
            </a:r>
            <a:r>
              <a:rPr lang="es-ES" altLang="de-DE" sz="1800" b="1" dirty="0" err="1">
                <a:latin typeface="+mn-lt"/>
              </a:rPr>
              <a:t>på</a:t>
            </a:r>
            <a:r>
              <a:rPr lang="es-ES" altLang="de-DE" sz="1800" b="1" dirty="0">
                <a:latin typeface="+mn-lt"/>
              </a:rPr>
              <a:t> </a:t>
            </a:r>
            <a:r>
              <a:rPr lang="es-ES" altLang="de-DE" sz="1800" b="1" dirty="0" err="1">
                <a:latin typeface="+mn-lt"/>
              </a:rPr>
              <a:t>billedet</a:t>
            </a:r>
            <a:endParaRPr lang="de-DE" altLang="de-DE" sz="1800" b="1" dirty="0">
              <a:latin typeface="+mn-lt"/>
            </a:endParaRPr>
          </a:p>
        </p:txBody>
      </p:sp>
      <p:sp>
        <p:nvSpPr>
          <p:cNvPr id="4" name="Footer Placeholder 3"/>
          <p:cNvSpPr>
            <a:spLocks noGrp="1"/>
          </p:cNvSpPr>
          <p:nvPr>
            <p:ph type="ftr" sz="quarter" idx="11"/>
          </p:nvPr>
        </p:nvSpPr>
        <p:spPr/>
        <p:txBody>
          <a:bodyPr/>
          <a:lstStyle/>
          <a:p>
            <a:pPr>
              <a:defRPr/>
            </a:pPr>
            <a:r>
              <a:rPr lang="de-DE"/>
              <a:t>Træningsmodul 5 – Hukommelse</a:t>
            </a:r>
          </a:p>
        </p:txBody>
      </p:sp>
      <p:sp>
        <p:nvSpPr>
          <p:cNvPr id="5" name="Slide Number Placeholder 4"/>
          <p:cNvSpPr>
            <a:spLocks noGrp="1"/>
          </p:cNvSpPr>
          <p:nvPr>
            <p:ph type="sldNum" sz="quarter" idx="12"/>
          </p:nvPr>
        </p:nvSpPr>
        <p:spPr/>
        <p:txBody>
          <a:bodyPr/>
          <a:lstStyle/>
          <a:p>
            <a:fld id="{D8218B6E-5952-41A0-A220-366DB2A0936F}"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tabLst>
                <a:tab pos="354013" algn="l"/>
              </a:tabLst>
              <a:defRPr/>
            </a:pPr>
            <a:r>
              <a:rPr lang="en-US" altLang="de-DE" sz="2400" b="1" dirty="0" err="1">
                <a:solidFill>
                  <a:srgbClr val="333333"/>
                </a:solidFill>
              </a:rPr>
              <a:t>Læringsmål</a:t>
            </a:r>
            <a:r>
              <a:rPr lang="en-US" altLang="de-DE" sz="2400" b="1" dirty="0">
                <a:solidFill>
                  <a:srgbClr val="333333"/>
                </a:solidFill>
              </a:rPr>
              <a:t>:</a:t>
            </a:r>
          </a:p>
          <a:p>
            <a:pPr marL="342900" lvl="0" indent="-342900" defTabSz="914400" fontAlgn="base">
              <a:buClr>
                <a:srgbClr val="000000"/>
              </a:buClr>
              <a:buFont typeface="WingDings"/>
              <a:buChar char=""/>
              <a:tabLst>
                <a:tab pos="354013" algn="l"/>
              </a:tabLst>
              <a:defRPr/>
            </a:pPr>
            <a:r>
              <a:rPr lang="da-DK" sz="2000" spc="-5" dirty="0">
                <a:solidFill>
                  <a:srgbClr val="004992"/>
                </a:solidFill>
              </a:rPr>
              <a:t>Vores hukommelse kan ofte spille os et puds</a:t>
            </a:r>
            <a:r>
              <a:rPr lang="en-US" altLang="de-DE" sz="2000" dirty="0">
                <a:solidFill>
                  <a:srgbClr val="004992"/>
                </a:solidFill>
              </a:rPr>
              <a:t>!</a:t>
            </a:r>
            <a:br>
              <a:rPr lang="en-US" altLang="de-DE" sz="2000" dirty="0">
                <a:solidFill>
                  <a:srgbClr val="004992"/>
                </a:solidFill>
              </a:rPr>
            </a:br>
            <a:r>
              <a:rPr lang="da-DK" sz="2000" dirty="0">
                <a:solidFill>
                  <a:srgbClr val="333333"/>
                </a:solidFill>
              </a:rPr>
              <a:t>Husk især i forbindelse med vigtige hændelser (skænderier, vidneforklaringer, m.v.)</a:t>
            </a:r>
            <a:r>
              <a:rPr lang="en-US" altLang="de-DE" sz="2000" dirty="0">
                <a:solidFill>
                  <a:srgbClr val="333333"/>
                </a:solidFill>
              </a:rPr>
              <a:t>:</a:t>
            </a:r>
            <a:br>
              <a:rPr lang="en-US" altLang="de-DE" sz="2000" dirty="0">
                <a:solidFill>
                  <a:srgbClr val="333333"/>
                </a:solidFill>
              </a:rPr>
            </a:br>
            <a:r>
              <a:rPr lang="da-DK" sz="2000" dirty="0">
                <a:solidFill>
                  <a:srgbClr val="333333"/>
                </a:solidFill>
              </a:rPr>
              <a:t>Hvis detaljerne om begivenhederne </a:t>
            </a:r>
            <a:r>
              <a:rPr lang="da-DK" sz="2000" i="1" dirty="0">
                <a:solidFill>
                  <a:srgbClr val="333333"/>
                </a:solidFill>
              </a:rPr>
              <a:t>ikke</a:t>
            </a:r>
            <a:r>
              <a:rPr lang="da-DK" sz="2000" dirty="0">
                <a:solidFill>
                  <a:srgbClr val="333333"/>
                </a:solidFill>
              </a:rPr>
              <a:t> står </a:t>
            </a:r>
            <a:r>
              <a:rPr lang="da-DK" sz="2000" i="1" dirty="0">
                <a:solidFill>
                  <a:srgbClr val="333333"/>
                </a:solidFill>
              </a:rPr>
              <a:t>levende</a:t>
            </a:r>
            <a:r>
              <a:rPr lang="da-DK" sz="2000" dirty="0">
                <a:solidFill>
                  <a:srgbClr val="333333"/>
                </a:solidFill>
              </a:rPr>
              <a:t> i din erindring, er det vigtigt, at du er opmærksom på</a:t>
            </a:r>
            <a:r>
              <a:rPr lang="en-US" altLang="de-DE" sz="2000" dirty="0">
                <a:solidFill>
                  <a:srgbClr val="333333"/>
                </a:solidFill>
              </a:rPr>
              <a:t>:</a:t>
            </a:r>
          </a:p>
          <a:p>
            <a:pPr marL="774827" lvl="3" indent="-342900" defTabSz="914400" fontAlgn="base">
              <a:spcBef>
                <a:spcPts val="1999"/>
              </a:spcBef>
              <a:buClr>
                <a:srgbClr val="333333"/>
              </a:buClr>
              <a:buFont typeface="WingDings"/>
              <a:buChar char=""/>
              <a:tabLst>
                <a:tab pos="361950" algn="l"/>
              </a:tabLst>
              <a:defRPr/>
            </a:pPr>
            <a:r>
              <a:rPr lang="da-DK" sz="2000" dirty="0">
                <a:solidFill>
                  <a:srgbClr val="004992"/>
                </a:solidFill>
              </a:rPr>
              <a:t>At du ikke må være alt for sikker på, at du husker rigtigt</a:t>
            </a:r>
            <a:r>
              <a:rPr lang="en-US" altLang="de-DE" sz="2000" dirty="0">
                <a:solidFill>
                  <a:srgbClr val="004992"/>
                </a:solidFill>
              </a:rPr>
              <a:t>.</a:t>
            </a: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D8218B6E-5952-41A0-A220-366DB2A0936F}"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tabLst>
                <a:tab pos="354013" algn="l"/>
              </a:tabLst>
              <a:defRPr/>
            </a:pPr>
            <a:r>
              <a:rPr lang="en-US" altLang="de-DE" sz="2400" b="1" dirty="0" err="1">
                <a:solidFill>
                  <a:srgbClr val="333333"/>
                </a:solidFill>
              </a:rPr>
              <a:t>Læringsmål</a:t>
            </a:r>
            <a:r>
              <a:rPr lang="en-US" altLang="de-DE" sz="2400" b="1" dirty="0">
                <a:solidFill>
                  <a:srgbClr val="333333"/>
                </a:solidFill>
              </a:rPr>
              <a:t>:</a:t>
            </a:r>
          </a:p>
          <a:p>
            <a:pPr marL="342900" lvl="0" indent="-342900" defTabSz="914400" fontAlgn="base">
              <a:buClr>
                <a:srgbClr val="000000"/>
              </a:buClr>
              <a:buFont typeface="WingDings"/>
              <a:buChar char=""/>
              <a:tabLst>
                <a:tab pos="354013" algn="l"/>
              </a:tabLst>
              <a:defRPr/>
            </a:pPr>
            <a:r>
              <a:rPr lang="da-DK" sz="2000" spc="-5" dirty="0">
                <a:solidFill>
                  <a:srgbClr val="004992"/>
                </a:solidFill>
              </a:rPr>
              <a:t>Vores hukommelse kan ofte spille os et puds</a:t>
            </a:r>
            <a:r>
              <a:rPr lang="en-US" altLang="de-DE" sz="2000" dirty="0">
                <a:solidFill>
                  <a:srgbClr val="004992"/>
                </a:solidFill>
              </a:rPr>
              <a:t>!</a:t>
            </a:r>
            <a:br>
              <a:rPr lang="en-US" altLang="de-DE" sz="2000" dirty="0">
                <a:solidFill>
                  <a:srgbClr val="004992"/>
                </a:solidFill>
              </a:rPr>
            </a:br>
            <a:r>
              <a:rPr lang="da-DK" sz="2000" dirty="0">
                <a:solidFill>
                  <a:srgbClr val="333333"/>
                </a:solidFill>
              </a:rPr>
              <a:t>Husk især i forbindelse med vigtige hændelser (skænderier, vidneforklaringer, m.v.)</a:t>
            </a:r>
            <a:r>
              <a:rPr lang="en-US" altLang="de-DE" sz="2000" dirty="0">
                <a:solidFill>
                  <a:srgbClr val="333333"/>
                </a:solidFill>
              </a:rPr>
              <a:t>:</a:t>
            </a:r>
            <a:br>
              <a:rPr lang="en-US" altLang="de-DE" sz="2000" dirty="0">
                <a:solidFill>
                  <a:srgbClr val="333333"/>
                </a:solidFill>
              </a:rPr>
            </a:br>
            <a:r>
              <a:rPr lang="da-DK" sz="2000" dirty="0">
                <a:solidFill>
                  <a:srgbClr val="333333"/>
                </a:solidFill>
              </a:rPr>
              <a:t>Hvis detaljerne om begivenhederne </a:t>
            </a:r>
            <a:r>
              <a:rPr lang="da-DK" sz="2000" i="1" dirty="0">
                <a:solidFill>
                  <a:srgbClr val="333333"/>
                </a:solidFill>
              </a:rPr>
              <a:t>ikke</a:t>
            </a:r>
            <a:r>
              <a:rPr lang="da-DK" sz="2000" dirty="0">
                <a:solidFill>
                  <a:srgbClr val="333333"/>
                </a:solidFill>
              </a:rPr>
              <a:t> står </a:t>
            </a:r>
            <a:r>
              <a:rPr lang="da-DK" sz="2000" i="1" dirty="0">
                <a:solidFill>
                  <a:srgbClr val="333333"/>
                </a:solidFill>
              </a:rPr>
              <a:t>levende</a:t>
            </a:r>
            <a:r>
              <a:rPr lang="da-DK" sz="2000" dirty="0">
                <a:solidFill>
                  <a:srgbClr val="333333"/>
                </a:solidFill>
              </a:rPr>
              <a:t> i din erindring, er det vigtigt, at du er opmærksom på</a:t>
            </a:r>
            <a:r>
              <a:rPr lang="en-US" altLang="de-DE" sz="2000" dirty="0">
                <a:solidFill>
                  <a:srgbClr val="333333"/>
                </a:solidFill>
              </a:rPr>
              <a:t>:</a:t>
            </a:r>
          </a:p>
          <a:p>
            <a:pPr marL="774827" lvl="3" indent="-342900" defTabSz="914400" fontAlgn="base">
              <a:spcBef>
                <a:spcPts val="1999"/>
              </a:spcBef>
              <a:buClr>
                <a:srgbClr val="333333"/>
              </a:buClr>
              <a:buFont typeface="WingDings"/>
              <a:buChar char=""/>
              <a:tabLst>
                <a:tab pos="361950" algn="l"/>
              </a:tabLst>
              <a:defRPr/>
            </a:pPr>
            <a:r>
              <a:rPr lang="da-DK" sz="2000" dirty="0">
                <a:solidFill>
                  <a:srgbClr val="004992"/>
                </a:solidFill>
              </a:rPr>
              <a:t>At du ikke må være alt for sikker på, at du husker rigtigt</a:t>
            </a:r>
            <a:r>
              <a:rPr lang="en-US" altLang="de-DE" sz="2000" dirty="0">
                <a:solidFill>
                  <a:srgbClr val="004992"/>
                </a:solidFill>
              </a:rPr>
              <a:t>.</a:t>
            </a:r>
          </a:p>
          <a:p>
            <a:pPr marL="774827" lvl="3" indent="-342900" defTabSz="914400" fontAlgn="base">
              <a:spcBef>
                <a:spcPts val="1999"/>
              </a:spcBef>
              <a:buClr>
                <a:srgbClr val="000000"/>
              </a:buClr>
              <a:buFont typeface="WingDings"/>
              <a:buChar char=""/>
              <a:tabLst>
                <a:tab pos="361950" algn="l"/>
              </a:tabLst>
              <a:defRPr/>
            </a:pPr>
            <a:r>
              <a:rPr lang="da-DK" sz="2000" dirty="0">
                <a:solidFill>
                  <a:srgbClr val="004992"/>
                </a:solidFill>
              </a:rPr>
              <a:t>At du bør søge yderligere oplysninger (fx et vidne)</a:t>
            </a:r>
            <a:r>
              <a:rPr lang="en-US" altLang="de-DE" sz="2000" dirty="0">
                <a:solidFill>
                  <a:srgbClr val="004992"/>
                </a:solidFill>
              </a:rPr>
              <a:t>.</a:t>
            </a:r>
            <a:endParaRPr lang="en-US" sz="20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D8218B6E-5952-41A0-A220-366DB2A0936F}" type="slidenum">
              <a:rPr lang="de-DE" altLang="de-DE" smtClean="0"/>
              <a:pPr/>
              <a:t>77</a:t>
            </a:fld>
            <a:endParaRPr lang="de-DE" altLang="de-DE"/>
          </a:p>
        </p:txBody>
      </p:sp>
    </p:spTree>
    <p:extLst>
      <p:ext uri="{BB962C8B-B14F-4D97-AF65-F5344CB8AC3E}">
        <p14:creationId xmlns:p14="http://schemas.microsoft.com/office/powerpoint/2010/main" val="207700916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tabLst>
                <a:tab pos="354013" algn="l"/>
              </a:tabLst>
              <a:defRPr/>
            </a:pPr>
            <a:r>
              <a:rPr lang="en-US" altLang="de-DE" sz="2400" b="1" dirty="0" err="1">
                <a:solidFill>
                  <a:srgbClr val="333333"/>
                </a:solidFill>
              </a:rPr>
              <a:t>Læringsmål</a:t>
            </a:r>
            <a:r>
              <a:rPr lang="en-US" altLang="de-DE" sz="2400" b="1" dirty="0">
                <a:solidFill>
                  <a:srgbClr val="333333"/>
                </a:solidFill>
              </a:rPr>
              <a:t>:</a:t>
            </a:r>
          </a:p>
          <a:p>
            <a:pPr marL="342900" lvl="0" indent="-342900" defTabSz="914400" fontAlgn="base">
              <a:buClr>
                <a:srgbClr val="000000"/>
              </a:buClr>
              <a:buFont typeface="WingDings"/>
              <a:buChar char=""/>
              <a:tabLst>
                <a:tab pos="354013" algn="l"/>
              </a:tabLst>
              <a:defRPr/>
            </a:pPr>
            <a:r>
              <a:rPr lang="da-DK" sz="2000" spc="-5" dirty="0">
                <a:solidFill>
                  <a:srgbClr val="004992"/>
                </a:solidFill>
              </a:rPr>
              <a:t>Vores hukommelse kan ofte spille os et puds</a:t>
            </a:r>
            <a:r>
              <a:rPr lang="en-US" altLang="de-DE" sz="2000" dirty="0">
                <a:solidFill>
                  <a:srgbClr val="004992"/>
                </a:solidFill>
              </a:rPr>
              <a:t>!</a:t>
            </a:r>
            <a:br>
              <a:rPr lang="en-US" altLang="de-DE" sz="2000" dirty="0">
                <a:solidFill>
                  <a:srgbClr val="004992"/>
                </a:solidFill>
              </a:rPr>
            </a:br>
            <a:r>
              <a:rPr lang="da-DK" sz="2000" dirty="0">
                <a:solidFill>
                  <a:srgbClr val="333333"/>
                </a:solidFill>
              </a:rPr>
              <a:t>Husk især i forbindelse med vigtige hændelser (skænderier, vidneforklaringer, m.v.)</a:t>
            </a:r>
            <a:r>
              <a:rPr lang="en-US" altLang="de-DE" sz="2000" dirty="0">
                <a:solidFill>
                  <a:srgbClr val="333333"/>
                </a:solidFill>
              </a:rPr>
              <a:t>:</a:t>
            </a:r>
            <a:br>
              <a:rPr lang="en-US" altLang="de-DE" sz="2000" dirty="0">
                <a:solidFill>
                  <a:srgbClr val="333333"/>
                </a:solidFill>
              </a:rPr>
            </a:br>
            <a:r>
              <a:rPr lang="da-DK" sz="2000" dirty="0">
                <a:solidFill>
                  <a:srgbClr val="333333"/>
                </a:solidFill>
              </a:rPr>
              <a:t>Hvis detaljerne om begivenhederne </a:t>
            </a:r>
            <a:r>
              <a:rPr lang="da-DK" sz="2000" i="1" dirty="0">
                <a:solidFill>
                  <a:srgbClr val="333333"/>
                </a:solidFill>
              </a:rPr>
              <a:t>ikke</a:t>
            </a:r>
            <a:r>
              <a:rPr lang="da-DK" sz="2000" dirty="0">
                <a:solidFill>
                  <a:srgbClr val="333333"/>
                </a:solidFill>
              </a:rPr>
              <a:t> står </a:t>
            </a:r>
            <a:r>
              <a:rPr lang="da-DK" sz="2000" i="1" dirty="0">
                <a:solidFill>
                  <a:srgbClr val="333333"/>
                </a:solidFill>
              </a:rPr>
              <a:t>levende</a:t>
            </a:r>
            <a:r>
              <a:rPr lang="da-DK" sz="2000" dirty="0">
                <a:solidFill>
                  <a:srgbClr val="333333"/>
                </a:solidFill>
              </a:rPr>
              <a:t> i din erindring, er det vigtigt, at du er opmærksom på</a:t>
            </a:r>
            <a:r>
              <a:rPr lang="en-US" altLang="de-DE" sz="2000" dirty="0">
                <a:solidFill>
                  <a:srgbClr val="333333"/>
                </a:solidFill>
              </a:rPr>
              <a:t>:</a:t>
            </a:r>
          </a:p>
          <a:p>
            <a:pPr marL="774827" lvl="3" indent="-342900" defTabSz="914400" fontAlgn="base">
              <a:spcBef>
                <a:spcPts val="1999"/>
              </a:spcBef>
              <a:buClr>
                <a:srgbClr val="333333"/>
              </a:buClr>
              <a:buFont typeface="WingDings"/>
              <a:buChar char=""/>
              <a:tabLst>
                <a:tab pos="361950" algn="l"/>
              </a:tabLst>
              <a:defRPr/>
            </a:pPr>
            <a:r>
              <a:rPr lang="da-DK" sz="2000" dirty="0">
                <a:solidFill>
                  <a:srgbClr val="004992"/>
                </a:solidFill>
              </a:rPr>
              <a:t>At du ikke må være alt for sikker på, at du husker rigtigt</a:t>
            </a:r>
            <a:r>
              <a:rPr lang="en-US" altLang="de-DE" sz="2000" dirty="0">
                <a:solidFill>
                  <a:srgbClr val="004992"/>
                </a:solidFill>
              </a:rPr>
              <a:t>.</a:t>
            </a:r>
          </a:p>
          <a:p>
            <a:pPr marL="774827" lvl="3" indent="-342900" defTabSz="914400" fontAlgn="base">
              <a:spcBef>
                <a:spcPts val="1999"/>
              </a:spcBef>
              <a:buClr>
                <a:srgbClr val="000000"/>
              </a:buClr>
              <a:buFont typeface="WingDings"/>
              <a:buChar char=""/>
              <a:tabLst>
                <a:tab pos="361950" algn="l"/>
              </a:tabLst>
              <a:defRPr/>
            </a:pPr>
            <a:r>
              <a:rPr lang="da-DK" sz="2000" dirty="0">
                <a:solidFill>
                  <a:srgbClr val="004992"/>
                </a:solidFill>
              </a:rPr>
              <a:t>At du bør søge yderligere oplysninger (fx et vidne)</a:t>
            </a:r>
            <a:r>
              <a:rPr lang="en-US" altLang="de-DE" sz="2000" dirty="0">
                <a:solidFill>
                  <a:srgbClr val="004992"/>
                </a:solidFill>
              </a:rPr>
              <a:t>.</a:t>
            </a:r>
            <a:br>
              <a:rPr lang="en-US" altLang="de-DE" sz="2000" dirty="0">
                <a:solidFill>
                  <a:srgbClr val="004992"/>
                </a:solidFill>
              </a:rPr>
            </a:br>
            <a:r>
              <a:rPr lang="en-US" altLang="de-DE" sz="2000" u="sng" dirty="0" err="1">
                <a:solidFill>
                  <a:srgbClr val="333333"/>
                </a:solidFill>
              </a:rPr>
              <a:t>Eksempel</a:t>
            </a:r>
            <a:r>
              <a:rPr lang="en-US" altLang="de-DE" sz="2000" dirty="0">
                <a:solidFill>
                  <a:srgbClr val="333333"/>
                </a:solidFill>
              </a:rPr>
              <a:t>: </a:t>
            </a:r>
            <a:r>
              <a:rPr lang="da-DK" sz="2000" dirty="0">
                <a:solidFill>
                  <a:srgbClr val="333333"/>
                </a:solidFill>
              </a:rPr>
              <a:t>Du har skændtes med nogen og husker </a:t>
            </a:r>
            <a:r>
              <a:rPr lang="da-DK" sz="2000" i="1" dirty="0">
                <a:solidFill>
                  <a:srgbClr val="333333"/>
                </a:solidFill>
              </a:rPr>
              <a:t>svagt</a:t>
            </a:r>
            <a:r>
              <a:rPr lang="da-DK" sz="2000" dirty="0">
                <a:solidFill>
                  <a:srgbClr val="333333"/>
                </a:solidFill>
              </a:rPr>
              <a:t>, at han/hun kom nedsættende bemærkninger om dig</a:t>
            </a:r>
            <a:r>
              <a:rPr lang="en-US" altLang="de-DE" sz="2000" dirty="0">
                <a:solidFill>
                  <a:srgbClr val="333333"/>
                </a:solidFill>
              </a:rPr>
              <a:t>. </a:t>
            </a:r>
            <a:r>
              <a:rPr lang="da-DK" sz="2000" dirty="0">
                <a:solidFill>
                  <a:srgbClr val="333333"/>
                </a:solidFill>
              </a:rPr>
              <a:t>Overvej om din hukommelse kan have spillet dig et puds, eller om du kan have oplevet en erindringsforskydning. Spørg endvidere andre, der var til stede ved denne lejlighed</a:t>
            </a:r>
            <a:r>
              <a:rPr lang="en-US" altLang="de-DE"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D8218B6E-5952-41A0-A220-366DB2A0936F}" type="slidenum">
              <a:rPr lang="de-DE" altLang="de-DE" smtClean="0"/>
              <a:pPr/>
              <a:t>78</a:t>
            </a:fld>
            <a:endParaRPr lang="de-DE" altLang="de-DE"/>
          </a:p>
        </p:txBody>
      </p:sp>
    </p:spTree>
    <p:extLst>
      <p:ext uri="{BB962C8B-B14F-4D97-AF65-F5344CB8AC3E}">
        <p14:creationId xmlns:p14="http://schemas.microsoft.com/office/powerpoint/2010/main" val="147506686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a-DK" altLang="de-DE" sz="2000" dirty="0">
                <a:solidFill>
                  <a:srgbClr val="333333"/>
                </a:solidFill>
              </a:rPr>
              <a:t>Under en psykose er mange mennesker tilbøjelige til at huske ting, som enten slet ikke er sket, eller som foregik anderledes</a:t>
            </a:r>
            <a:r>
              <a:rPr lang="en-AU"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D8218B6E-5952-41A0-A220-366DB2A0936F}"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a-DK" altLang="de-DE" sz="2000" dirty="0">
                <a:solidFill>
                  <a:srgbClr val="333333"/>
                </a:solidFill>
              </a:rPr>
              <a:t>Under en psykose er mange mennesker tilbøjelige til at huske ting, som enten slet ikke er sket, eller som foregik anderledes</a:t>
            </a:r>
            <a:r>
              <a:rPr lang="en-AU" altLang="de-DE" sz="2000" dirty="0">
                <a:solidFill>
                  <a:srgbClr val="333333"/>
                </a:solidFill>
              </a:rPr>
              <a:t>.</a:t>
            </a:r>
          </a:p>
          <a:p>
            <a:pPr lvl="0" defTabSz="914400" fontAlgn="base"/>
            <a:r>
              <a:rPr lang="en-AU" altLang="de-DE" sz="2000" dirty="0" err="1">
                <a:solidFill>
                  <a:srgbClr val="004992"/>
                </a:solidFill>
              </a:rPr>
              <a:t>Eksempel</a:t>
            </a:r>
            <a:r>
              <a:rPr lang="en-AU" altLang="de-DE" sz="2000" dirty="0">
                <a:solidFill>
                  <a:srgbClr val="004992"/>
                </a:solidFill>
              </a:rPr>
              <a:t>: </a:t>
            </a:r>
            <a:r>
              <a:rPr lang="da-DK" altLang="de-DE" sz="2000" dirty="0">
                <a:solidFill>
                  <a:srgbClr val="333333"/>
                </a:solidFill>
              </a:rPr>
              <a:t>Karla husker, at hun er blevet rekrutteret til at deltage i et terrorangreb</a:t>
            </a:r>
            <a:r>
              <a:rPr lang="en-AU" altLang="de-DE" sz="2000" dirty="0">
                <a:solidFill>
                  <a:srgbClr val="333333"/>
                </a:solidFill>
              </a:rPr>
              <a:t>.</a:t>
            </a:r>
          </a:p>
          <a:p>
            <a:pPr lvl="0" defTabSz="914400" fontAlgn="base"/>
            <a:r>
              <a:rPr lang="en-AU" altLang="de-DE" sz="2000" dirty="0" err="1">
                <a:solidFill>
                  <a:srgbClr val="004992"/>
                </a:solidFill>
              </a:rPr>
              <a:t>Baggrund</a:t>
            </a:r>
            <a:r>
              <a:rPr lang="en-AU" altLang="de-DE" sz="2000" dirty="0">
                <a:solidFill>
                  <a:srgbClr val="004992"/>
                </a:solidFill>
              </a:rPr>
              <a:t>: </a:t>
            </a:r>
            <a:r>
              <a:rPr lang="da-DK" altLang="de-DE" sz="2000" dirty="0">
                <a:solidFill>
                  <a:srgbClr val="333333"/>
                </a:solidFill>
              </a:rPr>
              <a:t>En mellemøstligt udseende man stod på bussen og spurgte Karla, om sædet ved siden af hende var optaget. Hun misforstod det som et kodeord til et terrorangreb. Hun broderede videre på denne fejlfortolkning i erindringen – fx rakte manden hende en kuvert og præsenterede sig </a:t>
            </a:r>
            <a:r>
              <a:rPr lang="da-DK" altLang="de-DE" sz="2000">
                <a:solidFill>
                  <a:srgbClr val="333333"/>
                </a:solidFill>
              </a:rPr>
              <a:t>som “Ali” </a:t>
            </a:r>
            <a:r>
              <a:rPr lang="da-DK" altLang="de-DE" sz="2000" dirty="0">
                <a:solidFill>
                  <a:srgbClr val="333333"/>
                </a:solidFill>
              </a:rPr>
              <a:t>(disse detaljer blev ikke tilføjet bevidst)</a:t>
            </a:r>
            <a:r>
              <a:rPr lang="de-DE"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D8218B6E-5952-41A0-A220-366DB2A0936F}" type="slidenum">
              <a:rPr lang="de-DE" altLang="de-DE" smtClean="0"/>
              <a:pPr/>
              <a:t>80</a:t>
            </a:fld>
            <a:endParaRPr lang="de-DE" altLang="de-DE"/>
          </a:p>
        </p:txBody>
      </p:sp>
    </p:spTree>
    <p:extLst>
      <p:ext uri="{BB962C8B-B14F-4D97-AF65-F5344CB8AC3E}">
        <p14:creationId xmlns:p14="http://schemas.microsoft.com/office/powerpoint/2010/main" val="94595734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a-DK" altLang="de-DE" sz="2000" dirty="0">
                <a:solidFill>
                  <a:srgbClr val="333333"/>
                </a:solidFill>
              </a:rPr>
              <a:t>Under en psykose er mange mennesker tilbøjelige til at huske ting, som enten slet ikke er sket, eller som foregik anderledes</a:t>
            </a:r>
            <a:r>
              <a:rPr lang="en-AU" altLang="de-DE" sz="2000" dirty="0">
                <a:solidFill>
                  <a:srgbClr val="333333"/>
                </a:solidFill>
              </a:rPr>
              <a:t>.</a:t>
            </a:r>
          </a:p>
          <a:p>
            <a:pPr lvl="0" defTabSz="914400" fontAlgn="base"/>
            <a:r>
              <a:rPr lang="en-AU" altLang="de-DE" sz="2000" dirty="0" err="1">
                <a:solidFill>
                  <a:srgbClr val="004992"/>
                </a:solidFill>
              </a:rPr>
              <a:t>Eksempel</a:t>
            </a:r>
            <a:r>
              <a:rPr lang="en-AU" altLang="de-DE" sz="2000" dirty="0">
                <a:solidFill>
                  <a:srgbClr val="004992"/>
                </a:solidFill>
              </a:rPr>
              <a:t>: </a:t>
            </a:r>
            <a:r>
              <a:rPr lang="da-DK" altLang="de-DE" sz="2000" dirty="0">
                <a:solidFill>
                  <a:srgbClr val="333333"/>
                </a:solidFill>
              </a:rPr>
              <a:t>Karla husker, at hun er blevet rekrutteret til at deltage i et terrorangreb</a:t>
            </a:r>
            <a:r>
              <a:rPr lang="en-AU" altLang="de-DE" sz="2000" dirty="0">
                <a:solidFill>
                  <a:srgbClr val="333333"/>
                </a:solidFill>
              </a:rPr>
              <a:t>.</a:t>
            </a:r>
          </a:p>
          <a:p>
            <a:pPr lvl="0" defTabSz="914400" fontAlgn="base"/>
            <a:r>
              <a:rPr lang="en-AU" altLang="de-DE" sz="2000" dirty="0" err="1">
                <a:solidFill>
                  <a:srgbClr val="004992"/>
                </a:solidFill>
              </a:rPr>
              <a:t>Baggrund</a:t>
            </a:r>
            <a:r>
              <a:rPr lang="en-AU" altLang="de-DE" sz="2000" dirty="0">
                <a:solidFill>
                  <a:srgbClr val="004992"/>
                </a:solidFill>
              </a:rPr>
              <a:t>: </a:t>
            </a:r>
            <a:r>
              <a:rPr lang="da-DK" altLang="de-DE" sz="2000" dirty="0">
                <a:solidFill>
                  <a:srgbClr val="333333"/>
                </a:solidFill>
              </a:rPr>
              <a:t>En mellemøstligt udseende man stod på bussen og spurgte Karla, om sædet ved siden af hende var optaget. Hun misforstod det som et kodeord til et terrorangreb. Hun broderede videre på denne fejlfortolkning i erindringen – fx rakte manden hende en kuvert og præsenterede sig </a:t>
            </a:r>
            <a:r>
              <a:rPr lang="da-DK" altLang="de-DE" sz="2000">
                <a:solidFill>
                  <a:srgbClr val="333333"/>
                </a:solidFill>
              </a:rPr>
              <a:t>som “Ali” </a:t>
            </a:r>
            <a:r>
              <a:rPr lang="da-DK" altLang="de-DE" sz="2000" dirty="0">
                <a:solidFill>
                  <a:srgbClr val="333333"/>
                </a:solidFill>
              </a:rPr>
              <a:t>(disse detaljer blev ikke tilføjet bevidst)</a:t>
            </a:r>
            <a:r>
              <a:rPr lang="de-DE" altLang="de-DE" sz="2000" dirty="0">
                <a:solidFill>
                  <a:srgbClr val="333333"/>
                </a:solidFill>
              </a:rPr>
              <a:t>.</a:t>
            </a:r>
          </a:p>
          <a:p>
            <a:pPr lvl="0" defTabSz="914400" fontAlgn="base"/>
            <a:r>
              <a:rPr lang="da-DK" altLang="de-DE" sz="2000" dirty="0">
                <a:solidFill>
                  <a:srgbClr val="333333"/>
                </a:solidFill>
              </a:rPr>
              <a:t>Sandsynligheden for, at falske erindringer opstår, er størst, når man er bange eller stresset. Inden du drager følgeslutninger: Overvej først grundigt, om dine formodninger er objektive og velunderbyggede! Husk samtidig: Sammenlignet med ægte erindringer, er falske erindringer ofte uskarpe</a:t>
            </a:r>
            <a:r>
              <a:rPr lang="en-AU" altLang="de-DE" sz="2000" dirty="0">
                <a:solidFill>
                  <a:srgbClr val="333333"/>
                </a:solidFill>
              </a:rPr>
              <a:t>!</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7" name="Slide Number Placeholder 6"/>
          <p:cNvSpPr>
            <a:spLocks noGrp="1"/>
          </p:cNvSpPr>
          <p:nvPr>
            <p:ph type="sldNum" sz="quarter" idx="12"/>
          </p:nvPr>
        </p:nvSpPr>
        <p:spPr/>
        <p:txBody>
          <a:bodyPr/>
          <a:lstStyle/>
          <a:p>
            <a:fld id="{D8218B6E-5952-41A0-A220-366DB2A0936F}" type="slidenum">
              <a:rPr lang="de-DE" altLang="de-DE" smtClean="0"/>
              <a:pPr/>
              <a:t>81</a:t>
            </a:fld>
            <a:endParaRPr lang="de-DE" altLang="de-DE"/>
          </a:p>
        </p:txBody>
      </p:sp>
    </p:spTree>
    <p:extLst>
      <p:ext uri="{BB962C8B-B14F-4D97-AF65-F5344CB8AC3E}">
        <p14:creationId xmlns:p14="http://schemas.microsoft.com/office/powerpoint/2010/main" val="284262846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a:t>
            </a:r>
            <a:r>
              <a:rPr lang="en-US" altLang="ko-KR" sz="3600" dirty="0">
                <a:latin typeface="+mn-lt"/>
                <a:ea typeface="+mn-ea"/>
                <a:cs typeface="+mn-cs"/>
              </a:rPr>
              <a:t> for din </a:t>
            </a:r>
            <a:r>
              <a:rPr lang="en-US" altLang="ko-KR" sz="3600" dirty="0" err="1">
                <a:latin typeface="+mn-lt"/>
                <a:ea typeface="+mn-ea"/>
                <a:cs typeface="+mn-cs"/>
              </a:rPr>
              <a:t>opmærksomhed</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til</a:t>
            </a:r>
            <a:r>
              <a:rPr lang="en-US" altLang="ko-KR" i="1" dirty="0">
                <a:solidFill>
                  <a:srgbClr val="004992"/>
                </a:solidFill>
              </a:rPr>
              <a:t> </a:t>
            </a:r>
            <a:r>
              <a:rPr lang="en-US" altLang="ko-KR" i="1" dirty="0" err="1">
                <a:solidFill>
                  <a:srgbClr val="004992"/>
                </a:solidFill>
              </a:rPr>
              <a:t>undervisere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da-DK" altLang="ko-KR" dirty="0">
                <a:solidFill>
                  <a:srgbClr val="004992"/>
                </a:solidFill>
              </a:rPr>
              <a:t>Uddel venligst arbejdsark. Introducer vores app COGITO (download gratis)</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rPr>
              <a:t>www.uke.de/mct_app</a:t>
            </a:r>
            <a:endParaRPr lang="de-DE" sz="1800"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de-DE"/>
              <a:t>Træningsmodul 5 – Hukommelse</a:t>
            </a:r>
          </a:p>
        </p:txBody>
      </p:sp>
      <p:sp>
        <p:nvSpPr>
          <p:cNvPr id="8" name="Slide Number Placeholder 7"/>
          <p:cNvSpPr>
            <a:spLocks noGrp="1"/>
          </p:cNvSpPr>
          <p:nvPr>
            <p:ph type="sldNum" sz="quarter" idx="12"/>
          </p:nvPr>
        </p:nvSpPr>
        <p:spPr/>
        <p:txBody>
          <a:bodyPr/>
          <a:lstStyle/>
          <a:p>
            <a:fld id="{D8218B6E-5952-41A0-A220-366DB2A0936F}" type="slidenum">
              <a:rPr lang="de-DE" altLang="de-DE" smtClean="0"/>
              <a:pPr/>
              <a:t>82</a:t>
            </a:fld>
            <a:endParaRPr lang="de-DE" altLang="de-DE"/>
          </a:p>
        </p:txBody>
      </p:sp>
    </p:spTree>
    <p:extLst>
      <p:ext uri="{BB962C8B-B14F-4D97-AF65-F5344CB8AC3E}">
        <p14:creationId xmlns:p14="http://schemas.microsoft.com/office/powerpoint/2010/main" val="233947988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360008936"/>
              </p:ext>
            </p:extLst>
          </p:nvPr>
        </p:nvGraphicFramePr>
        <p:xfrm>
          <a:off x="408954" y="2011680"/>
          <a:ext cx="11375999" cy="43586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Robbery/</a:t>
                      </a:r>
                      <a:r>
                        <a:rPr kumimoji="0" lang="en-GB" sz="1000" b="0" i="0" u="none" strike="noStrike" cap="none" normalizeH="0" baseline="0" dirty="0" err="1">
                          <a:ln>
                            <a:noFill/>
                          </a:ln>
                          <a:solidFill>
                            <a:srgbClr val="333333"/>
                          </a:solidFill>
                          <a:effectLst/>
                          <a:latin typeface="+mn-lt"/>
                          <a:ea typeface="+mn-ea"/>
                          <a:cs typeface="+mn-cs"/>
                        </a:rPr>
                        <a:t>Raub</a:t>
                      </a:r>
                      <a:r>
                        <a:rPr kumimoji="0" lang="en-GB" sz="1000" b="0" i="0" u="none" strike="noStrike" cap="none" normalizeH="0" baseline="0" dirty="0">
                          <a:ln>
                            <a:noFill/>
                          </a:ln>
                          <a:solidFill>
                            <a:srgbClr val="333333"/>
                          </a:solidFill>
                          <a:effectLst/>
                          <a:latin typeface="+mn-lt"/>
                          <a:ea typeface="+mn-ea"/>
                          <a:cs typeface="+mn-cs"/>
                        </a:rPr>
                        <a:t>, Beach/Strand, Pool, Bank, Camping, Living room/</a:t>
                      </a:r>
                      <a:r>
                        <a:rPr kumimoji="0" lang="en-GB" sz="1000" b="0" i="0" u="none" strike="noStrike" cap="none" normalizeH="0" baseline="0" dirty="0" err="1">
                          <a:ln>
                            <a:noFill/>
                          </a:ln>
                          <a:solidFill>
                            <a:srgbClr val="333333"/>
                          </a:solidFill>
                          <a:effectLst/>
                          <a:latin typeface="+mn-lt"/>
                          <a:ea typeface="+mn-ea"/>
                          <a:cs typeface="+mn-cs"/>
                        </a:rPr>
                        <a:t>Wohnzimmer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8" name="Footer Placeholder 7"/>
          <p:cNvSpPr>
            <a:spLocks noGrp="1"/>
          </p:cNvSpPr>
          <p:nvPr>
            <p:ph type="ftr" sz="quarter" idx="11"/>
          </p:nvPr>
        </p:nvSpPr>
        <p:spPr/>
        <p:txBody>
          <a:bodyPr/>
          <a:lstStyle/>
          <a:p>
            <a:pPr>
              <a:defRPr/>
            </a:pPr>
            <a:r>
              <a:rPr lang="de-DE"/>
              <a:t>Træningsmodul 5 – Hukommelse</a:t>
            </a:r>
          </a:p>
        </p:txBody>
      </p:sp>
      <p:sp>
        <p:nvSpPr>
          <p:cNvPr id="9" name="Slide Number Placeholder 8"/>
          <p:cNvSpPr>
            <a:spLocks noGrp="1"/>
          </p:cNvSpPr>
          <p:nvPr>
            <p:ph type="sldNum" sz="quarter" idx="12"/>
          </p:nvPr>
        </p:nvSpPr>
        <p:spPr/>
        <p:txBody>
          <a:bodyPr/>
          <a:lstStyle/>
          <a:p>
            <a:fld id="{94B98130-1E31-49AC-877C-C8C5C11F9B79}" type="slidenum">
              <a:rPr lang="de-DE" altLang="de-DE" smtClean="0"/>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44485" y="2204864"/>
            <a:ext cx="426894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4"/>
          <p:cNvSpPr txBox="1">
            <a:spLocks noChangeArrowheads="1"/>
          </p:cNvSpPr>
          <p:nvPr/>
        </p:nvSpPr>
        <p:spPr bwMode="auto">
          <a:xfrm>
            <a:off x="408955" y="5703639"/>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2400">
                <a:solidFill>
                  <a:srgbClr val="333333"/>
                </a:solidFill>
                <a:latin typeface="+mn-lt"/>
              </a:rPr>
              <a:t>Eksempel: Tre malere maler det samme motiv - et spansk landsbytorv…</a:t>
            </a:r>
            <a:endParaRPr lang="fr-FR" altLang="de-DE" sz="2400" b="0" dirty="0">
              <a:solidFill>
                <a:srgbClr val="333333"/>
              </a:solidFill>
              <a:latin typeface="+mn-l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Ser og husker vi alle de samme ting?</a:t>
            </a:r>
          </a:p>
        </p:txBody>
      </p:sp>
      <p:sp>
        <p:nvSpPr>
          <p:cNvPr id="6" name="Footer Placeholder 5"/>
          <p:cNvSpPr>
            <a:spLocks noGrp="1"/>
          </p:cNvSpPr>
          <p:nvPr>
            <p:ph type="ftr" sz="quarter" idx="11"/>
          </p:nvPr>
        </p:nvSpPr>
        <p:spPr/>
        <p:txBody>
          <a:bodyPr/>
          <a:lstStyle/>
          <a:p>
            <a:pPr>
              <a:defRPr/>
            </a:pPr>
            <a:r>
              <a:rPr lang="de-DE"/>
              <a:t>Træningsmodul 5 – Hukommelse</a:t>
            </a:r>
          </a:p>
        </p:txBody>
      </p:sp>
      <p:sp>
        <p:nvSpPr>
          <p:cNvPr id="10" name="Slide Number Placeholder 9"/>
          <p:cNvSpPr>
            <a:spLocks noGrp="1"/>
          </p:cNvSpPr>
          <p:nvPr>
            <p:ph type="sldNum" sz="quarter" idx="12"/>
          </p:nvPr>
        </p:nvSpPr>
        <p:spPr/>
        <p:txBody>
          <a:bodyPr/>
          <a:lstStyle/>
          <a:p>
            <a:fld id="{5CEFC1FC-AF4C-4B23-85A9-CF21A94412A1}" type="slidenum">
              <a:rPr lang="de-DE" altLang="de-DE" smtClean="0"/>
              <a:pPr/>
              <a:t>84</a:t>
            </a:fld>
            <a:endParaRPr lang="de-DE"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Læg mærke til forskelle mellem malerierne i forhold til farve og størrelse. Er der noget, som kunstnerne har malet anderledes eller måske ligefrem har udeladt?</a:t>
            </a:r>
            <a:endParaRPr lang="en-US" sz="3600">
              <a:solidFill>
                <a:srgbClr val="004992"/>
              </a:solidFill>
              <a:latin typeface="+mn-lt"/>
              <a:ea typeface="+mn-ea"/>
              <a:cs typeface="+mn-cs"/>
            </a:endParaRPr>
          </a:p>
        </p:txBody>
      </p:sp>
      <p:pic>
        <p:nvPicPr>
          <p:cNvPr id="14"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89445"/>
          <p:cNvSpPr txBox="1">
            <a:spLocks noChangeArrowheads="1"/>
          </p:cNvSpPr>
          <p:nvPr/>
        </p:nvSpPr>
        <p:spPr bwMode="auto">
          <a:xfrm>
            <a:off x="4558275" y="5661248"/>
            <a:ext cx="3041360"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latin typeface="+mn-lt"/>
              </a:rPr>
              <a:t>Helmut Schack</a:t>
            </a:r>
          </a:p>
        </p:txBody>
      </p:sp>
      <p:sp>
        <p:nvSpPr>
          <p:cNvPr id="18" name="Caption_189443"/>
          <p:cNvSpPr txBox="1">
            <a:spLocks noChangeArrowheads="1"/>
          </p:cNvSpPr>
          <p:nvPr/>
        </p:nvSpPr>
        <p:spPr bwMode="auto">
          <a:xfrm>
            <a:off x="8068678" y="5661248"/>
            <a:ext cx="3680277"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latin typeface="+mn-lt"/>
              </a:rPr>
              <a:t>Bernd Hampel</a:t>
            </a:r>
          </a:p>
        </p:txBody>
      </p:sp>
      <p:sp>
        <p:nvSpPr>
          <p:cNvPr id="19" name="Caption_189444"/>
          <p:cNvSpPr txBox="1">
            <a:spLocks noChangeArrowheads="1"/>
          </p:cNvSpPr>
          <p:nvPr/>
        </p:nvSpPr>
        <p:spPr bwMode="auto">
          <a:xfrm>
            <a:off x="408956" y="5661248"/>
            <a:ext cx="3361908"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latin typeface="+mn-lt"/>
              </a:rPr>
              <a:t>Andreas Weißgerber</a:t>
            </a:r>
          </a:p>
        </p:txBody>
      </p:sp>
      <p:sp>
        <p:nvSpPr>
          <p:cNvPr id="5" name="Footer Placeholder 4"/>
          <p:cNvSpPr>
            <a:spLocks noGrp="1"/>
          </p:cNvSpPr>
          <p:nvPr>
            <p:ph type="ftr" sz="quarter" idx="11"/>
          </p:nvPr>
        </p:nvSpPr>
        <p:spPr/>
        <p:txBody>
          <a:bodyPr/>
          <a:lstStyle/>
          <a:p>
            <a:pPr>
              <a:defRPr/>
            </a:pPr>
            <a:r>
              <a:rPr lang="de-DE"/>
              <a:t>Træningsmodul 5 – Hukommelse</a:t>
            </a:r>
          </a:p>
        </p:txBody>
      </p:sp>
      <p:sp>
        <p:nvSpPr>
          <p:cNvPr id="6" name="Slide Number Placeholder 5"/>
          <p:cNvSpPr>
            <a:spLocks noGrp="1"/>
          </p:cNvSpPr>
          <p:nvPr>
            <p:ph type="sldNum" sz="quarter" idx="12"/>
          </p:nvPr>
        </p:nvSpPr>
        <p:spPr/>
        <p:txBody>
          <a:bodyPr/>
          <a:lstStyle/>
          <a:p>
            <a:fld id="{5CEFC1FC-AF4C-4B23-85A9-CF21A94412A1}" type="slidenum">
              <a:rPr lang="de-DE" altLang="de-DE" smtClean="0"/>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Der er forskel på, hvordan vi hver især opfatter tingene! Som det ses på de tre malerier: Det er det samme landsbytorv, men med mange variationer!</a:t>
            </a:r>
          </a:p>
        </p:txBody>
      </p:sp>
      <p:pic>
        <p:nvPicPr>
          <p:cNvPr id="17"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 name="Caption_38"/>
          <p:cNvCxnSpPr>
            <a:cxnSpLocks noChangeShapeType="1"/>
          </p:cNvCxnSpPr>
          <p:nvPr/>
        </p:nvCxnSpPr>
        <p:spPr bwMode="auto">
          <a:xfrm flipV="1">
            <a:off x="6241281" y="3895837"/>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21" name="Caption_37"/>
          <p:cNvCxnSpPr>
            <a:cxnSpLocks noChangeShapeType="1"/>
          </p:cNvCxnSpPr>
          <p:nvPr/>
        </p:nvCxnSpPr>
        <p:spPr bwMode="auto">
          <a:xfrm flipV="1">
            <a:off x="10274051" y="4526979"/>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22" name="Caption_36"/>
          <p:cNvCxnSpPr>
            <a:cxnSpLocks noChangeShapeType="1"/>
          </p:cNvCxnSpPr>
          <p:nvPr/>
        </p:nvCxnSpPr>
        <p:spPr bwMode="auto">
          <a:xfrm flipV="1">
            <a:off x="2569195" y="4183175"/>
            <a:ext cx="360363" cy="287338"/>
          </a:xfrm>
          <a:prstGeom prst="straightConnector1">
            <a:avLst/>
          </a:prstGeom>
          <a:noFill/>
          <a:ln w="15875"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23" name="Caption_35"/>
          <p:cNvSpPr>
            <a:spLocks noChangeArrowheads="1"/>
          </p:cNvSpPr>
          <p:nvPr/>
        </p:nvSpPr>
        <p:spPr bwMode="auto">
          <a:xfrm>
            <a:off x="4657427" y="4005064"/>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4" name="Caption_34"/>
          <p:cNvSpPr>
            <a:spLocks noChangeArrowheads="1"/>
          </p:cNvSpPr>
          <p:nvPr/>
        </p:nvSpPr>
        <p:spPr bwMode="auto">
          <a:xfrm>
            <a:off x="665485" y="4183175"/>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5" name="Caption_33"/>
          <p:cNvSpPr>
            <a:spLocks noChangeArrowheads="1"/>
          </p:cNvSpPr>
          <p:nvPr/>
        </p:nvSpPr>
        <p:spPr bwMode="auto">
          <a:xfrm>
            <a:off x="8226325" y="4671442"/>
            <a:ext cx="46355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6" name="Caption_189445"/>
          <p:cNvSpPr txBox="1">
            <a:spLocks noChangeArrowheads="1"/>
          </p:cNvSpPr>
          <p:nvPr/>
        </p:nvSpPr>
        <p:spPr bwMode="auto">
          <a:xfrm>
            <a:off x="4558275" y="5661248"/>
            <a:ext cx="3041360" cy="738664"/>
          </a:xfrm>
          <a:prstGeom prst="rect">
            <a:avLst/>
          </a:prstGeom>
          <a:noFill/>
          <a:ln w="9525">
            <a:noFill/>
            <a:miter lim="800000"/>
            <a:headEnd/>
            <a:tailEnd/>
          </a:ln>
        </p:spPr>
        <p:txBody>
          <a:bodyPr>
            <a:spAutoFit/>
          </a:bodyPr>
          <a:lstStyle/>
          <a:p>
            <a:pPr algn="ctr" eaLnBrk="1" hangingPunct="1">
              <a:spcBef>
                <a:spcPct val="50000"/>
              </a:spcBef>
              <a:defRPr/>
            </a:pPr>
            <a:r>
              <a:rPr lang="da-DK" sz="1400" b="0">
                <a:latin typeface="+mn-lt"/>
              </a:rPr>
              <a:t>Helmut Schack: Maleriet er domineret af jordfarver. Palmerne er ikke så lige som i de andre malerier. </a:t>
            </a:r>
            <a:endParaRPr lang="de-DE" sz="1400" b="0" i="1" dirty="0">
              <a:solidFill>
                <a:srgbClr val="FF0000"/>
              </a:solidFill>
              <a:latin typeface="+mn-lt"/>
            </a:endParaRPr>
          </a:p>
        </p:txBody>
      </p:sp>
      <p:sp>
        <p:nvSpPr>
          <p:cNvPr id="27" name="Caption_189443"/>
          <p:cNvSpPr txBox="1">
            <a:spLocks noChangeArrowheads="1"/>
          </p:cNvSpPr>
          <p:nvPr/>
        </p:nvSpPr>
        <p:spPr bwMode="auto">
          <a:xfrm>
            <a:off x="8068678" y="5661248"/>
            <a:ext cx="3680277" cy="954107"/>
          </a:xfrm>
          <a:prstGeom prst="rect">
            <a:avLst/>
          </a:prstGeom>
          <a:noFill/>
          <a:ln w="9525">
            <a:noFill/>
            <a:miter lim="800000"/>
            <a:headEnd/>
            <a:tailEnd/>
          </a:ln>
        </p:spPr>
        <p:txBody>
          <a:bodyPr>
            <a:spAutoFit/>
          </a:bodyPr>
          <a:lstStyle/>
          <a:p>
            <a:pPr algn="ctr" eaLnBrk="1" hangingPunct="1">
              <a:spcBef>
                <a:spcPct val="50000"/>
              </a:spcBef>
              <a:defRPr/>
            </a:pPr>
            <a:r>
              <a:rPr lang="da-DK" sz="1400" b="0">
                <a:latin typeface="+mn-lt"/>
              </a:rPr>
              <a:t>Bernd Hampel: I dette maleri er de afbildede elementer anbragt meget tæt på hinanden. I modsætning til de to andre malerier er væggen til venstre malet med tre buer (se cirkler). </a:t>
            </a:r>
            <a:endParaRPr lang="de-DE" sz="1400" b="0" dirty="0">
              <a:latin typeface="+mn-lt"/>
            </a:endParaRPr>
          </a:p>
        </p:txBody>
      </p:sp>
      <p:sp>
        <p:nvSpPr>
          <p:cNvPr id="28" name="Caption_189444"/>
          <p:cNvSpPr txBox="1">
            <a:spLocks noChangeArrowheads="1"/>
          </p:cNvSpPr>
          <p:nvPr/>
        </p:nvSpPr>
        <p:spPr bwMode="auto">
          <a:xfrm>
            <a:off x="408955" y="5661248"/>
            <a:ext cx="3361908" cy="954107"/>
          </a:xfrm>
          <a:prstGeom prst="rect">
            <a:avLst/>
          </a:prstGeom>
          <a:noFill/>
          <a:ln w="9525">
            <a:noFill/>
            <a:miter lim="800000"/>
            <a:headEnd/>
            <a:tailEnd/>
          </a:ln>
        </p:spPr>
        <p:txBody>
          <a:bodyPr>
            <a:spAutoFit/>
          </a:bodyPr>
          <a:lstStyle/>
          <a:p>
            <a:pPr algn="ctr" eaLnBrk="1" hangingPunct="1">
              <a:spcBef>
                <a:spcPct val="50000"/>
              </a:spcBef>
              <a:defRPr/>
            </a:pPr>
            <a:r>
              <a:rPr lang="da-DK" sz="1400" b="0">
                <a:latin typeface="+mn-lt"/>
              </a:rPr>
              <a:t>Andreas Weißgerber: Landsbytorvet er meget farverigt. Det lyserøde hus til højre (se pile) er violet i Hampels maleri og rødt hos Schack. </a:t>
            </a:r>
            <a:endParaRPr lang="de-DE" sz="1400" b="0" i="1" dirty="0">
              <a:solidFill>
                <a:srgbClr val="FF0000"/>
              </a:solidFill>
              <a:latin typeface="+mn-lt"/>
            </a:endParaRPr>
          </a:p>
        </p:txBody>
      </p:sp>
      <p:sp>
        <p:nvSpPr>
          <p:cNvPr id="5" name="Footer Placeholder 4"/>
          <p:cNvSpPr>
            <a:spLocks noGrp="1"/>
          </p:cNvSpPr>
          <p:nvPr>
            <p:ph type="ftr" sz="quarter" idx="11"/>
          </p:nvPr>
        </p:nvSpPr>
        <p:spPr/>
        <p:txBody>
          <a:bodyPr/>
          <a:lstStyle/>
          <a:p>
            <a:pPr>
              <a:defRPr/>
            </a:pPr>
            <a:r>
              <a:rPr lang="de-DE"/>
              <a:t>Træningsmodul 5 – Hukommelse</a:t>
            </a:r>
          </a:p>
        </p:txBody>
      </p:sp>
      <p:sp>
        <p:nvSpPr>
          <p:cNvPr id="6" name="Slide Number Placeholder 5"/>
          <p:cNvSpPr>
            <a:spLocks noGrp="1"/>
          </p:cNvSpPr>
          <p:nvPr>
            <p:ph type="sldNum" sz="quarter" idx="12"/>
          </p:nvPr>
        </p:nvSpPr>
        <p:spPr/>
        <p:txBody>
          <a:bodyPr/>
          <a:lstStyle/>
          <a:p>
            <a:fld id="{5CEFC1FC-AF4C-4B23-85A9-CF21A94412A1}" type="slidenum">
              <a:rPr lang="de-DE" altLang="de-DE" smtClean="0"/>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600">
                <a:solidFill>
                  <a:srgbClr val="004992"/>
                </a:solidFill>
                <a:latin typeface="+mn-lt"/>
                <a:ea typeface="+mn-ea"/>
                <a:cs typeface="+mn-cs"/>
              </a:rPr>
              <a:t>Vores hukommelse virker ikke som et kamera! Erkend, at du måske kan tage fejl.</a:t>
            </a:r>
            <a:endParaRPr lang="en-US" sz="3600" dirty="0">
              <a:solidFill>
                <a:srgbClr val="004992"/>
              </a:solidFill>
              <a:latin typeface="+mn-lt"/>
              <a:ea typeface="+mn-ea"/>
              <a:cs typeface="+mn-cs"/>
            </a:endParaRPr>
          </a:p>
        </p:txBody>
      </p:sp>
      <p:pic>
        <p:nvPicPr>
          <p:cNvPr id="17"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4495" y="1916832"/>
            <a:ext cx="2788920" cy="209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Grafik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05044" y="4293097"/>
            <a:ext cx="240525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Grafik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55750" y="4293096"/>
            <a:ext cx="220072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afik 4"/>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85275" y="4293097"/>
            <a:ext cx="199096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36"/>
          <p:cNvSpPr>
            <a:spLocks noChangeArrowheads="1"/>
          </p:cNvSpPr>
          <p:nvPr/>
        </p:nvSpPr>
        <p:spPr bwMode="auto">
          <a:xfrm>
            <a:off x="4920307" y="2683768"/>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22" name="Caption_35"/>
          <p:cNvSpPr>
            <a:spLocks noChangeArrowheads="1"/>
          </p:cNvSpPr>
          <p:nvPr/>
        </p:nvSpPr>
        <p:spPr bwMode="auto">
          <a:xfrm>
            <a:off x="8975322" y="5228779"/>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23" name="Caption_15"/>
          <p:cNvSpPr txBox="1">
            <a:spLocks noChangeArrowheads="1"/>
          </p:cNvSpPr>
          <p:nvPr/>
        </p:nvSpPr>
        <p:spPr bwMode="auto">
          <a:xfrm>
            <a:off x="7467600" y="1916832"/>
            <a:ext cx="4035417" cy="738664"/>
          </a:xfrm>
          <a:prstGeom prst="rect">
            <a:avLst/>
          </a:prstGeom>
          <a:noFill/>
          <a:ln w="9525">
            <a:noFill/>
            <a:miter lim="800000"/>
            <a:headEnd/>
            <a:tailEnd/>
          </a:ln>
        </p:spPr>
        <p:txBody>
          <a:bodyPr>
            <a:spAutoFit/>
          </a:bodyPr>
          <a:lstStyle/>
          <a:p>
            <a:pPr eaLnBrk="1" hangingPunct="1">
              <a:spcBef>
                <a:spcPct val="50000"/>
              </a:spcBef>
              <a:defRPr/>
            </a:pPr>
            <a:r>
              <a:rPr lang="da-DK" sz="1400" b="0">
                <a:latin typeface="+mn-lt"/>
              </a:rPr>
              <a:t>Foto af det originale landsbytorv: Det skal bemærkes, at de to biler ikke befandt sig på torvet, da malerierne blev malet.</a:t>
            </a:r>
            <a:endParaRPr lang="de-DE" sz="1400" b="0" dirty="0">
              <a:latin typeface="+mn-lt"/>
            </a:endParaRPr>
          </a:p>
        </p:txBody>
      </p:sp>
      <p:sp>
        <p:nvSpPr>
          <p:cNvPr id="24" name="Caption_18"/>
          <p:cNvSpPr txBox="1">
            <a:spLocks noChangeArrowheads="1"/>
          </p:cNvSpPr>
          <p:nvPr/>
        </p:nvSpPr>
        <p:spPr bwMode="auto">
          <a:xfrm>
            <a:off x="768995" y="5939016"/>
            <a:ext cx="2808312" cy="830997"/>
          </a:xfrm>
          <a:prstGeom prst="rect">
            <a:avLst/>
          </a:prstGeom>
          <a:noFill/>
          <a:ln w="9525">
            <a:noFill/>
            <a:miter lim="800000"/>
            <a:headEnd/>
            <a:tailEnd/>
          </a:ln>
        </p:spPr>
        <p:txBody>
          <a:bodyPr wrap="square">
            <a:spAutoFit/>
          </a:bodyPr>
          <a:lstStyle/>
          <a:p>
            <a:pPr algn="ctr">
              <a:spcBef>
                <a:spcPct val="50000"/>
              </a:spcBef>
              <a:defRPr/>
            </a:pPr>
            <a:r>
              <a:rPr lang="da-DK" sz="1200" b="0">
                <a:latin typeface="+mn-lt"/>
              </a:rPr>
              <a:t>Andreas Weißgerber: Proportionerne er sammenhængende, men farverne er ikke de samme (dvs. stenindhegningen er ikke grøn i virkeligheden).</a:t>
            </a:r>
            <a:endParaRPr lang="de-DE" sz="1200" b="0" dirty="0">
              <a:latin typeface="+mn-lt"/>
            </a:endParaRPr>
          </a:p>
        </p:txBody>
      </p:sp>
      <p:sp>
        <p:nvSpPr>
          <p:cNvPr id="25" name="Caption_17"/>
          <p:cNvSpPr txBox="1">
            <a:spLocks noChangeArrowheads="1"/>
          </p:cNvSpPr>
          <p:nvPr/>
        </p:nvSpPr>
        <p:spPr bwMode="auto">
          <a:xfrm>
            <a:off x="5085276" y="5939017"/>
            <a:ext cx="1990969" cy="461665"/>
          </a:xfrm>
          <a:prstGeom prst="rect">
            <a:avLst/>
          </a:prstGeom>
          <a:noFill/>
          <a:ln w="9525">
            <a:noFill/>
            <a:miter lim="800000"/>
            <a:headEnd/>
            <a:tailEnd/>
          </a:ln>
        </p:spPr>
        <p:txBody>
          <a:bodyPr>
            <a:spAutoFit/>
          </a:bodyPr>
          <a:lstStyle/>
          <a:p>
            <a:pPr algn="ctr">
              <a:spcBef>
                <a:spcPct val="50000"/>
              </a:spcBef>
              <a:defRPr/>
            </a:pPr>
            <a:r>
              <a:rPr lang="da-DK" sz="1200" b="0">
                <a:latin typeface="+mn-lt"/>
              </a:rPr>
              <a:t>Helmut Schack: De originale palmer er meget ranke.</a:t>
            </a:r>
            <a:endParaRPr lang="de-DE" sz="1200" b="0" dirty="0">
              <a:latin typeface="+mn-lt"/>
            </a:endParaRPr>
          </a:p>
        </p:txBody>
      </p:sp>
      <p:sp>
        <p:nvSpPr>
          <p:cNvPr id="26" name="Caption_19"/>
          <p:cNvSpPr txBox="1">
            <a:spLocks noChangeArrowheads="1"/>
          </p:cNvSpPr>
          <p:nvPr/>
        </p:nvSpPr>
        <p:spPr bwMode="auto">
          <a:xfrm>
            <a:off x="8905044" y="5939017"/>
            <a:ext cx="2405259" cy="461665"/>
          </a:xfrm>
          <a:prstGeom prst="rect">
            <a:avLst/>
          </a:prstGeom>
          <a:noFill/>
          <a:ln w="9525">
            <a:noFill/>
            <a:miter lim="800000"/>
            <a:headEnd/>
            <a:tailEnd/>
          </a:ln>
        </p:spPr>
        <p:txBody>
          <a:bodyPr>
            <a:spAutoFit/>
          </a:bodyPr>
          <a:lstStyle/>
          <a:p>
            <a:pPr algn="ctr">
              <a:spcBef>
                <a:spcPct val="50000"/>
              </a:spcBef>
              <a:defRPr/>
            </a:pPr>
            <a:r>
              <a:rPr lang="da-DK" sz="1200" b="0">
                <a:latin typeface="+mn-lt"/>
              </a:rPr>
              <a:t>Bernd Hampel: Der er kun to buer på væggen til venstre (se rød cirkel).</a:t>
            </a:r>
            <a:endParaRPr lang="de-DE" sz="1200" b="0" dirty="0">
              <a:latin typeface="+mn-lt"/>
            </a:endParaRPr>
          </a:p>
        </p:txBody>
      </p:sp>
      <p:sp>
        <p:nvSpPr>
          <p:cNvPr id="5" name="Footer Placeholder 4"/>
          <p:cNvSpPr>
            <a:spLocks noGrp="1"/>
          </p:cNvSpPr>
          <p:nvPr>
            <p:ph type="ftr" sz="quarter" idx="11"/>
          </p:nvPr>
        </p:nvSpPr>
        <p:spPr/>
        <p:txBody>
          <a:bodyPr/>
          <a:lstStyle/>
          <a:p>
            <a:pPr>
              <a:defRPr/>
            </a:pPr>
            <a:r>
              <a:rPr lang="de-DE"/>
              <a:t>Træningsmodul 5 – Hukommelse</a:t>
            </a:r>
          </a:p>
        </p:txBody>
      </p:sp>
      <p:sp>
        <p:nvSpPr>
          <p:cNvPr id="6" name="Slide Number Placeholder 5"/>
          <p:cNvSpPr>
            <a:spLocks noGrp="1"/>
          </p:cNvSpPr>
          <p:nvPr>
            <p:ph type="sldNum" sz="quarter" idx="12"/>
          </p:nvPr>
        </p:nvSpPr>
        <p:spPr/>
        <p:txBody>
          <a:bodyPr/>
          <a:lstStyle/>
          <a:p>
            <a:fld id="{5CEFC1FC-AF4C-4B23-85A9-CF21A94412A1}" type="slidenum">
              <a:rPr lang="de-DE" altLang="de-DE" smtClean="0"/>
              <a:pPr/>
              <a:t>87</a:t>
            </a:fld>
            <a:endParaRPr lang="de-DE"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4216719834"/>
              </p:ext>
            </p:extLst>
          </p:nvPr>
        </p:nvGraphicFramePr>
        <p:xfrm>
          <a:off x="408954" y="2011680"/>
          <a:ext cx="11375999" cy="128016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en-GB"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Paintings of Spanish village square/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Gemälde eines spanischen Dortplatzes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5" name="Footer Placeholder 4"/>
          <p:cNvSpPr>
            <a:spLocks noGrp="1"/>
          </p:cNvSpPr>
          <p:nvPr>
            <p:ph type="ftr" sz="quarter" idx="11"/>
          </p:nvPr>
        </p:nvSpPr>
        <p:spPr/>
        <p:txBody>
          <a:bodyPr/>
          <a:lstStyle/>
          <a:p>
            <a:pPr>
              <a:defRPr/>
            </a:pPr>
            <a:r>
              <a:rPr lang="de-DE"/>
              <a:t>Træningsmodul 5 – Hukommelse</a:t>
            </a:r>
          </a:p>
        </p:txBody>
      </p:sp>
      <p:sp>
        <p:nvSpPr>
          <p:cNvPr id="8" name="Slide Number Placeholder 7"/>
          <p:cNvSpPr>
            <a:spLocks noGrp="1"/>
          </p:cNvSpPr>
          <p:nvPr>
            <p:ph type="sldNum" sz="quarter" idx="12"/>
          </p:nvPr>
        </p:nvSpPr>
        <p:spPr/>
        <p:txBody>
          <a:bodyPr/>
          <a:lstStyle/>
          <a:p>
            <a:fld id="{94B98130-1E31-49AC-877C-C8C5C11F9B79}" type="slidenum">
              <a:rPr lang="de-DE" altLang="de-DE" smtClean="0"/>
              <a:pPr/>
              <a:t>88</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4443</Words>
  <Application>Microsoft Office PowerPoint</Application>
  <PresentationFormat>Benutzerdefiniert</PresentationFormat>
  <Paragraphs>740</Paragraphs>
  <Slides>88</Slides>
  <Notes>88</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88</vt:i4>
      </vt:variant>
    </vt:vector>
  </HeadingPairs>
  <TitlesOfParts>
    <vt:vector size="96" baseType="lpstr">
      <vt:lpstr>Arial</vt:lpstr>
      <vt:lpstr>Calibri Light</vt:lpstr>
      <vt:lpstr>Symbol</vt:lpstr>
      <vt:lpstr>Times New Roman</vt:lpstr>
      <vt:lpstr>Wingdings</vt:lpstr>
      <vt:lpstr>Wingdings</vt:lpstr>
      <vt:lpstr>UKE_PPT-Vorlage_16zu9</vt:lpstr>
      <vt:lpstr>1_UKE_PPT-Vorlage_16zu9</vt:lpstr>
      <vt:lpstr>MCT 5 B – Hukommelse</vt:lpstr>
      <vt:lpstr>Hukommelse</vt:lpstr>
      <vt:lpstr>Hukommelse</vt:lpstr>
      <vt:lpstr>Hukommelse</vt:lpstr>
      <vt:lpstr>Hukommelse</vt:lpstr>
      <vt:lpstr>Hukommelse</vt:lpstr>
      <vt:lpstr>Hvad svækker hukommelsen?</vt:lpstr>
      <vt:lpstr>Hvad svækker hukommelsen?</vt:lpstr>
      <vt:lpstr>Hvad svækker hukommelsen?</vt:lpstr>
      <vt:lpstr>Hvad svækker hukommelsen?</vt:lpstr>
      <vt:lpstr>Hvad svækker hukommelsen?</vt:lpstr>
      <vt:lpstr>Hvordan bliver jeg bedre til at huske?</vt:lpstr>
      <vt:lpstr>Virker vores hukommelse som en video-optager? (se alternativ øvelse sidst i præsentationen)</vt:lpstr>
      <vt:lpstr>Virker vores hukommelse som en video-optager? (se alternativ øvelse sidst i præsentationen)</vt:lpstr>
      <vt:lpstr>Senere vistes to billeder. Deltagerne skulle afgøre, hvilket af de to billeder, der oprindeligt var blevet vist. Tror du, hukommelsen kunne snydes?</vt:lpstr>
      <vt:lpstr>Vores hukommelse er ikke en perfekt afbildning af virkeligheden!</vt:lpstr>
      <vt:lpstr>Vores hukommelse er ikke en perfekt afbildning af virkeligheden!</vt:lpstr>
      <vt:lpstr>Øvelse</vt:lpstr>
      <vt:lpstr>Øvelse</vt:lpstr>
      <vt:lpstr>Øvelse</vt:lpstr>
      <vt:lpstr>PowerPoint-Präsentation</vt:lpstr>
      <vt:lpstr>Smeden Hvad så du? Hvor sikker er du?</vt:lpstr>
      <vt:lpstr>Smeden</vt:lpstr>
      <vt:lpstr>PowerPoint-Präsentation</vt:lpstr>
      <vt:lpstr>Piratskib Hvad så du? Hvor sikker er du?</vt:lpstr>
      <vt:lpstr>Piratskib</vt:lpstr>
      <vt:lpstr>Falske erindringer i hverdagen</vt:lpstr>
      <vt:lpstr>Falske erindringer i hverdagen</vt:lpstr>
      <vt:lpstr>Falske erindringer i hverdagen</vt:lpstr>
      <vt:lpstr>Former for erindringsfejl</vt:lpstr>
      <vt:lpstr>Former for erindringsfejl</vt:lpstr>
      <vt:lpstr>Former for erindringsfejl</vt:lpstr>
      <vt:lpstr>Former for erindringsfejl</vt:lpstr>
      <vt:lpstr>Falske erindringer</vt:lpstr>
      <vt:lpstr>Falske erindringer</vt:lpstr>
      <vt:lpstr>Falske erindringer</vt:lpstr>
      <vt:lpstr>Falske erindringer</vt:lpstr>
      <vt:lpstr>Hvorfor gør vi det?</vt:lpstr>
      <vt:lpstr>Hvorfor gør vi det?</vt:lpstr>
      <vt:lpstr>Hvorfor gør vi det?</vt:lpstr>
      <vt:lpstr>Hvordan erindringsfejl kan resultere I misforståelser under en psykose - eksempler</vt:lpstr>
      <vt:lpstr>Øvelse</vt:lpstr>
      <vt:lpstr>Øvelse</vt:lpstr>
      <vt:lpstr>PowerPoint-Präsentation</vt:lpstr>
      <vt:lpstr>Bankrøvere Hvad så du på billedet? Hvor sikker er du?</vt:lpstr>
      <vt:lpstr>Bankrøvere</vt:lpstr>
      <vt:lpstr>PowerPoint-Präsentation</vt:lpstr>
      <vt:lpstr>Klasseværelse Hvad vises ikke på billedet? Hvor sikker er du?</vt:lpstr>
      <vt:lpstr>Klasseværelse</vt:lpstr>
      <vt:lpstr>Valgfrit: Videoklip</vt:lpstr>
      <vt:lpstr>PowerPoint-Präsentation</vt:lpstr>
      <vt:lpstr>Strand Hvad så du ikke? Hvor sikker er du?</vt:lpstr>
      <vt:lpstr>Strand</vt:lpstr>
      <vt:lpstr>PowerPoint-Präsentation</vt:lpstr>
      <vt:lpstr>Brainstorm</vt:lpstr>
      <vt:lpstr>Butik Hvad vises på billedet? Hvor sikker er du?</vt:lpstr>
      <vt:lpstr>Butik</vt:lpstr>
      <vt:lpstr>PowerPoint-Präsentation</vt:lpstr>
      <vt:lpstr>Brainstorm</vt:lpstr>
      <vt:lpstr>Pool Hvad så du på billedet? Hvor sikker er du?</vt:lpstr>
      <vt:lpstr>Pool</vt:lpstr>
      <vt:lpstr>PowerPoint-Präsentation</vt:lpstr>
      <vt:lpstr>Bank Hvad så du ikke? Hvor sikker er du?</vt:lpstr>
      <vt:lpstr>Bank</vt:lpstr>
      <vt:lpstr>PowerPoint-Präsentation</vt:lpstr>
      <vt:lpstr>Camping Hvad så du ikke? Hvor sikker er du?</vt:lpstr>
      <vt:lpstr>Camping</vt:lpstr>
      <vt:lpstr>PowerPoint-Präsentation</vt:lpstr>
      <vt:lpstr>Brainstorm</vt:lpstr>
      <vt:lpstr>Zoo Hvad så du på billedet? Hvor sikker er du?</vt:lpstr>
      <vt:lpstr>Zoo</vt:lpstr>
      <vt:lpstr>PowerPoint-Präsentation</vt:lpstr>
      <vt:lpstr>Brainstorm</vt:lpstr>
      <vt:lpstr>Opholdsstue Hvad så du på billedet? Hvor sikker er du?</vt:lpstr>
      <vt:lpstr>Opholdsstue</vt:lpstr>
      <vt:lpstr>Overfør til hverdagen</vt:lpstr>
      <vt:lpstr>Overfør til hverdagen</vt:lpstr>
      <vt:lpstr>Overfør til hverdagen</vt:lpstr>
      <vt:lpstr>Hvad har det med psykoser at gøre?</vt:lpstr>
      <vt:lpstr>Hvad har det med psykoser at gøre?</vt:lpstr>
      <vt:lpstr>Hvad har det med psykoser at gøre?</vt:lpstr>
      <vt:lpstr>Tak for din opmærksomhed!</vt:lpstr>
      <vt:lpstr>PowerPoint-Präsentation</vt:lpstr>
      <vt:lpstr>Ser og husker vi alle de samme ting?</vt:lpstr>
      <vt:lpstr>Læg mærke til forskelle mellem malerierne i forhold til farve og størrelse. Er der noget, som kunstnerne har malet anderledes eller måske ligefrem har udeladt?</vt:lpstr>
      <vt:lpstr>Der er forskel på, hvordan vi hver især opfatter tingene! Som det ses på de tre malerier: Det er det samme landsbytorv, men med mange variationer!</vt:lpstr>
      <vt:lpstr>Vores hukommelse virker ikke som et kamera! Erkend, at du måske kan tage fejl.</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284</cp:revision>
  <dcterms:created xsi:type="dcterms:W3CDTF">2004-06-30T16:15:23Z</dcterms:created>
  <dcterms:modified xsi:type="dcterms:W3CDTF">2022-02-04T09:08:22Z</dcterms:modified>
</cp:coreProperties>
</file>