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9" r:id="rId1"/>
    <p:sldMasterId id="2147483702" r:id="rId2"/>
  </p:sldMasterIdLst>
  <p:notesMasterIdLst>
    <p:notesMasterId r:id="rId139"/>
  </p:notesMasterIdLst>
  <p:sldIdLst>
    <p:sldId id="455" r:id="rId3"/>
    <p:sldId id="418" r:id="rId4"/>
    <p:sldId id="428" r:id="rId5"/>
    <p:sldId id="427" r:id="rId6"/>
    <p:sldId id="426" r:id="rId7"/>
    <p:sldId id="425" r:id="rId8"/>
    <p:sldId id="392" r:id="rId9"/>
    <p:sldId id="430" r:id="rId10"/>
    <p:sldId id="429" r:id="rId11"/>
    <p:sldId id="394" r:id="rId12"/>
    <p:sldId id="432" r:id="rId13"/>
    <p:sldId id="431" r:id="rId14"/>
    <p:sldId id="268" r:id="rId15"/>
    <p:sldId id="269" r:id="rId16"/>
    <p:sldId id="270" r:id="rId17"/>
    <p:sldId id="271" r:id="rId18"/>
    <p:sldId id="272" r:id="rId19"/>
    <p:sldId id="273" r:id="rId20"/>
    <p:sldId id="274" r:id="rId21"/>
    <p:sldId id="396" r:id="rId22"/>
    <p:sldId id="433" r:id="rId23"/>
    <p:sldId id="277" r:id="rId24"/>
    <p:sldId id="397" r:id="rId25"/>
    <p:sldId id="435" r:id="rId26"/>
    <p:sldId id="434" r:id="rId27"/>
    <p:sldId id="281" r:id="rId28"/>
    <p:sldId id="282" r:id="rId29"/>
    <p:sldId id="283" r:id="rId30"/>
    <p:sldId id="284" r:id="rId31"/>
    <p:sldId id="285" r:id="rId32"/>
    <p:sldId id="286" r:id="rId33"/>
    <p:sldId id="287" r:id="rId34"/>
    <p:sldId id="288" r:id="rId35"/>
    <p:sldId id="289" r:id="rId36"/>
    <p:sldId id="456" r:id="rId37"/>
    <p:sldId id="290" r:id="rId38"/>
    <p:sldId id="291" r:id="rId39"/>
    <p:sldId id="292" r:id="rId40"/>
    <p:sldId id="293" r:id="rId41"/>
    <p:sldId id="294" r:id="rId42"/>
    <p:sldId id="295" r:id="rId43"/>
    <p:sldId id="296" r:id="rId44"/>
    <p:sldId id="297" r:id="rId45"/>
    <p:sldId id="457" r:id="rId46"/>
    <p:sldId id="298" r:id="rId47"/>
    <p:sldId id="299" r:id="rId48"/>
    <p:sldId id="300" r:id="rId49"/>
    <p:sldId id="301" r:id="rId50"/>
    <p:sldId id="302" r:id="rId51"/>
    <p:sldId id="303" r:id="rId52"/>
    <p:sldId id="304" r:id="rId53"/>
    <p:sldId id="305" r:id="rId54"/>
    <p:sldId id="306" r:id="rId55"/>
    <p:sldId id="458" r:id="rId56"/>
    <p:sldId id="307" r:id="rId57"/>
    <p:sldId id="308" r:id="rId58"/>
    <p:sldId id="309" r:id="rId59"/>
    <p:sldId id="310" r:id="rId60"/>
    <p:sldId id="311" r:id="rId61"/>
    <p:sldId id="312" r:id="rId62"/>
    <p:sldId id="313" r:id="rId63"/>
    <p:sldId id="314" r:id="rId64"/>
    <p:sldId id="315" r:id="rId65"/>
    <p:sldId id="459" r:id="rId66"/>
    <p:sldId id="436" r:id="rId67"/>
    <p:sldId id="317" r:id="rId68"/>
    <p:sldId id="318" r:id="rId69"/>
    <p:sldId id="319" r:id="rId70"/>
    <p:sldId id="320" r:id="rId71"/>
    <p:sldId id="321" r:id="rId72"/>
    <p:sldId id="322" r:id="rId73"/>
    <p:sldId id="323" r:id="rId74"/>
    <p:sldId id="324" r:id="rId75"/>
    <p:sldId id="325" r:id="rId76"/>
    <p:sldId id="460" r:id="rId77"/>
    <p:sldId id="326" r:id="rId78"/>
    <p:sldId id="461" r:id="rId79"/>
    <p:sldId id="462" r:id="rId80"/>
    <p:sldId id="463" r:id="rId81"/>
    <p:sldId id="464" r:id="rId82"/>
    <p:sldId id="465" r:id="rId83"/>
    <p:sldId id="466" r:id="rId84"/>
    <p:sldId id="467" r:id="rId85"/>
    <p:sldId id="468" r:id="rId86"/>
    <p:sldId id="470" r:id="rId87"/>
    <p:sldId id="327" r:id="rId88"/>
    <p:sldId id="328" r:id="rId89"/>
    <p:sldId id="329" r:id="rId90"/>
    <p:sldId id="330" r:id="rId91"/>
    <p:sldId id="331" r:id="rId92"/>
    <p:sldId id="332" r:id="rId93"/>
    <p:sldId id="333" r:id="rId94"/>
    <p:sldId id="335" r:id="rId95"/>
    <p:sldId id="336" r:id="rId96"/>
    <p:sldId id="337" r:id="rId97"/>
    <p:sldId id="338" r:id="rId98"/>
    <p:sldId id="339" r:id="rId99"/>
    <p:sldId id="340" r:id="rId100"/>
    <p:sldId id="341" r:id="rId101"/>
    <p:sldId id="342" r:id="rId102"/>
    <p:sldId id="471" r:id="rId103"/>
    <p:sldId id="343" r:id="rId104"/>
    <p:sldId id="344" r:id="rId105"/>
    <p:sldId id="345" r:id="rId106"/>
    <p:sldId id="346" r:id="rId107"/>
    <p:sldId id="399" r:id="rId108"/>
    <p:sldId id="437" r:id="rId109"/>
    <p:sldId id="351" r:id="rId110"/>
    <p:sldId id="352" r:id="rId111"/>
    <p:sldId id="353" r:id="rId112"/>
    <p:sldId id="354" r:id="rId113"/>
    <p:sldId id="355" r:id="rId114"/>
    <p:sldId id="356" r:id="rId115"/>
    <p:sldId id="357" r:id="rId116"/>
    <p:sldId id="358" r:id="rId117"/>
    <p:sldId id="359" r:id="rId118"/>
    <p:sldId id="360" r:id="rId119"/>
    <p:sldId id="401" r:id="rId120"/>
    <p:sldId id="441" r:id="rId121"/>
    <p:sldId id="440" r:id="rId122"/>
    <p:sldId id="439" r:id="rId123"/>
    <p:sldId id="438" r:id="rId124"/>
    <p:sldId id="442" r:id="rId125"/>
    <p:sldId id="445" r:id="rId126"/>
    <p:sldId id="444" r:id="rId127"/>
    <p:sldId id="424" r:id="rId128"/>
    <p:sldId id="370" r:id="rId129"/>
    <p:sldId id="446" r:id="rId130"/>
    <p:sldId id="447" r:id="rId131"/>
    <p:sldId id="448" r:id="rId132"/>
    <p:sldId id="449" r:id="rId133"/>
    <p:sldId id="450" r:id="rId134"/>
    <p:sldId id="451" r:id="rId135"/>
    <p:sldId id="452" r:id="rId136"/>
    <p:sldId id="453" r:id="rId137"/>
    <p:sldId id="454" r:id="rId138"/>
  </p:sldIdLst>
  <p:sldSz cx="12195175" cy="6858000"/>
  <p:notesSz cx="6858000" cy="9144000"/>
  <p:defaultTextStyle>
    <a:defPPr>
      <a:defRPr lang="en-US"/>
    </a:defPPr>
    <a:lvl1pPr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1pPr>
    <a:lvl2pPr marL="4572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2pPr>
    <a:lvl3pPr marL="9144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3pPr>
    <a:lvl4pPr marL="13716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4pPr>
    <a:lvl5pPr marL="18288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5pPr>
    <a:lvl6pPr marL="22860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6pPr>
    <a:lvl7pPr marL="27432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7pPr>
    <a:lvl8pPr marL="32004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8pPr>
    <a:lvl9pPr marL="36576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77" autoAdjust="0"/>
    <p:restoredTop sz="97842" autoAdjust="0"/>
  </p:normalViewPr>
  <p:slideViewPr>
    <p:cSldViewPr>
      <p:cViewPr varScale="1">
        <p:scale>
          <a:sx n="110" d="100"/>
          <a:sy n="110" d="100"/>
        </p:scale>
        <p:origin x="906" y="114"/>
      </p:cViewPr>
      <p:guideLst>
        <p:guide orient="horz" pos="2160"/>
        <p:guide pos="2880"/>
        <p:guide pos="3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C5A429-9E81-4276-A751-997B7085412B}" type="datetimeFigureOut">
              <a:rPr lang="en-US" smtClean="0"/>
              <a:t>2/22/2025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9D983F-8A87-4E75-BD5D-0AD3A28B176B}" type="slidenum">
              <a:rPr lang="en-US" smtClean="0"/>
              <a:t>‹#›</a:t>
            </a:fld>
            <a:endParaRPr lang="en-US"/>
          </a:p>
        </p:txBody>
      </p:sp>
    </p:spTree>
    <p:extLst>
      <p:ext uri="{BB962C8B-B14F-4D97-AF65-F5344CB8AC3E}">
        <p14:creationId xmlns:p14="http://schemas.microsoft.com/office/powerpoint/2010/main" val="2798840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a:t>
            </a:fld>
            <a:endParaRPr lang="en-US"/>
          </a:p>
        </p:txBody>
      </p:sp>
    </p:spTree>
    <p:extLst>
      <p:ext uri="{BB962C8B-B14F-4D97-AF65-F5344CB8AC3E}">
        <p14:creationId xmlns:p14="http://schemas.microsoft.com/office/powerpoint/2010/main" val="2289927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a:t>
            </a:fld>
            <a:endParaRPr lang="en-US"/>
          </a:p>
        </p:txBody>
      </p:sp>
    </p:spTree>
    <p:extLst>
      <p:ext uri="{BB962C8B-B14F-4D97-AF65-F5344CB8AC3E}">
        <p14:creationId xmlns:p14="http://schemas.microsoft.com/office/powerpoint/2010/main" val="2990738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a:t>
            </a:fld>
            <a:endParaRPr lang="en-US"/>
          </a:p>
        </p:txBody>
      </p:sp>
    </p:spTree>
    <p:extLst>
      <p:ext uri="{BB962C8B-B14F-4D97-AF65-F5344CB8AC3E}">
        <p14:creationId xmlns:p14="http://schemas.microsoft.com/office/powerpoint/2010/main" val="2064922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a:t>
            </a:fld>
            <a:endParaRPr lang="en-US"/>
          </a:p>
        </p:txBody>
      </p:sp>
    </p:spTree>
    <p:extLst>
      <p:ext uri="{BB962C8B-B14F-4D97-AF65-F5344CB8AC3E}">
        <p14:creationId xmlns:p14="http://schemas.microsoft.com/office/powerpoint/2010/main" val="47385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a:t>
            </a:fld>
            <a:endParaRPr lang="en-US"/>
          </a:p>
        </p:txBody>
      </p:sp>
    </p:spTree>
    <p:extLst>
      <p:ext uri="{BB962C8B-B14F-4D97-AF65-F5344CB8AC3E}">
        <p14:creationId xmlns:p14="http://schemas.microsoft.com/office/powerpoint/2010/main" val="3336156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a:t>
            </a:fld>
            <a:endParaRPr lang="en-US"/>
          </a:p>
        </p:txBody>
      </p:sp>
    </p:spTree>
    <p:extLst>
      <p:ext uri="{BB962C8B-B14F-4D97-AF65-F5344CB8AC3E}">
        <p14:creationId xmlns:p14="http://schemas.microsoft.com/office/powerpoint/2010/main" val="3540411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a:t>
            </a:fld>
            <a:endParaRPr lang="en-US"/>
          </a:p>
        </p:txBody>
      </p:sp>
    </p:spTree>
    <p:extLst>
      <p:ext uri="{BB962C8B-B14F-4D97-AF65-F5344CB8AC3E}">
        <p14:creationId xmlns:p14="http://schemas.microsoft.com/office/powerpoint/2010/main" val="4000209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a:t>
            </a:fld>
            <a:endParaRPr lang="en-US"/>
          </a:p>
        </p:txBody>
      </p:sp>
    </p:spTree>
    <p:extLst>
      <p:ext uri="{BB962C8B-B14F-4D97-AF65-F5344CB8AC3E}">
        <p14:creationId xmlns:p14="http://schemas.microsoft.com/office/powerpoint/2010/main" val="2270285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a:t>
            </a:fld>
            <a:endParaRPr lang="en-US"/>
          </a:p>
        </p:txBody>
      </p:sp>
    </p:spTree>
    <p:extLst>
      <p:ext uri="{BB962C8B-B14F-4D97-AF65-F5344CB8AC3E}">
        <p14:creationId xmlns:p14="http://schemas.microsoft.com/office/powerpoint/2010/main" val="1382297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a:t>
            </a:fld>
            <a:endParaRPr lang="en-US"/>
          </a:p>
        </p:txBody>
      </p:sp>
    </p:spTree>
    <p:extLst>
      <p:ext uri="{BB962C8B-B14F-4D97-AF65-F5344CB8AC3E}">
        <p14:creationId xmlns:p14="http://schemas.microsoft.com/office/powerpoint/2010/main" val="3958035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12</a:t>
            </a:fld>
            <a:endParaRPr lang="en-US"/>
          </a:p>
        </p:txBody>
      </p:sp>
    </p:spTree>
    <p:extLst>
      <p:ext uri="{BB962C8B-B14F-4D97-AF65-F5344CB8AC3E}">
        <p14:creationId xmlns:p14="http://schemas.microsoft.com/office/powerpoint/2010/main" val="3507882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13</a:t>
            </a:fld>
            <a:endParaRPr lang="en-US"/>
          </a:p>
        </p:txBody>
      </p:sp>
    </p:spTree>
    <p:extLst>
      <p:ext uri="{BB962C8B-B14F-4D97-AF65-F5344CB8AC3E}">
        <p14:creationId xmlns:p14="http://schemas.microsoft.com/office/powerpoint/2010/main" val="3596747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14</a:t>
            </a:fld>
            <a:endParaRPr lang="en-US"/>
          </a:p>
        </p:txBody>
      </p:sp>
    </p:spTree>
    <p:extLst>
      <p:ext uri="{BB962C8B-B14F-4D97-AF65-F5344CB8AC3E}">
        <p14:creationId xmlns:p14="http://schemas.microsoft.com/office/powerpoint/2010/main" val="2999242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15</a:t>
            </a:fld>
            <a:endParaRPr lang="en-US"/>
          </a:p>
        </p:txBody>
      </p:sp>
    </p:spTree>
    <p:extLst>
      <p:ext uri="{BB962C8B-B14F-4D97-AF65-F5344CB8AC3E}">
        <p14:creationId xmlns:p14="http://schemas.microsoft.com/office/powerpoint/2010/main" val="4071543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16</a:t>
            </a:fld>
            <a:endParaRPr lang="en-US"/>
          </a:p>
        </p:txBody>
      </p:sp>
    </p:spTree>
    <p:extLst>
      <p:ext uri="{BB962C8B-B14F-4D97-AF65-F5344CB8AC3E}">
        <p14:creationId xmlns:p14="http://schemas.microsoft.com/office/powerpoint/2010/main" val="104808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17</a:t>
            </a:fld>
            <a:endParaRPr lang="en-US"/>
          </a:p>
        </p:txBody>
      </p:sp>
    </p:spTree>
    <p:extLst>
      <p:ext uri="{BB962C8B-B14F-4D97-AF65-F5344CB8AC3E}">
        <p14:creationId xmlns:p14="http://schemas.microsoft.com/office/powerpoint/2010/main" val="1746788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18</a:t>
            </a:fld>
            <a:endParaRPr lang="en-US"/>
          </a:p>
        </p:txBody>
      </p:sp>
    </p:spTree>
    <p:extLst>
      <p:ext uri="{BB962C8B-B14F-4D97-AF65-F5344CB8AC3E}">
        <p14:creationId xmlns:p14="http://schemas.microsoft.com/office/powerpoint/2010/main" val="2152664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19</a:t>
            </a:fld>
            <a:endParaRPr lang="en-US"/>
          </a:p>
        </p:txBody>
      </p:sp>
    </p:spTree>
    <p:extLst>
      <p:ext uri="{BB962C8B-B14F-4D97-AF65-F5344CB8AC3E}">
        <p14:creationId xmlns:p14="http://schemas.microsoft.com/office/powerpoint/2010/main" val="1068557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20</a:t>
            </a:fld>
            <a:endParaRPr lang="en-US"/>
          </a:p>
        </p:txBody>
      </p:sp>
    </p:spTree>
    <p:extLst>
      <p:ext uri="{BB962C8B-B14F-4D97-AF65-F5344CB8AC3E}">
        <p14:creationId xmlns:p14="http://schemas.microsoft.com/office/powerpoint/2010/main" val="4087935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21</a:t>
            </a:fld>
            <a:endParaRPr lang="en-US"/>
          </a:p>
        </p:txBody>
      </p:sp>
    </p:spTree>
    <p:extLst>
      <p:ext uri="{BB962C8B-B14F-4D97-AF65-F5344CB8AC3E}">
        <p14:creationId xmlns:p14="http://schemas.microsoft.com/office/powerpoint/2010/main" val="2549038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22</a:t>
            </a:fld>
            <a:endParaRPr lang="en-US"/>
          </a:p>
        </p:txBody>
      </p:sp>
    </p:spTree>
    <p:extLst>
      <p:ext uri="{BB962C8B-B14F-4D97-AF65-F5344CB8AC3E}">
        <p14:creationId xmlns:p14="http://schemas.microsoft.com/office/powerpoint/2010/main" val="1291320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23</a:t>
            </a:fld>
            <a:endParaRPr lang="en-US"/>
          </a:p>
        </p:txBody>
      </p:sp>
    </p:spTree>
    <p:extLst>
      <p:ext uri="{BB962C8B-B14F-4D97-AF65-F5344CB8AC3E}">
        <p14:creationId xmlns:p14="http://schemas.microsoft.com/office/powerpoint/2010/main" val="439123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24</a:t>
            </a:fld>
            <a:endParaRPr lang="en-US"/>
          </a:p>
        </p:txBody>
      </p:sp>
    </p:spTree>
    <p:extLst>
      <p:ext uri="{BB962C8B-B14F-4D97-AF65-F5344CB8AC3E}">
        <p14:creationId xmlns:p14="http://schemas.microsoft.com/office/powerpoint/2010/main" val="42612983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25</a:t>
            </a:fld>
            <a:endParaRPr lang="en-US"/>
          </a:p>
        </p:txBody>
      </p:sp>
    </p:spTree>
    <p:extLst>
      <p:ext uri="{BB962C8B-B14F-4D97-AF65-F5344CB8AC3E}">
        <p14:creationId xmlns:p14="http://schemas.microsoft.com/office/powerpoint/2010/main" val="4273688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26</a:t>
            </a:fld>
            <a:endParaRPr lang="en-US"/>
          </a:p>
        </p:txBody>
      </p:sp>
    </p:spTree>
    <p:extLst>
      <p:ext uri="{BB962C8B-B14F-4D97-AF65-F5344CB8AC3E}">
        <p14:creationId xmlns:p14="http://schemas.microsoft.com/office/powerpoint/2010/main" val="15307853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27</a:t>
            </a:fld>
            <a:endParaRPr lang="en-US"/>
          </a:p>
        </p:txBody>
      </p:sp>
    </p:spTree>
    <p:extLst>
      <p:ext uri="{BB962C8B-B14F-4D97-AF65-F5344CB8AC3E}">
        <p14:creationId xmlns:p14="http://schemas.microsoft.com/office/powerpoint/2010/main" val="894615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28</a:t>
            </a:fld>
            <a:endParaRPr lang="en-US"/>
          </a:p>
        </p:txBody>
      </p:sp>
    </p:spTree>
    <p:extLst>
      <p:ext uri="{BB962C8B-B14F-4D97-AF65-F5344CB8AC3E}">
        <p14:creationId xmlns:p14="http://schemas.microsoft.com/office/powerpoint/2010/main" val="2105928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29</a:t>
            </a:fld>
            <a:endParaRPr lang="en-US"/>
          </a:p>
        </p:txBody>
      </p:sp>
    </p:spTree>
    <p:extLst>
      <p:ext uri="{BB962C8B-B14F-4D97-AF65-F5344CB8AC3E}">
        <p14:creationId xmlns:p14="http://schemas.microsoft.com/office/powerpoint/2010/main" val="15423620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30</a:t>
            </a:fld>
            <a:endParaRPr lang="en-US"/>
          </a:p>
        </p:txBody>
      </p:sp>
    </p:spTree>
    <p:extLst>
      <p:ext uri="{BB962C8B-B14F-4D97-AF65-F5344CB8AC3E}">
        <p14:creationId xmlns:p14="http://schemas.microsoft.com/office/powerpoint/2010/main" val="32294173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31</a:t>
            </a:fld>
            <a:endParaRPr lang="en-US"/>
          </a:p>
        </p:txBody>
      </p:sp>
    </p:spTree>
    <p:extLst>
      <p:ext uri="{BB962C8B-B14F-4D97-AF65-F5344CB8AC3E}">
        <p14:creationId xmlns:p14="http://schemas.microsoft.com/office/powerpoint/2010/main" val="27179898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32</a:t>
            </a:fld>
            <a:endParaRPr lang="en-US"/>
          </a:p>
        </p:txBody>
      </p:sp>
    </p:spTree>
    <p:extLst>
      <p:ext uri="{BB962C8B-B14F-4D97-AF65-F5344CB8AC3E}">
        <p14:creationId xmlns:p14="http://schemas.microsoft.com/office/powerpoint/2010/main" val="22156172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33</a:t>
            </a:fld>
            <a:endParaRPr lang="en-US"/>
          </a:p>
        </p:txBody>
      </p:sp>
    </p:spTree>
    <p:extLst>
      <p:ext uri="{BB962C8B-B14F-4D97-AF65-F5344CB8AC3E}">
        <p14:creationId xmlns:p14="http://schemas.microsoft.com/office/powerpoint/2010/main" val="2861470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34</a:t>
            </a:fld>
            <a:endParaRPr lang="en-US"/>
          </a:p>
        </p:txBody>
      </p:sp>
    </p:spTree>
    <p:extLst>
      <p:ext uri="{BB962C8B-B14F-4D97-AF65-F5344CB8AC3E}">
        <p14:creationId xmlns:p14="http://schemas.microsoft.com/office/powerpoint/2010/main" val="7681927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35</a:t>
            </a:fld>
            <a:endParaRPr lang="en-US"/>
          </a:p>
        </p:txBody>
      </p:sp>
    </p:spTree>
    <p:extLst>
      <p:ext uri="{BB962C8B-B14F-4D97-AF65-F5344CB8AC3E}">
        <p14:creationId xmlns:p14="http://schemas.microsoft.com/office/powerpoint/2010/main" val="7681927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36</a:t>
            </a:fld>
            <a:endParaRPr lang="en-US"/>
          </a:p>
        </p:txBody>
      </p:sp>
    </p:spTree>
    <p:extLst>
      <p:ext uri="{BB962C8B-B14F-4D97-AF65-F5344CB8AC3E}">
        <p14:creationId xmlns:p14="http://schemas.microsoft.com/office/powerpoint/2010/main" val="7246811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37</a:t>
            </a:fld>
            <a:endParaRPr lang="en-US"/>
          </a:p>
        </p:txBody>
      </p:sp>
    </p:spTree>
    <p:extLst>
      <p:ext uri="{BB962C8B-B14F-4D97-AF65-F5344CB8AC3E}">
        <p14:creationId xmlns:p14="http://schemas.microsoft.com/office/powerpoint/2010/main" val="3912982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38</a:t>
            </a:fld>
            <a:endParaRPr lang="en-US"/>
          </a:p>
        </p:txBody>
      </p:sp>
    </p:spTree>
    <p:extLst>
      <p:ext uri="{BB962C8B-B14F-4D97-AF65-F5344CB8AC3E}">
        <p14:creationId xmlns:p14="http://schemas.microsoft.com/office/powerpoint/2010/main" val="458134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39</a:t>
            </a:fld>
            <a:endParaRPr lang="en-US"/>
          </a:p>
        </p:txBody>
      </p:sp>
    </p:spTree>
    <p:extLst>
      <p:ext uri="{BB962C8B-B14F-4D97-AF65-F5344CB8AC3E}">
        <p14:creationId xmlns:p14="http://schemas.microsoft.com/office/powerpoint/2010/main" val="29339440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40</a:t>
            </a:fld>
            <a:endParaRPr lang="en-US"/>
          </a:p>
        </p:txBody>
      </p:sp>
    </p:spTree>
    <p:extLst>
      <p:ext uri="{BB962C8B-B14F-4D97-AF65-F5344CB8AC3E}">
        <p14:creationId xmlns:p14="http://schemas.microsoft.com/office/powerpoint/2010/main" val="21585652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41</a:t>
            </a:fld>
            <a:endParaRPr lang="en-US"/>
          </a:p>
        </p:txBody>
      </p:sp>
    </p:spTree>
    <p:extLst>
      <p:ext uri="{BB962C8B-B14F-4D97-AF65-F5344CB8AC3E}">
        <p14:creationId xmlns:p14="http://schemas.microsoft.com/office/powerpoint/2010/main" val="29257289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42</a:t>
            </a:fld>
            <a:endParaRPr lang="en-US"/>
          </a:p>
        </p:txBody>
      </p:sp>
    </p:spTree>
    <p:extLst>
      <p:ext uri="{BB962C8B-B14F-4D97-AF65-F5344CB8AC3E}">
        <p14:creationId xmlns:p14="http://schemas.microsoft.com/office/powerpoint/2010/main" val="35164969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43</a:t>
            </a:fld>
            <a:endParaRPr lang="en-US"/>
          </a:p>
        </p:txBody>
      </p:sp>
    </p:spTree>
    <p:extLst>
      <p:ext uri="{BB962C8B-B14F-4D97-AF65-F5344CB8AC3E}">
        <p14:creationId xmlns:p14="http://schemas.microsoft.com/office/powerpoint/2010/main" val="33221987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44</a:t>
            </a:fld>
            <a:endParaRPr lang="en-US"/>
          </a:p>
        </p:txBody>
      </p:sp>
    </p:spTree>
    <p:extLst>
      <p:ext uri="{BB962C8B-B14F-4D97-AF65-F5344CB8AC3E}">
        <p14:creationId xmlns:p14="http://schemas.microsoft.com/office/powerpoint/2010/main" val="33221987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45</a:t>
            </a:fld>
            <a:endParaRPr lang="en-US"/>
          </a:p>
        </p:txBody>
      </p:sp>
    </p:spTree>
    <p:extLst>
      <p:ext uri="{BB962C8B-B14F-4D97-AF65-F5344CB8AC3E}">
        <p14:creationId xmlns:p14="http://schemas.microsoft.com/office/powerpoint/2010/main" val="27501265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46</a:t>
            </a:fld>
            <a:endParaRPr lang="en-US"/>
          </a:p>
        </p:txBody>
      </p:sp>
    </p:spTree>
    <p:extLst>
      <p:ext uri="{BB962C8B-B14F-4D97-AF65-F5344CB8AC3E}">
        <p14:creationId xmlns:p14="http://schemas.microsoft.com/office/powerpoint/2010/main" val="9986829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47</a:t>
            </a:fld>
            <a:endParaRPr lang="en-US"/>
          </a:p>
        </p:txBody>
      </p:sp>
    </p:spTree>
    <p:extLst>
      <p:ext uri="{BB962C8B-B14F-4D97-AF65-F5344CB8AC3E}">
        <p14:creationId xmlns:p14="http://schemas.microsoft.com/office/powerpoint/2010/main" val="18458882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48</a:t>
            </a:fld>
            <a:endParaRPr lang="en-US"/>
          </a:p>
        </p:txBody>
      </p:sp>
    </p:spTree>
    <p:extLst>
      <p:ext uri="{BB962C8B-B14F-4D97-AF65-F5344CB8AC3E}">
        <p14:creationId xmlns:p14="http://schemas.microsoft.com/office/powerpoint/2010/main" val="7314275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49</a:t>
            </a:fld>
            <a:endParaRPr lang="en-US"/>
          </a:p>
        </p:txBody>
      </p:sp>
    </p:spTree>
    <p:extLst>
      <p:ext uri="{BB962C8B-B14F-4D97-AF65-F5344CB8AC3E}">
        <p14:creationId xmlns:p14="http://schemas.microsoft.com/office/powerpoint/2010/main" val="27906004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50</a:t>
            </a:fld>
            <a:endParaRPr lang="en-US"/>
          </a:p>
        </p:txBody>
      </p:sp>
    </p:spTree>
    <p:extLst>
      <p:ext uri="{BB962C8B-B14F-4D97-AF65-F5344CB8AC3E}">
        <p14:creationId xmlns:p14="http://schemas.microsoft.com/office/powerpoint/2010/main" val="2442768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51</a:t>
            </a:fld>
            <a:endParaRPr lang="en-US"/>
          </a:p>
        </p:txBody>
      </p:sp>
    </p:spTree>
    <p:extLst>
      <p:ext uri="{BB962C8B-B14F-4D97-AF65-F5344CB8AC3E}">
        <p14:creationId xmlns:p14="http://schemas.microsoft.com/office/powerpoint/2010/main" val="16815993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52</a:t>
            </a:fld>
            <a:endParaRPr lang="en-US"/>
          </a:p>
        </p:txBody>
      </p:sp>
    </p:spTree>
    <p:extLst>
      <p:ext uri="{BB962C8B-B14F-4D97-AF65-F5344CB8AC3E}">
        <p14:creationId xmlns:p14="http://schemas.microsoft.com/office/powerpoint/2010/main" val="12562937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53</a:t>
            </a:fld>
            <a:endParaRPr lang="en-US"/>
          </a:p>
        </p:txBody>
      </p:sp>
    </p:spTree>
    <p:extLst>
      <p:ext uri="{BB962C8B-B14F-4D97-AF65-F5344CB8AC3E}">
        <p14:creationId xmlns:p14="http://schemas.microsoft.com/office/powerpoint/2010/main" val="21724168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54</a:t>
            </a:fld>
            <a:endParaRPr lang="en-US"/>
          </a:p>
        </p:txBody>
      </p:sp>
    </p:spTree>
    <p:extLst>
      <p:ext uri="{BB962C8B-B14F-4D97-AF65-F5344CB8AC3E}">
        <p14:creationId xmlns:p14="http://schemas.microsoft.com/office/powerpoint/2010/main" val="21724168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55</a:t>
            </a:fld>
            <a:endParaRPr lang="en-US"/>
          </a:p>
        </p:txBody>
      </p:sp>
    </p:spTree>
    <p:extLst>
      <p:ext uri="{BB962C8B-B14F-4D97-AF65-F5344CB8AC3E}">
        <p14:creationId xmlns:p14="http://schemas.microsoft.com/office/powerpoint/2010/main" val="35351211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56</a:t>
            </a:fld>
            <a:endParaRPr lang="en-US"/>
          </a:p>
        </p:txBody>
      </p:sp>
    </p:spTree>
    <p:extLst>
      <p:ext uri="{BB962C8B-B14F-4D97-AF65-F5344CB8AC3E}">
        <p14:creationId xmlns:p14="http://schemas.microsoft.com/office/powerpoint/2010/main" val="5173835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57</a:t>
            </a:fld>
            <a:endParaRPr lang="en-US"/>
          </a:p>
        </p:txBody>
      </p:sp>
    </p:spTree>
    <p:extLst>
      <p:ext uri="{BB962C8B-B14F-4D97-AF65-F5344CB8AC3E}">
        <p14:creationId xmlns:p14="http://schemas.microsoft.com/office/powerpoint/2010/main" val="26855044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58</a:t>
            </a:fld>
            <a:endParaRPr lang="en-US"/>
          </a:p>
        </p:txBody>
      </p:sp>
    </p:spTree>
    <p:extLst>
      <p:ext uri="{BB962C8B-B14F-4D97-AF65-F5344CB8AC3E}">
        <p14:creationId xmlns:p14="http://schemas.microsoft.com/office/powerpoint/2010/main" val="18656793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59</a:t>
            </a:fld>
            <a:endParaRPr lang="en-US"/>
          </a:p>
        </p:txBody>
      </p:sp>
    </p:spTree>
    <p:extLst>
      <p:ext uri="{BB962C8B-B14F-4D97-AF65-F5344CB8AC3E}">
        <p14:creationId xmlns:p14="http://schemas.microsoft.com/office/powerpoint/2010/main" val="39986957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60</a:t>
            </a:fld>
            <a:endParaRPr lang="en-US"/>
          </a:p>
        </p:txBody>
      </p:sp>
    </p:spTree>
    <p:extLst>
      <p:ext uri="{BB962C8B-B14F-4D97-AF65-F5344CB8AC3E}">
        <p14:creationId xmlns:p14="http://schemas.microsoft.com/office/powerpoint/2010/main" val="8163371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61</a:t>
            </a:fld>
            <a:endParaRPr lang="en-US"/>
          </a:p>
        </p:txBody>
      </p:sp>
    </p:spTree>
    <p:extLst>
      <p:ext uri="{BB962C8B-B14F-4D97-AF65-F5344CB8AC3E}">
        <p14:creationId xmlns:p14="http://schemas.microsoft.com/office/powerpoint/2010/main" val="6861038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62</a:t>
            </a:fld>
            <a:endParaRPr lang="en-US"/>
          </a:p>
        </p:txBody>
      </p:sp>
    </p:spTree>
    <p:extLst>
      <p:ext uri="{BB962C8B-B14F-4D97-AF65-F5344CB8AC3E}">
        <p14:creationId xmlns:p14="http://schemas.microsoft.com/office/powerpoint/2010/main" val="26169462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63</a:t>
            </a:fld>
            <a:endParaRPr lang="en-US"/>
          </a:p>
        </p:txBody>
      </p:sp>
    </p:spTree>
    <p:extLst>
      <p:ext uri="{BB962C8B-B14F-4D97-AF65-F5344CB8AC3E}">
        <p14:creationId xmlns:p14="http://schemas.microsoft.com/office/powerpoint/2010/main" val="24943356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64</a:t>
            </a:fld>
            <a:endParaRPr lang="en-US"/>
          </a:p>
        </p:txBody>
      </p:sp>
    </p:spTree>
    <p:extLst>
      <p:ext uri="{BB962C8B-B14F-4D97-AF65-F5344CB8AC3E}">
        <p14:creationId xmlns:p14="http://schemas.microsoft.com/office/powerpoint/2010/main" val="24943356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66</a:t>
            </a:fld>
            <a:endParaRPr lang="en-US"/>
          </a:p>
        </p:txBody>
      </p:sp>
    </p:spTree>
    <p:extLst>
      <p:ext uri="{BB962C8B-B14F-4D97-AF65-F5344CB8AC3E}">
        <p14:creationId xmlns:p14="http://schemas.microsoft.com/office/powerpoint/2010/main" val="12757844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67</a:t>
            </a:fld>
            <a:endParaRPr lang="en-US"/>
          </a:p>
        </p:txBody>
      </p:sp>
    </p:spTree>
    <p:extLst>
      <p:ext uri="{BB962C8B-B14F-4D97-AF65-F5344CB8AC3E}">
        <p14:creationId xmlns:p14="http://schemas.microsoft.com/office/powerpoint/2010/main" val="11891215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68</a:t>
            </a:fld>
            <a:endParaRPr lang="en-US"/>
          </a:p>
        </p:txBody>
      </p:sp>
    </p:spTree>
    <p:extLst>
      <p:ext uri="{BB962C8B-B14F-4D97-AF65-F5344CB8AC3E}">
        <p14:creationId xmlns:p14="http://schemas.microsoft.com/office/powerpoint/2010/main" val="13270932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69</a:t>
            </a:fld>
            <a:endParaRPr lang="en-US"/>
          </a:p>
        </p:txBody>
      </p:sp>
    </p:spTree>
    <p:extLst>
      <p:ext uri="{BB962C8B-B14F-4D97-AF65-F5344CB8AC3E}">
        <p14:creationId xmlns:p14="http://schemas.microsoft.com/office/powerpoint/2010/main" val="41232907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70</a:t>
            </a:fld>
            <a:endParaRPr lang="en-US"/>
          </a:p>
        </p:txBody>
      </p:sp>
    </p:spTree>
    <p:extLst>
      <p:ext uri="{BB962C8B-B14F-4D97-AF65-F5344CB8AC3E}">
        <p14:creationId xmlns:p14="http://schemas.microsoft.com/office/powerpoint/2010/main" val="40663458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71</a:t>
            </a:fld>
            <a:endParaRPr lang="en-US"/>
          </a:p>
        </p:txBody>
      </p:sp>
    </p:spTree>
    <p:extLst>
      <p:ext uri="{BB962C8B-B14F-4D97-AF65-F5344CB8AC3E}">
        <p14:creationId xmlns:p14="http://schemas.microsoft.com/office/powerpoint/2010/main" val="31252803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72</a:t>
            </a:fld>
            <a:endParaRPr lang="en-US"/>
          </a:p>
        </p:txBody>
      </p:sp>
    </p:spTree>
    <p:extLst>
      <p:ext uri="{BB962C8B-B14F-4D97-AF65-F5344CB8AC3E}">
        <p14:creationId xmlns:p14="http://schemas.microsoft.com/office/powerpoint/2010/main" val="12610482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73</a:t>
            </a:fld>
            <a:endParaRPr lang="en-US"/>
          </a:p>
        </p:txBody>
      </p:sp>
    </p:spTree>
    <p:extLst>
      <p:ext uri="{BB962C8B-B14F-4D97-AF65-F5344CB8AC3E}">
        <p14:creationId xmlns:p14="http://schemas.microsoft.com/office/powerpoint/2010/main" val="5988488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74</a:t>
            </a:fld>
            <a:endParaRPr lang="en-US"/>
          </a:p>
        </p:txBody>
      </p:sp>
    </p:spTree>
    <p:extLst>
      <p:ext uri="{BB962C8B-B14F-4D97-AF65-F5344CB8AC3E}">
        <p14:creationId xmlns:p14="http://schemas.microsoft.com/office/powerpoint/2010/main" val="13420325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75</a:t>
            </a:fld>
            <a:endParaRPr lang="en-US"/>
          </a:p>
        </p:txBody>
      </p:sp>
    </p:spTree>
    <p:extLst>
      <p:ext uri="{BB962C8B-B14F-4D97-AF65-F5344CB8AC3E}">
        <p14:creationId xmlns:p14="http://schemas.microsoft.com/office/powerpoint/2010/main" val="13420325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76</a:t>
            </a:fld>
            <a:endParaRPr lang="en-US"/>
          </a:p>
        </p:txBody>
      </p:sp>
    </p:spTree>
    <p:extLst>
      <p:ext uri="{BB962C8B-B14F-4D97-AF65-F5344CB8AC3E}">
        <p14:creationId xmlns:p14="http://schemas.microsoft.com/office/powerpoint/2010/main" val="216148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81B09-A1ED-A451-8F40-39F76B0462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1C82E2-94F7-C6E9-7ADD-A8AF1366B0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BDEBB6-EE64-EF64-6DA3-902AACAE86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82E0E5-07FA-6F4E-34B1-71A627407F1A}"/>
              </a:ext>
            </a:extLst>
          </p:cNvPr>
          <p:cNvSpPr>
            <a:spLocks noGrp="1"/>
          </p:cNvSpPr>
          <p:nvPr>
            <p:ph type="sldNum" sz="quarter" idx="10"/>
          </p:nvPr>
        </p:nvSpPr>
        <p:spPr/>
        <p:txBody>
          <a:bodyPr/>
          <a:lstStyle/>
          <a:p>
            <a:fld id="{589D983F-8A87-4E75-BD5D-0AD3A28B176B}" type="slidenum">
              <a:rPr lang="en-US" smtClean="0"/>
              <a:t>77</a:t>
            </a:fld>
            <a:endParaRPr lang="en-US"/>
          </a:p>
        </p:txBody>
      </p:sp>
    </p:spTree>
    <p:extLst>
      <p:ext uri="{BB962C8B-B14F-4D97-AF65-F5344CB8AC3E}">
        <p14:creationId xmlns:p14="http://schemas.microsoft.com/office/powerpoint/2010/main" val="13101337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82A05-AA03-8F15-9D7B-B86DA071C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C8A177-4803-CC90-B32D-DE7FE0ABA3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243FC8-7A4A-FD0E-8846-8483C048E0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CE9A77-3899-8FCD-D64C-18F2EA7A39E5}"/>
              </a:ext>
            </a:extLst>
          </p:cNvPr>
          <p:cNvSpPr>
            <a:spLocks noGrp="1"/>
          </p:cNvSpPr>
          <p:nvPr>
            <p:ph type="sldNum" sz="quarter" idx="10"/>
          </p:nvPr>
        </p:nvSpPr>
        <p:spPr/>
        <p:txBody>
          <a:bodyPr/>
          <a:lstStyle/>
          <a:p>
            <a:fld id="{589D983F-8A87-4E75-BD5D-0AD3A28B176B}" type="slidenum">
              <a:rPr lang="en-US" smtClean="0"/>
              <a:t>78</a:t>
            </a:fld>
            <a:endParaRPr lang="en-US"/>
          </a:p>
        </p:txBody>
      </p:sp>
    </p:spTree>
    <p:extLst>
      <p:ext uri="{BB962C8B-B14F-4D97-AF65-F5344CB8AC3E}">
        <p14:creationId xmlns:p14="http://schemas.microsoft.com/office/powerpoint/2010/main" val="22970802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AB2BF-AAE4-9109-7940-AB2FD9F68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DE3C15-6E62-29FE-B023-603AB01C9E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4C62A-9028-E723-74AA-D5481754EF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F86A4B-9062-E55C-7577-24851CAC82F6}"/>
              </a:ext>
            </a:extLst>
          </p:cNvPr>
          <p:cNvSpPr>
            <a:spLocks noGrp="1"/>
          </p:cNvSpPr>
          <p:nvPr>
            <p:ph type="sldNum" sz="quarter" idx="10"/>
          </p:nvPr>
        </p:nvSpPr>
        <p:spPr/>
        <p:txBody>
          <a:bodyPr/>
          <a:lstStyle/>
          <a:p>
            <a:fld id="{589D983F-8A87-4E75-BD5D-0AD3A28B176B}" type="slidenum">
              <a:rPr lang="en-US" smtClean="0"/>
              <a:t>79</a:t>
            </a:fld>
            <a:endParaRPr lang="en-US"/>
          </a:p>
        </p:txBody>
      </p:sp>
    </p:spTree>
    <p:extLst>
      <p:ext uri="{BB962C8B-B14F-4D97-AF65-F5344CB8AC3E}">
        <p14:creationId xmlns:p14="http://schemas.microsoft.com/office/powerpoint/2010/main" val="19260627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BDACA-4E57-06AD-A0EB-D6D9E5899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06081-8AE6-3712-1EDA-A00A65C92C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0551E0-CB7A-BE1A-4D3E-FB2AEE991D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97818A-2291-314D-5D0A-0BAB3B0AC2A4}"/>
              </a:ext>
            </a:extLst>
          </p:cNvPr>
          <p:cNvSpPr>
            <a:spLocks noGrp="1"/>
          </p:cNvSpPr>
          <p:nvPr>
            <p:ph type="sldNum" sz="quarter" idx="10"/>
          </p:nvPr>
        </p:nvSpPr>
        <p:spPr/>
        <p:txBody>
          <a:bodyPr/>
          <a:lstStyle/>
          <a:p>
            <a:fld id="{589D983F-8A87-4E75-BD5D-0AD3A28B176B}" type="slidenum">
              <a:rPr lang="en-US" smtClean="0"/>
              <a:t>80</a:t>
            </a:fld>
            <a:endParaRPr lang="en-US"/>
          </a:p>
        </p:txBody>
      </p:sp>
    </p:spTree>
    <p:extLst>
      <p:ext uri="{BB962C8B-B14F-4D97-AF65-F5344CB8AC3E}">
        <p14:creationId xmlns:p14="http://schemas.microsoft.com/office/powerpoint/2010/main" val="3663392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BE487-B86E-C4AD-4BB7-927CFF725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B2230-F8BD-A0DA-5DC9-54D9DBFB81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AD2B8D-E3AB-3293-D0EA-CB25C3BAC7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2F0F6C-C389-3E26-CC8C-1E709AF3B055}"/>
              </a:ext>
            </a:extLst>
          </p:cNvPr>
          <p:cNvSpPr>
            <a:spLocks noGrp="1"/>
          </p:cNvSpPr>
          <p:nvPr>
            <p:ph type="sldNum" sz="quarter" idx="10"/>
          </p:nvPr>
        </p:nvSpPr>
        <p:spPr/>
        <p:txBody>
          <a:bodyPr/>
          <a:lstStyle/>
          <a:p>
            <a:fld id="{589D983F-8A87-4E75-BD5D-0AD3A28B176B}" type="slidenum">
              <a:rPr lang="en-US" smtClean="0"/>
              <a:t>81</a:t>
            </a:fld>
            <a:endParaRPr lang="en-US"/>
          </a:p>
        </p:txBody>
      </p:sp>
    </p:spTree>
    <p:extLst>
      <p:ext uri="{BB962C8B-B14F-4D97-AF65-F5344CB8AC3E}">
        <p14:creationId xmlns:p14="http://schemas.microsoft.com/office/powerpoint/2010/main" val="40425991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2D469-B0C2-5028-8EB4-E07DD8FD34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7BA471-5EB6-3E24-3F7B-A8C57863E1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C14004-D4C6-A277-FEC5-615E2BFD50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C484B7-6928-8B3A-FDDD-1D8570C3D927}"/>
              </a:ext>
            </a:extLst>
          </p:cNvPr>
          <p:cNvSpPr>
            <a:spLocks noGrp="1"/>
          </p:cNvSpPr>
          <p:nvPr>
            <p:ph type="sldNum" sz="quarter" idx="10"/>
          </p:nvPr>
        </p:nvSpPr>
        <p:spPr/>
        <p:txBody>
          <a:bodyPr/>
          <a:lstStyle/>
          <a:p>
            <a:fld id="{589D983F-8A87-4E75-BD5D-0AD3A28B176B}" type="slidenum">
              <a:rPr lang="en-US" smtClean="0"/>
              <a:t>82</a:t>
            </a:fld>
            <a:endParaRPr lang="en-US"/>
          </a:p>
        </p:txBody>
      </p:sp>
    </p:spTree>
    <p:extLst>
      <p:ext uri="{BB962C8B-B14F-4D97-AF65-F5344CB8AC3E}">
        <p14:creationId xmlns:p14="http://schemas.microsoft.com/office/powerpoint/2010/main" val="12319425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B6B81-A677-1C29-5E94-73A5051A7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9E3AAA-D585-9BB4-DE43-CD178A63C4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538C1A-F125-4FB4-314C-BAD6038D66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AEEB6D-132C-3F62-7BEE-532A38E79714}"/>
              </a:ext>
            </a:extLst>
          </p:cNvPr>
          <p:cNvSpPr>
            <a:spLocks noGrp="1"/>
          </p:cNvSpPr>
          <p:nvPr>
            <p:ph type="sldNum" sz="quarter" idx="10"/>
          </p:nvPr>
        </p:nvSpPr>
        <p:spPr/>
        <p:txBody>
          <a:bodyPr/>
          <a:lstStyle/>
          <a:p>
            <a:fld id="{589D983F-8A87-4E75-BD5D-0AD3A28B176B}" type="slidenum">
              <a:rPr lang="en-US" smtClean="0"/>
              <a:t>83</a:t>
            </a:fld>
            <a:endParaRPr lang="en-US"/>
          </a:p>
        </p:txBody>
      </p:sp>
    </p:spTree>
    <p:extLst>
      <p:ext uri="{BB962C8B-B14F-4D97-AF65-F5344CB8AC3E}">
        <p14:creationId xmlns:p14="http://schemas.microsoft.com/office/powerpoint/2010/main" val="5069270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C0345-C946-A883-3B9A-1F4344DBE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08066-F51D-1A7B-5B7F-CA4CAD04E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66C9F-0CAD-F85E-599E-64F8C4F4EC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FB108E-0D34-EE27-7682-D7B6E6AE44A6}"/>
              </a:ext>
            </a:extLst>
          </p:cNvPr>
          <p:cNvSpPr>
            <a:spLocks noGrp="1"/>
          </p:cNvSpPr>
          <p:nvPr>
            <p:ph type="sldNum" sz="quarter" idx="10"/>
          </p:nvPr>
        </p:nvSpPr>
        <p:spPr/>
        <p:txBody>
          <a:bodyPr/>
          <a:lstStyle/>
          <a:p>
            <a:fld id="{589D983F-8A87-4E75-BD5D-0AD3A28B176B}" type="slidenum">
              <a:rPr lang="en-US" smtClean="0"/>
              <a:t>84</a:t>
            </a:fld>
            <a:endParaRPr lang="en-US"/>
          </a:p>
        </p:txBody>
      </p:sp>
    </p:spTree>
    <p:extLst>
      <p:ext uri="{BB962C8B-B14F-4D97-AF65-F5344CB8AC3E}">
        <p14:creationId xmlns:p14="http://schemas.microsoft.com/office/powerpoint/2010/main" val="36882960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9E0DB-7B3A-D053-4BCE-0B9A7B50D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8A5E83-410F-1A9F-FADB-304ED73BE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4FA5D-B8C7-35CC-59C3-AF839CF262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B483E7-3282-5EE0-61C0-01BA9AFCACA3}"/>
              </a:ext>
            </a:extLst>
          </p:cNvPr>
          <p:cNvSpPr>
            <a:spLocks noGrp="1"/>
          </p:cNvSpPr>
          <p:nvPr>
            <p:ph type="sldNum" sz="quarter" idx="10"/>
          </p:nvPr>
        </p:nvSpPr>
        <p:spPr/>
        <p:txBody>
          <a:bodyPr/>
          <a:lstStyle/>
          <a:p>
            <a:fld id="{589D983F-8A87-4E75-BD5D-0AD3A28B176B}" type="slidenum">
              <a:rPr lang="en-US" smtClean="0"/>
              <a:t>85</a:t>
            </a:fld>
            <a:endParaRPr lang="en-US"/>
          </a:p>
        </p:txBody>
      </p:sp>
    </p:spTree>
    <p:extLst>
      <p:ext uri="{BB962C8B-B14F-4D97-AF65-F5344CB8AC3E}">
        <p14:creationId xmlns:p14="http://schemas.microsoft.com/office/powerpoint/2010/main" val="3892378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86</a:t>
            </a:fld>
            <a:endParaRPr lang="en-US"/>
          </a:p>
        </p:txBody>
      </p:sp>
    </p:spTree>
    <p:extLst>
      <p:ext uri="{BB962C8B-B14F-4D97-AF65-F5344CB8AC3E}">
        <p14:creationId xmlns:p14="http://schemas.microsoft.com/office/powerpoint/2010/main" val="27421953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87</a:t>
            </a:fld>
            <a:endParaRPr lang="en-US"/>
          </a:p>
        </p:txBody>
      </p:sp>
    </p:spTree>
    <p:extLst>
      <p:ext uri="{BB962C8B-B14F-4D97-AF65-F5344CB8AC3E}">
        <p14:creationId xmlns:p14="http://schemas.microsoft.com/office/powerpoint/2010/main" val="8447463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88</a:t>
            </a:fld>
            <a:endParaRPr lang="en-US"/>
          </a:p>
        </p:txBody>
      </p:sp>
    </p:spTree>
    <p:extLst>
      <p:ext uri="{BB962C8B-B14F-4D97-AF65-F5344CB8AC3E}">
        <p14:creationId xmlns:p14="http://schemas.microsoft.com/office/powerpoint/2010/main" val="159249037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89</a:t>
            </a:fld>
            <a:endParaRPr lang="en-US"/>
          </a:p>
        </p:txBody>
      </p:sp>
    </p:spTree>
    <p:extLst>
      <p:ext uri="{BB962C8B-B14F-4D97-AF65-F5344CB8AC3E}">
        <p14:creationId xmlns:p14="http://schemas.microsoft.com/office/powerpoint/2010/main" val="42108239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90</a:t>
            </a:fld>
            <a:endParaRPr lang="en-US"/>
          </a:p>
        </p:txBody>
      </p:sp>
    </p:spTree>
    <p:extLst>
      <p:ext uri="{BB962C8B-B14F-4D97-AF65-F5344CB8AC3E}">
        <p14:creationId xmlns:p14="http://schemas.microsoft.com/office/powerpoint/2010/main" val="39714851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91</a:t>
            </a:fld>
            <a:endParaRPr lang="en-US"/>
          </a:p>
        </p:txBody>
      </p:sp>
    </p:spTree>
    <p:extLst>
      <p:ext uri="{BB962C8B-B14F-4D97-AF65-F5344CB8AC3E}">
        <p14:creationId xmlns:p14="http://schemas.microsoft.com/office/powerpoint/2010/main" val="344327650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92</a:t>
            </a:fld>
            <a:endParaRPr lang="en-US"/>
          </a:p>
        </p:txBody>
      </p:sp>
    </p:spTree>
    <p:extLst>
      <p:ext uri="{BB962C8B-B14F-4D97-AF65-F5344CB8AC3E}">
        <p14:creationId xmlns:p14="http://schemas.microsoft.com/office/powerpoint/2010/main" val="187422648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93</a:t>
            </a:fld>
            <a:endParaRPr lang="en-US"/>
          </a:p>
        </p:txBody>
      </p:sp>
    </p:spTree>
    <p:extLst>
      <p:ext uri="{BB962C8B-B14F-4D97-AF65-F5344CB8AC3E}">
        <p14:creationId xmlns:p14="http://schemas.microsoft.com/office/powerpoint/2010/main" val="35311305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94</a:t>
            </a:fld>
            <a:endParaRPr lang="en-US"/>
          </a:p>
        </p:txBody>
      </p:sp>
    </p:spTree>
    <p:extLst>
      <p:ext uri="{BB962C8B-B14F-4D97-AF65-F5344CB8AC3E}">
        <p14:creationId xmlns:p14="http://schemas.microsoft.com/office/powerpoint/2010/main" val="405795576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95</a:t>
            </a:fld>
            <a:endParaRPr lang="en-US"/>
          </a:p>
        </p:txBody>
      </p:sp>
    </p:spTree>
    <p:extLst>
      <p:ext uri="{BB962C8B-B14F-4D97-AF65-F5344CB8AC3E}">
        <p14:creationId xmlns:p14="http://schemas.microsoft.com/office/powerpoint/2010/main" val="21800479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96</a:t>
            </a:fld>
            <a:endParaRPr lang="en-US"/>
          </a:p>
        </p:txBody>
      </p:sp>
    </p:spTree>
    <p:extLst>
      <p:ext uri="{BB962C8B-B14F-4D97-AF65-F5344CB8AC3E}">
        <p14:creationId xmlns:p14="http://schemas.microsoft.com/office/powerpoint/2010/main" val="32850170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97</a:t>
            </a:fld>
            <a:endParaRPr lang="en-US"/>
          </a:p>
        </p:txBody>
      </p:sp>
    </p:spTree>
    <p:extLst>
      <p:ext uri="{BB962C8B-B14F-4D97-AF65-F5344CB8AC3E}">
        <p14:creationId xmlns:p14="http://schemas.microsoft.com/office/powerpoint/2010/main" val="89805814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98</a:t>
            </a:fld>
            <a:endParaRPr lang="en-US"/>
          </a:p>
        </p:txBody>
      </p:sp>
    </p:spTree>
    <p:extLst>
      <p:ext uri="{BB962C8B-B14F-4D97-AF65-F5344CB8AC3E}">
        <p14:creationId xmlns:p14="http://schemas.microsoft.com/office/powerpoint/2010/main" val="99321892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99</a:t>
            </a:fld>
            <a:endParaRPr lang="en-US"/>
          </a:p>
        </p:txBody>
      </p:sp>
    </p:spTree>
    <p:extLst>
      <p:ext uri="{BB962C8B-B14F-4D97-AF65-F5344CB8AC3E}">
        <p14:creationId xmlns:p14="http://schemas.microsoft.com/office/powerpoint/2010/main" val="238912070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100</a:t>
            </a:fld>
            <a:endParaRPr lang="en-US"/>
          </a:p>
        </p:txBody>
      </p:sp>
    </p:spTree>
    <p:extLst>
      <p:ext uri="{BB962C8B-B14F-4D97-AF65-F5344CB8AC3E}">
        <p14:creationId xmlns:p14="http://schemas.microsoft.com/office/powerpoint/2010/main" val="26577615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101</a:t>
            </a:fld>
            <a:endParaRPr lang="en-US"/>
          </a:p>
        </p:txBody>
      </p:sp>
    </p:spTree>
    <p:extLst>
      <p:ext uri="{BB962C8B-B14F-4D97-AF65-F5344CB8AC3E}">
        <p14:creationId xmlns:p14="http://schemas.microsoft.com/office/powerpoint/2010/main" val="265776155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102</a:t>
            </a:fld>
            <a:endParaRPr lang="en-US"/>
          </a:p>
        </p:txBody>
      </p:sp>
    </p:spTree>
    <p:extLst>
      <p:ext uri="{BB962C8B-B14F-4D97-AF65-F5344CB8AC3E}">
        <p14:creationId xmlns:p14="http://schemas.microsoft.com/office/powerpoint/2010/main" val="87787685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103</a:t>
            </a:fld>
            <a:endParaRPr lang="en-US"/>
          </a:p>
        </p:txBody>
      </p:sp>
    </p:spTree>
    <p:extLst>
      <p:ext uri="{BB962C8B-B14F-4D97-AF65-F5344CB8AC3E}">
        <p14:creationId xmlns:p14="http://schemas.microsoft.com/office/powerpoint/2010/main" val="42204301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104</a:t>
            </a:fld>
            <a:endParaRPr lang="en-US"/>
          </a:p>
        </p:txBody>
      </p:sp>
    </p:spTree>
    <p:extLst>
      <p:ext uri="{BB962C8B-B14F-4D97-AF65-F5344CB8AC3E}">
        <p14:creationId xmlns:p14="http://schemas.microsoft.com/office/powerpoint/2010/main" val="116746029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105</a:t>
            </a:fld>
            <a:endParaRPr lang="en-US"/>
          </a:p>
        </p:txBody>
      </p:sp>
    </p:spTree>
    <p:extLst>
      <p:ext uri="{BB962C8B-B14F-4D97-AF65-F5344CB8AC3E}">
        <p14:creationId xmlns:p14="http://schemas.microsoft.com/office/powerpoint/2010/main" val="299847661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106</a:t>
            </a:fld>
            <a:endParaRPr lang="en-US"/>
          </a:p>
        </p:txBody>
      </p:sp>
    </p:spTree>
    <p:extLst>
      <p:ext uri="{BB962C8B-B14F-4D97-AF65-F5344CB8AC3E}">
        <p14:creationId xmlns:p14="http://schemas.microsoft.com/office/powerpoint/2010/main" val="334990024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107</a:t>
            </a:fld>
            <a:endParaRPr lang="en-US"/>
          </a:p>
        </p:txBody>
      </p:sp>
    </p:spTree>
    <p:extLst>
      <p:ext uri="{BB962C8B-B14F-4D97-AF65-F5344CB8AC3E}">
        <p14:creationId xmlns:p14="http://schemas.microsoft.com/office/powerpoint/2010/main" val="402258722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108</a:t>
            </a:fld>
            <a:endParaRPr lang="en-US"/>
          </a:p>
        </p:txBody>
      </p:sp>
    </p:spTree>
    <p:extLst>
      <p:ext uri="{BB962C8B-B14F-4D97-AF65-F5344CB8AC3E}">
        <p14:creationId xmlns:p14="http://schemas.microsoft.com/office/powerpoint/2010/main" val="107997304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109</a:t>
            </a:fld>
            <a:endParaRPr lang="en-US"/>
          </a:p>
        </p:txBody>
      </p:sp>
    </p:spTree>
    <p:extLst>
      <p:ext uri="{BB962C8B-B14F-4D97-AF65-F5344CB8AC3E}">
        <p14:creationId xmlns:p14="http://schemas.microsoft.com/office/powerpoint/2010/main" val="357604507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110</a:t>
            </a:fld>
            <a:endParaRPr lang="en-US"/>
          </a:p>
        </p:txBody>
      </p:sp>
    </p:spTree>
    <p:extLst>
      <p:ext uri="{BB962C8B-B14F-4D97-AF65-F5344CB8AC3E}">
        <p14:creationId xmlns:p14="http://schemas.microsoft.com/office/powerpoint/2010/main" val="80192956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111</a:t>
            </a:fld>
            <a:endParaRPr lang="en-US"/>
          </a:p>
        </p:txBody>
      </p:sp>
    </p:spTree>
    <p:extLst>
      <p:ext uri="{BB962C8B-B14F-4D97-AF65-F5344CB8AC3E}">
        <p14:creationId xmlns:p14="http://schemas.microsoft.com/office/powerpoint/2010/main" val="389573544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112</a:t>
            </a:fld>
            <a:endParaRPr lang="en-US"/>
          </a:p>
        </p:txBody>
      </p:sp>
    </p:spTree>
    <p:extLst>
      <p:ext uri="{BB962C8B-B14F-4D97-AF65-F5344CB8AC3E}">
        <p14:creationId xmlns:p14="http://schemas.microsoft.com/office/powerpoint/2010/main" val="24057086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113</a:t>
            </a:fld>
            <a:endParaRPr lang="en-US"/>
          </a:p>
        </p:txBody>
      </p:sp>
    </p:spTree>
    <p:extLst>
      <p:ext uri="{BB962C8B-B14F-4D97-AF65-F5344CB8AC3E}">
        <p14:creationId xmlns:p14="http://schemas.microsoft.com/office/powerpoint/2010/main" val="23285099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114</a:t>
            </a:fld>
            <a:endParaRPr lang="en-US"/>
          </a:p>
        </p:txBody>
      </p:sp>
    </p:spTree>
    <p:extLst>
      <p:ext uri="{BB962C8B-B14F-4D97-AF65-F5344CB8AC3E}">
        <p14:creationId xmlns:p14="http://schemas.microsoft.com/office/powerpoint/2010/main" val="249049964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115</a:t>
            </a:fld>
            <a:endParaRPr lang="en-US"/>
          </a:p>
        </p:txBody>
      </p:sp>
    </p:spTree>
    <p:extLst>
      <p:ext uri="{BB962C8B-B14F-4D97-AF65-F5344CB8AC3E}">
        <p14:creationId xmlns:p14="http://schemas.microsoft.com/office/powerpoint/2010/main" val="302734754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116</a:t>
            </a:fld>
            <a:endParaRPr lang="en-US"/>
          </a:p>
        </p:txBody>
      </p:sp>
    </p:spTree>
    <p:extLst>
      <p:ext uri="{BB962C8B-B14F-4D97-AF65-F5344CB8AC3E}">
        <p14:creationId xmlns:p14="http://schemas.microsoft.com/office/powerpoint/2010/main" val="265697517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117</a:t>
            </a:fld>
            <a:endParaRPr lang="en-US"/>
          </a:p>
        </p:txBody>
      </p:sp>
    </p:spTree>
    <p:extLst>
      <p:ext uri="{BB962C8B-B14F-4D97-AF65-F5344CB8AC3E}">
        <p14:creationId xmlns:p14="http://schemas.microsoft.com/office/powerpoint/2010/main" val="345583339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118</a:t>
            </a:fld>
            <a:endParaRPr lang="en-US"/>
          </a:p>
        </p:txBody>
      </p:sp>
    </p:spTree>
    <p:extLst>
      <p:ext uri="{BB962C8B-B14F-4D97-AF65-F5344CB8AC3E}">
        <p14:creationId xmlns:p14="http://schemas.microsoft.com/office/powerpoint/2010/main" val="50308432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119</a:t>
            </a:fld>
            <a:endParaRPr lang="en-US"/>
          </a:p>
        </p:txBody>
      </p:sp>
    </p:spTree>
    <p:extLst>
      <p:ext uri="{BB962C8B-B14F-4D97-AF65-F5344CB8AC3E}">
        <p14:creationId xmlns:p14="http://schemas.microsoft.com/office/powerpoint/2010/main" val="169759595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120</a:t>
            </a:fld>
            <a:endParaRPr lang="en-US"/>
          </a:p>
        </p:txBody>
      </p:sp>
    </p:spTree>
    <p:extLst>
      <p:ext uri="{BB962C8B-B14F-4D97-AF65-F5344CB8AC3E}">
        <p14:creationId xmlns:p14="http://schemas.microsoft.com/office/powerpoint/2010/main" val="314838005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121</a:t>
            </a:fld>
            <a:endParaRPr lang="en-US"/>
          </a:p>
        </p:txBody>
      </p:sp>
    </p:spTree>
    <p:extLst>
      <p:ext uri="{BB962C8B-B14F-4D97-AF65-F5344CB8AC3E}">
        <p14:creationId xmlns:p14="http://schemas.microsoft.com/office/powerpoint/2010/main" val="324685154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122</a:t>
            </a:fld>
            <a:endParaRPr lang="en-US"/>
          </a:p>
        </p:txBody>
      </p:sp>
    </p:spTree>
    <p:extLst>
      <p:ext uri="{BB962C8B-B14F-4D97-AF65-F5344CB8AC3E}">
        <p14:creationId xmlns:p14="http://schemas.microsoft.com/office/powerpoint/2010/main" val="62841506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123</a:t>
            </a:fld>
            <a:endParaRPr lang="en-US"/>
          </a:p>
        </p:txBody>
      </p:sp>
    </p:spTree>
    <p:extLst>
      <p:ext uri="{BB962C8B-B14F-4D97-AF65-F5344CB8AC3E}">
        <p14:creationId xmlns:p14="http://schemas.microsoft.com/office/powerpoint/2010/main" val="390505638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124</a:t>
            </a:fld>
            <a:endParaRPr lang="en-US"/>
          </a:p>
        </p:txBody>
      </p:sp>
    </p:spTree>
    <p:extLst>
      <p:ext uri="{BB962C8B-B14F-4D97-AF65-F5344CB8AC3E}">
        <p14:creationId xmlns:p14="http://schemas.microsoft.com/office/powerpoint/2010/main" val="27458134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125</a:t>
            </a:fld>
            <a:endParaRPr lang="en-US"/>
          </a:p>
        </p:txBody>
      </p:sp>
    </p:spTree>
    <p:extLst>
      <p:ext uri="{BB962C8B-B14F-4D97-AF65-F5344CB8AC3E}">
        <p14:creationId xmlns:p14="http://schemas.microsoft.com/office/powerpoint/2010/main" val="171283777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9D983F-8A87-4E75-BD5D-0AD3A28B176B}" type="slidenum">
              <a:rPr lang="en-US" smtClean="0"/>
              <a:t>127</a:t>
            </a:fld>
            <a:endParaRPr lang="en-US"/>
          </a:p>
        </p:txBody>
      </p:sp>
    </p:spTree>
    <p:extLst>
      <p:ext uri="{BB962C8B-B14F-4D97-AF65-F5344CB8AC3E}">
        <p14:creationId xmlns:p14="http://schemas.microsoft.com/office/powerpoint/2010/main" val="391008413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128</a:t>
            </a:fld>
            <a:endParaRPr lang="en-US"/>
          </a:p>
        </p:txBody>
      </p:sp>
    </p:spTree>
    <p:extLst>
      <p:ext uri="{BB962C8B-B14F-4D97-AF65-F5344CB8AC3E}">
        <p14:creationId xmlns:p14="http://schemas.microsoft.com/office/powerpoint/2010/main" val="177325351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129</a:t>
            </a:fld>
            <a:endParaRPr lang="en-US"/>
          </a:p>
        </p:txBody>
      </p:sp>
    </p:spTree>
    <p:extLst>
      <p:ext uri="{BB962C8B-B14F-4D97-AF65-F5344CB8AC3E}">
        <p14:creationId xmlns:p14="http://schemas.microsoft.com/office/powerpoint/2010/main" val="389807540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130</a:t>
            </a:fld>
            <a:endParaRPr lang="en-US"/>
          </a:p>
        </p:txBody>
      </p:sp>
    </p:spTree>
    <p:extLst>
      <p:ext uri="{BB962C8B-B14F-4D97-AF65-F5344CB8AC3E}">
        <p14:creationId xmlns:p14="http://schemas.microsoft.com/office/powerpoint/2010/main" val="330888570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131</a:t>
            </a:fld>
            <a:endParaRPr lang="en-US"/>
          </a:p>
        </p:txBody>
      </p:sp>
    </p:spTree>
    <p:extLst>
      <p:ext uri="{BB962C8B-B14F-4D97-AF65-F5344CB8AC3E}">
        <p14:creationId xmlns:p14="http://schemas.microsoft.com/office/powerpoint/2010/main" val="415138696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132</a:t>
            </a:fld>
            <a:endParaRPr lang="en-US"/>
          </a:p>
        </p:txBody>
      </p:sp>
    </p:spTree>
    <p:extLst>
      <p:ext uri="{BB962C8B-B14F-4D97-AF65-F5344CB8AC3E}">
        <p14:creationId xmlns:p14="http://schemas.microsoft.com/office/powerpoint/2010/main" val="261840590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133</a:t>
            </a:fld>
            <a:endParaRPr lang="en-US"/>
          </a:p>
        </p:txBody>
      </p:sp>
    </p:spTree>
    <p:extLst>
      <p:ext uri="{BB962C8B-B14F-4D97-AF65-F5344CB8AC3E}">
        <p14:creationId xmlns:p14="http://schemas.microsoft.com/office/powerpoint/2010/main" val="49870180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134</a:t>
            </a:fld>
            <a:endParaRPr lang="en-US"/>
          </a:p>
        </p:txBody>
      </p:sp>
    </p:spTree>
    <p:extLst>
      <p:ext uri="{BB962C8B-B14F-4D97-AF65-F5344CB8AC3E}">
        <p14:creationId xmlns:p14="http://schemas.microsoft.com/office/powerpoint/2010/main" val="137400428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135</a:t>
            </a:fld>
            <a:endParaRPr lang="en-US"/>
          </a:p>
        </p:txBody>
      </p:sp>
    </p:spTree>
    <p:extLst>
      <p:ext uri="{BB962C8B-B14F-4D97-AF65-F5344CB8AC3E}">
        <p14:creationId xmlns:p14="http://schemas.microsoft.com/office/powerpoint/2010/main" val="315252904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136</a:t>
            </a:fld>
            <a:endParaRPr lang="en-US"/>
          </a:p>
        </p:txBody>
      </p:sp>
    </p:spTree>
    <p:extLst>
      <p:ext uri="{BB962C8B-B14F-4D97-AF65-F5344CB8AC3E}">
        <p14:creationId xmlns:p14="http://schemas.microsoft.com/office/powerpoint/2010/main" val="2041974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1F87848F-D810-4A4B-B693-3F9B1AF01D26}" type="slidenum">
              <a:rPr lang="en-US" altLang="de-DE" smtClean="0"/>
              <a:pPr/>
              <a:t>‹#›</a:t>
            </a:fld>
            <a:endParaRPr lang="en-US"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1F87848F-D810-4A4B-B693-3F9B1AF01D26}" type="slidenum">
              <a:rPr lang="en-US" altLang="de-DE" smtClean="0"/>
              <a:pPr/>
              <a:t>‹#›</a:t>
            </a:fld>
            <a:endParaRPr lang="en-US" altLang="de-DE"/>
          </a:p>
        </p:txBody>
      </p:sp>
    </p:spTree>
    <p:extLst>
      <p:ext uri="{BB962C8B-B14F-4D97-AF65-F5344CB8AC3E}">
        <p14:creationId xmlns:p14="http://schemas.microsoft.com/office/powerpoint/2010/main" val="1756999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1F87848F-D810-4A4B-B693-3F9B1AF01D26}" type="slidenum">
              <a:rPr lang="en-US" altLang="de-DE" smtClean="0"/>
              <a:pPr/>
              <a:t>‹#›</a:t>
            </a:fld>
            <a:endParaRPr lang="en-US" altLang="de-DE"/>
          </a:p>
        </p:txBody>
      </p:sp>
    </p:spTree>
    <p:extLst>
      <p:ext uri="{BB962C8B-B14F-4D97-AF65-F5344CB8AC3E}">
        <p14:creationId xmlns:p14="http://schemas.microsoft.com/office/powerpoint/2010/main" val="70696462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1F87848F-D810-4A4B-B693-3F9B1AF01D26}" type="slidenum">
              <a:rPr lang="en-US" altLang="de-DE" smtClean="0"/>
              <a:pPr/>
              <a:t>‹#›</a:t>
            </a:fld>
            <a:endParaRPr lang="en-US"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1F87848F-D810-4A4B-B693-3F9B1AF01D26}" type="slidenum">
              <a:rPr lang="en-US" altLang="de-DE" smtClean="0"/>
              <a:pPr/>
              <a:t>‹#›</a:t>
            </a:fld>
            <a:endParaRPr lang="en-US"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1F87848F-D810-4A4B-B693-3F9B1AF01D26}" type="slidenum">
              <a:rPr lang="en-US" altLang="de-DE" smtClean="0"/>
              <a:pPr/>
              <a:t>‹#›</a:t>
            </a:fld>
            <a:endParaRPr lang="en-US" altLang="de-DE"/>
          </a:p>
        </p:txBody>
      </p:sp>
    </p:spTree>
    <p:extLst>
      <p:ext uri="{BB962C8B-B14F-4D97-AF65-F5344CB8AC3E}">
        <p14:creationId xmlns:p14="http://schemas.microsoft.com/office/powerpoint/2010/main" val="375864803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1F87848F-D810-4A4B-B693-3F9B1AF01D26}" type="slidenum">
              <a:rPr lang="en-US" altLang="de-DE" smtClean="0"/>
              <a:pPr/>
              <a:t>‹#›</a:t>
            </a:fld>
            <a:endParaRPr lang="en-US" altLang="de-DE"/>
          </a:p>
        </p:txBody>
      </p:sp>
    </p:spTree>
    <p:extLst>
      <p:ext uri="{BB962C8B-B14F-4D97-AF65-F5344CB8AC3E}">
        <p14:creationId xmlns:p14="http://schemas.microsoft.com/office/powerpoint/2010/main" val="211052328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8088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8724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246125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882059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093324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8389923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864697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99576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580885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8441833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0761874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3532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a-DK"/>
              <a:t>Træningsmodul 2 – At drage forhastede konklusioner 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F87848F-D810-4A4B-B693-3F9B1AF01D26}" type="slidenum">
              <a:rPr lang="en-US" altLang="de-DE" smtClean="0"/>
              <a:pPr/>
              <a:t>‹#›</a:t>
            </a:fld>
            <a:endParaRPr lang="en-US"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ft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6803993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2 B </a:t>
            </a:r>
            <a:r>
              <a:rPr lang="en-US" altLang="ja-JP" dirty="0">
                <a:latin typeface="Calibri Light"/>
              </a:rPr>
              <a:t>– </a:t>
            </a:r>
            <a:r>
              <a:rPr lang="en-US" altLang="ko-KR" dirty="0"/>
              <a:t>At </a:t>
            </a:r>
            <a:r>
              <a:rPr lang="en-US" altLang="ko-KR" dirty="0" err="1"/>
              <a:t>drage</a:t>
            </a:r>
            <a:r>
              <a:rPr lang="en-US" altLang="ko-KR" dirty="0"/>
              <a:t> </a:t>
            </a:r>
            <a:r>
              <a:rPr lang="en-US" altLang="ko-KR" dirty="0" err="1"/>
              <a:t>forhastede</a:t>
            </a:r>
            <a:r>
              <a:rPr lang="en-US" altLang="ko-KR" dirty="0"/>
              <a:t> </a:t>
            </a:r>
            <a:r>
              <a:rPr lang="en-US" altLang="ko-KR" dirty="0" err="1"/>
              <a:t>konklusioner</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12894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Vi </a:t>
            </a:r>
            <a:r>
              <a:rPr lang="en-US" altLang="de-DE" sz="2400" dirty="0" err="1">
                <a:solidFill>
                  <a:srgbClr val="333333"/>
                </a:solidFill>
                <a:sym typeface="Verdana" charset="0"/>
              </a:rPr>
              <a:t>foretager</a:t>
            </a:r>
            <a:r>
              <a:rPr lang="en-US" altLang="de-DE" sz="2400" dirty="0">
                <a:solidFill>
                  <a:srgbClr val="333333"/>
                </a:solidFill>
                <a:sym typeface="Verdana" charset="0"/>
              </a:rPr>
              <a:t> </a:t>
            </a:r>
            <a:r>
              <a:rPr lang="en-US" altLang="de-DE" sz="2400" dirty="0" err="1">
                <a:solidFill>
                  <a:srgbClr val="333333"/>
                </a:solidFill>
                <a:sym typeface="Verdana" charset="0"/>
              </a:rPr>
              <a:t>ofte</a:t>
            </a:r>
            <a:r>
              <a:rPr lang="en-US" altLang="de-DE" sz="2400" dirty="0">
                <a:solidFill>
                  <a:srgbClr val="333333"/>
                </a:solidFill>
                <a:sym typeface="Verdana" charset="0"/>
              </a:rPr>
              <a:t> </a:t>
            </a:r>
            <a:r>
              <a:rPr lang="en-US" altLang="de-DE" sz="2400" dirty="0" err="1">
                <a:solidFill>
                  <a:srgbClr val="333333"/>
                </a:solidFill>
                <a:sym typeface="Verdana" charset="0"/>
              </a:rPr>
              <a:t>hurtige</a:t>
            </a:r>
            <a:r>
              <a:rPr lang="en-US" altLang="de-DE" sz="2400" dirty="0">
                <a:solidFill>
                  <a:srgbClr val="333333"/>
                </a:solidFill>
                <a:sym typeface="Verdana" charset="0"/>
              </a:rPr>
              <a:t> </a:t>
            </a:r>
            <a:r>
              <a:rPr lang="en-US" altLang="de-DE" sz="2400" dirty="0" err="1">
                <a:solidFill>
                  <a:srgbClr val="333333"/>
                </a:solidFill>
                <a:sym typeface="Verdana" charset="0"/>
              </a:rPr>
              <a:t>vurderinger</a:t>
            </a:r>
            <a:r>
              <a:rPr lang="en-US" altLang="de-DE" sz="2400" dirty="0">
                <a:solidFill>
                  <a:srgbClr val="333333"/>
                </a:solidFill>
                <a:sym typeface="Verdana" charset="0"/>
              </a:rPr>
              <a:t> </a:t>
            </a:r>
            <a:r>
              <a:rPr lang="en-US" altLang="de-DE" sz="2400" dirty="0" err="1">
                <a:solidFill>
                  <a:srgbClr val="333333"/>
                </a:solidFill>
                <a:sym typeface="Verdana" charset="0"/>
              </a:rPr>
              <a:t>på</a:t>
            </a:r>
            <a:r>
              <a:rPr lang="en-US" altLang="de-DE" sz="2400" dirty="0">
                <a:solidFill>
                  <a:srgbClr val="333333"/>
                </a:solidFill>
                <a:sym typeface="Verdana" charset="0"/>
              </a:rPr>
              <a:t> basis </a:t>
            </a:r>
            <a:r>
              <a:rPr lang="en-US" altLang="de-DE" sz="2400" dirty="0" err="1">
                <a:solidFill>
                  <a:srgbClr val="333333"/>
                </a:solidFill>
                <a:sym typeface="Verdana" charset="0"/>
              </a:rPr>
              <a:t>af</a:t>
            </a:r>
            <a:r>
              <a:rPr lang="en-US" altLang="de-DE" sz="2400" dirty="0">
                <a:solidFill>
                  <a:srgbClr val="333333"/>
                </a:solidFill>
                <a:sym typeface="Verdana" charset="0"/>
              </a:rPr>
              <a:t> </a:t>
            </a:r>
            <a:r>
              <a:rPr lang="en-US" altLang="de-DE" sz="2400" dirty="0" err="1">
                <a:solidFill>
                  <a:srgbClr val="333333"/>
                </a:solidFill>
                <a:sym typeface="Verdana" charset="0"/>
              </a:rPr>
              <a:t>meget</a:t>
            </a:r>
            <a:r>
              <a:rPr lang="en-US" altLang="de-DE" sz="2400" dirty="0">
                <a:solidFill>
                  <a:srgbClr val="333333"/>
                </a:solidFill>
                <a:sym typeface="Verdana" charset="0"/>
              </a:rPr>
              <a:t> </a:t>
            </a:r>
            <a:r>
              <a:rPr lang="en-US" altLang="de-DE" sz="2400" dirty="0" err="1">
                <a:solidFill>
                  <a:srgbClr val="333333"/>
                </a:solidFill>
                <a:sym typeface="Verdana" charset="0"/>
              </a:rPr>
              <a:t>komplekse</a:t>
            </a:r>
            <a:r>
              <a:rPr lang="en-US" altLang="de-DE" sz="2400" dirty="0">
                <a:solidFill>
                  <a:srgbClr val="333333"/>
                </a:solidFill>
                <a:sym typeface="Verdana" charset="0"/>
              </a:rPr>
              <a:t> </a:t>
            </a:r>
            <a:r>
              <a:rPr lang="en-US" altLang="de-DE" sz="2400" dirty="0" err="1">
                <a:solidFill>
                  <a:srgbClr val="333333"/>
                </a:solidFill>
                <a:sym typeface="Verdana" charset="0"/>
              </a:rPr>
              <a:t>oplysninger</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vores</a:t>
            </a:r>
            <a:r>
              <a:rPr lang="en-US" altLang="de-DE" sz="2400" dirty="0">
                <a:solidFill>
                  <a:srgbClr val="333333"/>
                </a:solidFill>
                <a:sym typeface="Verdana" charset="0"/>
              </a:rPr>
              <a:t> </a:t>
            </a:r>
            <a:r>
              <a:rPr lang="en-US" altLang="de-DE" sz="2400" dirty="0" err="1">
                <a:solidFill>
                  <a:srgbClr val="333333"/>
                </a:solidFill>
                <a:sym typeface="Verdana" charset="0"/>
              </a:rPr>
              <a:t>omgivelser</a:t>
            </a:r>
            <a:r>
              <a:rPr lang="en-US" altLang="de-DE" sz="2400" dirty="0">
                <a:solidFill>
                  <a:srgbClr val="333333"/>
                </a:solidFill>
                <a:sym typeface="Verdana" charset="0"/>
              </a:rPr>
              <a:t>.</a:t>
            </a:r>
            <a:endParaRPr lang="en-US" sz="24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a:t>
            </a:fld>
            <a:endParaRPr lang="en-US"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Vi </a:t>
            </a:r>
            <a:r>
              <a:rPr lang="en-US" altLang="de-DE" sz="2400" dirty="0" err="1">
                <a:solidFill>
                  <a:srgbClr val="333333"/>
                </a:solidFill>
                <a:sym typeface="Verdana" charset="0"/>
              </a:rPr>
              <a:t>foretager</a:t>
            </a:r>
            <a:r>
              <a:rPr lang="en-US" altLang="de-DE" sz="2400" dirty="0">
                <a:solidFill>
                  <a:srgbClr val="333333"/>
                </a:solidFill>
                <a:sym typeface="Verdana" charset="0"/>
              </a:rPr>
              <a:t> </a:t>
            </a:r>
            <a:r>
              <a:rPr lang="en-US" altLang="de-DE" sz="2400" dirty="0" err="1">
                <a:solidFill>
                  <a:srgbClr val="333333"/>
                </a:solidFill>
                <a:sym typeface="Verdana" charset="0"/>
              </a:rPr>
              <a:t>ofte</a:t>
            </a:r>
            <a:r>
              <a:rPr lang="en-US" altLang="de-DE" sz="2400" dirty="0">
                <a:solidFill>
                  <a:srgbClr val="333333"/>
                </a:solidFill>
                <a:sym typeface="Verdana" charset="0"/>
              </a:rPr>
              <a:t> </a:t>
            </a:r>
            <a:r>
              <a:rPr lang="en-US" altLang="de-DE" sz="2400" dirty="0" err="1">
                <a:solidFill>
                  <a:srgbClr val="333333"/>
                </a:solidFill>
                <a:sym typeface="Verdana" charset="0"/>
              </a:rPr>
              <a:t>hurtige</a:t>
            </a:r>
            <a:r>
              <a:rPr lang="en-US" altLang="de-DE" sz="2400" dirty="0">
                <a:solidFill>
                  <a:srgbClr val="333333"/>
                </a:solidFill>
                <a:sym typeface="Verdana" charset="0"/>
              </a:rPr>
              <a:t> </a:t>
            </a:r>
            <a:r>
              <a:rPr lang="en-US" altLang="de-DE" sz="2400" dirty="0" err="1">
                <a:solidFill>
                  <a:srgbClr val="333333"/>
                </a:solidFill>
                <a:sym typeface="Verdana" charset="0"/>
              </a:rPr>
              <a:t>vurderinger</a:t>
            </a:r>
            <a:r>
              <a:rPr lang="en-US" altLang="de-DE" sz="2400" dirty="0">
                <a:solidFill>
                  <a:srgbClr val="333333"/>
                </a:solidFill>
                <a:sym typeface="Verdana" charset="0"/>
              </a:rPr>
              <a:t> </a:t>
            </a:r>
            <a:r>
              <a:rPr lang="en-US" altLang="de-DE" sz="2400" dirty="0" err="1">
                <a:solidFill>
                  <a:srgbClr val="333333"/>
                </a:solidFill>
                <a:sym typeface="Verdana" charset="0"/>
              </a:rPr>
              <a:t>på</a:t>
            </a:r>
            <a:r>
              <a:rPr lang="en-US" altLang="de-DE" sz="2400" dirty="0">
                <a:solidFill>
                  <a:srgbClr val="333333"/>
                </a:solidFill>
                <a:sym typeface="Verdana" charset="0"/>
              </a:rPr>
              <a:t> basis </a:t>
            </a:r>
            <a:r>
              <a:rPr lang="en-US" altLang="de-DE" sz="2400" dirty="0" err="1">
                <a:solidFill>
                  <a:srgbClr val="333333"/>
                </a:solidFill>
                <a:sym typeface="Verdana" charset="0"/>
              </a:rPr>
              <a:t>af</a:t>
            </a:r>
            <a:r>
              <a:rPr lang="en-US" altLang="de-DE" sz="2400" dirty="0">
                <a:solidFill>
                  <a:srgbClr val="333333"/>
                </a:solidFill>
                <a:sym typeface="Verdana" charset="0"/>
              </a:rPr>
              <a:t> </a:t>
            </a:r>
            <a:r>
              <a:rPr lang="en-US" altLang="de-DE" sz="2400" dirty="0" err="1">
                <a:solidFill>
                  <a:srgbClr val="333333"/>
                </a:solidFill>
                <a:sym typeface="Verdana" charset="0"/>
              </a:rPr>
              <a:t>meget</a:t>
            </a:r>
            <a:r>
              <a:rPr lang="en-US" altLang="de-DE" sz="2400" dirty="0">
                <a:solidFill>
                  <a:srgbClr val="333333"/>
                </a:solidFill>
                <a:sym typeface="Verdana" charset="0"/>
              </a:rPr>
              <a:t> </a:t>
            </a:r>
            <a:r>
              <a:rPr lang="en-US" altLang="de-DE" sz="2400" dirty="0" err="1">
                <a:solidFill>
                  <a:srgbClr val="333333"/>
                </a:solidFill>
                <a:sym typeface="Verdana" charset="0"/>
              </a:rPr>
              <a:t>komplekse</a:t>
            </a:r>
            <a:r>
              <a:rPr lang="en-US" altLang="de-DE" sz="2400" dirty="0">
                <a:solidFill>
                  <a:srgbClr val="333333"/>
                </a:solidFill>
                <a:sym typeface="Verdana" charset="0"/>
              </a:rPr>
              <a:t> </a:t>
            </a:r>
            <a:r>
              <a:rPr lang="en-US" altLang="de-DE" sz="2400" dirty="0" err="1">
                <a:solidFill>
                  <a:srgbClr val="333333"/>
                </a:solidFill>
                <a:sym typeface="Verdana" charset="0"/>
              </a:rPr>
              <a:t>oplysninger</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vores</a:t>
            </a:r>
            <a:r>
              <a:rPr lang="en-US" altLang="de-DE" sz="2400" dirty="0">
                <a:solidFill>
                  <a:srgbClr val="333333"/>
                </a:solidFill>
                <a:sym typeface="Verdana" charset="0"/>
              </a:rPr>
              <a:t> </a:t>
            </a:r>
            <a:r>
              <a:rPr lang="en-US" altLang="de-DE" sz="2400" dirty="0" err="1">
                <a:solidFill>
                  <a:srgbClr val="333333"/>
                </a:solidFill>
                <a:sym typeface="Verdana" charset="0"/>
              </a:rPr>
              <a:t>omgivelser</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Somme </a:t>
            </a:r>
            <a:r>
              <a:rPr lang="en-US" altLang="de-DE" sz="2400" dirty="0" err="1">
                <a:solidFill>
                  <a:srgbClr val="333333"/>
                </a:solidFill>
                <a:sym typeface="Verdana" charset="0"/>
              </a:rPr>
              <a:t>tider</a:t>
            </a:r>
            <a:r>
              <a:rPr lang="en-US" altLang="de-DE" sz="2400" dirty="0">
                <a:solidFill>
                  <a:srgbClr val="333333"/>
                </a:solidFill>
                <a:sym typeface="Verdana" charset="0"/>
              </a:rPr>
              <a:t> </a:t>
            </a:r>
            <a:r>
              <a:rPr lang="en-US" altLang="de-DE" sz="2400" dirty="0" err="1">
                <a:solidFill>
                  <a:srgbClr val="333333"/>
                </a:solidFill>
                <a:sym typeface="Verdana" charset="0"/>
              </a:rPr>
              <a:t>drager</a:t>
            </a:r>
            <a:r>
              <a:rPr lang="en-US" altLang="de-DE" sz="2400" dirty="0">
                <a:solidFill>
                  <a:srgbClr val="333333"/>
                </a:solidFill>
                <a:sym typeface="Verdana" charset="0"/>
              </a:rPr>
              <a:t> vi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konklusion</a:t>
            </a:r>
            <a:r>
              <a:rPr lang="en-US" altLang="de-DE" sz="2400" dirty="0">
                <a:solidFill>
                  <a:srgbClr val="333333"/>
                </a:solidFill>
                <a:sym typeface="Verdana" charset="0"/>
              </a:rPr>
              <a:t> </a:t>
            </a:r>
            <a:r>
              <a:rPr lang="en-US" altLang="de-DE" sz="2400" dirty="0" err="1">
                <a:solidFill>
                  <a:srgbClr val="333333"/>
                </a:solidFill>
                <a:sym typeface="Verdana" charset="0"/>
              </a:rPr>
              <a:t>uden</a:t>
            </a:r>
            <a:r>
              <a:rPr lang="en-US" altLang="de-DE" sz="2400" dirty="0">
                <a:solidFill>
                  <a:srgbClr val="333333"/>
                </a:solidFill>
                <a:sym typeface="Verdana" charset="0"/>
              </a:rPr>
              <a:t> at have 100 % </a:t>
            </a:r>
            <a:r>
              <a:rPr lang="en-US" altLang="de-DE" sz="2400" err="1">
                <a:solidFill>
                  <a:srgbClr val="333333"/>
                </a:solidFill>
                <a:sym typeface="Verdana" charset="0"/>
              </a:rPr>
              <a:t>vished</a:t>
            </a:r>
            <a:r>
              <a:rPr lang="en-US" altLang="de-DE" sz="2400">
                <a:solidFill>
                  <a:srgbClr val="333333"/>
                </a:solidFill>
                <a:sym typeface="Verdana" charset="0"/>
              </a:rPr>
              <a:t>.</a:t>
            </a:r>
            <a:endParaRPr lang="en-US" sz="24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a:t>
            </a:fld>
            <a:endParaRPr lang="en-US" altLang="de-DE"/>
          </a:p>
        </p:txBody>
      </p:sp>
    </p:spTree>
    <p:extLst>
      <p:ext uri="{BB962C8B-B14F-4D97-AF65-F5344CB8AC3E}">
        <p14:creationId xmlns:p14="http://schemas.microsoft.com/office/powerpoint/2010/main" val="3278948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Vi </a:t>
            </a:r>
            <a:r>
              <a:rPr lang="en-US" altLang="de-DE" sz="2400" dirty="0" err="1">
                <a:solidFill>
                  <a:srgbClr val="333333"/>
                </a:solidFill>
                <a:sym typeface="Verdana" charset="0"/>
              </a:rPr>
              <a:t>foretager</a:t>
            </a:r>
            <a:r>
              <a:rPr lang="en-US" altLang="de-DE" sz="2400" dirty="0">
                <a:solidFill>
                  <a:srgbClr val="333333"/>
                </a:solidFill>
                <a:sym typeface="Verdana" charset="0"/>
              </a:rPr>
              <a:t> </a:t>
            </a:r>
            <a:r>
              <a:rPr lang="en-US" altLang="de-DE" sz="2400" dirty="0" err="1">
                <a:solidFill>
                  <a:srgbClr val="333333"/>
                </a:solidFill>
                <a:sym typeface="Verdana" charset="0"/>
              </a:rPr>
              <a:t>ofte</a:t>
            </a:r>
            <a:r>
              <a:rPr lang="en-US" altLang="de-DE" sz="2400" dirty="0">
                <a:solidFill>
                  <a:srgbClr val="333333"/>
                </a:solidFill>
                <a:sym typeface="Verdana" charset="0"/>
              </a:rPr>
              <a:t> </a:t>
            </a:r>
            <a:r>
              <a:rPr lang="en-US" altLang="de-DE" sz="2400" dirty="0" err="1">
                <a:solidFill>
                  <a:srgbClr val="333333"/>
                </a:solidFill>
                <a:sym typeface="Verdana" charset="0"/>
              </a:rPr>
              <a:t>hurtige</a:t>
            </a:r>
            <a:r>
              <a:rPr lang="en-US" altLang="de-DE" sz="2400" dirty="0">
                <a:solidFill>
                  <a:srgbClr val="333333"/>
                </a:solidFill>
                <a:sym typeface="Verdana" charset="0"/>
              </a:rPr>
              <a:t> </a:t>
            </a:r>
            <a:r>
              <a:rPr lang="en-US" altLang="de-DE" sz="2400" dirty="0" err="1">
                <a:solidFill>
                  <a:srgbClr val="333333"/>
                </a:solidFill>
                <a:sym typeface="Verdana" charset="0"/>
              </a:rPr>
              <a:t>vurderinger</a:t>
            </a:r>
            <a:r>
              <a:rPr lang="en-US" altLang="de-DE" sz="2400" dirty="0">
                <a:solidFill>
                  <a:srgbClr val="333333"/>
                </a:solidFill>
                <a:sym typeface="Verdana" charset="0"/>
              </a:rPr>
              <a:t> </a:t>
            </a:r>
            <a:r>
              <a:rPr lang="en-US" altLang="de-DE" sz="2400" dirty="0" err="1">
                <a:solidFill>
                  <a:srgbClr val="333333"/>
                </a:solidFill>
                <a:sym typeface="Verdana" charset="0"/>
              </a:rPr>
              <a:t>på</a:t>
            </a:r>
            <a:r>
              <a:rPr lang="en-US" altLang="de-DE" sz="2400" dirty="0">
                <a:solidFill>
                  <a:srgbClr val="333333"/>
                </a:solidFill>
                <a:sym typeface="Verdana" charset="0"/>
              </a:rPr>
              <a:t> basis </a:t>
            </a:r>
            <a:r>
              <a:rPr lang="en-US" altLang="de-DE" sz="2400" dirty="0" err="1">
                <a:solidFill>
                  <a:srgbClr val="333333"/>
                </a:solidFill>
                <a:sym typeface="Verdana" charset="0"/>
              </a:rPr>
              <a:t>af</a:t>
            </a:r>
            <a:r>
              <a:rPr lang="en-US" altLang="de-DE" sz="2400" dirty="0">
                <a:solidFill>
                  <a:srgbClr val="333333"/>
                </a:solidFill>
                <a:sym typeface="Verdana" charset="0"/>
              </a:rPr>
              <a:t> </a:t>
            </a:r>
            <a:r>
              <a:rPr lang="en-US" altLang="de-DE" sz="2400" dirty="0" err="1">
                <a:solidFill>
                  <a:srgbClr val="333333"/>
                </a:solidFill>
                <a:sym typeface="Verdana" charset="0"/>
              </a:rPr>
              <a:t>meget</a:t>
            </a:r>
            <a:r>
              <a:rPr lang="en-US" altLang="de-DE" sz="2400" dirty="0">
                <a:solidFill>
                  <a:srgbClr val="333333"/>
                </a:solidFill>
                <a:sym typeface="Verdana" charset="0"/>
              </a:rPr>
              <a:t> </a:t>
            </a:r>
            <a:r>
              <a:rPr lang="en-US" altLang="de-DE" sz="2400" dirty="0" err="1">
                <a:solidFill>
                  <a:srgbClr val="333333"/>
                </a:solidFill>
                <a:sym typeface="Verdana" charset="0"/>
              </a:rPr>
              <a:t>komplekse</a:t>
            </a:r>
            <a:r>
              <a:rPr lang="en-US" altLang="de-DE" sz="2400" dirty="0">
                <a:solidFill>
                  <a:srgbClr val="333333"/>
                </a:solidFill>
                <a:sym typeface="Verdana" charset="0"/>
              </a:rPr>
              <a:t> </a:t>
            </a:r>
            <a:r>
              <a:rPr lang="en-US" altLang="de-DE" sz="2400" dirty="0" err="1">
                <a:solidFill>
                  <a:srgbClr val="333333"/>
                </a:solidFill>
                <a:sym typeface="Verdana" charset="0"/>
              </a:rPr>
              <a:t>oplysninger</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vores</a:t>
            </a:r>
            <a:r>
              <a:rPr lang="en-US" altLang="de-DE" sz="2400" dirty="0">
                <a:solidFill>
                  <a:srgbClr val="333333"/>
                </a:solidFill>
                <a:sym typeface="Verdana" charset="0"/>
              </a:rPr>
              <a:t> </a:t>
            </a:r>
            <a:r>
              <a:rPr lang="en-US" altLang="de-DE" sz="2400" dirty="0" err="1">
                <a:solidFill>
                  <a:srgbClr val="333333"/>
                </a:solidFill>
                <a:sym typeface="Verdana" charset="0"/>
              </a:rPr>
              <a:t>omgivelser</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Somme </a:t>
            </a:r>
            <a:r>
              <a:rPr lang="en-US" altLang="de-DE" sz="2400" dirty="0" err="1">
                <a:solidFill>
                  <a:srgbClr val="333333"/>
                </a:solidFill>
                <a:sym typeface="Verdana" charset="0"/>
              </a:rPr>
              <a:t>tider</a:t>
            </a:r>
            <a:r>
              <a:rPr lang="en-US" altLang="de-DE" sz="2400" dirty="0">
                <a:solidFill>
                  <a:srgbClr val="333333"/>
                </a:solidFill>
                <a:sym typeface="Verdana" charset="0"/>
              </a:rPr>
              <a:t> </a:t>
            </a:r>
            <a:r>
              <a:rPr lang="en-US" altLang="de-DE" sz="2400" dirty="0" err="1">
                <a:solidFill>
                  <a:srgbClr val="333333"/>
                </a:solidFill>
                <a:sym typeface="Verdana" charset="0"/>
              </a:rPr>
              <a:t>drager</a:t>
            </a:r>
            <a:r>
              <a:rPr lang="en-US" altLang="de-DE" sz="2400" dirty="0">
                <a:solidFill>
                  <a:srgbClr val="333333"/>
                </a:solidFill>
                <a:sym typeface="Verdana" charset="0"/>
              </a:rPr>
              <a:t> vi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konklusion</a:t>
            </a:r>
            <a:r>
              <a:rPr lang="en-US" altLang="de-DE" sz="2400" dirty="0">
                <a:solidFill>
                  <a:srgbClr val="333333"/>
                </a:solidFill>
                <a:sym typeface="Verdana" charset="0"/>
              </a:rPr>
              <a:t> </a:t>
            </a:r>
            <a:r>
              <a:rPr lang="en-US" altLang="de-DE" sz="2400" dirty="0" err="1">
                <a:solidFill>
                  <a:srgbClr val="333333"/>
                </a:solidFill>
                <a:sym typeface="Verdana" charset="0"/>
              </a:rPr>
              <a:t>uden</a:t>
            </a:r>
            <a:r>
              <a:rPr lang="en-US" altLang="de-DE" sz="2400" dirty="0">
                <a:solidFill>
                  <a:srgbClr val="333333"/>
                </a:solidFill>
                <a:sym typeface="Verdana" charset="0"/>
              </a:rPr>
              <a:t> at have 100 % </a:t>
            </a:r>
            <a:r>
              <a:rPr lang="en-US" altLang="de-DE" sz="2400" dirty="0" err="1">
                <a:solidFill>
                  <a:srgbClr val="333333"/>
                </a:solidFill>
                <a:sym typeface="Verdana" charset="0"/>
              </a:rPr>
              <a:t>vished</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Der </a:t>
            </a:r>
            <a:r>
              <a:rPr lang="en-US" altLang="de-DE" sz="2400" dirty="0" err="1">
                <a:solidFill>
                  <a:srgbClr val="333333"/>
                </a:solidFill>
                <a:sym typeface="Verdana" charset="0"/>
              </a:rPr>
              <a:t>bør</a:t>
            </a:r>
            <a:r>
              <a:rPr lang="en-US" altLang="de-DE" sz="2400" dirty="0">
                <a:solidFill>
                  <a:srgbClr val="333333"/>
                </a:solidFill>
                <a:sym typeface="Verdana" charset="0"/>
              </a:rPr>
              <a:t> </a:t>
            </a:r>
            <a:r>
              <a:rPr lang="en-US" altLang="de-DE" sz="2400" dirty="0" err="1">
                <a:solidFill>
                  <a:srgbClr val="333333"/>
                </a:solidFill>
                <a:sym typeface="Verdana" charset="0"/>
              </a:rPr>
              <a:t>findes</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gylden</a:t>
            </a:r>
            <a:r>
              <a:rPr lang="en-US" altLang="de-DE" sz="2400" dirty="0">
                <a:solidFill>
                  <a:srgbClr val="333333"/>
                </a:solidFill>
                <a:sym typeface="Verdana" charset="0"/>
              </a:rPr>
              <a:t> </a:t>
            </a:r>
            <a:r>
              <a:rPr lang="en-US" altLang="de-DE" sz="2400" dirty="0" err="1">
                <a:solidFill>
                  <a:srgbClr val="333333"/>
                </a:solidFill>
                <a:sym typeface="Verdana" charset="0"/>
              </a:rPr>
              <a:t>mellemvej</a:t>
            </a:r>
            <a:r>
              <a:rPr lang="en-US" altLang="de-DE" sz="2400" dirty="0">
                <a:solidFill>
                  <a:srgbClr val="333333"/>
                </a:solidFill>
                <a:sym typeface="Verdana" charset="0"/>
              </a:rPr>
              <a:t> </a:t>
            </a:r>
            <a:r>
              <a:rPr lang="en-US" altLang="de-DE" sz="2400" err="1">
                <a:solidFill>
                  <a:srgbClr val="333333"/>
                </a:solidFill>
                <a:sym typeface="Verdana" charset="0"/>
              </a:rPr>
              <a:t>mellem</a:t>
            </a:r>
            <a:r>
              <a:rPr lang="en-US" altLang="de-DE" sz="2400">
                <a:solidFill>
                  <a:srgbClr val="333333"/>
                </a:solidFill>
                <a:sym typeface="Verdana" charset="0"/>
              </a:rPr>
              <a:t>:</a:t>
            </a:r>
            <a:endParaRPr lang="en-US" sz="24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4</a:t>
            </a:fld>
            <a:endParaRPr lang="en-US" altLang="de-DE"/>
          </a:p>
        </p:txBody>
      </p:sp>
    </p:spTree>
    <p:extLst>
      <p:ext uri="{BB962C8B-B14F-4D97-AF65-F5344CB8AC3E}">
        <p14:creationId xmlns:p14="http://schemas.microsoft.com/office/powerpoint/2010/main" val="4157860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Vi </a:t>
            </a:r>
            <a:r>
              <a:rPr lang="en-US" altLang="de-DE" sz="2400" dirty="0" err="1">
                <a:solidFill>
                  <a:srgbClr val="333333"/>
                </a:solidFill>
                <a:sym typeface="Verdana" charset="0"/>
              </a:rPr>
              <a:t>foretager</a:t>
            </a:r>
            <a:r>
              <a:rPr lang="en-US" altLang="de-DE" sz="2400" dirty="0">
                <a:solidFill>
                  <a:srgbClr val="333333"/>
                </a:solidFill>
                <a:sym typeface="Verdana" charset="0"/>
              </a:rPr>
              <a:t> </a:t>
            </a:r>
            <a:r>
              <a:rPr lang="en-US" altLang="de-DE" sz="2400" dirty="0" err="1">
                <a:solidFill>
                  <a:srgbClr val="333333"/>
                </a:solidFill>
                <a:sym typeface="Verdana" charset="0"/>
              </a:rPr>
              <a:t>ofte</a:t>
            </a:r>
            <a:r>
              <a:rPr lang="en-US" altLang="de-DE" sz="2400" dirty="0">
                <a:solidFill>
                  <a:srgbClr val="333333"/>
                </a:solidFill>
                <a:sym typeface="Verdana" charset="0"/>
              </a:rPr>
              <a:t> </a:t>
            </a:r>
            <a:r>
              <a:rPr lang="en-US" altLang="de-DE" sz="2400" dirty="0" err="1">
                <a:solidFill>
                  <a:srgbClr val="333333"/>
                </a:solidFill>
                <a:sym typeface="Verdana" charset="0"/>
              </a:rPr>
              <a:t>hurtige</a:t>
            </a:r>
            <a:r>
              <a:rPr lang="en-US" altLang="de-DE" sz="2400" dirty="0">
                <a:solidFill>
                  <a:srgbClr val="333333"/>
                </a:solidFill>
                <a:sym typeface="Verdana" charset="0"/>
              </a:rPr>
              <a:t> </a:t>
            </a:r>
            <a:r>
              <a:rPr lang="en-US" altLang="de-DE" sz="2400" dirty="0" err="1">
                <a:solidFill>
                  <a:srgbClr val="333333"/>
                </a:solidFill>
                <a:sym typeface="Verdana" charset="0"/>
              </a:rPr>
              <a:t>vurderinger</a:t>
            </a:r>
            <a:r>
              <a:rPr lang="en-US" altLang="de-DE" sz="2400" dirty="0">
                <a:solidFill>
                  <a:srgbClr val="333333"/>
                </a:solidFill>
                <a:sym typeface="Verdana" charset="0"/>
              </a:rPr>
              <a:t> </a:t>
            </a:r>
            <a:r>
              <a:rPr lang="en-US" altLang="de-DE" sz="2400" dirty="0" err="1">
                <a:solidFill>
                  <a:srgbClr val="333333"/>
                </a:solidFill>
                <a:sym typeface="Verdana" charset="0"/>
              </a:rPr>
              <a:t>på</a:t>
            </a:r>
            <a:r>
              <a:rPr lang="en-US" altLang="de-DE" sz="2400" dirty="0">
                <a:solidFill>
                  <a:srgbClr val="333333"/>
                </a:solidFill>
                <a:sym typeface="Verdana" charset="0"/>
              </a:rPr>
              <a:t> basis </a:t>
            </a:r>
            <a:r>
              <a:rPr lang="en-US" altLang="de-DE" sz="2400" dirty="0" err="1">
                <a:solidFill>
                  <a:srgbClr val="333333"/>
                </a:solidFill>
                <a:sym typeface="Verdana" charset="0"/>
              </a:rPr>
              <a:t>af</a:t>
            </a:r>
            <a:r>
              <a:rPr lang="en-US" altLang="de-DE" sz="2400" dirty="0">
                <a:solidFill>
                  <a:srgbClr val="333333"/>
                </a:solidFill>
                <a:sym typeface="Verdana" charset="0"/>
              </a:rPr>
              <a:t> </a:t>
            </a:r>
            <a:r>
              <a:rPr lang="en-US" altLang="de-DE" sz="2400" dirty="0" err="1">
                <a:solidFill>
                  <a:srgbClr val="333333"/>
                </a:solidFill>
                <a:sym typeface="Verdana" charset="0"/>
              </a:rPr>
              <a:t>meget</a:t>
            </a:r>
            <a:r>
              <a:rPr lang="en-US" altLang="de-DE" sz="2400" dirty="0">
                <a:solidFill>
                  <a:srgbClr val="333333"/>
                </a:solidFill>
                <a:sym typeface="Verdana" charset="0"/>
              </a:rPr>
              <a:t> </a:t>
            </a:r>
            <a:r>
              <a:rPr lang="en-US" altLang="de-DE" sz="2400" dirty="0" err="1">
                <a:solidFill>
                  <a:srgbClr val="333333"/>
                </a:solidFill>
                <a:sym typeface="Verdana" charset="0"/>
              </a:rPr>
              <a:t>komplekse</a:t>
            </a:r>
            <a:r>
              <a:rPr lang="en-US" altLang="de-DE" sz="2400" dirty="0">
                <a:solidFill>
                  <a:srgbClr val="333333"/>
                </a:solidFill>
                <a:sym typeface="Verdana" charset="0"/>
              </a:rPr>
              <a:t> </a:t>
            </a:r>
            <a:r>
              <a:rPr lang="en-US" altLang="de-DE" sz="2400" dirty="0" err="1">
                <a:solidFill>
                  <a:srgbClr val="333333"/>
                </a:solidFill>
                <a:sym typeface="Verdana" charset="0"/>
              </a:rPr>
              <a:t>oplysninger</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vores</a:t>
            </a:r>
            <a:r>
              <a:rPr lang="en-US" altLang="de-DE" sz="2400" dirty="0">
                <a:solidFill>
                  <a:srgbClr val="333333"/>
                </a:solidFill>
                <a:sym typeface="Verdana" charset="0"/>
              </a:rPr>
              <a:t> </a:t>
            </a:r>
            <a:r>
              <a:rPr lang="en-US" altLang="de-DE" sz="2400" dirty="0" err="1">
                <a:solidFill>
                  <a:srgbClr val="333333"/>
                </a:solidFill>
                <a:sym typeface="Verdana" charset="0"/>
              </a:rPr>
              <a:t>omgivelser</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Somme </a:t>
            </a:r>
            <a:r>
              <a:rPr lang="en-US" altLang="de-DE" sz="2400" dirty="0" err="1">
                <a:solidFill>
                  <a:srgbClr val="333333"/>
                </a:solidFill>
                <a:sym typeface="Verdana" charset="0"/>
              </a:rPr>
              <a:t>tider</a:t>
            </a:r>
            <a:r>
              <a:rPr lang="en-US" altLang="de-DE" sz="2400" dirty="0">
                <a:solidFill>
                  <a:srgbClr val="333333"/>
                </a:solidFill>
                <a:sym typeface="Verdana" charset="0"/>
              </a:rPr>
              <a:t> </a:t>
            </a:r>
            <a:r>
              <a:rPr lang="en-US" altLang="de-DE" sz="2400" dirty="0" err="1">
                <a:solidFill>
                  <a:srgbClr val="333333"/>
                </a:solidFill>
                <a:sym typeface="Verdana" charset="0"/>
              </a:rPr>
              <a:t>drager</a:t>
            </a:r>
            <a:r>
              <a:rPr lang="en-US" altLang="de-DE" sz="2400" dirty="0">
                <a:solidFill>
                  <a:srgbClr val="333333"/>
                </a:solidFill>
                <a:sym typeface="Verdana" charset="0"/>
              </a:rPr>
              <a:t> vi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konklusion</a:t>
            </a:r>
            <a:r>
              <a:rPr lang="en-US" altLang="de-DE" sz="2400" dirty="0">
                <a:solidFill>
                  <a:srgbClr val="333333"/>
                </a:solidFill>
                <a:sym typeface="Verdana" charset="0"/>
              </a:rPr>
              <a:t> </a:t>
            </a:r>
            <a:r>
              <a:rPr lang="en-US" altLang="de-DE" sz="2400" dirty="0" err="1">
                <a:solidFill>
                  <a:srgbClr val="333333"/>
                </a:solidFill>
                <a:sym typeface="Verdana" charset="0"/>
              </a:rPr>
              <a:t>uden</a:t>
            </a:r>
            <a:r>
              <a:rPr lang="en-US" altLang="de-DE" sz="2400" dirty="0">
                <a:solidFill>
                  <a:srgbClr val="333333"/>
                </a:solidFill>
                <a:sym typeface="Verdana" charset="0"/>
              </a:rPr>
              <a:t> at have 100 % </a:t>
            </a:r>
            <a:r>
              <a:rPr lang="en-US" altLang="de-DE" sz="2400" dirty="0" err="1">
                <a:solidFill>
                  <a:srgbClr val="333333"/>
                </a:solidFill>
                <a:sym typeface="Verdana" charset="0"/>
              </a:rPr>
              <a:t>vished</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Der </a:t>
            </a:r>
            <a:r>
              <a:rPr lang="en-US" altLang="de-DE" sz="2400" dirty="0" err="1">
                <a:solidFill>
                  <a:srgbClr val="333333"/>
                </a:solidFill>
                <a:sym typeface="Verdana" charset="0"/>
              </a:rPr>
              <a:t>bør</a:t>
            </a:r>
            <a:r>
              <a:rPr lang="en-US" altLang="de-DE" sz="2400" dirty="0">
                <a:solidFill>
                  <a:srgbClr val="333333"/>
                </a:solidFill>
                <a:sym typeface="Verdana" charset="0"/>
              </a:rPr>
              <a:t> </a:t>
            </a:r>
            <a:r>
              <a:rPr lang="en-US" altLang="de-DE" sz="2400" dirty="0" err="1">
                <a:solidFill>
                  <a:srgbClr val="333333"/>
                </a:solidFill>
                <a:sym typeface="Verdana" charset="0"/>
              </a:rPr>
              <a:t>findes</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gylden</a:t>
            </a:r>
            <a:r>
              <a:rPr lang="en-US" altLang="de-DE" sz="2400" dirty="0">
                <a:solidFill>
                  <a:srgbClr val="333333"/>
                </a:solidFill>
                <a:sym typeface="Verdana" charset="0"/>
              </a:rPr>
              <a:t> </a:t>
            </a:r>
            <a:r>
              <a:rPr lang="en-US" altLang="de-DE" sz="2400" dirty="0" err="1">
                <a:solidFill>
                  <a:srgbClr val="333333"/>
                </a:solidFill>
                <a:sym typeface="Verdana" charset="0"/>
              </a:rPr>
              <a:t>mellemvej</a:t>
            </a:r>
            <a:r>
              <a:rPr lang="en-US" altLang="de-DE" sz="2400" dirty="0">
                <a:solidFill>
                  <a:srgbClr val="333333"/>
                </a:solidFill>
                <a:sym typeface="Verdana" charset="0"/>
              </a:rPr>
              <a:t> </a:t>
            </a:r>
            <a:r>
              <a:rPr lang="en-US" altLang="de-DE" sz="2400" dirty="0" err="1">
                <a:solidFill>
                  <a:srgbClr val="333333"/>
                </a:solidFill>
                <a:sym typeface="Verdana" charset="0"/>
              </a:rPr>
              <a:t>mellem</a:t>
            </a:r>
            <a:r>
              <a:rPr lang="en-US" altLang="de-DE" sz="2400" dirty="0">
                <a:solidFill>
                  <a:srgbClr val="333333"/>
                </a:solidFill>
                <a:sym typeface="Verdana" charset="0"/>
              </a:rPr>
              <a:t>:</a:t>
            </a:r>
          </a:p>
          <a:p>
            <a:pPr marL="774827" lvl="3" indent="-342900" defTabSz="914400" fontAlgn="base">
              <a:spcBef>
                <a:spcPts val="1999"/>
              </a:spcBef>
              <a:buClr>
                <a:srgbClr val="333333"/>
              </a:buClr>
              <a:buSzPct val="100000"/>
              <a:buFont typeface="WingDings"/>
              <a:buChar char=""/>
              <a:defRPr/>
            </a:pPr>
            <a:r>
              <a:rPr lang="en-US" altLang="de-DE" sz="2400" dirty="0">
                <a:solidFill>
                  <a:srgbClr val="333333"/>
                </a:solidFill>
                <a:latin typeface="+mn-lt"/>
                <a:sym typeface="Verdana" charset="0"/>
              </a:rPr>
              <a:t>at </a:t>
            </a:r>
            <a:r>
              <a:rPr lang="en-US" altLang="de-DE" sz="2400" dirty="0" err="1">
                <a:solidFill>
                  <a:srgbClr val="333333"/>
                </a:solidFill>
                <a:latin typeface="+mn-lt"/>
                <a:sym typeface="Verdana" charset="0"/>
              </a:rPr>
              <a:t>foretage</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en</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overilet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beslutning</a:t>
            </a:r>
            <a:r>
              <a:rPr lang="en-US" altLang="de-DE" sz="2400" dirty="0">
                <a:solidFill>
                  <a:srgbClr val="333333"/>
                </a:solidFill>
                <a:latin typeface="+mn-lt"/>
                <a:sym typeface="Verdana" charset="0"/>
              </a:rPr>
              <a:t> (</a:t>
            </a:r>
            <a:r>
              <a:rPr lang="en-US" altLang="de-DE" sz="2400" dirty="0" err="1">
                <a:solidFill>
                  <a:srgbClr val="004992"/>
                </a:solidFill>
                <a:latin typeface="+mn-lt"/>
                <a:sym typeface="Verdana" charset="0"/>
              </a:rPr>
              <a:t>risiko</a:t>
            </a:r>
            <a:r>
              <a:rPr lang="en-US" altLang="de-DE" sz="2400" dirty="0">
                <a:solidFill>
                  <a:srgbClr val="004992"/>
                </a:solidFill>
                <a:latin typeface="+mn-lt"/>
                <a:sym typeface="Verdana" charset="0"/>
              </a:rPr>
              <a: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forkert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beslutning</a:t>
            </a:r>
            <a:r>
              <a:rPr lang="en-US" altLang="de-DE" sz="2400" dirty="0">
                <a:solidFill>
                  <a:srgbClr val="333333"/>
                </a:solidFill>
                <a:latin typeface="+mn-lt"/>
                <a:sym typeface="Verdana" charset="0"/>
              </a:rPr>
              <a:t>)</a:t>
            </a:r>
            <a:br>
              <a:rPr lang="en-US" altLang="de-DE" sz="2400">
                <a:solidFill>
                  <a:srgbClr val="333333"/>
                </a:solidFill>
                <a:latin typeface="+mn-lt"/>
                <a:sym typeface="Verdana" charset="0"/>
              </a:rPr>
            </a:br>
            <a:r>
              <a:rPr lang="en-US" altLang="de-DE" sz="2400" i="1">
                <a:solidFill>
                  <a:srgbClr val="333333"/>
                </a:solidFill>
                <a:latin typeface="+mn-lt"/>
                <a:sym typeface="Verdana" charset="0"/>
              </a:rPr>
              <a:t>og</a:t>
            </a:r>
            <a:endParaRPr lang="en-US" sz="2400" dirty="0">
              <a:latin typeface="+mn-lt"/>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5</a:t>
            </a:fld>
            <a:endParaRPr lang="en-US" altLang="de-DE"/>
          </a:p>
        </p:txBody>
      </p:sp>
    </p:spTree>
    <p:extLst>
      <p:ext uri="{BB962C8B-B14F-4D97-AF65-F5344CB8AC3E}">
        <p14:creationId xmlns:p14="http://schemas.microsoft.com/office/powerpoint/2010/main" val="3456597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Vi </a:t>
            </a:r>
            <a:r>
              <a:rPr lang="en-US" altLang="de-DE" sz="2400" dirty="0" err="1">
                <a:solidFill>
                  <a:srgbClr val="333333"/>
                </a:solidFill>
                <a:sym typeface="Verdana" charset="0"/>
              </a:rPr>
              <a:t>foretager</a:t>
            </a:r>
            <a:r>
              <a:rPr lang="en-US" altLang="de-DE" sz="2400" dirty="0">
                <a:solidFill>
                  <a:srgbClr val="333333"/>
                </a:solidFill>
                <a:sym typeface="Verdana" charset="0"/>
              </a:rPr>
              <a:t> </a:t>
            </a:r>
            <a:r>
              <a:rPr lang="en-US" altLang="de-DE" sz="2400" dirty="0" err="1">
                <a:solidFill>
                  <a:srgbClr val="333333"/>
                </a:solidFill>
                <a:sym typeface="Verdana" charset="0"/>
              </a:rPr>
              <a:t>ofte</a:t>
            </a:r>
            <a:r>
              <a:rPr lang="en-US" altLang="de-DE" sz="2400" dirty="0">
                <a:solidFill>
                  <a:srgbClr val="333333"/>
                </a:solidFill>
                <a:sym typeface="Verdana" charset="0"/>
              </a:rPr>
              <a:t> </a:t>
            </a:r>
            <a:r>
              <a:rPr lang="en-US" altLang="de-DE" sz="2400" dirty="0" err="1">
                <a:solidFill>
                  <a:srgbClr val="333333"/>
                </a:solidFill>
                <a:sym typeface="Verdana" charset="0"/>
              </a:rPr>
              <a:t>hurtige</a:t>
            </a:r>
            <a:r>
              <a:rPr lang="en-US" altLang="de-DE" sz="2400" dirty="0">
                <a:solidFill>
                  <a:srgbClr val="333333"/>
                </a:solidFill>
                <a:sym typeface="Verdana" charset="0"/>
              </a:rPr>
              <a:t> </a:t>
            </a:r>
            <a:r>
              <a:rPr lang="en-US" altLang="de-DE" sz="2400" dirty="0" err="1">
                <a:solidFill>
                  <a:srgbClr val="333333"/>
                </a:solidFill>
                <a:sym typeface="Verdana" charset="0"/>
              </a:rPr>
              <a:t>vurderinger</a:t>
            </a:r>
            <a:r>
              <a:rPr lang="en-US" altLang="de-DE" sz="2400" dirty="0">
                <a:solidFill>
                  <a:srgbClr val="333333"/>
                </a:solidFill>
                <a:sym typeface="Verdana" charset="0"/>
              </a:rPr>
              <a:t> </a:t>
            </a:r>
            <a:r>
              <a:rPr lang="en-US" altLang="de-DE" sz="2400" dirty="0" err="1">
                <a:solidFill>
                  <a:srgbClr val="333333"/>
                </a:solidFill>
                <a:sym typeface="Verdana" charset="0"/>
              </a:rPr>
              <a:t>på</a:t>
            </a:r>
            <a:r>
              <a:rPr lang="en-US" altLang="de-DE" sz="2400" dirty="0">
                <a:solidFill>
                  <a:srgbClr val="333333"/>
                </a:solidFill>
                <a:sym typeface="Verdana" charset="0"/>
              </a:rPr>
              <a:t> basis </a:t>
            </a:r>
            <a:r>
              <a:rPr lang="en-US" altLang="de-DE" sz="2400" dirty="0" err="1">
                <a:solidFill>
                  <a:srgbClr val="333333"/>
                </a:solidFill>
                <a:sym typeface="Verdana" charset="0"/>
              </a:rPr>
              <a:t>af</a:t>
            </a:r>
            <a:r>
              <a:rPr lang="en-US" altLang="de-DE" sz="2400" dirty="0">
                <a:solidFill>
                  <a:srgbClr val="333333"/>
                </a:solidFill>
                <a:sym typeface="Verdana" charset="0"/>
              </a:rPr>
              <a:t> </a:t>
            </a:r>
            <a:r>
              <a:rPr lang="en-US" altLang="de-DE" sz="2400" dirty="0" err="1">
                <a:solidFill>
                  <a:srgbClr val="333333"/>
                </a:solidFill>
                <a:sym typeface="Verdana" charset="0"/>
              </a:rPr>
              <a:t>meget</a:t>
            </a:r>
            <a:r>
              <a:rPr lang="en-US" altLang="de-DE" sz="2400" dirty="0">
                <a:solidFill>
                  <a:srgbClr val="333333"/>
                </a:solidFill>
                <a:sym typeface="Verdana" charset="0"/>
              </a:rPr>
              <a:t> </a:t>
            </a:r>
            <a:r>
              <a:rPr lang="en-US" altLang="de-DE" sz="2400" dirty="0" err="1">
                <a:solidFill>
                  <a:srgbClr val="333333"/>
                </a:solidFill>
                <a:sym typeface="Verdana" charset="0"/>
              </a:rPr>
              <a:t>komplekse</a:t>
            </a:r>
            <a:r>
              <a:rPr lang="en-US" altLang="de-DE" sz="2400" dirty="0">
                <a:solidFill>
                  <a:srgbClr val="333333"/>
                </a:solidFill>
                <a:sym typeface="Verdana" charset="0"/>
              </a:rPr>
              <a:t> </a:t>
            </a:r>
            <a:r>
              <a:rPr lang="en-US" altLang="de-DE" sz="2400" dirty="0" err="1">
                <a:solidFill>
                  <a:srgbClr val="333333"/>
                </a:solidFill>
                <a:sym typeface="Verdana" charset="0"/>
              </a:rPr>
              <a:t>oplysninger</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vores</a:t>
            </a:r>
            <a:r>
              <a:rPr lang="en-US" altLang="de-DE" sz="2400" dirty="0">
                <a:solidFill>
                  <a:srgbClr val="333333"/>
                </a:solidFill>
                <a:sym typeface="Verdana" charset="0"/>
              </a:rPr>
              <a:t> </a:t>
            </a:r>
            <a:r>
              <a:rPr lang="en-US" altLang="de-DE" sz="2400" dirty="0" err="1">
                <a:solidFill>
                  <a:srgbClr val="333333"/>
                </a:solidFill>
                <a:sym typeface="Verdana" charset="0"/>
              </a:rPr>
              <a:t>omgivelser</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Somme </a:t>
            </a:r>
            <a:r>
              <a:rPr lang="en-US" altLang="de-DE" sz="2400" dirty="0" err="1">
                <a:solidFill>
                  <a:srgbClr val="333333"/>
                </a:solidFill>
                <a:sym typeface="Verdana" charset="0"/>
              </a:rPr>
              <a:t>tider</a:t>
            </a:r>
            <a:r>
              <a:rPr lang="en-US" altLang="de-DE" sz="2400" dirty="0">
                <a:solidFill>
                  <a:srgbClr val="333333"/>
                </a:solidFill>
                <a:sym typeface="Verdana" charset="0"/>
              </a:rPr>
              <a:t> </a:t>
            </a:r>
            <a:r>
              <a:rPr lang="en-US" altLang="de-DE" sz="2400" dirty="0" err="1">
                <a:solidFill>
                  <a:srgbClr val="333333"/>
                </a:solidFill>
                <a:sym typeface="Verdana" charset="0"/>
              </a:rPr>
              <a:t>drager</a:t>
            </a:r>
            <a:r>
              <a:rPr lang="en-US" altLang="de-DE" sz="2400" dirty="0">
                <a:solidFill>
                  <a:srgbClr val="333333"/>
                </a:solidFill>
                <a:sym typeface="Verdana" charset="0"/>
              </a:rPr>
              <a:t> vi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konklusion</a:t>
            </a:r>
            <a:r>
              <a:rPr lang="en-US" altLang="de-DE" sz="2400" dirty="0">
                <a:solidFill>
                  <a:srgbClr val="333333"/>
                </a:solidFill>
                <a:sym typeface="Verdana" charset="0"/>
              </a:rPr>
              <a:t> </a:t>
            </a:r>
            <a:r>
              <a:rPr lang="en-US" altLang="de-DE" sz="2400" dirty="0" err="1">
                <a:solidFill>
                  <a:srgbClr val="333333"/>
                </a:solidFill>
                <a:sym typeface="Verdana" charset="0"/>
              </a:rPr>
              <a:t>uden</a:t>
            </a:r>
            <a:r>
              <a:rPr lang="en-US" altLang="de-DE" sz="2400" dirty="0">
                <a:solidFill>
                  <a:srgbClr val="333333"/>
                </a:solidFill>
                <a:sym typeface="Verdana" charset="0"/>
              </a:rPr>
              <a:t> at have 100 % </a:t>
            </a:r>
            <a:r>
              <a:rPr lang="en-US" altLang="de-DE" sz="2400" dirty="0" err="1">
                <a:solidFill>
                  <a:srgbClr val="333333"/>
                </a:solidFill>
                <a:sym typeface="Verdana" charset="0"/>
              </a:rPr>
              <a:t>vished</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Der </a:t>
            </a:r>
            <a:r>
              <a:rPr lang="en-US" altLang="de-DE" sz="2400" dirty="0" err="1">
                <a:solidFill>
                  <a:srgbClr val="333333"/>
                </a:solidFill>
                <a:sym typeface="Verdana" charset="0"/>
              </a:rPr>
              <a:t>bør</a:t>
            </a:r>
            <a:r>
              <a:rPr lang="en-US" altLang="de-DE" sz="2400" dirty="0">
                <a:solidFill>
                  <a:srgbClr val="333333"/>
                </a:solidFill>
                <a:sym typeface="Verdana" charset="0"/>
              </a:rPr>
              <a:t> </a:t>
            </a:r>
            <a:r>
              <a:rPr lang="en-US" altLang="de-DE" sz="2400" dirty="0" err="1">
                <a:solidFill>
                  <a:srgbClr val="333333"/>
                </a:solidFill>
                <a:sym typeface="Verdana" charset="0"/>
              </a:rPr>
              <a:t>findes</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gylden</a:t>
            </a:r>
            <a:r>
              <a:rPr lang="en-US" altLang="de-DE" sz="2400" dirty="0">
                <a:solidFill>
                  <a:srgbClr val="333333"/>
                </a:solidFill>
                <a:sym typeface="Verdana" charset="0"/>
              </a:rPr>
              <a:t> </a:t>
            </a:r>
            <a:r>
              <a:rPr lang="en-US" altLang="de-DE" sz="2400" dirty="0" err="1">
                <a:solidFill>
                  <a:srgbClr val="333333"/>
                </a:solidFill>
                <a:sym typeface="Verdana" charset="0"/>
              </a:rPr>
              <a:t>mellemvej</a:t>
            </a:r>
            <a:r>
              <a:rPr lang="en-US" altLang="de-DE" sz="2400" dirty="0">
                <a:solidFill>
                  <a:srgbClr val="333333"/>
                </a:solidFill>
                <a:sym typeface="Verdana" charset="0"/>
              </a:rPr>
              <a:t> </a:t>
            </a:r>
            <a:r>
              <a:rPr lang="en-US" altLang="de-DE" sz="2400" dirty="0" err="1">
                <a:solidFill>
                  <a:srgbClr val="333333"/>
                </a:solidFill>
                <a:sym typeface="Verdana" charset="0"/>
              </a:rPr>
              <a:t>mellem</a:t>
            </a:r>
            <a:r>
              <a:rPr lang="en-US" altLang="de-DE" sz="2400" dirty="0">
                <a:solidFill>
                  <a:srgbClr val="333333"/>
                </a:solidFill>
                <a:sym typeface="Verdana" charset="0"/>
              </a:rPr>
              <a:t>:</a:t>
            </a:r>
          </a:p>
          <a:p>
            <a:pPr marL="774827" lvl="3" indent="-342900" defTabSz="914400" fontAlgn="base">
              <a:spcBef>
                <a:spcPts val="1999"/>
              </a:spcBef>
              <a:buClr>
                <a:srgbClr val="333333"/>
              </a:buClr>
              <a:buSzPct val="100000"/>
              <a:buFont typeface="WingDings"/>
              <a:buChar char=""/>
              <a:defRPr/>
            </a:pPr>
            <a:r>
              <a:rPr lang="en-US" altLang="de-DE" sz="2400" dirty="0">
                <a:solidFill>
                  <a:srgbClr val="333333"/>
                </a:solidFill>
                <a:latin typeface="+mn-lt"/>
                <a:sym typeface="Verdana" charset="0"/>
              </a:rPr>
              <a:t>at </a:t>
            </a:r>
            <a:r>
              <a:rPr lang="en-US" altLang="de-DE" sz="2400" dirty="0" err="1">
                <a:solidFill>
                  <a:srgbClr val="333333"/>
                </a:solidFill>
                <a:latin typeface="+mn-lt"/>
                <a:sym typeface="Verdana" charset="0"/>
              </a:rPr>
              <a:t>foretage</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en</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overilet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beslutning</a:t>
            </a:r>
            <a:r>
              <a:rPr lang="en-US" altLang="de-DE" sz="2400" dirty="0">
                <a:solidFill>
                  <a:srgbClr val="333333"/>
                </a:solidFill>
                <a:latin typeface="+mn-lt"/>
                <a:sym typeface="Verdana" charset="0"/>
              </a:rPr>
              <a:t> (</a:t>
            </a:r>
            <a:r>
              <a:rPr lang="en-US" altLang="de-DE" sz="2400" dirty="0" err="1">
                <a:solidFill>
                  <a:srgbClr val="004992"/>
                </a:solidFill>
                <a:latin typeface="+mn-lt"/>
                <a:sym typeface="Verdana" charset="0"/>
              </a:rPr>
              <a:t>risiko</a:t>
            </a:r>
            <a:r>
              <a:rPr lang="en-US" altLang="de-DE" sz="2400" dirty="0">
                <a:solidFill>
                  <a:srgbClr val="004992"/>
                </a:solidFill>
                <a:latin typeface="+mn-lt"/>
                <a:sym typeface="Verdana" charset="0"/>
              </a:rPr>
              <a: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forkert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beslutning</a:t>
            </a:r>
            <a:r>
              <a:rPr lang="en-US" altLang="de-DE" sz="2400" dirty="0">
                <a:solidFill>
                  <a:srgbClr val="333333"/>
                </a:solidFill>
                <a:latin typeface="+mn-lt"/>
                <a:sym typeface="Verdana" charset="0"/>
              </a:rPr>
              <a:t>)</a:t>
            </a:r>
            <a:br>
              <a:rPr lang="en-US" altLang="de-DE" sz="2400" dirty="0">
                <a:solidFill>
                  <a:srgbClr val="333333"/>
                </a:solidFill>
                <a:latin typeface="+mn-lt"/>
                <a:sym typeface="Verdana" charset="0"/>
              </a:rPr>
            </a:br>
            <a:r>
              <a:rPr lang="en-US" altLang="de-DE" sz="2400" i="1" dirty="0" err="1">
                <a:solidFill>
                  <a:srgbClr val="333333"/>
                </a:solidFill>
                <a:latin typeface="+mn-lt"/>
                <a:sym typeface="Verdana" charset="0"/>
              </a:rPr>
              <a:t>og</a:t>
            </a:r>
            <a:endParaRPr lang="en-US" altLang="de-DE" sz="2400" i="1" dirty="0">
              <a:solidFill>
                <a:srgbClr val="333333"/>
              </a:solidFill>
              <a:latin typeface="+mn-lt"/>
              <a:sym typeface="Verdana" charset="0"/>
            </a:endParaRPr>
          </a:p>
          <a:p>
            <a:pPr marL="774827" lvl="3" indent="-342900" defTabSz="914400" fontAlgn="base">
              <a:spcBef>
                <a:spcPts val="1999"/>
              </a:spcBef>
              <a:buClr>
                <a:srgbClr val="333333"/>
              </a:buClr>
              <a:buSzPct val="100000"/>
              <a:buFont typeface="WingDings"/>
              <a:buChar char=""/>
              <a:defRPr/>
            </a:pPr>
            <a:r>
              <a:rPr lang="en-US" altLang="de-DE" sz="2400" dirty="0">
                <a:solidFill>
                  <a:srgbClr val="333333"/>
                </a:solidFill>
                <a:latin typeface="+mn-lt"/>
                <a:sym typeface="Verdana" charset="0"/>
              </a:rPr>
              <a:t>at </a:t>
            </a:r>
            <a:r>
              <a:rPr lang="en-US" altLang="de-DE" sz="2400" dirty="0" err="1">
                <a:solidFill>
                  <a:srgbClr val="333333"/>
                </a:solidFill>
                <a:latin typeface="+mn-lt"/>
                <a:sym typeface="Verdana" charset="0"/>
              </a:rPr>
              <a:t>tænke</a:t>
            </a:r>
            <a:r>
              <a:rPr lang="en-US" altLang="de-DE" sz="2400" dirty="0">
                <a:solidFill>
                  <a:srgbClr val="333333"/>
                </a:solidFill>
                <a:latin typeface="+mn-lt"/>
                <a:sym typeface="Verdana" charset="0"/>
              </a:rPr>
              <a:t> sig </a:t>
            </a:r>
            <a:r>
              <a:rPr lang="en-US" altLang="de-DE" sz="2400" dirty="0" err="1">
                <a:solidFill>
                  <a:srgbClr val="333333"/>
                </a:solidFill>
                <a:latin typeface="+mn-lt"/>
                <a:sym typeface="Verdana" charset="0"/>
              </a:rPr>
              <a:t>overdrevent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godt</a:t>
            </a:r>
            <a:r>
              <a:rPr lang="en-US" altLang="de-DE" sz="2400" dirty="0">
                <a:solidFill>
                  <a:srgbClr val="333333"/>
                </a:solidFill>
                <a:latin typeface="+mn-lt"/>
                <a:sym typeface="Verdana" charset="0"/>
              </a:rPr>
              <a:t> om (</a:t>
            </a:r>
            <a:r>
              <a:rPr lang="en-US" altLang="de-DE" sz="2400" dirty="0" err="1">
                <a:solidFill>
                  <a:srgbClr val="004992"/>
                </a:solidFill>
                <a:latin typeface="+mn-lt"/>
                <a:sym typeface="Verdana" charset="0"/>
              </a:rPr>
              <a:t>ulempe</a:t>
            </a:r>
            <a:r>
              <a:rPr lang="en-US" altLang="de-DE" sz="2400" dirty="0">
                <a:solidFill>
                  <a:srgbClr val="004992"/>
                </a:solidFill>
                <a:latin typeface="+mn-lt"/>
                <a:sym typeface="Verdana" charset="0"/>
              </a:rPr>
              <a:t>:</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tager</a:t>
            </a:r>
            <a:r>
              <a:rPr lang="en-US" altLang="de-DE" sz="2400" dirty="0">
                <a:solidFill>
                  <a:srgbClr val="333333"/>
                </a:solidFill>
                <a:latin typeface="+mn-lt"/>
                <a:sym typeface="Verdana" charset="0"/>
              </a:rPr>
              <a:t> for </a:t>
            </a:r>
            <a:r>
              <a:rPr lang="en-US" altLang="de-DE" sz="2400" dirty="0" err="1">
                <a:solidFill>
                  <a:srgbClr val="333333"/>
                </a:solidFill>
                <a:latin typeface="+mn-lt"/>
                <a:sym typeface="Verdana" charset="0"/>
              </a:rPr>
              <a:t>lang</a:t>
            </a:r>
            <a:r>
              <a:rPr lang="en-US" altLang="de-DE" sz="2400" dirty="0">
                <a:solidFill>
                  <a:srgbClr val="333333"/>
                </a:solidFill>
                <a:latin typeface="+mn-lt"/>
                <a:sym typeface="Verdana" charset="0"/>
              </a:rPr>
              <a:t> </a:t>
            </a:r>
            <a:r>
              <a:rPr lang="en-US" altLang="de-DE" sz="2400" dirty="0" err="1">
                <a:solidFill>
                  <a:srgbClr val="333333"/>
                </a:solidFill>
                <a:latin typeface="+mn-lt"/>
                <a:sym typeface="Verdana" charset="0"/>
              </a:rPr>
              <a:t>tid</a:t>
            </a:r>
            <a:r>
              <a:rPr lang="en-US" altLang="de-DE" sz="2400" dirty="0">
                <a:solidFill>
                  <a:srgbClr val="333333"/>
                </a:solidFill>
                <a:latin typeface="+mn-lt"/>
                <a:sym typeface="Verdana" charset="0"/>
              </a:rPr>
              <a:t>).</a:t>
            </a:r>
            <a:endParaRPr lang="en-US" sz="2400" dirty="0">
              <a:latin typeface="+mn-lt"/>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6</a:t>
            </a:fld>
            <a:endParaRPr lang="en-US" altLang="de-DE"/>
          </a:p>
        </p:txBody>
      </p:sp>
    </p:spTree>
    <p:extLst>
      <p:ext uri="{BB962C8B-B14F-4D97-AF65-F5344CB8AC3E}">
        <p14:creationId xmlns:p14="http://schemas.microsoft.com/office/powerpoint/2010/main" val="2903322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Konklusioner uden 100% vished</a:t>
            </a:r>
          </a:p>
        </p:txBody>
      </p:sp>
      <p:graphicFrame>
        <p:nvGraphicFramePr>
          <p:cNvPr id="6" name="Group 29"/>
          <p:cNvGraphicFramePr>
            <a:graphicFrameLocks noGrp="1"/>
          </p:cNvGraphicFramePr>
          <p:nvPr>
            <p:extLst>
              <p:ext uri="{D42A27DB-BD31-4B8C-83A1-F6EECF244321}">
                <p14:modId xmlns:p14="http://schemas.microsoft.com/office/powerpoint/2010/main" val="3298978343"/>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Hændelse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Lille baskende genstand på morgenhimlen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Fugl?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Det er nat, og det rasler i buskene omkring dit hus. Der har været indbrudstyve på spil i nabolaget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Indbrudstyv?</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1"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7</a:t>
            </a:fld>
            <a:endParaRPr lang="en-US"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Konklusioner uden 100% vished</a:t>
            </a:r>
          </a:p>
        </p:txBody>
      </p:sp>
      <p:graphicFrame>
        <p:nvGraphicFramePr>
          <p:cNvPr id="6" name="Group 29"/>
          <p:cNvGraphicFramePr>
            <a:graphicFrameLocks noGrp="1"/>
          </p:cNvGraphicFramePr>
          <p:nvPr>
            <p:extLst>
              <p:ext uri="{D42A27DB-BD31-4B8C-83A1-F6EECF244321}">
                <p14:modId xmlns:p14="http://schemas.microsoft.com/office/powerpoint/2010/main" val="2385372500"/>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Hændelse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Lille baskende genstand på morgenhimlen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Fugl?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Sikkert</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få</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andre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forklaringer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fjernbetjent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modelflyvemaskine</a:t>
                      </a:r>
                      <a:r>
                        <a:rPr kumimoji="0" lang="en-US" sz="2400" b="0" i="0" u="none" strike="noStrike" cap="none" normalizeH="0" baseline="0" dirty="0">
                          <a:ln>
                            <a:noFill/>
                          </a:ln>
                          <a:solidFill>
                            <a:srgbClr val="333333"/>
                          </a:solidFill>
                          <a:effectLst/>
                          <a:latin typeface="+mn-lt"/>
                          <a:ea typeface="+mn-ea"/>
                          <a:cs typeface="+mn-cs"/>
                        </a:rPr>
                        <a:t>); men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fejlfortolkning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ville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ikke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være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altafgørende</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Det er nat, og det rasler i buskene omkring dit hus. Der har været indbrudstyve på spil i nabolaget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Indbrudstyv?</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1" i="0" u="none" strike="noStrike" cap="none" normalizeH="0" baseline="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5" name="Slide Number Placeholder 4"/>
          <p:cNvSpPr>
            <a:spLocks noGrp="1"/>
          </p:cNvSpPr>
          <p:nvPr>
            <p:ph type="sldNum" sz="quarter" idx="12"/>
          </p:nvPr>
        </p:nvSpPr>
        <p:spPr/>
        <p:txBody>
          <a:bodyPr/>
          <a:lstStyle/>
          <a:p>
            <a:fld id="{1F87848F-D810-4A4B-B693-3F9B1AF01D26}" type="slidenum">
              <a:rPr lang="en-US" altLang="de-DE" smtClean="0"/>
              <a:pPr/>
              <a:t>8</a:t>
            </a:fld>
            <a:endParaRPr lang="en-US" altLang="de-DE"/>
          </a:p>
        </p:txBody>
      </p:sp>
    </p:spTree>
    <p:extLst>
      <p:ext uri="{BB962C8B-B14F-4D97-AF65-F5344CB8AC3E}">
        <p14:creationId xmlns:p14="http://schemas.microsoft.com/office/powerpoint/2010/main" val="1380464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Konklusioner uden 100% vished</a:t>
            </a:r>
          </a:p>
        </p:txBody>
      </p:sp>
      <p:graphicFrame>
        <p:nvGraphicFramePr>
          <p:cNvPr id="6" name="Group 29"/>
          <p:cNvGraphicFramePr>
            <a:graphicFrameLocks noGrp="1"/>
          </p:cNvGraphicFramePr>
          <p:nvPr>
            <p:extLst>
              <p:ext uri="{D42A27DB-BD31-4B8C-83A1-F6EECF244321}">
                <p14:modId xmlns:p14="http://schemas.microsoft.com/office/powerpoint/2010/main" val="70626904"/>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Hændelse</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Lille baskende genstand på morgenhimlen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Fugl?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Sikkert</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få</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andre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forklaringer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fjernbetjent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modelflyvemaskine</a:t>
                      </a:r>
                      <a:r>
                        <a:rPr kumimoji="0" lang="en-US" sz="2400" b="0" i="0" u="none" strike="noStrike" cap="none" normalizeH="0" baseline="0" dirty="0">
                          <a:ln>
                            <a:noFill/>
                          </a:ln>
                          <a:solidFill>
                            <a:srgbClr val="333333"/>
                          </a:solidFill>
                          <a:effectLst/>
                          <a:latin typeface="+mn-lt"/>
                          <a:ea typeface="+mn-ea"/>
                          <a:cs typeface="+mn-cs"/>
                        </a:rPr>
                        <a:t>); men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fejlfortolkning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ville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ikke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være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altafgørende</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Det er nat, og det rasler i buskene omkring dit hus. Der har været indbrudstyve på spil i nabolaget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Indbrudstyv?</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400" b="1" i="0" u="none" strike="noStrike" cap="none" normalizeH="0" baseline="0" dirty="0">
                          <a:ln>
                            <a:noFill/>
                          </a:ln>
                          <a:solidFill>
                            <a:srgbClr val="333333"/>
                          </a:solidFill>
                          <a:effectLst/>
                          <a:latin typeface="+mn-lt"/>
                          <a:ea typeface="+mn-ea"/>
                          <a:cs typeface="+mn-cs"/>
                        </a:rPr>
                        <a:t>Måske – </a:t>
                      </a:r>
                      <a:r>
                        <a:rPr kumimoji="0" lang="da-DK" sz="2400" b="0" i="0" u="none" strike="noStrike" cap="none" normalizeH="0" baseline="0" dirty="0">
                          <a:ln>
                            <a:noFill/>
                          </a:ln>
                          <a:solidFill>
                            <a:srgbClr val="333333"/>
                          </a:solidFill>
                          <a:effectLst/>
                          <a:latin typeface="+mn-lt"/>
                          <a:ea typeface="+mn-ea"/>
                          <a:cs typeface="+mn-cs"/>
                        </a:rPr>
                        <a:t>men der kan være en række andre forklaringer (fx en kat i buskadset, vinden) – tænk på, at handlinger som det at kaste en sten kan have negative virkninger (fx kan du komme til at skade din nabos kæledyr).</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5" name="Slide Number Placeholder 4"/>
          <p:cNvSpPr>
            <a:spLocks noGrp="1"/>
          </p:cNvSpPr>
          <p:nvPr>
            <p:ph type="sldNum" sz="quarter" idx="12"/>
          </p:nvPr>
        </p:nvSpPr>
        <p:spPr/>
        <p:txBody>
          <a:bodyPr/>
          <a:lstStyle/>
          <a:p>
            <a:fld id="{1F87848F-D810-4A4B-B693-3F9B1AF01D26}" type="slidenum">
              <a:rPr lang="en-US" altLang="de-DE" smtClean="0"/>
              <a:pPr/>
              <a:t>9</a:t>
            </a:fld>
            <a:endParaRPr lang="en-US" altLang="de-DE"/>
          </a:p>
        </p:txBody>
      </p:sp>
    </p:spTree>
    <p:extLst>
      <p:ext uri="{BB962C8B-B14F-4D97-AF65-F5344CB8AC3E}">
        <p14:creationId xmlns:p14="http://schemas.microsoft.com/office/powerpoint/2010/main" val="3546156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737807629"/>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Område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10</a:t>
            </a:fld>
            <a:endParaRPr lang="en-US"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2276133195"/>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Område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004992"/>
                          </a:solidFill>
                          <a:effectLst/>
                          <a:latin typeface="+mn-lt"/>
                          <a:ea typeface="+mn-ea"/>
                          <a:cs typeface="+mn-cs"/>
                        </a:rPr>
                        <a:t>Middelalderens heksejagt: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Man anklagede ofte kvinder for at være hekse, alene fordi de var gamle eller rødhårede.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a-DK" sz="2000" b="0" i="0" u="none" strike="noStrike" cap="none" normalizeH="0" baseline="0" dirty="0">
                          <a:ln>
                            <a:noFill/>
                          </a:ln>
                          <a:solidFill>
                            <a:srgbClr val="004992"/>
                          </a:solidFill>
                          <a:effectLst/>
                          <a:latin typeface="+mn-lt"/>
                          <a:ea typeface="+mn-ea"/>
                          <a:cs typeface="+mn-cs"/>
                        </a:rPr>
                        <a:t>McCarthy-æraen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Gav man udtryk for en liberal tankegang, kunne det ofte føre til falske anklager (for kommunisme).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11</a:t>
            </a:fld>
            <a:endParaRPr lang="en-US" altLang="de-DE"/>
          </a:p>
        </p:txBody>
      </p:sp>
    </p:spTree>
    <p:extLst>
      <p:ext uri="{BB962C8B-B14F-4D97-AF65-F5344CB8AC3E}">
        <p14:creationId xmlns:p14="http://schemas.microsoft.com/office/powerpoint/2010/main" val="4068693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413036599"/>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Område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004992"/>
                          </a:solidFill>
                          <a:effectLst/>
                          <a:latin typeface="+mn-lt"/>
                          <a:ea typeface="+mn-ea"/>
                          <a:cs typeface="+mn-cs"/>
                        </a:rPr>
                        <a:t>Middelalderens heksejagt: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Man anklagede ofte kvinder for at være hekse, alene fordi de var gamle eller rødhårede.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a-DK" sz="2000" b="0" i="0" u="none" strike="noStrike" cap="none" normalizeH="0" baseline="0" dirty="0">
                          <a:ln>
                            <a:noFill/>
                          </a:ln>
                          <a:solidFill>
                            <a:srgbClr val="004992"/>
                          </a:solidFill>
                          <a:effectLst/>
                          <a:latin typeface="+mn-lt"/>
                          <a:ea typeface="+mn-ea"/>
                          <a:cs typeface="+mn-cs"/>
                        </a:rPr>
                        <a:t>McCarthy-æraen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Gav man udtryk for en liberal tankegang, kunne det ofte føre til falske anklager (for kommunisme).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4"/>
          <p:cNvSpPr txBox="1">
            <a:spLocks noChangeArrowheads="1"/>
          </p:cNvSpPr>
          <p:nvPr/>
        </p:nvSpPr>
        <p:spPr bwMode="auto">
          <a:xfrm>
            <a:off x="5305499" y="4696544"/>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da-DK" altLang="de-DE" sz="2000" dirty="0">
                <a:latin typeface="+mn-lt"/>
                <a:ea typeface="+mn-ea"/>
                <a:cs typeface="+mn-cs"/>
              </a:rPr>
              <a:t>I 1938 gav radioudsendelsen Klodernes Kamp af Orson Welles anledning til massepanik i New York, idet mange lyttere reelt var overbevist om, at jorden faktisk var under angreb af rumvæsener. </a:t>
            </a:r>
          </a:p>
          <a:p>
            <a:pPr eaLnBrk="1" hangingPunct="1">
              <a:spcBef>
                <a:spcPts val="1200"/>
              </a:spcBef>
              <a:buClrTx/>
              <a:buFontTx/>
              <a:buNone/>
            </a:pPr>
            <a:r>
              <a:rPr lang="da-DK" altLang="de-DE" sz="2000" dirty="0">
                <a:solidFill>
                  <a:srgbClr val="004992"/>
                </a:solidFill>
                <a:latin typeface="+mn-lt"/>
                <a:ea typeface="+mn-ea"/>
                <a:cs typeface="+mn-cs"/>
              </a:rPr>
              <a:t>Falsk antagelse: </a:t>
            </a:r>
            <a:r>
              <a:rPr lang="da-DK" altLang="de-DE" sz="2000" dirty="0">
                <a:latin typeface="+mn-lt"/>
                <a:ea typeface="+mn-ea"/>
                <a:cs typeface="+mn-cs"/>
              </a:rPr>
              <a:t>Når det er i radioen, må det være rigtigt!</a:t>
            </a:r>
            <a:endParaRPr lang="de-DE" altLang="de-DE" sz="2000" dirty="0">
              <a:latin typeface="+mn-lt"/>
              <a:ea typeface="+mn-ea"/>
              <a:cs typeface="+mn-cs"/>
            </a:endParaRPr>
          </a:p>
        </p:txBody>
      </p:sp>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12</a:t>
            </a:fld>
            <a:endParaRPr lang="en-US" altLang="de-DE"/>
          </a:p>
        </p:txBody>
      </p:sp>
    </p:spTree>
    <p:extLst>
      <p:ext uri="{BB962C8B-B14F-4D97-AF65-F5344CB8AC3E}">
        <p14:creationId xmlns:p14="http://schemas.microsoft.com/office/powerpoint/2010/main" val="43151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6"/>
          <p:cNvSpPr>
            <a:spLocks/>
          </p:cNvSpPr>
          <p:nvPr/>
        </p:nvSpPr>
        <p:spPr bwMode="auto">
          <a:xfrm>
            <a:off x="408955" y="6237312"/>
            <a:ext cx="11376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algn="r" eaLnBrk="1" hangingPunct="1">
              <a:spcBef>
                <a:spcPct val="0"/>
              </a:spcBef>
              <a:buClrTx/>
              <a:buSzTx/>
              <a:buFontTx/>
              <a:buNone/>
            </a:pPr>
            <a:r>
              <a:rPr lang="en-US" altLang="de-DE" sz="1600" dirty="0">
                <a:solidFill>
                  <a:srgbClr val="333333"/>
                </a:solidFill>
                <a:latin typeface="+mn-lt"/>
                <a:ea typeface="+mn-ea"/>
                <a:cs typeface="+mn-cs"/>
              </a:rPr>
              <a:t>(</a:t>
            </a:r>
            <a:r>
              <a:rPr lang="en-US" altLang="de-DE" sz="1600" dirty="0" err="1">
                <a:solidFill>
                  <a:srgbClr val="333333"/>
                </a:solidFill>
                <a:latin typeface="+mn-lt"/>
                <a:ea typeface="+mn-ea"/>
                <a:cs typeface="+mn-cs"/>
              </a:rPr>
              <a:t>alternativ</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opgave</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findes</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i</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slutningen</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af</a:t>
            </a:r>
            <a:r>
              <a:rPr lang="en-US" altLang="de-DE" sz="1600" dirty="0">
                <a:solidFill>
                  <a:srgbClr val="333333"/>
                </a:solidFill>
                <a:latin typeface="+mn-lt"/>
                <a:ea typeface="+mn-ea"/>
                <a:cs typeface="+mn-cs"/>
              </a:rPr>
              <a:t> </a:t>
            </a:r>
            <a:r>
              <a:rPr lang="en-US" altLang="de-DE" sz="1600" dirty="0" err="1">
                <a:solidFill>
                  <a:srgbClr val="333333"/>
                </a:solidFill>
                <a:latin typeface="+mn-lt"/>
                <a:ea typeface="+mn-ea"/>
                <a:cs typeface="+mn-cs"/>
              </a:rPr>
              <a:t>præsentationen</a:t>
            </a:r>
            <a:r>
              <a:rPr lang="en-US" altLang="de-DE" sz="1600" dirty="0">
                <a:solidFill>
                  <a:srgbClr val="333333"/>
                </a:solidFill>
                <a:latin typeface="+mn-lt"/>
                <a:ea typeface="+mn-ea"/>
                <a:cs typeface="+mn-cs"/>
              </a:rPr>
              <a:t>)</a:t>
            </a:r>
          </a:p>
        </p:txBody>
      </p:sp>
      <p:sp>
        <p:nvSpPr>
          <p:cNvPr id="2" name="Title 1"/>
          <p:cNvSpPr>
            <a:spLocks noGrp="1"/>
          </p:cNvSpPr>
          <p:nvPr>
            <p:ph type="title"/>
          </p:nvPr>
        </p:nvSpPr>
        <p:spPr/>
        <p:txBody>
          <a:bodyPr/>
          <a:lstStyle/>
          <a:p>
            <a:r>
              <a:rPr lang="da-DK" sz="3600">
                <a:solidFill>
                  <a:srgbClr val="004992"/>
                </a:solidFill>
                <a:latin typeface="+mn-lt"/>
                <a:ea typeface="+mn-ea"/>
                <a:cs typeface="+mn-cs"/>
              </a:rPr>
              <a:t>Er der i den amerikanske 1$-seddel noget, der antyder at USA skulle være infiltreret af hemmelige selskaber?</a:t>
            </a:r>
            <a:br>
              <a:rPr lang="da-DK" sz="3600">
                <a:solidFill>
                  <a:srgbClr val="004992"/>
                </a:solidFill>
                <a:latin typeface="+mn-lt"/>
                <a:ea typeface="+mn-ea"/>
                <a:cs typeface="+mn-cs"/>
              </a:rPr>
            </a:br>
            <a:r>
              <a:rPr lang="da-DK">
                <a:solidFill>
                  <a:srgbClr val="004992"/>
                </a:solidFill>
                <a:latin typeface="+mn-lt"/>
                <a:ea typeface="+mn-ea"/>
                <a:cs typeface="+mn-cs"/>
              </a:rPr>
              <a:t>- Vandrerhistorier -</a:t>
            </a:r>
            <a:endParaRPr lang="en-US" dirty="0">
              <a:solidFill>
                <a:srgbClr val="004992"/>
              </a:solidFill>
              <a:latin typeface="+mn-lt"/>
              <a:ea typeface="+mn-ea"/>
              <a:cs typeface="+mn-cs"/>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13</a:t>
            </a:fld>
            <a:endParaRPr lang="en-US"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sz="3600">
                <a:solidFill>
                  <a:srgbClr val="004992"/>
                </a:solidFill>
                <a:latin typeface="+mn-lt"/>
                <a:ea typeface="+mn-ea"/>
                <a:cs typeface="+mn-cs"/>
              </a:rPr>
              <a:t>Overilet argumentation i virkeligheden</a:t>
            </a:r>
            <a:br>
              <a:rPr lang="da-DK" sz="3600">
                <a:solidFill>
                  <a:srgbClr val="004992"/>
                </a:solidFill>
                <a:latin typeface="+mn-lt"/>
                <a:ea typeface="+mn-ea"/>
                <a:cs typeface="+mn-cs"/>
              </a:rPr>
            </a:br>
            <a:r>
              <a:rPr lang="da-DK">
                <a:solidFill>
                  <a:srgbClr val="004992"/>
                </a:solidFill>
                <a:latin typeface="+mn-lt"/>
                <a:ea typeface="+mn-ea"/>
                <a:cs typeface="+mn-cs"/>
              </a:rPr>
              <a:t>Er der i den amerikanske 1$-seddel noget, der antyder, at USA skulle være infiltreret af hemmelige selskaber?</a:t>
            </a:r>
            <a:endParaRPr lang="en-US">
              <a:solidFill>
                <a:srgbClr val="004992"/>
              </a:solidFill>
              <a:latin typeface="+mn-lt"/>
              <a:ea typeface="+mn-ea"/>
              <a:cs typeface="+mn-cs"/>
            </a:endParaRPr>
          </a:p>
        </p:txBody>
      </p:sp>
      <p:graphicFrame>
        <p:nvGraphicFramePr>
          <p:cNvPr id="14" name="Group 38"/>
          <p:cNvGraphicFramePr>
            <a:graphicFrameLocks noGrp="1"/>
          </p:cNvGraphicFramePr>
          <p:nvPr>
            <p:extLst>
              <p:ext uri="{D42A27DB-BD31-4B8C-83A1-F6EECF244321}">
                <p14:modId xmlns:p14="http://schemas.microsoft.com/office/powerpoint/2010/main" val="714604365"/>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mn-lt"/>
                          <a:ea typeface="+mn-ea"/>
                          <a:cs typeface="+mn-cs"/>
                        </a:rPr>
                        <a:t>For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mn-lt"/>
                          <a:ea typeface="+mn-ea"/>
                          <a:cs typeface="+mn-cs"/>
                        </a:rPr>
                        <a:t>“Bevis”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1: På bagsiden er der i alt 13 forskellige symboler (fx striber på emblemet, olivenblade, pile). Somme tider anses 13 for et satanisk tal</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2: Nogle påstår, at sedlen slet ikke forestiller George Washington, men Adam Weishaupt, der var grundlægger af et hemmeligt selskab</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3: Øverst til højre er der skjult en lille ugle, som nogle opfatter som et satanisk symbol.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4: Pyramiden på bagsiden kan repræsentere et frimurersymbol.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0"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1"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1</a:t>
            </a:r>
          </a:p>
        </p:txBody>
      </p:sp>
      <p:sp>
        <p:nvSpPr>
          <p:cNvPr id="22"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2</a:t>
            </a:r>
          </a:p>
        </p:txBody>
      </p:sp>
      <p:sp>
        <p:nvSpPr>
          <p:cNvPr id="23"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3</a:t>
            </a:r>
          </a:p>
        </p:txBody>
      </p:sp>
      <p:sp>
        <p:nvSpPr>
          <p:cNvPr id="24"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4</a:t>
            </a: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14</a:t>
            </a:fld>
            <a:endParaRPr lang="en-US"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sz="3600">
                <a:solidFill>
                  <a:srgbClr val="004992"/>
                </a:solidFill>
                <a:latin typeface="+mn-lt"/>
                <a:ea typeface="+mn-ea"/>
                <a:cs typeface="+mn-cs"/>
              </a:rPr>
              <a:t>Overilet argumentation i virkeligheden</a:t>
            </a:r>
            <a:br>
              <a:rPr lang="da-DK" sz="3600">
                <a:solidFill>
                  <a:srgbClr val="004992"/>
                </a:solidFill>
                <a:latin typeface="+mn-lt"/>
                <a:ea typeface="+mn-ea"/>
                <a:cs typeface="+mn-cs"/>
              </a:rPr>
            </a:br>
            <a:r>
              <a:rPr lang="da-DK">
                <a:solidFill>
                  <a:srgbClr val="004992"/>
                </a:solidFill>
                <a:latin typeface="+mn-lt"/>
                <a:ea typeface="+mn-ea"/>
                <a:cs typeface="+mn-cs"/>
              </a:rPr>
              <a:t>Er der i den amerikanske 1$-seddel noget, der antyder, at USA skulle være infiltreret af hemmelige selskaber?</a:t>
            </a:r>
            <a:endParaRPr lang="en-US">
              <a:solidFill>
                <a:srgbClr val="004992"/>
              </a:solidFill>
              <a:latin typeface="+mn-lt"/>
              <a:ea typeface="+mn-ea"/>
              <a:cs typeface="+mn-cs"/>
            </a:endParaRPr>
          </a:p>
        </p:txBody>
      </p:sp>
      <p:graphicFrame>
        <p:nvGraphicFramePr>
          <p:cNvPr id="16" name="Group 38"/>
          <p:cNvGraphicFramePr>
            <a:graphicFrameLocks noGrp="1"/>
          </p:cNvGraphicFramePr>
          <p:nvPr>
            <p:extLst>
              <p:ext uri="{D42A27DB-BD31-4B8C-83A1-F6EECF244321}">
                <p14:modId xmlns:p14="http://schemas.microsoft.com/office/powerpoint/2010/main" val="282386831"/>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mn-lt"/>
                          <a:ea typeface="+mn-ea"/>
                          <a:cs typeface="+mn-cs"/>
                        </a:rPr>
                        <a:t>Imod</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mn-lt"/>
                          <a:ea typeface="+mn-ea"/>
                          <a:cs typeface="+mn-cs"/>
                        </a:rPr>
                        <a:t>“Bevis”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1: I begyndelsen var der 13 stater i USA, deraf nummeret 13!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2: I modsætning til rygterne er der ingen åbenlyse ligheder mellem Adam Weishaupt og George Washington!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3: Uglen har ingen entydig sym- bolsk betydning, den kan til tider 1 2 repræsentere fortræd, men står oftest for visdom (fx uglen bruges som symbol af mange bogforlag).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Se 4: Trekanter repræsenterer i kristendommen Guds altseende øje (billedet (detalje) viser et udsnit af et vindue i en kristen kirke). </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cs typeface="+mn-cs"/>
              </a:rPr>
              <a:t>4</a:t>
            </a: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15</a:t>
            </a:fld>
            <a:endParaRPr lang="en-US"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den </a:t>
            </a:r>
            <a:r>
              <a:rPr lang="en-US" altLang="de-DE" sz="2400" dirty="0" err="1">
                <a:solidFill>
                  <a:srgbClr val="333333"/>
                </a:solidFill>
                <a:sym typeface="Times New Roman" panose="02020603050405020304" pitchFamily="18" charset="0"/>
              </a:rPr>
              <a:t>amerikanske</a:t>
            </a:r>
            <a:r>
              <a:rPr lang="en-US" altLang="de-DE" sz="2400" dirty="0">
                <a:solidFill>
                  <a:srgbClr val="333333"/>
                </a:solidFill>
                <a:sym typeface="Times New Roman" panose="02020603050405020304" pitchFamily="18" charset="0"/>
              </a:rPr>
              <a:t> 1$-</a:t>
            </a:r>
            <a:r>
              <a:rPr lang="en-US" altLang="de-DE" sz="2400" dirty="0" err="1">
                <a:solidFill>
                  <a:srgbClr val="333333"/>
                </a:solidFill>
                <a:sym typeface="Times New Roman" panose="02020603050405020304" pitchFamily="18" charset="0"/>
              </a:rPr>
              <a:t>seddel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noget</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antyder</a:t>
            </a:r>
            <a:r>
              <a:rPr lang="en-US" altLang="de-DE" sz="2400" dirty="0">
                <a:solidFill>
                  <a:srgbClr val="333333"/>
                </a:solidFill>
                <a:sym typeface="Times New Roman" panose="02020603050405020304" pitchFamily="18" charset="0"/>
              </a:rPr>
              <a:t>, at USA </a:t>
            </a:r>
            <a:r>
              <a:rPr lang="en-US" altLang="de-DE" sz="2400" dirty="0" err="1">
                <a:solidFill>
                  <a:srgbClr val="333333"/>
                </a:solidFill>
                <a:sym typeface="Times New Roman" panose="02020603050405020304" pitchFamily="18" charset="0"/>
              </a:rPr>
              <a:t>skulle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være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infiltreret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hemmelige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selskaber</a:t>
            </a:r>
            <a:r>
              <a:rPr lang="en-US" altLang="de-DE" sz="2400" dirty="0">
                <a:solidFill>
                  <a:srgbClr val="333333"/>
                </a:solidFill>
                <a:sym typeface="Times New Roman" panose="02020603050405020304" pitchFamily="18" charset="0"/>
              </a:rPr>
              <a:t>?</a:t>
            </a:r>
            <a:endParaRPr lang="en-US" sz="2400" dirty="0"/>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latin typeface="+mn-lt"/>
                <a:ea typeface="+mn-ea"/>
                <a:cs typeface="+mn-cs"/>
              </a:rPr>
              <a:t>No!</a:t>
            </a:r>
            <a:endParaRPr lang="de-DE" altLang="de-DE" sz="3600" b="1" dirty="0">
              <a:solidFill>
                <a:srgbClr val="FF0000"/>
              </a:solidFill>
              <a:latin typeface="+mn-lt"/>
              <a:ea typeface="+mn-ea"/>
              <a:cs typeface="+mn-cs"/>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Forhastet argumentation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16</a:t>
            </a:fld>
            <a:endParaRPr lang="en-US"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a:t>
            </a:r>
            <a:endParaRPr lang="en-US" sz="2400">
              <a:solidFill>
                <a:srgbClr val="333333"/>
              </a:solidFill>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17</a:t>
            </a:fld>
            <a:endParaRPr lang="en-US"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00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mere </a:t>
            </a:r>
            <a:r>
              <a:rPr lang="en-US" altLang="de-DE" sz="2000" dirty="0" err="1">
                <a:solidFill>
                  <a:srgbClr val="333333"/>
                </a:solidFill>
                <a:sym typeface="Times New Roman" panose="02020603050405020304" pitchFamily="18" charset="0"/>
              </a:rPr>
              <a:t>spændende</a:t>
            </a:r>
            <a:r>
              <a:rPr lang="en-US" altLang="de-DE" sz="2000" dirty="0">
                <a:solidFill>
                  <a:srgbClr val="333333"/>
                </a:solidFill>
                <a:sym typeface="Times New Roman" panose="02020603050405020304" pitchFamily="18" charset="0"/>
              </a:rPr>
              <a:t> end </a:t>
            </a:r>
            <a:r>
              <a:rPr lang="en-US" altLang="de-DE" sz="2000" dirty="0" err="1">
                <a:solidFill>
                  <a:srgbClr val="333333"/>
                </a:solidFill>
                <a:sym typeface="Times New Roman" panose="02020603050405020304" pitchFamily="18" charset="0"/>
              </a:rPr>
              <a:t>virkeligheden</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påstande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vanskelige</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efterprøve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bevise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Washington </a:t>
            </a:r>
            <a:r>
              <a:rPr lang="en-US" altLang="de-DE" sz="2000" dirty="0" err="1">
                <a:solidFill>
                  <a:srgbClr val="333333"/>
                </a:solidFill>
                <a:sym typeface="Times New Roman" panose="02020603050405020304" pitchFamily="18" charset="0"/>
              </a:rPr>
              <a:t>skulle</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lignet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Weishaupt</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udelader</a:t>
            </a:r>
            <a:r>
              <a:rPr lang="en-US" altLang="de-DE" sz="2000" dirty="0">
                <a:solidFill>
                  <a:srgbClr val="333333"/>
                </a:solidFill>
                <a:sym typeface="Times New Roman" panose="02020603050405020304" pitchFamily="18" charset="0"/>
              </a:rPr>
              <a:t> alternative </a:t>
            </a:r>
            <a:r>
              <a:rPr lang="en-US" altLang="de-DE" sz="2000" dirty="0" err="1">
                <a:solidFill>
                  <a:srgbClr val="333333"/>
                </a:solidFill>
                <a:sym typeface="Times New Roman" panose="02020603050405020304" pitchFamily="18" charset="0"/>
              </a:rPr>
              <a:t>forklaringer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den </a:t>
            </a:r>
            <a:r>
              <a:rPr lang="en-US" altLang="de-DE" sz="2000" dirty="0" err="1">
                <a:solidFill>
                  <a:srgbClr val="333333"/>
                </a:solidFill>
                <a:sym typeface="Times New Roman" panose="02020603050405020304" pitchFamily="18" charset="0"/>
              </a:rPr>
              <a:t>gentagne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brug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13 </a:t>
            </a:r>
            <a:r>
              <a:rPr lang="en-US" altLang="de-DE" sz="2000" dirty="0" err="1">
                <a:solidFill>
                  <a:srgbClr val="333333"/>
                </a:solidFill>
                <a:sym typeface="Times New Roman" panose="02020603050405020304" pitchFamily="18" charset="0"/>
              </a:rPr>
              <a:t>symboler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relateret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de 13 </a:t>
            </a:r>
            <a:r>
              <a:rPr lang="en-US" altLang="de-DE" sz="2000" dirty="0" err="1">
                <a:solidFill>
                  <a:srgbClr val="333333"/>
                </a:solidFill>
                <a:sym typeface="Times New Roman" panose="02020603050405020304" pitchFamily="18" charset="0"/>
              </a:rPr>
              <a:t>oprindelige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stater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Vandrehistorier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sommetider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løsrevet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sammenhæng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de </a:t>
            </a:r>
            <a:r>
              <a:rPr lang="en-US" altLang="de-DE" sz="2000" dirty="0" err="1">
                <a:solidFill>
                  <a:srgbClr val="333333"/>
                </a:solidFill>
                <a:sym typeface="Times New Roman" panose="02020603050405020304" pitchFamily="18" charset="0"/>
              </a:rPr>
              <a:t>nævnte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detaljer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samtidig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voldsomt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overdrevet</a:t>
            </a:r>
            <a:r>
              <a:rPr lang="en-US" altLang="de-DE" sz="2000" dirty="0">
                <a:solidFill>
                  <a:srgbClr val="333333"/>
                </a:solidFill>
                <a:sym typeface="Times New Roman" panose="02020603050405020304" pitchFamily="18" charset="0"/>
              </a:rPr>
              <a:t> (Washington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hvilket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imidlertid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betyder</a:t>
            </a:r>
            <a:r>
              <a:rPr lang="en-US" altLang="de-DE" sz="2000" dirty="0">
                <a:solidFill>
                  <a:srgbClr val="333333"/>
                </a:solidFill>
                <a:sym typeface="Times New Roman" panose="02020603050405020304" pitchFamily="18" charset="0"/>
              </a:rPr>
              <a:t>, at USA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infiltreret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Frimurere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mistanke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fordi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aktiviteter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foregår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hemmelighed</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MEN: I </a:t>
            </a:r>
            <a:r>
              <a:rPr lang="en-US" altLang="de-DE" sz="2000" dirty="0" err="1">
                <a:solidFill>
                  <a:srgbClr val="333333"/>
                </a:solidFill>
                <a:sym typeface="Times New Roman" panose="02020603050405020304" pitchFamily="18" charset="0"/>
              </a:rPr>
              <a:t>modsætning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gængs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opfattelse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tror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satan</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et ‘</a:t>
            </a:r>
            <a:r>
              <a:rPr lang="en-US" altLang="de-DE" sz="2000" dirty="0" err="1">
                <a:solidFill>
                  <a:srgbClr val="333333"/>
                </a:solidFill>
                <a:sym typeface="Times New Roman" panose="02020603050405020304" pitchFamily="18" charset="0"/>
              </a:rPr>
              <a:t>højere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væsen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Gud</a:t>
            </a:r>
            <a:r>
              <a:rPr lang="en-US" altLang="de-DE" sz="2000" dirty="0">
                <a:solidFill>
                  <a:srgbClr val="333333"/>
                </a:solidFill>
                <a:sym typeface="Times New Roman" panose="02020603050405020304" pitchFamily="18" charset="0"/>
              </a:rPr>
              <a:t>, Allah mv.). De </a:t>
            </a:r>
            <a:r>
              <a:rPr lang="en-US" altLang="de-DE" sz="2000" dirty="0" err="1">
                <a:solidFill>
                  <a:srgbClr val="333333"/>
                </a:solidFill>
                <a:sym typeface="Times New Roman" panose="02020603050405020304" pitchFamily="18" charset="0"/>
              </a:rPr>
              <a:t>følger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liberal </a:t>
            </a:r>
            <a:r>
              <a:rPr lang="en-US" altLang="de-DE" sz="2000" dirty="0" err="1">
                <a:solidFill>
                  <a:srgbClr val="333333"/>
                </a:solidFill>
                <a:sym typeface="Times New Roman" panose="02020603050405020304" pitchFamily="18" charset="0"/>
              </a:rPr>
              <a:t>tankegang</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rebelske</a:t>
            </a:r>
            <a:r>
              <a:rPr lang="en-US" altLang="de-DE" sz="2000" dirty="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18</a:t>
            </a:fld>
            <a:endParaRPr lang="en-US"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000">
                <a:solidFill>
                  <a:srgbClr val="333333"/>
                </a:solidFill>
                <a:sym typeface="Times New Roman" panose="02020603050405020304" pitchFamily="18" charset="0"/>
              </a:rPr>
              <a:t>Historien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rummer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adskillige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eksempler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hvordan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minoriteter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udstødte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blevet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falsk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anklaget</a:t>
            </a:r>
            <a:r>
              <a:rPr lang="en-US" altLang="de-DE" sz="2000" dirty="0">
                <a:solidFill>
                  <a:srgbClr val="333333"/>
                </a:solidFill>
                <a:sym typeface="Times New Roman" panose="02020603050405020304" pitchFamily="18" charset="0"/>
              </a:rPr>
              <a:t> for at </a:t>
            </a:r>
            <a:r>
              <a:rPr lang="en-US" altLang="de-DE" sz="2000" dirty="0" err="1">
                <a:solidFill>
                  <a:srgbClr val="333333"/>
                </a:solidFill>
                <a:sym typeface="Times New Roman" panose="02020603050405020304" pitchFamily="18" charset="0"/>
              </a:rPr>
              <a:t>stå</a:t>
            </a:r>
            <a:r>
              <a:rPr lang="en-US" altLang="de-DE" sz="2000" dirty="0">
                <a:solidFill>
                  <a:srgbClr val="333333"/>
                </a:solidFill>
                <a:sym typeface="Times New Roman" panose="02020603050405020304" pitchFamily="18" charset="0"/>
              </a:rPr>
              <a:t> bag </a:t>
            </a:r>
            <a:r>
              <a:rPr lang="en-US" altLang="de-DE" sz="2000" dirty="0" err="1">
                <a:solidFill>
                  <a:srgbClr val="333333"/>
                </a:solidFill>
                <a:sym typeface="Times New Roman" panose="02020603050405020304" pitchFamily="18" charset="0"/>
              </a:rPr>
              <a:t>ukontrollerbare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katastrofale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Således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blev</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dårlig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høst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middelalderen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tilskrevet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heksekunster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religiøse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minoriteter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Disse</a:t>
            </a:r>
            <a:r>
              <a:rPr lang="en-US" altLang="de-DE" sz="2000" dirty="0">
                <a:solidFill>
                  <a:srgbClr val="333333"/>
                </a:solidFill>
                <a:sym typeface="Times New Roman" panose="02020603050405020304" pitchFamily="18" charset="0"/>
              </a:rPr>
              <a:t> simple </a:t>
            </a:r>
            <a:r>
              <a:rPr lang="en-US" altLang="de-DE" sz="2000" dirty="0" err="1">
                <a:solidFill>
                  <a:srgbClr val="333333"/>
                </a:solidFill>
                <a:sym typeface="Times New Roman" panose="02020603050405020304" pitchFamily="18" charset="0"/>
              </a:rPr>
              <a:t>forklaringer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mindskede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spændinger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frygt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samtidig</a:t>
            </a:r>
            <a:r>
              <a:rPr lang="en-US" altLang="de-DE" sz="2000" dirty="0">
                <a:solidFill>
                  <a:srgbClr val="333333"/>
                </a:solidFill>
                <a:sym typeface="Times New Roman" panose="02020603050405020304" pitchFamily="18" charset="0"/>
              </a:rPr>
              <a:t> med at de </a:t>
            </a:r>
            <a:r>
              <a:rPr lang="en-US" altLang="de-DE" sz="2000" dirty="0" err="1">
                <a:solidFill>
                  <a:srgbClr val="333333"/>
                </a:solidFill>
                <a:sym typeface="Times New Roman" panose="02020603050405020304" pitchFamily="18" charset="0"/>
              </a:rPr>
              <a:t>gav</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illusion om, at man </a:t>
            </a:r>
            <a:r>
              <a:rPr lang="en-US" altLang="de-DE" sz="2000" dirty="0" err="1">
                <a:solidFill>
                  <a:srgbClr val="333333"/>
                </a:solidFill>
                <a:sym typeface="Times New Roman" panose="02020603050405020304" pitchFamily="18" charset="0"/>
              </a:rPr>
              <a:t>havde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kontrol</a:t>
            </a:r>
            <a:r>
              <a:rPr lang="en-US" altLang="de-DE" sz="2000" dirty="0">
                <a:solidFill>
                  <a:srgbClr val="333333"/>
                </a:solidFill>
                <a:sym typeface="Times New Roman" panose="02020603050405020304" pitchFamily="18" charset="0"/>
              </a:rPr>
              <a:t> over </a:t>
            </a:r>
            <a:r>
              <a:rPr lang="en-US" altLang="de-DE" sz="2000" dirty="0" err="1">
                <a:solidFill>
                  <a:srgbClr val="333333"/>
                </a:solidFill>
                <a:sym typeface="Times New Roman" panose="02020603050405020304" pitchFamily="18" charset="0"/>
              </a:rPr>
              <a:t>situationen</a:t>
            </a:r>
            <a:r>
              <a:rPr lang="en-US" altLang="de-DE" sz="2000" dirty="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19</a:t>
            </a:fld>
            <a:endParaRPr lang="en-US"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377">
              <a:buClr>
                <a:srgbClr val="000000"/>
              </a:buClr>
              <a:buFont typeface="WingDings"/>
              <a:buChar char=""/>
            </a:pPr>
            <a:r>
              <a:rPr lang="da-DK" sz="2400" dirty="0">
                <a:solidFill>
                  <a:srgbClr val="333333"/>
                </a:solidFill>
              </a:rPr>
              <a:t>Studier har vist, at mange mennesker, der lider af en psykose (men ikke alle!) </a:t>
            </a:r>
            <a:r>
              <a:rPr lang="da-DK" sz="2400" dirty="0">
                <a:solidFill>
                  <a:srgbClr val="004992"/>
                </a:solidFill>
              </a:rPr>
              <a:t>træffer beslutninger på basis af minimale </a:t>
            </a:r>
            <a:r>
              <a:rPr lang="da-DK" sz="2400">
                <a:solidFill>
                  <a:srgbClr val="004992"/>
                </a:solidFill>
              </a:rPr>
              <a:t>informationer</a:t>
            </a:r>
            <a:r>
              <a:rPr lang="da-DK"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20</a:t>
            </a:fld>
            <a:endParaRPr lang="en-US"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377">
              <a:buClr>
                <a:srgbClr val="000000"/>
              </a:buClr>
              <a:buFont typeface="WingDings"/>
              <a:buChar char=""/>
            </a:pPr>
            <a:r>
              <a:rPr lang="da-DK" sz="2400" dirty="0">
                <a:solidFill>
                  <a:srgbClr val="333333"/>
                </a:solidFill>
              </a:rPr>
              <a:t>Studier har vist, at mange mennesker, der lider af en psykose (men ikke alle!) </a:t>
            </a:r>
            <a:r>
              <a:rPr lang="da-DK" sz="2400" dirty="0">
                <a:solidFill>
                  <a:srgbClr val="004992"/>
                </a:solidFill>
              </a:rPr>
              <a:t>træffer beslutninger på basis af minimale informationer</a:t>
            </a:r>
            <a:r>
              <a:rPr lang="da-DK" sz="2400" dirty="0">
                <a:solidFill>
                  <a:srgbClr val="333333"/>
                </a:solidFill>
              </a:rPr>
              <a:t>.</a:t>
            </a:r>
          </a:p>
          <a:p>
            <a:pPr marL="342900" lvl="0" indent="-342900" defTabSz="914377">
              <a:buClr>
                <a:srgbClr val="000000"/>
              </a:buClr>
              <a:buFont typeface="WingDings"/>
              <a:buChar char=""/>
            </a:pPr>
            <a:r>
              <a:rPr lang="da-DK" sz="2400" dirty="0">
                <a:solidFill>
                  <a:srgbClr val="333333"/>
                </a:solidFill>
              </a:rPr>
              <a:t>En sådan beslutningsmåde kan nemt føre til fejl. Det er derfor bedre at anvende en beslutningsform, </a:t>
            </a:r>
            <a:r>
              <a:rPr lang="da-DK" sz="2400" dirty="0">
                <a:solidFill>
                  <a:srgbClr val="004992"/>
                </a:solidFill>
              </a:rPr>
              <a:t>der inddrager alle tilgængelige informationer</a:t>
            </a:r>
            <a:r>
              <a:rPr lang="da-DK"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21</a:t>
            </a:fld>
            <a:endParaRPr lang="en-US" altLang="de-DE"/>
          </a:p>
        </p:txBody>
      </p:sp>
    </p:spTree>
    <p:extLst>
      <p:ext uri="{BB962C8B-B14F-4D97-AF65-F5344CB8AC3E}">
        <p14:creationId xmlns:p14="http://schemas.microsoft.com/office/powerpoint/2010/main" val="2912496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02" name="Rectangle 47"/>
          <p:cNvSpPr>
            <a:spLocks/>
          </p:cNvSpPr>
          <p:nvPr/>
        </p:nvSpPr>
        <p:spPr bwMode="auto">
          <a:xfrm>
            <a:off x="408955" y="6288360"/>
            <a:ext cx="11376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algn="ctr" eaLnBrk="1" hangingPunct="1">
              <a:spcBef>
                <a:spcPct val="0"/>
              </a:spcBef>
              <a:buClrTx/>
              <a:buSzTx/>
              <a:buFontTx/>
              <a:buNone/>
            </a:pPr>
            <a:r>
              <a:rPr lang="en-US" altLang="de-DE" sz="2000" dirty="0" err="1">
                <a:solidFill>
                  <a:srgbClr val="004992"/>
                </a:solidFill>
                <a:latin typeface="+mn-lt"/>
                <a:ea typeface="+mn-ea"/>
                <a:cs typeface="+mn-cs"/>
                <a:sym typeface="Times New Roman" panose="02020603050405020304" pitchFamily="18" charset="0"/>
              </a:rPr>
              <a:t>Vil</a:t>
            </a:r>
            <a:r>
              <a:rPr lang="en-US" altLang="de-DE" sz="2000" dirty="0">
                <a:solidFill>
                  <a:srgbClr val="004992"/>
                </a:solidFill>
                <a:latin typeface="+mn-lt"/>
                <a:ea typeface="+mn-ea"/>
                <a:cs typeface="+mn-cs"/>
                <a:sym typeface="Times New Roman" panose="02020603050405020304" pitchFamily="18" charset="0"/>
              </a:rPr>
              <a:t> </a:t>
            </a:r>
            <a:r>
              <a:rPr lang="en-US" altLang="de-DE" sz="2000" dirty="0" err="1">
                <a:solidFill>
                  <a:srgbClr val="004992"/>
                </a:solidFill>
                <a:latin typeface="+mn-lt"/>
                <a:ea typeface="+mn-ea"/>
                <a:cs typeface="+mn-cs"/>
                <a:sym typeface="Times New Roman" panose="02020603050405020304" pitchFamily="18" charset="0"/>
              </a:rPr>
              <a:t>nogen</a:t>
            </a:r>
            <a:r>
              <a:rPr lang="en-US" altLang="de-DE" sz="2000" dirty="0">
                <a:solidFill>
                  <a:srgbClr val="004992"/>
                </a:solidFill>
                <a:latin typeface="+mn-lt"/>
                <a:ea typeface="+mn-ea"/>
                <a:cs typeface="+mn-cs"/>
                <a:sym typeface="Times New Roman" panose="02020603050405020304" pitchFamily="18" charset="0"/>
              </a:rPr>
              <a:t> dele </a:t>
            </a:r>
            <a:r>
              <a:rPr lang="en-US" altLang="de-DE" sz="2000" dirty="0" err="1">
                <a:solidFill>
                  <a:srgbClr val="004992"/>
                </a:solidFill>
                <a:latin typeface="+mn-lt"/>
                <a:ea typeface="+mn-ea"/>
                <a:cs typeface="+mn-cs"/>
                <a:sym typeface="Times New Roman" panose="02020603050405020304" pitchFamily="18" charset="0"/>
              </a:rPr>
              <a:t>en</a:t>
            </a:r>
            <a:r>
              <a:rPr lang="en-US" altLang="de-DE" sz="2000" dirty="0">
                <a:solidFill>
                  <a:srgbClr val="004992"/>
                </a:solidFill>
                <a:latin typeface="+mn-lt"/>
                <a:ea typeface="+mn-ea"/>
                <a:cs typeface="+mn-cs"/>
                <a:sym typeface="Times New Roman" panose="02020603050405020304" pitchFamily="18" charset="0"/>
              </a:rPr>
              <a:t> </a:t>
            </a:r>
            <a:r>
              <a:rPr lang="en-US" altLang="de-DE" sz="2000" dirty="0" err="1">
                <a:solidFill>
                  <a:srgbClr val="004992"/>
                </a:solidFill>
                <a:latin typeface="+mn-lt"/>
                <a:ea typeface="+mn-ea"/>
                <a:cs typeface="+mn-cs"/>
                <a:sym typeface="Times New Roman" panose="02020603050405020304" pitchFamily="18" charset="0"/>
              </a:rPr>
              <a:t>kort</a:t>
            </a:r>
            <a:r>
              <a:rPr lang="en-US" altLang="de-DE" sz="2000" dirty="0">
                <a:solidFill>
                  <a:srgbClr val="004992"/>
                </a:solidFill>
                <a:latin typeface="+mn-lt"/>
                <a:ea typeface="+mn-ea"/>
                <a:cs typeface="+mn-cs"/>
                <a:sym typeface="Times New Roman" panose="02020603050405020304" pitchFamily="18" charset="0"/>
              </a:rPr>
              <a:t>, </a:t>
            </a:r>
            <a:r>
              <a:rPr lang="en-US" altLang="de-DE" sz="2000" dirty="0" err="1">
                <a:solidFill>
                  <a:srgbClr val="004992"/>
                </a:solidFill>
                <a:latin typeface="+mn-lt"/>
                <a:ea typeface="+mn-ea"/>
                <a:cs typeface="+mn-cs"/>
                <a:sym typeface="Times New Roman" panose="02020603050405020304" pitchFamily="18" charset="0"/>
              </a:rPr>
              <a:t>personlig</a:t>
            </a:r>
            <a:r>
              <a:rPr lang="en-US" altLang="de-DE" sz="2000" dirty="0">
                <a:solidFill>
                  <a:srgbClr val="004992"/>
                </a:solidFill>
                <a:latin typeface="+mn-lt"/>
                <a:ea typeface="+mn-ea"/>
                <a:cs typeface="+mn-cs"/>
                <a:sym typeface="Times New Roman" panose="02020603050405020304" pitchFamily="18" charset="0"/>
              </a:rPr>
              <a:t> </a:t>
            </a:r>
            <a:r>
              <a:rPr lang="en-US" altLang="de-DE" sz="2000" dirty="0" err="1">
                <a:solidFill>
                  <a:srgbClr val="004992"/>
                </a:solidFill>
                <a:latin typeface="+mn-lt"/>
                <a:ea typeface="+mn-ea"/>
                <a:cs typeface="+mn-cs"/>
                <a:sym typeface="Times New Roman" panose="02020603050405020304" pitchFamily="18" charset="0"/>
              </a:rPr>
              <a:t>erfaring</a:t>
            </a:r>
            <a:r>
              <a:rPr lang="en-US" altLang="de-DE" sz="2000" dirty="0">
                <a:solidFill>
                  <a:srgbClr val="004992"/>
                </a:solidFill>
                <a:latin typeface="+mn-lt"/>
                <a:ea typeface="+mn-ea"/>
                <a:cs typeface="+mn-cs"/>
                <a:sym typeface="Times New Roman" panose="02020603050405020304" pitchFamily="18" charset="0"/>
              </a:rPr>
              <a:t>? </a:t>
            </a:r>
            <a:r>
              <a:rPr lang="en-US" altLang="de-DE" sz="2000" dirty="0">
                <a:solidFill>
                  <a:srgbClr val="004992"/>
                </a:solidFill>
                <a:latin typeface="+mn-lt"/>
                <a:ea typeface="+mn-ea"/>
                <a:cs typeface="+mn-cs"/>
              </a:rPr>
              <a:t> </a:t>
            </a:r>
          </a:p>
        </p:txBody>
      </p:sp>
      <p:sp>
        <p:nvSpPr>
          <p:cNvPr id="3" name="Title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Hvordan forhastede konklusioner kan resultere i fejltolkninger under en psykose - eksempler</a:t>
            </a:r>
          </a:p>
        </p:txBody>
      </p:sp>
      <p:graphicFrame>
        <p:nvGraphicFramePr>
          <p:cNvPr id="7" name="Table 6"/>
          <p:cNvGraphicFramePr>
            <a:graphicFrameLocks noGrp="1"/>
          </p:cNvGraphicFramePr>
          <p:nvPr>
            <p:extLst>
              <p:ext uri="{D42A27DB-BD31-4B8C-83A1-F6EECF244321}">
                <p14:modId xmlns:p14="http://schemas.microsoft.com/office/powerpoint/2010/main" val="296733116"/>
              </p:ext>
            </p:extLst>
          </p:nvPr>
        </p:nvGraphicFramePr>
        <p:xfrm>
          <a:off x="408954" y="2267033"/>
          <a:ext cx="11376000" cy="3809960"/>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4632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Forklaring under en psykose</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Andre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Efter den første nat på hospitalet oplever du smerter i kroppen.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Du må være blevet kidnappet og have fået fjernet dine organer i løbet af natten. En anden patient har for at skade dig udøvet voodoo mod dig i nattens løb.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Ukomfortabel seng, spændinger. Det er normalt at opleve en ubehagelig nat, når vi befinder os i fremmede omgivelser. Der er måske en nerve i klemme.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Du får ordineret Heparinindsprøjtninger efter ambulant behandling.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Lægerne planlægger at myrde dig med giftindsprøjtninger.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Gængs præventiv behandling mod blodpropdannelse.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På vej til en ven må du standse for rødt tre gange.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Bevis på, at du er i fare – der er nogen, der ønsker at skade dig.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Rent tilfælde (når man har travlt, er man mere tilbøjelig til at bemærke røde lys).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22</a:t>
            </a:fld>
            <a:endParaRPr lang="en-US"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5" name="Content Placeholder 4"/>
          <p:cNvSpPr>
            <a:spLocks noGrp="1"/>
          </p:cNvSpPr>
          <p:nvPr>
            <p:ph idx="1"/>
          </p:nvPr>
        </p:nvSpPr>
        <p:spPr/>
        <p:txBody>
          <a:bodyPr/>
          <a:lstStyle/>
          <a:p>
            <a:pPr lvl="0" defTabSz="914400" fontAlgn="base">
              <a:defRPr/>
            </a:pPr>
            <a:r>
              <a:rPr lang="en-US" altLang="de-DE" sz="2400" dirty="0">
                <a:solidFill>
                  <a:srgbClr val="333333"/>
                </a:solidFill>
                <a:sym typeface="Verdana" charset="0"/>
              </a:rPr>
              <a:t>Du </a:t>
            </a:r>
            <a:r>
              <a:rPr lang="en-US" altLang="de-DE" sz="2400" dirty="0" err="1">
                <a:solidFill>
                  <a:srgbClr val="333333"/>
                </a:solidFill>
                <a:sym typeface="Verdana" charset="0"/>
              </a:rPr>
              <a:t>vil</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det</a:t>
            </a:r>
            <a:r>
              <a:rPr lang="en-US" altLang="de-DE" sz="2400" dirty="0">
                <a:solidFill>
                  <a:srgbClr val="333333"/>
                </a:solidFill>
                <a:sym typeface="Verdana" charset="0"/>
              </a:rPr>
              <a:t> </a:t>
            </a:r>
            <a:r>
              <a:rPr lang="en-US" altLang="de-DE" sz="2400" dirty="0" err="1">
                <a:solidFill>
                  <a:srgbClr val="333333"/>
                </a:solidFill>
                <a:sym typeface="Verdana" charset="0"/>
              </a:rPr>
              <a:t>følgende</a:t>
            </a:r>
            <a:r>
              <a:rPr lang="en-US" altLang="de-DE" sz="2400" dirty="0">
                <a:solidFill>
                  <a:srgbClr val="333333"/>
                </a:solidFill>
                <a:sym typeface="Verdana" charset="0"/>
              </a:rPr>
              <a:t> </a:t>
            </a:r>
            <a:r>
              <a:rPr lang="en-US" altLang="de-DE" sz="2400" dirty="0" err="1">
                <a:solidFill>
                  <a:srgbClr val="333333"/>
                </a:solidFill>
                <a:sym typeface="Verdana" charset="0"/>
              </a:rPr>
              <a:t>blive</a:t>
            </a:r>
            <a:r>
              <a:rPr lang="en-US" altLang="de-DE" sz="2400" dirty="0">
                <a:solidFill>
                  <a:srgbClr val="333333"/>
                </a:solidFill>
                <a:sym typeface="Verdana" charset="0"/>
              </a:rPr>
              <a:t> </a:t>
            </a:r>
            <a:r>
              <a:rPr lang="en-US" altLang="de-DE" sz="2400" dirty="0" err="1">
                <a:solidFill>
                  <a:srgbClr val="333333"/>
                </a:solidFill>
                <a:sym typeface="Verdana" charset="0"/>
              </a:rPr>
              <a:t>præsenteret</a:t>
            </a:r>
            <a:r>
              <a:rPr lang="en-US" altLang="de-DE" sz="2400" dirty="0">
                <a:solidFill>
                  <a:srgbClr val="333333"/>
                </a:solidFill>
                <a:sym typeface="Verdana" charset="0"/>
              </a:rPr>
              <a:t> for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række</a:t>
            </a:r>
            <a:r>
              <a:rPr lang="en-US" altLang="de-DE" sz="2400" dirty="0">
                <a:solidFill>
                  <a:srgbClr val="333333"/>
                </a:solidFill>
                <a:sym typeface="Verdana" charset="0"/>
              </a:rPr>
              <a:t> </a:t>
            </a:r>
            <a:r>
              <a:rPr lang="en-US" altLang="de-DE" sz="2400" dirty="0" err="1">
                <a:solidFill>
                  <a:srgbClr val="333333"/>
                </a:solidFill>
                <a:sym typeface="Verdana" charset="0"/>
              </a:rPr>
              <a:t>billeder</a:t>
            </a:r>
            <a:r>
              <a:rPr lang="en-US" altLang="de-DE" sz="2400" dirty="0">
                <a:solidFill>
                  <a:srgbClr val="333333"/>
                </a:solidFill>
                <a:sym typeface="Verdana" charset="0"/>
              </a:rPr>
              <a:t>. Du </a:t>
            </a:r>
            <a:r>
              <a:rPr lang="en-US" altLang="de-DE" sz="2400" dirty="0" err="1">
                <a:solidFill>
                  <a:srgbClr val="333333"/>
                </a:solidFill>
                <a:sym typeface="Verdana" charset="0"/>
              </a:rPr>
              <a:t>ser</a:t>
            </a:r>
            <a:r>
              <a:rPr lang="en-US" altLang="de-DE" sz="2400" dirty="0">
                <a:solidFill>
                  <a:srgbClr val="333333"/>
                </a:solidFill>
                <a:sym typeface="Verdana" charset="0"/>
              </a:rPr>
              <a:t> </a:t>
            </a:r>
            <a:r>
              <a:rPr lang="en-US" altLang="de-DE" sz="2400" dirty="0" err="1">
                <a:solidFill>
                  <a:srgbClr val="333333"/>
                </a:solidFill>
                <a:sym typeface="Verdana" charset="0"/>
              </a:rPr>
              <a:t>først</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enkelt</a:t>
            </a:r>
            <a:r>
              <a:rPr lang="en-US" altLang="de-DE" sz="2400" dirty="0">
                <a:solidFill>
                  <a:srgbClr val="333333"/>
                </a:solidFill>
                <a:sym typeface="Verdana" charset="0"/>
              </a:rPr>
              <a:t> </a:t>
            </a:r>
            <a:r>
              <a:rPr lang="en-US" altLang="de-DE" sz="2400" dirty="0" err="1">
                <a:solidFill>
                  <a:srgbClr val="333333"/>
                </a:solidFill>
                <a:sym typeface="Verdana" charset="0"/>
              </a:rPr>
              <a:t>billeddetalje</a:t>
            </a:r>
            <a:r>
              <a:rPr lang="en-US" altLang="de-DE" sz="2400" dirty="0">
                <a:solidFill>
                  <a:srgbClr val="333333"/>
                </a:solidFill>
                <a:sym typeface="Verdana" charset="0"/>
              </a:rPr>
              <a:t>. </a:t>
            </a:r>
            <a:r>
              <a:rPr lang="en-US" altLang="de-DE" sz="2400" dirty="0" err="1">
                <a:solidFill>
                  <a:srgbClr val="333333"/>
                </a:solidFill>
                <a:sym typeface="Verdana" charset="0"/>
              </a:rPr>
              <a:t>Derefter</a:t>
            </a:r>
            <a:r>
              <a:rPr lang="en-US" altLang="de-DE" sz="2400" dirty="0">
                <a:solidFill>
                  <a:srgbClr val="333333"/>
                </a:solidFill>
                <a:sym typeface="Verdana" charset="0"/>
              </a:rPr>
              <a:t> </a:t>
            </a:r>
            <a:r>
              <a:rPr lang="en-US" altLang="de-DE" sz="2400" dirty="0" err="1">
                <a:solidFill>
                  <a:srgbClr val="333333"/>
                </a:solidFill>
                <a:sym typeface="Verdana" charset="0"/>
              </a:rPr>
              <a:t>tilføjes</a:t>
            </a:r>
            <a:r>
              <a:rPr lang="en-US" altLang="de-DE" sz="2400" dirty="0">
                <a:solidFill>
                  <a:srgbClr val="333333"/>
                </a:solidFill>
                <a:sym typeface="Verdana" charset="0"/>
              </a:rPr>
              <a:t> </a:t>
            </a:r>
            <a:r>
              <a:rPr lang="en-US" altLang="de-DE" sz="2400" dirty="0" err="1">
                <a:solidFill>
                  <a:srgbClr val="333333"/>
                </a:solidFill>
                <a:sym typeface="Verdana" charset="0"/>
              </a:rPr>
              <a:t>endnu</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detalje</a:t>
            </a:r>
            <a:r>
              <a:rPr lang="en-US" altLang="de-DE" sz="2400" dirty="0">
                <a:solidFill>
                  <a:srgbClr val="333333"/>
                </a:solidFill>
                <a:sym typeface="Verdana" charset="0"/>
              </a:rPr>
              <a:t>. </a:t>
            </a:r>
            <a:r>
              <a:rPr lang="en-US" altLang="de-DE" sz="2400" dirty="0" err="1">
                <a:solidFill>
                  <a:srgbClr val="333333"/>
                </a:solidFill>
                <a:sym typeface="Verdana" charset="0"/>
              </a:rPr>
              <a:t>Dette</a:t>
            </a:r>
            <a:r>
              <a:rPr lang="en-US" altLang="de-DE" sz="2400" dirty="0">
                <a:solidFill>
                  <a:srgbClr val="333333"/>
                </a:solidFill>
                <a:sym typeface="Verdana" charset="0"/>
              </a:rPr>
              <a:t> </a:t>
            </a:r>
            <a:r>
              <a:rPr lang="en-US" altLang="de-DE" sz="2400" dirty="0" err="1">
                <a:solidFill>
                  <a:srgbClr val="333333"/>
                </a:solidFill>
                <a:sym typeface="Verdana" charset="0"/>
              </a:rPr>
              <a:t>fortsætter</a:t>
            </a:r>
            <a:r>
              <a:rPr lang="en-US" altLang="de-DE" sz="2400" dirty="0">
                <a:solidFill>
                  <a:srgbClr val="333333"/>
                </a:solidFill>
                <a:sym typeface="Verdana" charset="0"/>
              </a:rPr>
              <a:t>, </a:t>
            </a:r>
            <a:r>
              <a:rPr lang="en-US" altLang="de-DE" sz="2400" dirty="0" err="1">
                <a:solidFill>
                  <a:srgbClr val="333333"/>
                </a:solidFill>
                <a:sym typeface="Verdana" charset="0"/>
              </a:rPr>
              <a:t>indtil</a:t>
            </a:r>
            <a:r>
              <a:rPr lang="en-US" altLang="de-DE" sz="2400" dirty="0">
                <a:solidFill>
                  <a:srgbClr val="333333"/>
                </a:solidFill>
                <a:sym typeface="Verdana" charset="0"/>
              </a:rPr>
              <a:t> hele </a:t>
            </a:r>
            <a:r>
              <a:rPr lang="en-US" altLang="de-DE" sz="2400" dirty="0" err="1">
                <a:solidFill>
                  <a:srgbClr val="333333"/>
                </a:solidFill>
                <a:sym typeface="Verdana" charset="0"/>
              </a:rPr>
              <a:t>billedet</a:t>
            </a:r>
            <a:r>
              <a:rPr lang="en-US" altLang="de-DE" sz="2400" dirty="0">
                <a:solidFill>
                  <a:srgbClr val="333333"/>
                </a:solidFill>
                <a:sym typeface="Verdana" charset="0"/>
              </a:rPr>
              <a:t> </a:t>
            </a:r>
            <a:r>
              <a:rPr lang="en-US" altLang="de-DE" sz="2400" dirty="0" err="1">
                <a:solidFill>
                  <a:srgbClr val="333333"/>
                </a:solidFill>
                <a:sym typeface="Verdana" charset="0"/>
              </a:rPr>
              <a:t>afsløres</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Din </a:t>
            </a:r>
            <a:r>
              <a:rPr lang="en-US" altLang="de-DE" sz="2400" dirty="0" err="1">
                <a:solidFill>
                  <a:srgbClr val="333333"/>
                </a:solidFill>
                <a:sym typeface="Verdana" charset="0"/>
              </a:rPr>
              <a:t>opgave</a:t>
            </a:r>
            <a:r>
              <a:rPr lang="en-US" altLang="de-DE" sz="2400" dirty="0">
                <a:solidFill>
                  <a:srgbClr val="333333"/>
                </a:solidFill>
                <a:sym typeface="Verdana" charset="0"/>
              </a:rPr>
              <a:t> </a:t>
            </a:r>
            <a:r>
              <a:rPr lang="en-US" altLang="de-DE" sz="2400" dirty="0" err="1">
                <a:solidFill>
                  <a:srgbClr val="333333"/>
                </a:solidFill>
                <a:sym typeface="Verdana" charset="0"/>
              </a:rPr>
              <a:t>er</a:t>
            </a:r>
            <a:r>
              <a:rPr lang="en-US" altLang="de-DE" sz="2400" dirty="0">
                <a:solidFill>
                  <a:srgbClr val="333333"/>
                </a:solidFill>
                <a:sym typeface="Verdana" charset="0"/>
              </a:rPr>
              <a:t> at </a:t>
            </a:r>
            <a:r>
              <a:rPr lang="en-US" altLang="de-DE" sz="2400" dirty="0" err="1">
                <a:solidFill>
                  <a:srgbClr val="333333"/>
                </a:solidFill>
                <a:sym typeface="Verdana" charset="0"/>
              </a:rPr>
              <a:t>identificere</a:t>
            </a:r>
            <a:r>
              <a:rPr lang="en-US" altLang="de-DE" sz="2400" dirty="0">
                <a:solidFill>
                  <a:srgbClr val="333333"/>
                </a:solidFill>
                <a:sym typeface="Verdana" charset="0"/>
              </a:rPr>
              <a:t> </a:t>
            </a:r>
            <a:r>
              <a:rPr lang="en-US" altLang="de-DE" sz="2400" err="1">
                <a:solidFill>
                  <a:srgbClr val="333333"/>
                </a:solidFill>
                <a:sym typeface="Verdana" charset="0"/>
              </a:rPr>
              <a:t>genstanden</a:t>
            </a:r>
            <a:r>
              <a:rPr lang="en-US" altLang="de-DE" sz="2400">
                <a:solidFill>
                  <a:srgbClr val="333333"/>
                </a:solidFill>
                <a:sym typeface="Verdana" charset="0"/>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23</a:t>
            </a:fld>
            <a:endParaRPr lang="en-US"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5" name="Content Placeholder 4"/>
          <p:cNvSpPr>
            <a:spLocks noGrp="1"/>
          </p:cNvSpPr>
          <p:nvPr>
            <p:ph idx="1"/>
          </p:nvPr>
        </p:nvSpPr>
        <p:spPr/>
        <p:txBody>
          <a:bodyPr/>
          <a:lstStyle/>
          <a:p>
            <a:pPr lvl="0" defTabSz="914400" fontAlgn="base">
              <a:defRPr/>
            </a:pPr>
            <a:r>
              <a:rPr lang="en-US" altLang="de-DE" sz="2400" dirty="0">
                <a:solidFill>
                  <a:srgbClr val="333333"/>
                </a:solidFill>
                <a:sym typeface="Verdana" charset="0"/>
              </a:rPr>
              <a:t>Du </a:t>
            </a:r>
            <a:r>
              <a:rPr lang="en-US" altLang="de-DE" sz="2400" dirty="0" err="1">
                <a:solidFill>
                  <a:srgbClr val="333333"/>
                </a:solidFill>
                <a:sym typeface="Verdana" charset="0"/>
              </a:rPr>
              <a:t>vil</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det</a:t>
            </a:r>
            <a:r>
              <a:rPr lang="en-US" altLang="de-DE" sz="2400" dirty="0">
                <a:solidFill>
                  <a:srgbClr val="333333"/>
                </a:solidFill>
                <a:sym typeface="Verdana" charset="0"/>
              </a:rPr>
              <a:t> </a:t>
            </a:r>
            <a:r>
              <a:rPr lang="en-US" altLang="de-DE" sz="2400" dirty="0" err="1">
                <a:solidFill>
                  <a:srgbClr val="333333"/>
                </a:solidFill>
                <a:sym typeface="Verdana" charset="0"/>
              </a:rPr>
              <a:t>følgende</a:t>
            </a:r>
            <a:r>
              <a:rPr lang="en-US" altLang="de-DE" sz="2400" dirty="0">
                <a:solidFill>
                  <a:srgbClr val="333333"/>
                </a:solidFill>
                <a:sym typeface="Verdana" charset="0"/>
              </a:rPr>
              <a:t> </a:t>
            </a:r>
            <a:r>
              <a:rPr lang="en-US" altLang="de-DE" sz="2400" dirty="0" err="1">
                <a:solidFill>
                  <a:srgbClr val="333333"/>
                </a:solidFill>
                <a:sym typeface="Verdana" charset="0"/>
              </a:rPr>
              <a:t>blive</a:t>
            </a:r>
            <a:r>
              <a:rPr lang="en-US" altLang="de-DE" sz="2400" dirty="0">
                <a:solidFill>
                  <a:srgbClr val="333333"/>
                </a:solidFill>
                <a:sym typeface="Verdana" charset="0"/>
              </a:rPr>
              <a:t> </a:t>
            </a:r>
            <a:r>
              <a:rPr lang="en-US" altLang="de-DE" sz="2400" dirty="0" err="1">
                <a:solidFill>
                  <a:srgbClr val="333333"/>
                </a:solidFill>
                <a:sym typeface="Verdana" charset="0"/>
              </a:rPr>
              <a:t>præsenteret</a:t>
            </a:r>
            <a:r>
              <a:rPr lang="en-US" altLang="de-DE" sz="2400" dirty="0">
                <a:solidFill>
                  <a:srgbClr val="333333"/>
                </a:solidFill>
                <a:sym typeface="Verdana" charset="0"/>
              </a:rPr>
              <a:t> for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række</a:t>
            </a:r>
            <a:r>
              <a:rPr lang="en-US" altLang="de-DE" sz="2400" dirty="0">
                <a:solidFill>
                  <a:srgbClr val="333333"/>
                </a:solidFill>
                <a:sym typeface="Verdana" charset="0"/>
              </a:rPr>
              <a:t> </a:t>
            </a:r>
            <a:r>
              <a:rPr lang="en-US" altLang="de-DE" sz="2400" dirty="0" err="1">
                <a:solidFill>
                  <a:srgbClr val="333333"/>
                </a:solidFill>
                <a:sym typeface="Verdana" charset="0"/>
              </a:rPr>
              <a:t>billeder</a:t>
            </a:r>
            <a:r>
              <a:rPr lang="en-US" altLang="de-DE" sz="2400" dirty="0">
                <a:solidFill>
                  <a:srgbClr val="333333"/>
                </a:solidFill>
                <a:sym typeface="Verdana" charset="0"/>
              </a:rPr>
              <a:t>. Du </a:t>
            </a:r>
            <a:r>
              <a:rPr lang="en-US" altLang="de-DE" sz="2400" dirty="0" err="1">
                <a:solidFill>
                  <a:srgbClr val="333333"/>
                </a:solidFill>
                <a:sym typeface="Verdana" charset="0"/>
              </a:rPr>
              <a:t>ser</a:t>
            </a:r>
            <a:r>
              <a:rPr lang="en-US" altLang="de-DE" sz="2400" dirty="0">
                <a:solidFill>
                  <a:srgbClr val="333333"/>
                </a:solidFill>
                <a:sym typeface="Verdana" charset="0"/>
              </a:rPr>
              <a:t> </a:t>
            </a:r>
            <a:r>
              <a:rPr lang="en-US" altLang="de-DE" sz="2400" dirty="0" err="1">
                <a:solidFill>
                  <a:srgbClr val="333333"/>
                </a:solidFill>
                <a:sym typeface="Verdana" charset="0"/>
              </a:rPr>
              <a:t>først</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enkelt</a:t>
            </a:r>
            <a:r>
              <a:rPr lang="en-US" altLang="de-DE" sz="2400" dirty="0">
                <a:solidFill>
                  <a:srgbClr val="333333"/>
                </a:solidFill>
                <a:sym typeface="Verdana" charset="0"/>
              </a:rPr>
              <a:t> </a:t>
            </a:r>
            <a:r>
              <a:rPr lang="en-US" altLang="de-DE" sz="2400" dirty="0" err="1">
                <a:solidFill>
                  <a:srgbClr val="333333"/>
                </a:solidFill>
                <a:sym typeface="Verdana" charset="0"/>
              </a:rPr>
              <a:t>billeddetalje</a:t>
            </a:r>
            <a:r>
              <a:rPr lang="en-US" altLang="de-DE" sz="2400" dirty="0">
                <a:solidFill>
                  <a:srgbClr val="333333"/>
                </a:solidFill>
                <a:sym typeface="Verdana" charset="0"/>
              </a:rPr>
              <a:t>. </a:t>
            </a:r>
            <a:r>
              <a:rPr lang="en-US" altLang="de-DE" sz="2400" dirty="0" err="1">
                <a:solidFill>
                  <a:srgbClr val="333333"/>
                </a:solidFill>
                <a:sym typeface="Verdana" charset="0"/>
              </a:rPr>
              <a:t>Derefter</a:t>
            </a:r>
            <a:r>
              <a:rPr lang="en-US" altLang="de-DE" sz="2400" dirty="0">
                <a:solidFill>
                  <a:srgbClr val="333333"/>
                </a:solidFill>
                <a:sym typeface="Verdana" charset="0"/>
              </a:rPr>
              <a:t> </a:t>
            </a:r>
            <a:r>
              <a:rPr lang="en-US" altLang="de-DE" sz="2400" dirty="0" err="1">
                <a:solidFill>
                  <a:srgbClr val="333333"/>
                </a:solidFill>
                <a:sym typeface="Verdana" charset="0"/>
              </a:rPr>
              <a:t>tilføjes</a:t>
            </a:r>
            <a:r>
              <a:rPr lang="en-US" altLang="de-DE" sz="2400" dirty="0">
                <a:solidFill>
                  <a:srgbClr val="333333"/>
                </a:solidFill>
                <a:sym typeface="Verdana" charset="0"/>
              </a:rPr>
              <a:t> </a:t>
            </a:r>
            <a:r>
              <a:rPr lang="en-US" altLang="de-DE" sz="2400" dirty="0" err="1">
                <a:solidFill>
                  <a:srgbClr val="333333"/>
                </a:solidFill>
                <a:sym typeface="Verdana" charset="0"/>
              </a:rPr>
              <a:t>endnu</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detalje</a:t>
            </a:r>
            <a:r>
              <a:rPr lang="en-US" altLang="de-DE" sz="2400" dirty="0">
                <a:solidFill>
                  <a:srgbClr val="333333"/>
                </a:solidFill>
                <a:sym typeface="Verdana" charset="0"/>
              </a:rPr>
              <a:t>. </a:t>
            </a:r>
            <a:r>
              <a:rPr lang="en-US" altLang="de-DE" sz="2400" dirty="0" err="1">
                <a:solidFill>
                  <a:srgbClr val="333333"/>
                </a:solidFill>
                <a:sym typeface="Verdana" charset="0"/>
              </a:rPr>
              <a:t>Dette</a:t>
            </a:r>
            <a:r>
              <a:rPr lang="en-US" altLang="de-DE" sz="2400" dirty="0">
                <a:solidFill>
                  <a:srgbClr val="333333"/>
                </a:solidFill>
                <a:sym typeface="Verdana" charset="0"/>
              </a:rPr>
              <a:t> </a:t>
            </a:r>
            <a:r>
              <a:rPr lang="en-US" altLang="de-DE" sz="2400" dirty="0" err="1">
                <a:solidFill>
                  <a:srgbClr val="333333"/>
                </a:solidFill>
                <a:sym typeface="Verdana" charset="0"/>
              </a:rPr>
              <a:t>fortsætter</a:t>
            </a:r>
            <a:r>
              <a:rPr lang="en-US" altLang="de-DE" sz="2400" dirty="0">
                <a:solidFill>
                  <a:srgbClr val="333333"/>
                </a:solidFill>
                <a:sym typeface="Verdana" charset="0"/>
              </a:rPr>
              <a:t>, </a:t>
            </a:r>
            <a:r>
              <a:rPr lang="en-US" altLang="de-DE" sz="2400" dirty="0" err="1">
                <a:solidFill>
                  <a:srgbClr val="333333"/>
                </a:solidFill>
                <a:sym typeface="Verdana" charset="0"/>
              </a:rPr>
              <a:t>indtil</a:t>
            </a:r>
            <a:r>
              <a:rPr lang="en-US" altLang="de-DE" sz="2400" dirty="0">
                <a:solidFill>
                  <a:srgbClr val="333333"/>
                </a:solidFill>
                <a:sym typeface="Verdana" charset="0"/>
              </a:rPr>
              <a:t> hele </a:t>
            </a:r>
            <a:r>
              <a:rPr lang="en-US" altLang="de-DE" sz="2400" dirty="0" err="1">
                <a:solidFill>
                  <a:srgbClr val="333333"/>
                </a:solidFill>
                <a:sym typeface="Verdana" charset="0"/>
              </a:rPr>
              <a:t>billedet</a:t>
            </a:r>
            <a:r>
              <a:rPr lang="en-US" altLang="de-DE" sz="2400" dirty="0">
                <a:solidFill>
                  <a:srgbClr val="333333"/>
                </a:solidFill>
                <a:sym typeface="Verdana" charset="0"/>
              </a:rPr>
              <a:t> </a:t>
            </a:r>
            <a:r>
              <a:rPr lang="en-US" altLang="de-DE" sz="2400" dirty="0" err="1">
                <a:solidFill>
                  <a:srgbClr val="333333"/>
                </a:solidFill>
                <a:sym typeface="Verdana" charset="0"/>
              </a:rPr>
              <a:t>afsløres</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Din </a:t>
            </a:r>
            <a:r>
              <a:rPr lang="en-US" altLang="de-DE" sz="2400" dirty="0" err="1">
                <a:solidFill>
                  <a:srgbClr val="333333"/>
                </a:solidFill>
                <a:sym typeface="Verdana" charset="0"/>
              </a:rPr>
              <a:t>opgave</a:t>
            </a:r>
            <a:r>
              <a:rPr lang="en-US" altLang="de-DE" sz="2400" dirty="0">
                <a:solidFill>
                  <a:srgbClr val="333333"/>
                </a:solidFill>
                <a:sym typeface="Verdana" charset="0"/>
              </a:rPr>
              <a:t> </a:t>
            </a:r>
            <a:r>
              <a:rPr lang="en-US" altLang="de-DE" sz="2400" dirty="0" err="1">
                <a:solidFill>
                  <a:srgbClr val="333333"/>
                </a:solidFill>
                <a:sym typeface="Verdana" charset="0"/>
              </a:rPr>
              <a:t>er</a:t>
            </a:r>
            <a:r>
              <a:rPr lang="en-US" altLang="de-DE" sz="2400" dirty="0">
                <a:solidFill>
                  <a:srgbClr val="333333"/>
                </a:solidFill>
                <a:sym typeface="Verdana" charset="0"/>
              </a:rPr>
              <a:t> at </a:t>
            </a:r>
            <a:r>
              <a:rPr lang="en-US" altLang="de-DE" sz="2400" dirty="0" err="1">
                <a:solidFill>
                  <a:srgbClr val="333333"/>
                </a:solidFill>
                <a:sym typeface="Verdana" charset="0"/>
              </a:rPr>
              <a:t>identificere</a:t>
            </a:r>
            <a:r>
              <a:rPr lang="en-US" altLang="de-DE" sz="2400" dirty="0">
                <a:solidFill>
                  <a:srgbClr val="333333"/>
                </a:solidFill>
                <a:sym typeface="Verdana" charset="0"/>
              </a:rPr>
              <a:t> </a:t>
            </a:r>
            <a:r>
              <a:rPr lang="en-US" altLang="de-DE" sz="2400" dirty="0" err="1">
                <a:solidFill>
                  <a:srgbClr val="333333"/>
                </a:solidFill>
                <a:sym typeface="Verdana" charset="0"/>
              </a:rPr>
              <a:t>genstanden</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err="1">
                <a:solidFill>
                  <a:srgbClr val="333333"/>
                </a:solidFill>
                <a:sym typeface="Verdana" charset="0"/>
              </a:rPr>
              <a:t>Prøv</a:t>
            </a:r>
            <a:r>
              <a:rPr lang="en-US" altLang="de-DE" sz="2400" dirty="0">
                <a:solidFill>
                  <a:srgbClr val="333333"/>
                </a:solidFill>
                <a:sym typeface="Verdana" charset="0"/>
              </a:rPr>
              <a:t> at </a:t>
            </a:r>
            <a:r>
              <a:rPr lang="en-US" altLang="de-DE" sz="2400" dirty="0" err="1">
                <a:solidFill>
                  <a:srgbClr val="333333"/>
                </a:solidFill>
                <a:sym typeface="Verdana" charset="0"/>
              </a:rPr>
              <a:t>undgå</a:t>
            </a:r>
            <a:r>
              <a:rPr lang="en-US" altLang="de-DE" sz="2400" dirty="0">
                <a:solidFill>
                  <a:srgbClr val="333333"/>
                </a:solidFill>
                <a:sym typeface="Verdana" charset="0"/>
              </a:rPr>
              <a:t> at </a:t>
            </a:r>
            <a:r>
              <a:rPr lang="en-US" altLang="de-DE" sz="2400" dirty="0" err="1">
                <a:solidFill>
                  <a:srgbClr val="333333"/>
                </a:solidFill>
                <a:sym typeface="Verdana" charset="0"/>
              </a:rPr>
              <a:t>drage</a:t>
            </a:r>
            <a:r>
              <a:rPr lang="en-US" altLang="de-DE" sz="2400" dirty="0">
                <a:solidFill>
                  <a:srgbClr val="333333"/>
                </a:solidFill>
                <a:sym typeface="Verdana" charset="0"/>
              </a:rPr>
              <a:t> </a:t>
            </a:r>
            <a:r>
              <a:rPr lang="en-US" altLang="de-DE" sz="2400" dirty="0" err="1">
                <a:solidFill>
                  <a:srgbClr val="333333"/>
                </a:solidFill>
                <a:sym typeface="Verdana" charset="0"/>
              </a:rPr>
              <a:t>såvel</a:t>
            </a:r>
            <a:r>
              <a:rPr lang="en-US" altLang="de-DE" sz="2400" dirty="0">
                <a:solidFill>
                  <a:srgbClr val="333333"/>
                </a:solidFill>
                <a:sym typeface="Verdana" charset="0"/>
              </a:rPr>
              <a:t> </a:t>
            </a:r>
            <a:r>
              <a:rPr lang="en-US" altLang="de-DE" sz="2400" dirty="0" err="1">
                <a:solidFill>
                  <a:srgbClr val="333333"/>
                </a:solidFill>
                <a:sym typeface="Verdana" charset="0"/>
              </a:rPr>
              <a:t>forhastede</a:t>
            </a:r>
            <a:r>
              <a:rPr lang="en-US" altLang="de-DE" sz="2400" dirty="0">
                <a:solidFill>
                  <a:srgbClr val="333333"/>
                </a:solidFill>
                <a:sym typeface="Verdana" charset="0"/>
              </a:rPr>
              <a:t> </a:t>
            </a:r>
            <a:r>
              <a:rPr lang="en-US" altLang="de-DE" sz="2400" dirty="0" err="1">
                <a:solidFill>
                  <a:srgbClr val="333333"/>
                </a:solidFill>
                <a:sym typeface="Verdana" charset="0"/>
              </a:rPr>
              <a:t>som</a:t>
            </a:r>
            <a:r>
              <a:rPr lang="en-US" altLang="de-DE" sz="2400" dirty="0">
                <a:solidFill>
                  <a:srgbClr val="333333"/>
                </a:solidFill>
                <a:sym typeface="Verdana" charset="0"/>
              </a:rPr>
              <a:t> </a:t>
            </a:r>
            <a:r>
              <a:rPr lang="en-US" altLang="de-DE" sz="2400" dirty="0" err="1">
                <a:solidFill>
                  <a:srgbClr val="333333"/>
                </a:solidFill>
                <a:sym typeface="Verdana" charset="0"/>
              </a:rPr>
              <a:t>langtrukne</a:t>
            </a:r>
            <a:r>
              <a:rPr lang="en-US" altLang="de-DE" sz="2400" dirty="0">
                <a:solidFill>
                  <a:srgbClr val="333333"/>
                </a:solidFill>
                <a:sym typeface="Verdana" charset="0"/>
              </a:rPr>
              <a:t> </a:t>
            </a:r>
            <a:r>
              <a:rPr lang="en-US" altLang="de-DE" sz="2400" err="1">
                <a:solidFill>
                  <a:srgbClr val="333333"/>
                </a:solidFill>
                <a:sym typeface="Verdana" charset="0"/>
              </a:rPr>
              <a:t>afgørelser</a:t>
            </a:r>
            <a:r>
              <a:rPr lang="en-US" altLang="de-DE" sz="2400">
                <a:solidFill>
                  <a:srgbClr val="333333"/>
                </a:solidFill>
                <a:sym typeface="Verdana" charset="0"/>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24</a:t>
            </a:fld>
            <a:endParaRPr lang="en-US" altLang="de-DE"/>
          </a:p>
        </p:txBody>
      </p:sp>
    </p:spTree>
    <p:extLst>
      <p:ext uri="{BB962C8B-B14F-4D97-AF65-F5344CB8AC3E}">
        <p14:creationId xmlns:p14="http://schemas.microsoft.com/office/powerpoint/2010/main" val="788856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5" name="Content Placeholder 4"/>
          <p:cNvSpPr>
            <a:spLocks noGrp="1"/>
          </p:cNvSpPr>
          <p:nvPr>
            <p:ph idx="1"/>
          </p:nvPr>
        </p:nvSpPr>
        <p:spPr/>
        <p:txBody>
          <a:bodyPr/>
          <a:lstStyle/>
          <a:p>
            <a:pPr lvl="0" defTabSz="914400" fontAlgn="base">
              <a:defRPr/>
            </a:pPr>
            <a:r>
              <a:rPr lang="en-US" altLang="de-DE" sz="2400" dirty="0">
                <a:solidFill>
                  <a:srgbClr val="333333"/>
                </a:solidFill>
                <a:sym typeface="Verdana" charset="0"/>
              </a:rPr>
              <a:t>Du </a:t>
            </a:r>
            <a:r>
              <a:rPr lang="en-US" altLang="de-DE" sz="2400" dirty="0" err="1">
                <a:solidFill>
                  <a:srgbClr val="333333"/>
                </a:solidFill>
                <a:sym typeface="Verdana" charset="0"/>
              </a:rPr>
              <a:t>vil</a:t>
            </a:r>
            <a:r>
              <a:rPr lang="en-US" altLang="de-DE" sz="2400" dirty="0">
                <a:solidFill>
                  <a:srgbClr val="333333"/>
                </a:solidFill>
                <a:sym typeface="Verdana" charset="0"/>
              </a:rPr>
              <a:t> </a:t>
            </a:r>
            <a:r>
              <a:rPr lang="en-US" altLang="de-DE" sz="2400" dirty="0" err="1">
                <a:solidFill>
                  <a:srgbClr val="333333"/>
                </a:solidFill>
                <a:sym typeface="Verdana" charset="0"/>
              </a:rPr>
              <a:t>i</a:t>
            </a:r>
            <a:r>
              <a:rPr lang="en-US" altLang="de-DE" sz="2400" dirty="0">
                <a:solidFill>
                  <a:srgbClr val="333333"/>
                </a:solidFill>
                <a:sym typeface="Verdana" charset="0"/>
              </a:rPr>
              <a:t> </a:t>
            </a:r>
            <a:r>
              <a:rPr lang="en-US" altLang="de-DE" sz="2400" dirty="0" err="1">
                <a:solidFill>
                  <a:srgbClr val="333333"/>
                </a:solidFill>
                <a:sym typeface="Verdana" charset="0"/>
              </a:rPr>
              <a:t>det</a:t>
            </a:r>
            <a:r>
              <a:rPr lang="en-US" altLang="de-DE" sz="2400" dirty="0">
                <a:solidFill>
                  <a:srgbClr val="333333"/>
                </a:solidFill>
                <a:sym typeface="Verdana" charset="0"/>
              </a:rPr>
              <a:t> </a:t>
            </a:r>
            <a:r>
              <a:rPr lang="en-US" altLang="de-DE" sz="2400" dirty="0" err="1">
                <a:solidFill>
                  <a:srgbClr val="333333"/>
                </a:solidFill>
                <a:sym typeface="Verdana" charset="0"/>
              </a:rPr>
              <a:t>følgende</a:t>
            </a:r>
            <a:r>
              <a:rPr lang="en-US" altLang="de-DE" sz="2400" dirty="0">
                <a:solidFill>
                  <a:srgbClr val="333333"/>
                </a:solidFill>
                <a:sym typeface="Verdana" charset="0"/>
              </a:rPr>
              <a:t> </a:t>
            </a:r>
            <a:r>
              <a:rPr lang="en-US" altLang="de-DE" sz="2400" dirty="0" err="1">
                <a:solidFill>
                  <a:srgbClr val="333333"/>
                </a:solidFill>
                <a:sym typeface="Verdana" charset="0"/>
              </a:rPr>
              <a:t>blive</a:t>
            </a:r>
            <a:r>
              <a:rPr lang="en-US" altLang="de-DE" sz="2400" dirty="0">
                <a:solidFill>
                  <a:srgbClr val="333333"/>
                </a:solidFill>
                <a:sym typeface="Verdana" charset="0"/>
              </a:rPr>
              <a:t> </a:t>
            </a:r>
            <a:r>
              <a:rPr lang="en-US" altLang="de-DE" sz="2400" dirty="0" err="1">
                <a:solidFill>
                  <a:srgbClr val="333333"/>
                </a:solidFill>
                <a:sym typeface="Verdana" charset="0"/>
              </a:rPr>
              <a:t>præsenteret</a:t>
            </a:r>
            <a:r>
              <a:rPr lang="en-US" altLang="de-DE" sz="2400" dirty="0">
                <a:solidFill>
                  <a:srgbClr val="333333"/>
                </a:solidFill>
                <a:sym typeface="Verdana" charset="0"/>
              </a:rPr>
              <a:t> for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række</a:t>
            </a:r>
            <a:r>
              <a:rPr lang="en-US" altLang="de-DE" sz="2400" dirty="0">
                <a:solidFill>
                  <a:srgbClr val="333333"/>
                </a:solidFill>
                <a:sym typeface="Verdana" charset="0"/>
              </a:rPr>
              <a:t> </a:t>
            </a:r>
            <a:r>
              <a:rPr lang="en-US" altLang="de-DE" sz="2400" dirty="0" err="1">
                <a:solidFill>
                  <a:srgbClr val="333333"/>
                </a:solidFill>
                <a:sym typeface="Verdana" charset="0"/>
              </a:rPr>
              <a:t>billeder</a:t>
            </a:r>
            <a:r>
              <a:rPr lang="en-US" altLang="de-DE" sz="2400" dirty="0">
                <a:solidFill>
                  <a:srgbClr val="333333"/>
                </a:solidFill>
                <a:sym typeface="Verdana" charset="0"/>
              </a:rPr>
              <a:t>. Du </a:t>
            </a:r>
            <a:r>
              <a:rPr lang="en-US" altLang="de-DE" sz="2400" dirty="0" err="1">
                <a:solidFill>
                  <a:srgbClr val="333333"/>
                </a:solidFill>
                <a:sym typeface="Verdana" charset="0"/>
              </a:rPr>
              <a:t>ser</a:t>
            </a:r>
            <a:r>
              <a:rPr lang="en-US" altLang="de-DE" sz="2400" dirty="0">
                <a:solidFill>
                  <a:srgbClr val="333333"/>
                </a:solidFill>
                <a:sym typeface="Verdana" charset="0"/>
              </a:rPr>
              <a:t> </a:t>
            </a:r>
            <a:r>
              <a:rPr lang="en-US" altLang="de-DE" sz="2400" dirty="0" err="1">
                <a:solidFill>
                  <a:srgbClr val="333333"/>
                </a:solidFill>
                <a:sym typeface="Verdana" charset="0"/>
              </a:rPr>
              <a:t>først</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enkelt</a:t>
            </a:r>
            <a:r>
              <a:rPr lang="en-US" altLang="de-DE" sz="2400" dirty="0">
                <a:solidFill>
                  <a:srgbClr val="333333"/>
                </a:solidFill>
                <a:sym typeface="Verdana" charset="0"/>
              </a:rPr>
              <a:t> </a:t>
            </a:r>
            <a:r>
              <a:rPr lang="en-US" altLang="de-DE" sz="2400" dirty="0" err="1">
                <a:solidFill>
                  <a:srgbClr val="333333"/>
                </a:solidFill>
                <a:sym typeface="Verdana" charset="0"/>
              </a:rPr>
              <a:t>billeddetalje</a:t>
            </a:r>
            <a:r>
              <a:rPr lang="en-US" altLang="de-DE" sz="2400" dirty="0">
                <a:solidFill>
                  <a:srgbClr val="333333"/>
                </a:solidFill>
                <a:sym typeface="Verdana" charset="0"/>
              </a:rPr>
              <a:t>. </a:t>
            </a:r>
            <a:r>
              <a:rPr lang="en-US" altLang="de-DE" sz="2400" dirty="0" err="1">
                <a:solidFill>
                  <a:srgbClr val="333333"/>
                </a:solidFill>
                <a:sym typeface="Verdana" charset="0"/>
              </a:rPr>
              <a:t>Derefter</a:t>
            </a:r>
            <a:r>
              <a:rPr lang="en-US" altLang="de-DE" sz="2400" dirty="0">
                <a:solidFill>
                  <a:srgbClr val="333333"/>
                </a:solidFill>
                <a:sym typeface="Verdana" charset="0"/>
              </a:rPr>
              <a:t> </a:t>
            </a:r>
            <a:r>
              <a:rPr lang="en-US" altLang="de-DE" sz="2400" dirty="0" err="1">
                <a:solidFill>
                  <a:srgbClr val="333333"/>
                </a:solidFill>
                <a:sym typeface="Verdana" charset="0"/>
              </a:rPr>
              <a:t>tilføjes</a:t>
            </a:r>
            <a:r>
              <a:rPr lang="en-US" altLang="de-DE" sz="2400" dirty="0">
                <a:solidFill>
                  <a:srgbClr val="333333"/>
                </a:solidFill>
                <a:sym typeface="Verdana" charset="0"/>
              </a:rPr>
              <a:t> </a:t>
            </a:r>
            <a:r>
              <a:rPr lang="en-US" altLang="de-DE" sz="2400" dirty="0" err="1">
                <a:solidFill>
                  <a:srgbClr val="333333"/>
                </a:solidFill>
                <a:sym typeface="Verdana" charset="0"/>
              </a:rPr>
              <a:t>endnu</a:t>
            </a:r>
            <a:r>
              <a:rPr lang="en-US" altLang="de-DE" sz="2400" dirty="0">
                <a:solidFill>
                  <a:srgbClr val="333333"/>
                </a:solidFill>
                <a:sym typeface="Verdana" charset="0"/>
              </a:rPr>
              <a:t> </a:t>
            </a:r>
            <a:r>
              <a:rPr lang="en-US" altLang="de-DE" sz="2400" dirty="0" err="1">
                <a:solidFill>
                  <a:srgbClr val="333333"/>
                </a:solidFill>
                <a:sym typeface="Verdana" charset="0"/>
              </a:rPr>
              <a:t>en</a:t>
            </a:r>
            <a:r>
              <a:rPr lang="en-US" altLang="de-DE" sz="2400" dirty="0">
                <a:solidFill>
                  <a:srgbClr val="333333"/>
                </a:solidFill>
                <a:sym typeface="Verdana" charset="0"/>
              </a:rPr>
              <a:t> </a:t>
            </a:r>
            <a:r>
              <a:rPr lang="en-US" altLang="de-DE" sz="2400" dirty="0" err="1">
                <a:solidFill>
                  <a:srgbClr val="333333"/>
                </a:solidFill>
                <a:sym typeface="Verdana" charset="0"/>
              </a:rPr>
              <a:t>detalje</a:t>
            </a:r>
            <a:r>
              <a:rPr lang="en-US" altLang="de-DE" sz="2400" dirty="0">
                <a:solidFill>
                  <a:srgbClr val="333333"/>
                </a:solidFill>
                <a:sym typeface="Verdana" charset="0"/>
              </a:rPr>
              <a:t>. </a:t>
            </a:r>
            <a:r>
              <a:rPr lang="en-US" altLang="de-DE" sz="2400" dirty="0" err="1">
                <a:solidFill>
                  <a:srgbClr val="333333"/>
                </a:solidFill>
                <a:sym typeface="Verdana" charset="0"/>
              </a:rPr>
              <a:t>Dette</a:t>
            </a:r>
            <a:r>
              <a:rPr lang="en-US" altLang="de-DE" sz="2400" dirty="0">
                <a:solidFill>
                  <a:srgbClr val="333333"/>
                </a:solidFill>
                <a:sym typeface="Verdana" charset="0"/>
              </a:rPr>
              <a:t> </a:t>
            </a:r>
            <a:r>
              <a:rPr lang="en-US" altLang="de-DE" sz="2400" dirty="0" err="1">
                <a:solidFill>
                  <a:srgbClr val="333333"/>
                </a:solidFill>
                <a:sym typeface="Verdana" charset="0"/>
              </a:rPr>
              <a:t>fortsætter</a:t>
            </a:r>
            <a:r>
              <a:rPr lang="en-US" altLang="de-DE" sz="2400" dirty="0">
                <a:solidFill>
                  <a:srgbClr val="333333"/>
                </a:solidFill>
                <a:sym typeface="Verdana" charset="0"/>
              </a:rPr>
              <a:t>, </a:t>
            </a:r>
            <a:r>
              <a:rPr lang="en-US" altLang="de-DE" sz="2400" dirty="0" err="1">
                <a:solidFill>
                  <a:srgbClr val="333333"/>
                </a:solidFill>
                <a:sym typeface="Verdana" charset="0"/>
              </a:rPr>
              <a:t>indtil</a:t>
            </a:r>
            <a:r>
              <a:rPr lang="en-US" altLang="de-DE" sz="2400" dirty="0">
                <a:solidFill>
                  <a:srgbClr val="333333"/>
                </a:solidFill>
                <a:sym typeface="Verdana" charset="0"/>
              </a:rPr>
              <a:t> hele </a:t>
            </a:r>
            <a:r>
              <a:rPr lang="en-US" altLang="de-DE" sz="2400" dirty="0" err="1">
                <a:solidFill>
                  <a:srgbClr val="333333"/>
                </a:solidFill>
                <a:sym typeface="Verdana" charset="0"/>
              </a:rPr>
              <a:t>billedet</a:t>
            </a:r>
            <a:r>
              <a:rPr lang="en-US" altLang="de-DE" sz="2400" dirty="0">
                <a:solidFill>
                  <a:srgbClr val="333333"/>
                </a:solidFill>
                <a:sym typeface="Verdana" charset="0"/>
              </a:rPr>
              <a:t> </a:t>
            </a:r>
            <a:r>
              <a:rPr lang="en-US" altLang="de-DE" sz="2400" dirty="0" err="1">
                <a:solidFill>
                  <a:srgbClr val="333333"/>
                </a:solidFill>
                <a:sym typeface="Verdana" charset="0"/>
              </a:rPr>
              <a:t>afsløres</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a:solidFill>
                  <a:srgbClr val="333333"/>
                </a:solidFill>
                <a:sym typeface="Verdana" charset="0"/>
              </a:rPr>
              <a:t>Din </a:t>
            </a:r>
            <a:r>
              <a:rPr lang="en-US" altLang="de-DE" sz="2400" dirty="0" err="1">
                <a:solidFill>
                  <a:srgbClr val="333333"/>
                </a:solidFill>
                <a:sym typeface="Verdana" charset="0"/>
              </a:rPr>
              <a:t>opgave</a:t>
            </a:r>
            <a:r>
              <a:rPr lang="en-US" altLang="de-DE" sz="2400" dirty="0">
                <a:solidFill>
                  <a:srgbClr val="333333"/>
                </a:solidFill>
                <a:sym typeface="Verdana" charset="0"/>
              </a:rPr>
              <a:t> </a:t>
            </a:r>
            <a:r>
              <a:rPr lang="en-US" altLang="de-DE" sz="2400" dirty="0" err="1">
                <a:solidFill>
                  <a:srgbClr val="333333"/>
                </a:solidFill>
                <a:sym typeface="Verdana" charset="0"/>
              </a:rPr>
              <a:t>er</a:t>
            </a:r>
            <a:r>
              <a:rPr lang="en-US" altLang="de-DE" sz="2400" dirty="0">
                <a:solidFill>
                  <a:srgbClr val="333333"/>
                </a:solidFill>
                <a:sym typeface="Verdana" charset="0"/>
              </a:rPr>
              <a:t> at </a:t>
            </a:r>
            <a:r>
              <a:rPr lang="en-US" altLang="de-DE" sz="2400" dirty="0" err="1">
                <a:solidFill>
                  <a:srgbClr val="333333"/>
                </a:solidFill>
                <a:sym typeface="Verdana" charset="0"/>
              </a:rPr>
              <a:t>identificere</a:t>
            </a:r>
            <a:r>
              <a:rPr lang="en-US" altLang="de-DE" sz="2400" dirty="0">
                <a:solidFill>
                  <a:srgbClr val="333333"/>
                </a:solidFill>
                <a:sym typeface="Verdana" charset="0"/>
              </a:rPr>
              <a:t> </a:t>
            </a:r>
            <a:r>
              <a:rPr lang="en-US" altLang="de-DE" sz="2400" dirty="0" err="1">
                <a:solidFill>
                  <a:srgbClr val="333333"/>
                </a:solidFill>
                <a:sym typeface="Verdana" charset="0"/>
              </a:rPr>
              <a:t>genstanden</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err="1">
                <a:solidFill>
                  <a:srgbClr val="333333"/>
                </a:solidFill>
                <a:sym typeface="Verdana" charset="0"/>
              </a:rPr>
              <a:t>Prøv</a:t>
            </a:r>
            <a:r>
              <a:rPr lang="en-US" altLang="de-DE" sz="2400" dirty="0">
                <a:solidFill>
                  <a:srgbClr val="333333"/>
                </a:solidFill>
                <a:sym typeface="Verdana" charset="0"/>
              </a:rPr>
              <a:t> at </a:t>
            </a:r>
            <a:r>
              <a:rPr lang="en-US" altLang="de-DE" sz="2400" dirty="0" err="1">
                <a:solidFill>
                  <a:srgbClr val="333333"/>
                </a:solidFill>
                <a:sym typeface="Verdana" charset="0"/>
              </a:rPr>
              <a:t>undgå</a:t>
            </a:r>
            <a:r>
              <a:rPr lang="en-US" altLang="de-DE" sz="2400" dirty="0">
                <a:solidFill>
                  <a:srgbClr val="333333"/>
                </a:solidFill>
                <a:sym typeface="Verdana" charset="0"/>
              </a:rPr>
              <a:t> at </a:t>
            </a:r>
            <a:r>
              <a:rPr lang="en-US" altLang="de-DE" sz="2400" dirty="0" err="1">
                <a:solidFill>
                  <a:srgbClr val="333333"/>
                </a:solidFill>
                <a:sym typeface="Verdana" charset="0"/>
              </a:rPr>
              <a:t>drage</a:t>
            </a:r>
            <a:r>
              <a:rPr lang="en-US" altLang="de-DE" sz="2400" dirty="0">
                <a:solidFill>
                  <a:srgbClr val="333333"/>
                </a:solidFill>
                <a:sym typeface="Verdana" charset="0"/>
              </a:rPr>
              <a:t> </a:t>
            </a:r>
            <a:r>
              <a:rPr lang="en-US" altLang="de-DE" sz="2400" dirty="0" err="1">
                <a:solidFill>
                  <a:srgbClr val="333333"/>
                </a:solidFill>
                <a:sym typeface="Verdana" charset="0"/>
              </a:rPr>
              <a:t>såvel</a:t>
            </a:r>
            <a:r>
              <a:rPr lang="en-US" altLang="de-DE" sz="2400" dirty="0">
                <a:solidFill>
                  <a:srgbClr val="333333"/>
                </a:solidFill>
                <a:sym typeface="Verdana" charset="0"/>
              </a:rPr>
              <a:t> </a:t>
            </a:r>
            <a:r>
              <a:rPr lang="en-US" altLang="de-DE" sz="2400" dirty="0" err="1">
                <a:solidFill>
                  <a:srgbClr val="333333"/>
                </a:solidFill>
                <a:sym typeface="Verdana" charset="0"/>
              </a:rPr>
              <a:t>forhastede</a:t>
            </a:r>
            <a:r>
              <a:rPr lang="en-US" altLang="de-DE" sz="2400" dirty="0">
                <a:solidFill>
                  <a:srgbClr val="333333"/>
                </a:solidFill>
                <a:sym typeface="Verdana" charset="0"/>
              </a:rPr>
              <a:t> </a:t>
            </a:r>
            <a:r>
              <a:rPr lang="en-US" altLang="de-DE" sz="2400" dirty="0" err="1">
                <a:solidFill>
                  <a:srgbClr val="333333"/>
                </a:solidFill>
                <a:sym typeface="Verdana" charset="0"/>
              </a:rPr>
              <a:t>som</a:t>
            </a:r>
            <a:r>
              <a:rPr lang="en-US" altLang="de-DE" sz="2400" dirty="0">
                <a:solidFill>
                  <a:srgbClr val="333333"/>
                </a:solidFill>
                <a:sym typeface="Verdana" charset="0"/>
              </a:rPr>
              <a:t> </a:t>
            </a:r>
            <a:r>
              <a:rPr lang="en-US" altLang="de-DE" sz="2400" dirty="0" err="1">
                <a:solidFill>
                  <a:srgbClr val="333333"/>
                </a:solidFill>
                <a:sym typeface="Verdana" charset="0"/>
              </a:rPr>
              <a:t>langtrukne</a:t>
            </a:r>
            <a:r>
              <a:rPr lang="en-US" altLang="de-DE" sz="2400" dirty="0">
                <a:solidFill>
                  <a:srgbClr val="333333"/>
                </a:solidFill>
                <a:sym typeface="Verdana" charset="0"/>
              </a:rPr>
              <a:t> </a:t>
            </a:r>
            <a:r>
              <a:rPr lang="en-US" altLang="de-DE" sz="2400" dirty="0" err="1">
                <a:solidFill>
                  <a:srgbClr val="333333"/>
                </a:solidFill>
                <a:sym typeface="Verdana" charset="0"/>
              </a:rPr>
              <a:t>afgørelser</a:t>
            </a:r>
            <a:r>
              <a:rPr lang="en-US" altLang="de-DE" sz="2400" dirty="0">
                <a:solidFill>
                  <a:srgbClr val="333333"/>
                </a:solidFill>
                <a:sym typeface="Verdana" charset="0"/>
              </a:rPr>
              <a:t>.</a:t>
            </a:r>
          </a:p>
          <a:p>
            <a:pPr marL="342900" lvl="0" indent="-342900" defTabSz="914400" fontAlgn="base">
              <a:buClr>
                <a:srgbClr val="333333"/>
              </a:buClr>
              <a:buSzPct val="100000"/>
              <a:buFont typeface="WingDings"/>
              <a:buChar char=""/>
              <a:defRPr/>
            </a:pPr>
            <a:r>
              <a:rPr lang="en-US" altLang="de-DE" sz="2400" dirty="0" err="1">
                <a:solidFill>
                  <a:srgbClr val="333333"/>
                </a:solidFill>
                <a:sym typeface="Verdana" charset="0"/>
              </a:rPr>
              <a:t>Diskuter</a:t>
            </a:r>
            <a:r>
              <a:rPr lang="en-US" altLang="de-DE" sz="2400" dirty="0">
                <a:solidFill>
                  <a:srgbClr val="333333"/>
                </a:solidFill>
                <a:sym typeface="Verdana" charset="0"/>
              </a:rPr>
              <a:t> </a:t>
            </a:r>
            <a:r>
              <a:rPr lang="en-US" altLang="de-DE" sz="2400" dirty="0" err="1">
                <a:solidFill>
                  <a:srgbClr val="333333"/>
                </a:solidFill>
                <a:sym typeface="Verdana" charset="0"/>
              </a:rPr>
              <a:t>beviser</a:t>
            </a:r>
            <a:r>
              <a:rPr lang="en-US" altLang="de-DE" sz="2400" dirty="0">
                <a:solidFill>
                  <a:srgbClr val="333333"/>
                </a:solidFill>
                <a:sym typeface="Verdana" charset="0"/>
              </a:rPr>
              <a:t> for </a:t>
            </a:r>
            <a:r>
              <a:rPr lang="en-US" altLang="de-DE" sz="2400" dirty="0" err="1">
                <a:solidFill>
                  <a:srgbClr val="333333"/>
                </a:solidFill>
                <a:sym typeface="Verdana" charset="0"/>
              </a:rPr>
              <a:t>og</a:t>
            </a:r>
            <a:r>
              <a:rPr lang="en-US" altLang="de-DE" sz="2400" dirty="0">
                <a:solidFill>
                  <a:srgbClr val="333333"/>
                </a:solidFill>
                <a:sym typeface="Verdana" charset="0"/>
              </a:rPr>
              <a:t> </a:t>
            </a:r>
            <a:r>
              <a:rPr lang="en-US" altLang="de-DE" sz="2400" dirty="0" err="1">
                <a:solidFill>
                  <a:srgbClr val="333333"/>
                </a:solidFill>
                <a:sym typeface="Verdana" charset="0"/>
              </a:rPr>
              <a:t>imod</a:t>
            </a:r>
            <a:r>
              <a:rPr lang="en-US" altLang="de-DE" sz="2400" dirty="0">
                <a:solidFill>
                  <a:srgbClr val="333333"/>
                </a:solidFill>
                <a:sym typeface="Verdana" charset="0"/>
              </a:rPr>
              <a:t> </a:t>
            </a:r>
            <a:r>
              <a:rPr lang="en-US" altLang="de-DE" sz="2400" dirty="0" err="1">
                <a:solidFill>
                  <a:srgbClr val="333333"/>
                </a:solidFill>
                <a:sym typeface="Verdana" charset="0"/>
              </a:rPr>
              <a:t>alle</a:t>
            </a:r>
            <a:r>
              <a:rPr lang="en-US" altLang="de-DE" sz="2400" dirty="0">
                <a:solidFill>
                  <a:srgbClr val="333333"/>
                </a:solidFill>
                <a:sym typeface="Verdana" charset="0"/>
              </a:rPr>
              <a:t> </a:t>
            </a:r>
            <a:r>
              <a:rPr lang="en-US" altLang="de-DE" sz="2400" dirty="0" err="1">
                <a:solidFill>
                  <a:srgbClr val="333333"/>
                </a:solidFill>
                <a:sym typeface="Verdana" charset="0"/>
              </a:rPr>
              <a:t>alternativer</a:t>
            </a:r>
            <a:r>
              <a:rPr lang="en-US" altLang="de-DE" sz="2400" dirty="0">
                <a:solidFill>
                  <a:srgbClr val="333333"/>
                </a:solidFill>
                <a:sym typeface="Verdana" charset="0"/>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25</a:t>
            </a:fld>
            <a:endParaRPr lang="en-US" altLang="de-DE"/>
          </a:p>
        </p:txBody>
      </p:sp>
    </p:spTree>
    <p:extLst>
      <p:ext uri="{BB962C8B-B14F-4D97-AF65-F5344CB8AC3E}">
        <p14:creationId xmlns:p14="http://schemas.microsoft.com/office/powerpoint/2010/main" val="247834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1</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Der gives </a:t>
            </a:r>
            <a:r>
              <a:rPr lang="en-US" altLang="de-DE" sz="2400" dirty="0" err="1">
                <a:solidFill>
                  <a:srgbClr val="333333"/>
                </a:solidFill>
                <a:sym typeface="Times New Roman" panose="02020603050405020304" pitchFamily="18" charset="0"/>
              </a:rPr>
              <a:t>flere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fortolkningsmuligheder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Diskuter</a:t>
            </a:r>
            <a:r>
              <a:rPr lang="en-US" altLang="de-DE" sz="2400" dirty="0">
                <a:solidFill>
                  <a:srgbClr val="333333"/>
                </a:solidFill>
                <a:sym typeface="Times New Roman" panose="02020603050405020304" pitchFamily="18" charset="0"/>
              </a:rPr>
              <a:t> med </a:t>
            </a:r>
            <a:r>
              <a:rPr lang="en-US" altLang="de-DE" sz="2400" dirty="0" err="1">
                <a:solidFill>
                  <a:srgbClr val="333333"/>
                </a:solidFill>
                <a:sym typeface="Times New Roman" panose="02020603050405020304" pitchFamily="18" charset="0"/>
              </a:rPr>
              <a:t>gruppen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hvor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stor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sandsynlighed</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for </a:t>
            </a:r>
            <a:r>
              <a:rPr lang="en-US" altLang="de-DE" sz="2400" dirty="0" err="1">
                <a:solidFill>
                  <a:srgbClr val="333333"/>
                </a:solidFill>
                <a:sym typeface="Times New Roman" panose="02020603050405020304" pitchFamily="18" charset="0"/>
              </a:rPr>
              <a:t>hvert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enkelt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alternativ</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om I </a:t>
            </a:r>
            <a:r>
              <a:rPr lang="en-US" altLang="de-DE" sz="2400" dirty="0" err="1">
                <a:solidFill>
                  <a:srgbClr val="333333"/>
                </a:solidFill>
                <a:sym typeface="Times New Roman" panose="02020603050405020304" pitchFamily="18" charset="0"/>
              </a:rPr>
              <a:t>føler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jer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tilstrækkeligt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sikre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kunne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træffe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afgørelse</a:t>
            </a:r>
            <a:r>
              <a:rPr lang="en-US" altLang="de-DE" sz="2400" dirty="0">
                <a:solidFill>
                  <a:srgbClr val="333333"/>
                </a:solidFill>
                <a:sym typeface="Times New Roman" panose="02020603050405020304" pitchFamily="18" charset="0"/>
              </a:rPr>
              <a:t>.</a:t>
            </a:r>
            <a:endParaRPr lang="en-US" sz="24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26</a:t>
            </a:fld>
            <a:endParaRPr lang="en-US"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7">
            <a:extLst>
              <a:ext uri="{FF2B5EF4-FFF2-40B4-BE49-F238E27FC236}">
                <a16:creationId xmlns:a16="http://schemas.microsoft.com/office/drawing/2014/main" id="{9784A10A-F5C3-4636-BA82-92391D72B6FC}"/>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27</a:t>
            </a:fld>
            <a:endParaRPr lang="en-US"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8">
            <a:extLst>
              <a:ext uri="{FF2B5EF4-FFF2-40B4-BE49-F238E27FC236}">
                <a16:creationId xmlns:a16="http://schemas.microsoft.com/office/drawing/2014/main" id="{6B8FE074-EDD9-1311-8976-D08D97EB5FA4}"/>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28</a:t>
            </a:fld>
            <a:endParaRPr lang="en-US"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9">
            <a:extLst>
              <a:ext uri="{FF2B5EF4-FFF2-40B4-BE49-F238E27FC236}">
                <a16:creationId xmlns:a16="http://schemas.microsoft.com/office/drawing/2014/main" id="{CAE3A20B-3894-47F9-03B7-C3A78AD47892}"/>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29</a:t>
            </a:fld>
            <a:endParaRPr lang="en-US"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0">
            <a:extLst>
              <a:ext uri="{FF2B5EF4-FFF2-40B4-BE49-F238E27FC236}">
                <a16:creationId xmlns:a16="http://schemas.microsoft.com/office/drawing/2014/main" id="{9D6913C0-11DE-905A-7B0C-D4899D1B62F8}"/>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30</a:t>
            </a:fld>
            <a:endParaRPr lang="en-US"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1">
            <a:extLst>
              <a:ext uri="{FF2B5EF4-FFF2-40B4-BE49-F238E27FC236}">
                <a16:creationId xmlns:a16="http://schemas.microsoft.com/office/drawing/2014/main" id="{AD63954F-582C-0988-8DF2-867D518427F8}"/>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31</a:t>
            </a:fld>
            <a:endParaRPr lang="en-US"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2">
            <a:extLst>
              <a:ext uri="{FF2B5EF4-FFF2-40B4-BE49-F238E27FC236}">
                <a16:creationId xmlns:a16="http://schemas.microsoft.com/office/drawing/2014/main" id="{746CEB7A-F907-8B3E-8F06-00D5138BE266}"/>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32</a:t>
            </a:fld>
            <a:endParaRPr lang="en-US"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3">
            <a:extLst>
              <a:ext uri="{FF2B5EF4-FFF2-40B4-BE49-F238E27FC236}">
                <a16:creationId xmlns:a16="http://schemas.microsoft.com/office/drawing/2014/main" id="{033DFD28-3C7B-E2E0-D4C9-353CB3232783}"/>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33</a:t>
            </a:fld>
            <a:endParaRPr lang="en-US"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4">
            <a:extLst>
              <a:ext uri="{FF2B5EF4-FFF2-40B4-BE49-F238E27FC236}">
                <a16:creationId xmlns:a16="http://schemas.microsoft.com/office/drawing/2014/main" id="{8FA3ED91-7217-10E1-A3C0-903BC59D36A3}"/>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34</a:t>
            </a:fld>
            <a:endParaRPr lang="en-US"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5">
            <a:extLst>
              <a:ext uri="{FF2B5EF4-FFF2-40B4-BE49-F238E27FC236}">
                <a16:creationId xmlns:a16="http://schemas.microsoft.com/office/drawing/2014/main" id="{08A328CB-8F13-1146-17DE-FA6CBAB94BBA}"/>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tømmerflåde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skinner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flagstang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brændestabel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malerpensel</a:t>
            </a: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35</a:t>
            </a:fld>
            <a:endParaRPr lang="en-US" altLang="de-DE"/>
          </a:p>
        </p:txBody>
      </p:sp>
    </p:spTree>
    <p:extLst>
      <p:ext uri="{BB962C8B-B14F-4D97-AF65-F5344CB8AC3E}">
        <p14:creationId xmlns:p14="http://schemas.microsoft.com/office/powerpoint/2010/main" val="665381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Her gives </a:t>
            </a:r>
            <a:r>
              <a:rPr lang="en-US" altLang="de-DE" sz="2400" dirty="0" err="1">
                <a:solidFill>
                  <a:srgbClr val="333333"/>
                </a:solidFill>
                <a:sym typeface="Times New Roman" panose="02020603050405020304" pitchFamily="18" charset="0"/>
              </a:rPr>
              <a:t>ingen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svarmuligheder</a:t>
            </a:r>
            <a:r>
              <a:rPr lang="en-US" altLang="de-DE" sz="2400" dirty="0">
                <a:solidFill>
                  <a:srgbClr val="333333"/>
                </a:solidFill>
                <a:sym typeface="Times New Roman" panose="02020603050405020304" pitchFamily="18" charset="0"/>
              </a:rPr>
              <a:t>. Du </a:t>
            </a:r>
            <a:r>
              <a:rPr lang="en-US" altLang="de-DE" sz="2400" dirty="0" err="1">
                <a:solidFill>
                  <a:srgbClr val="333333"/>
                </a:solidFill>
                <a:sym typeface="Times New Roman" panose="02020603050405020304" pitchFamily="18" charset="0"/>
              </a:rPr>
              <a:t>skal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bidrage</a:t>
            </a:r>
            <a:r>
              <a:rPr lang="en-US" altLang="de-DE" sz="2400" dirty="0">
                <a:solidFill>
                  <a:srgbClr val="333333"/>
                </a:solidFill>
                <a:sym typeface="Times New Roman" panose="02020603050405020304" pitchFamily="18" charset="0"/>
              </a:rPr>
              <a:t> med din </a:t>
            </a:r>
            <a:r>
              <a:rPr lang="en-US" altLang="de-DE" sz="2400" dirty="0" err="1">
                <a:solidFill>
                  <a:srgbClr val="333333"/>
                </a:solidFill>
                <a:sym typeface="Times New Roman" panose="02020603050405020304" pitchFamily="18" charset="0"/>
              </a:rPr>
              <a:t>egen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opfattelse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billedet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Opstil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gerne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flere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alternativer</a:t>
            </a:r>
            <a:r>
              <a:rPr lang="en-US" altLang="de-DE" sz="2400" dirty="0">
                <a:solidFill>
                  <a:srgbClr val="333333"/>
                </a:solidFill>
                <a:sym typeface="Times New Roman" panose="02020603050405020304" pitchFamily="18" charset="0"/>
              </a:rPr>
              <a:t>. Dine </a:t>
            </a:r>
            <a:r>
              <a:rPr lang="en-US" altLang="de-DE" sz="2400" dirty="0" err="1">
                <a:solidFill>
                  <a:srgbClr val="333333"/>
                </a:solidFill>
                <a:sym typeface="Times New Roman" panose="02020603050405020304" pitchFamily="18" charset="0"/>
              </a:rPr>
              <a:t>bedømmelser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diskuteres</a:t>
            </a:r>
            <a:r>
              <a:rPr lang="en-US" altLang="de-DE" sz="2400" dirty="0">
                <a:solidFill>
                  <a:srgbClr val="333333"/>
                </a:solidFill>
                <a:sym typeface="Times New Roman" panose="02020603050405020304" pitchFamily="18" charset="0"/>
              </a:rPr>
              <a:t> med </a:t>
            </a:r>
            <a:r>
              <a:rPr lang="en-US" altLang="de-DE" sz="2400" dirty="0" err="1">
                <a:solidFill>
                  <a:srgbClr val="333333"/>
                </a:solidFill>
                <a:sym typeface="Times New Roman" panose="02020603050405020304" pitchFamily="18" charset="0"/>
              </a:rPr>
              <a:t>gruppen</a:t>
            </a:r>
            <a:r>
              <a:rPr lang="en-US" altLang="de-DE" sz="2400" dirty="0">
                <a:solidFill>
                  <a:srgbClr val="333333"/>
                </a:solidFill>
                <a:sym typeface="Times New Roman" panose="02020603050405020304" pitchFamily="18" charset="0"/>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2</a:t>
            </a: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36</a:t>
            </a:fld>
            <a:endParaRPr lang="en-US"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6">
            <a:extLst>
              <a:ext uri="{FF2B5EF4-FFF2-40B4-BE49-F238E27FC236}">
                <a16:creationId xmlns:a16="http://schemas.microsoft.com/office/drawing/2014/main" id="{2A8453D9-76DE-2AEB-47FD-4D403C04C463}"/>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37</a:t>
            </a:fld>
            <a:endParaRPr lang="en-US"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7">
            <a:extLst>
              <a:ext uri="{FF2B5EF4-FFF2-40B4-BE49-F238E27FC236}">
                <a16:creationId xmlns:a16="http://schemas.microsoft.com/office/drawing/2014/main" id="{36BCCD88-F192-1F9A-52BF-A204EBB0E093}"/>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38</a:t>
            </a:fld>
            <a:endParaRPr lang="en-US"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8">
            <a:extLst>
              <a:ext uri="{FF2B5EF4-FFF2-40B4-BE49-F238E27FC236}">
                <a16:creationId xmlns:a16="http://schemas.microsoft.com/office/drawing/2014/main" id="{D182F94E-38F1-BB62-6C99-1E62C644CA81}"/>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39</a:t>
            </a:fld>
            <a:endParaRPr lang="en-US"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9">
            <a:extLst>
              <a:ext uri="{FF2B5EF4-FFF2-40B4-BE49-F238E27FC236}">
                <a16:creationId xmlns:a16="http://schemas.microsoft.com/office/drawing/2014/main" id="{210EF5D8-CD82-4651-D31C-18EFEE965B6F}"/>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40</a:t>
            </a:fld>
            <a:endParaRPr lang="en-US"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0">
            <a:extLst>
              <a:ext uri="{FF2B5EF4-FFF2-40B4-BE49-F238E27FC236}">
                <a16:creationId xmlns:a16="http://schemas.microsoft.com/office/drawing/2014/main" id="{B7C955C7-0FC1-3226-BA92-FE177BDB91B3}"/>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41</a:t>
            </a:fld>
            <a:endParaRPr lang="en-US"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1">
            <a:extLst>
              <a:ext uri="{FF2B5EF4-FFF2-40B4-BE49-F238E27FC236}">
                <a16:creationId xmlns:a16="http://schemas.microsoft.com/office/drawing/2014/main" id="{941303A0-A756-EAC0-E39A-55371FD7F8B8}"/>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42</a:t>
            </a:fld>
            <a:endParaRPr lang="en-US"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2">
            <a:extLst>
              <a:ext uri="{FF2B5EF4-FFF2-40B4-BE49-F238E27FC236}">
                <a16:creationId xmlns:a16="http://schemas.microsoft.com/office/drawing/2014/main" id="{1C313A58-658C-2495-D943-91B28FB537AC}"/>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dirty="0" err="1">
                <a:solidFill>
                  <a:srgbClr val="004992"/>
                </a:solidFill>
                <a:latin typeface="+mn-lt"/>
                <a:ea typeface="+mn-ea"/>
                <a:cs typeface="+mn-cs"/>
              </a:rPr>
              <a:t>Hvad</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billede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illustrere</a:t>
            </a:r>
            <a:r>
              <a:rPr lang="en-US" sz="3600" dirty="0">
                <a:solidFill>
                  <a:srgbClr val="004992"/>
                </a:solidFill>
                <a:latin typeface="+mn-lt"/>
                <a:ea typeface="+mn-ea"/>
                <a:cs typeface="+mn-cs"/>
              </a:rPr>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43</a:t>
            </a:fld>
            <a:endParaRPr lang="en-US"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3">
            <a:extLst>
              <a:ext uri="{FF2B5EF4-FFF2-40B4-BE49-F238E27FC236}">
                <a16:creationId xmlns:a16="http://schemas.microsoft.com/office/drawing/2014/main" id="{4AAD428D-C24F-B269-632D-2CE7664808CB}"/>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dirty="0" err="1">
                <a:solidFill>
                  <a:srgbClr val="004992"/>
                </a:solidFill>
                <a:latin typeface="+mn-lt"/>
                <a:ea typeface="+mn-ea"/>
                <a:cs typeface="+mn-cs"/>
              </a:rPr>
              <a:t>Hvad</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billede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illustrere</a:t>
            </a:r>
            <a:r>
              <a:rPr lang="en-US" sz="3600" dirty="0">
                <a:solidFill>
                  <a:srgbClr val="004992"/>
                </a:solidFill>
                <a:latin typeface="+mn-lt"/>
                <a:ea typeface="+mn-ea"/>
                <a:cs typeface="+mn-cs"/>
              </a:rPr>
              <a:t>?</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44</a:t>
            </a:fld>
            <a:endParaRPr lang="en-US" altLang="de-DE"/>
          </a:p>
        </p:txBody>
      </p:sp>
    </p:spTree>
    <p:extLst>
      <p:ext uri="{BB962C8B-B14F-4D97-AF65-F5344CB8AC3E}">
        <p14:creationId xmlns:p14="http://schemas.microsoft.com/office/powerpoint/2010/main" val="2306786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3</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45</a:t>
            </a:fld>
            <a:endParaRPr lang="en-US"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4">
            <a:extLst>
              <a:ext uri="{FF2B5EF4-FFF2-40B4-BE49-F238E27FC236}">
                <a16:creationId xmlns:a16="http://schemas.microsoft.com/office/drawing/2014/main" id="{F8AF38DB-AE70-5CAC-A44F-BBCB58F84567}"/>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46</a:t>
            </a:fld>
            <a:endParaRPr lang="en-US"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5">
            <a:extLst>
              <a:ext uri="{FF2B5EF4-FFF2-40B4-BE49-F238E27FC236}">
                <a16:creationId xmlns:a16="http://schemas.microsoft.com/office/drawing/2014/main" id="{A3468C12-29A9-3BF1-0416-EDB07BEA4A44}"/>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47</a:t>
            </a:fld>
            <a:endParaRPr lang="en-US"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6">
            <a:extLst>
              <a:ext uri="{FF2B5EF4-FFF2-40B4-BE49-F238E27FC236}">
                <a16:creationId xmlns:a16="http://schemas.microsoft.com/office/drawing/2014/main" id="{D349F255-CDA5-2797-4FCC-C907D31086C6}"/>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48</a:t>
            </a:fld>
            <a:endParaRPr lang="en-US"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7">
            <a:extLst>
              <a:ext uri="{FF2B5EF4-FFF2-40B4-BE49-F238E27FC236}">
                <a16:creationId xmlns:a16="http://schemas.microsoft.com/office/drawing/2014/main" id="{C708DDD0-DE25-C3E1-C021-FB1F02D6B00E}"/>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49</a:t>
            </a:fld>
            <a:endParaRPr lang="en-US"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8">
            <a:extLst>
              <a:ext uri="{FF2B5EF4-FFF2-40B4-BE49-F238E27FC236}">
                <a16:creationId xmlns:a16="http://schemas.microsoft.com/office/drawing/2014/main" id="{A70A5F0B-A4DC-2FF6-8C9F-53C15F496A61}"/>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50</a:t>
            </a:fld>
            <a:endParaRPr lang="en-US"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9">
            <a:extLst>
              <a:ext uri="{FF2B5EF4-FFF2-40B4-BE49-F238E27FC236}">
                <a16:creationId xmlns:a16="http://schemas.microsoft.com/office/drawing/2014/main" id="{0AB8B935-CCF2-912E-8FE8-225CCC8F899B}"/>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51</a:t>
            </a:fld>
            <a:endParaRPr lang="en-US"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0">
            <a:extLst>
              <a:ext uri="{FF2B5EF4-FFF2-40B4-BE49-F238E27FC236}">
                <a16:creationId xmlns:a16="http://schemas.microsoft.com/office/drawing/2014/main" id="{867963F1-E001-8E06-F5DD-E6062D3CEB94}"/>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52</a:t>
            </a:fld>
            <a:endParaRPr lang="en-US"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1">
            <a:extLst>
              <a:ext uri="{FF2B5EF4-FFF2-40B4-BE49-F238E27FC236}">
                <a16:creationId xmlns:a16="http://schemas.microsoft.com/office/drawing/2014/main" id="{0CE51593-F91F-FB51-8D66-D1E32AFBBB81}"/>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53</a:t>
            </a:fld>
            <a:endParaRPr lang="en-US"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2">
            <a:extLst>
              <a:ext uri="{FF2B5EF4-FFF2-40B4-BE49-F238E27FC236}">
                <a16:creationId xmlns:a16="http://schemas.microsoft.com/office/drawing/2014/main" id="{6D0E66F1-AEB0-F0DF-0576-6C219EB318FA}"/>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kvinde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guitar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violinkasse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nøglehul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ugle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tunge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el-pære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fodaftryk</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54</a:t>
            </a:fld>
            <a:endParaRPr lang="en-US" altLang="de-DE"/>
          </a:p>
        </p:txBody>
      </p:sp>
    </p:spTree>
    <p:extLst>
      <p:ext uri="{BB962C8B-B14F-4D97-AF65-F5344CB8AC3E}">
        <p14:creationId xmlns:p14="http://schemas.microsoft.com/office/powerpoint/2010/main" val="6332518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4</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55</a:t>
            </a:fld>
            <a:endParaRPr lang="en-US"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3">
            <a:extLst>
              <a:ext uri="{FF2B5EF4-FFF2-40B4-BE49-F238E27FC236}">
                <a16:creationId xmlns:a16="http://schemas.microsoft.com/office/drawing/2014/main" id="{E97ED631-65A3-0E6F-6497-D34B76AB29C9}"/>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br>
              <a:rPr lang="en-US" altLang="de-DE" sz="2000" dirty="0">
                <a:solidFill>
                  <a:srgbClr val="333333"/>
                </a:solidFill>
                <a:latin typeface="+mn-lt"/>
                <a:ea typeface="+mn-ea"/>
                <a:cs typeface="+mn-cs"/>
              </a:rPr>
            </a:b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56</a:t>
            </a:fld>
            <a:endParaRPr lang="en-US"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4">
            <a:extLst>
              <a:ext uri="{FF2B5EF4-FFF2-40B4-BE49-F238E27FC236}">
                <a16:creationId xmlns:a16="http://schemas.microsoft.com/office/drawing/2014/main" id="{7991B232-1905-47AA-44E5-EB77F9BFBE01}"/>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br>
              <a:rPr lang="en-US" altLang="de-DE" sz="2000" dirty="0">
                <a:solidFill>
                  <a:srgbClr val="333333"/>
                </a:solidFill>
                <a:latin typeface="+mn-lt"/>
                <a:ea typeface="+mn-ea"/>
                <a:cs typeface="+mn-cs"/>
              </a:rPr>
            </a:b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57</a:t>
            </a:fld>
            <a:endParaRPr lang="en-US"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5">
            <a:extLst>
              <a:ext uri="{FF2B5EF4-FFF2-40B4-BE49-F238E27FC236}">
                <a16:creationId xmlns:a16="http://schemas.microsoft.com/office/drawing/2014/main" id="{2A302545-9171-5FD5-1E4A-0D900F4EC655}"/>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br>
              <a:rPr lang="en-US" altLang="de-DE" sz="2000" dirty="0">
                <a:solidFill>
                  <a:srgbClr val="333333"/>
                </a:solidFill>
                <a:latin typeface="+mn-lt"/>
                <a:ea typeface="+mn-ea"/>
                <a:cs typeface="+mn-cs"/>
              </a:rPr>
            </a:b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58</a:t>
            </a:fld>
            <a:endParaRPr lang="en-US"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6">
            <a:extLst>
              <a:ext uri="{FF2B5EF4-FFF2-40B4-BE49-F238E27FC236}">
                <a16:creationId xmlns:a16="http://schemas.microsoft.com/office/drawing/2014/main" id="{BA529485-D280-69E3-CCCE-B073E35C7B4D}"/>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br>
              <a:rPr lang="en-US" altLang="de-DE" sz="2000" dirty="0">
                <a:solidFill>
                  <a:srgbClr val="333333"/>
                </a:solidFill>
                <a:latin typeface="+mn-lt"/>
                <a:ea typeface="+mn-ea"/>
                <a:cs typeface="+mn-cs"/>
              </a:rPr>
            </a:b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59</a:t>
            </a:fld>
            <a:endParaRPr lang="en-US"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7">
            <a:extLst>
              <a:ext uri="{FF2B5EF4-FFF2-40B4-BE49-F238E27FC236}">
                <a16:creationId xmlns:a16="http://schemas.microsoft.com/office/drawing/2014/main" id="{6A6756D5-4FE8-8070-53EC-A326B8FEE0F8}"/>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br>
              <a:rPr lang="en-US" altLang="de-DE" sz="2000" dirty="0">
                <a:solidFill>
                  <a:srgbClr val="333333"/>
                </a:solidFill>
                <a:latin typeface="+mn-lt"/>
                <a:ea typeface="+mn-ea"/>
                <a:cs typeface="+mn-cs"/>
              </a:rPr>
            </a:b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60</a:t>
            </a:fld>
            <a:endParaRPr lang="en-US"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8">
            <a:extLst>
              <a:ext uri="{FF2B5EF4-FFF2-40B4-BE49-F238E27FC236}">
                <a16:creationId xmlns:a16="http://schemas.microsoft.com/office/drawing/2014/main" id="{8BFD9A11-843C-CB64-1A20-7D6BB8917E14}"/>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br>
              <a:rPr lang="en-US" altLang="de-DE" sz="2000" dirty="0">
                <a:solidFill>
                  <a:srgbClr val="333333"/>
                </a:solidFill>
                <a:latin typeface="+mn-lt"/>
                <a:ea typeface="+mn-ea"/>
                <a:cs typeface="+mn-cs"/>
              </a:rPr>
            </a:b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61</a:t>
            </a:fld>
            <a:endParaRPr lang="en-US"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9">
            <a:extLst>
              <a:ext uri="{FF2B5EF4-FFF2-40B4-BE49-F238E27FC236}">
                <a16:creationId xmlns:a16="http://schemas.microsoft.com/office/drawing/2014/main" id="{03163DD3-E3F0-692B-E1DF-72754579D350}"/>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br>
              <a:rPr lang="en-US" altLang="de-DE" sz="2000" dirty="0">
                <a:solidFill>
                  <a:srgbClr val="333333"/>
                </a:solidFill>
                <a:latin typeface="+mn-lt"/>
                <a:ea typeface="+mn-ea"/>
                <a:cs typeface="+mn-cs"/>
              </a:rPr>
            </a:b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62</a:t>
            </a:fld>
            <a:endParaRPr lang="en-US"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0">
            <a:extLst>
              <a:ext uri="{FF2B5EF4-FFF2-40B4-BE49-F238E27FC236}">
                <a16:creationId xmlns:a16="http://schemas.microsoft.com/office/drawing/2014/main" id="{DEEBE3DB-15AF-A141-E28C-A278FEE3E2B3}"/>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br>
              <a:rPr lang="en-US" altLang="de-DE" sz="2000" dirty="0">
                <a:solidFill>
                  <a:srgbClr val="333333"/>
                </a:solidFill>
                <a:latin typeface="+mn-lt"/>
                <a:ea typeface="+mn-ea"/>
                <a:cs typeface="+mn-cs"/>
              </a:rPr>
            </a:b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63</a:t>
            </a:fld>
            <a:endParaRPr lang="en-US"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1">
            <a:extLst>
              <a:ext uri="{FF2B5EF4-FFF2-40B4-BE49-F238E27FC236}">
                <a16:creationId xmlns:a16="http://schemas.microsoft.com/office/drawing/2014/main" id="{F83A8D21-979A-7665-BBDB-08FBD5D353FD}"/>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3"/>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233363" indent="-193675"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vinbæger</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kvinde</a:t>
            </a:r>
            <a:r>
              <a:rPr lang="en-US" altLang="de-DE" sz="2000" dirty="0">
                <a:solidFill>
                  <a:srgbClr val="333333"/>
                </a:solidFill>
                <a:latin typeface="+mn-lt"/>
                <a:ea typeface="+mn-ea"/>
                <a:cs typeface="+mn-cs"/>
              </a:rPr>
              <a:t> med </a:t>
            </a:r>
            <a:r>
              <a:rPr lang="en-US" altLang="de-DE" sz="2000" dirty="0" err="1">
                <a:solidFill>
                  <a:srgbClr val="333333"/>
                </a:solidFill>
                <a:latin typeface="+mn-lt"/>
                <a:ea typeface="+mn-ea"/>
                <a:cs typeface="+mn-cs"/>
              </a:rPr>
              <a:t>dyb</a:t>
            </a:r>
            <a:br>
              <a:rPr lang="en-US" altLang="de-DE" sz="2000" dirty="0">
                <a:solidFill>
                  <a:srgbClr val="333333"/>
                </a:solidFill>
                <a:latin typeface="+mn-lt"/>
                <a:ea typeface="+mn-ea"/>
                <a:cs typeface="+mn-cs"/>
              </a:rPr>
            </a:br>
            <a:r>
              <a:rPr lang="en-US" altLang="de-DE" sz="2000" dirty="0" err="1">
                <a:solidFill>
                  <a:srgbClr val="333333"/>
                </a:solidFill>
                <a:latin typeface="+mn-lt"/>
                <a:ea typeface="+mn-ea"/>
                <a:cs typeface="+mn-cs"/>
              </a:rPr>
              <a:t>halsudskæring</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olielampe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telt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karet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våbenskjold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magisk</a:t>
            </a:r>
            <a:r>
              <a:rPr lang="en-US" altLang="de-DE" sz="2000" dirty="0">
                <a:solidFill>
                  <a:srgbClr val="333333"/>
                </a:solidFill>
                <a:latin typeface="+mn-lt"/>
                <a:ea typeface="+mn-ea"/>
                <a:cs typeface="+mn-cs"/>
              </a:rPr>
              <a:t> </a:t>
            </a:r>
            <a:r>
              <a:rPr lang="en-US" altLang="de-DE" sz="2000" dirty="0" err="1">
                <a:solidFill>
                  <a:srgbClr val="333333"/>
                </a:solidFill>
                <a:latin typeface="+mn-lt"/>
                <a:ea typeface="+mn-ea"/>
                <a:cs typeface="+mn-cs"/>
              </a:rPr>
              <a:t>lampe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err="1">
                <a:solidFill>
                  <a:srgbClr val="333333"/>
                </a:solidFill>
                <a:latin typeface="+mn-lt"/>
                <a:ea typeface="+mn-ea"/>
                <a:cs typeface="+mn-cs"/>
              </a:rPr>
              <a:t>tepotte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dirty="0">
                <a:solidFill>
                  <a:srgbClr val="333333"/>
                </a:solidFill>
                <a:latin typeface="+mn-lt"/>
                <a:ea typeface="+mn-ea"/>
                <a:cs typeface="+mn-cs"/>
              </a:rPr>
              <a:t>spade</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64</a:t>
            </a:fld>
            <a:endParaRPr lang="en-US" altLang="de-DE"/>
          </a:p>
        </p:txBody>
      </p:sp>
    </p:spTree>
    <p:extLst>
      <p:ext uri="{BB962C8B-B14F-4D97-AF65-F5344CB8AC3E}">
        <p14:creationId xmlns:p14="http://schemas.microsoft.com/office/powerpoint/2010/main" val="12740155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cs typeface="+mn-cs"/>
              </a:rPr>
              <a:t>[</a:t>
            </a:r>
            <a:r>
              <a:rPr lang="en-US" altLang="ko-KR" sz="1800" i="1" spc="-5" dirty="0" err="1">
                <a:solidFill>
                  <a:srgbClr val="333333"/>
                </a:solidFill>
                <a:latin typeface="+mn-lt"/>
                <a:ea typeface="+mn-ea"/>
                <a:cs typeface="+mn-cs"/>
              </a:rPr>
              <a:t>til</a:t>
            </a:r>
            <a:r>
              <a:rPr lang="en-US" altLang="ko-KR" sz="1800" i="1" spc="-5" dirty="0">
                <a:solidFill>
                  <a:srgbClr val="333333"/>
                </a:solidFill>
                <a:latin typeface="+mn-lt"/>
                <a:ea typeface="+mn-ea"/>
                <a:cs typeface="+mn-cs"/>
              </a:rPr>
              <a:t> </a:t>
            </a:r>
            <a:r>
              <a:rPr lang="en-US" altLang="ko-KR" sz="1800" i="1" spc="-5" dirty="0" err="1">
                <a:solidFill>
                  <a:srgbClr val="333333"/>
                </a:solidFill>
                <a:latin typeface="+mn-lt"/>
                <a:ea typeface="+mn-ea"/>
                <a:cs typeface="+mn-cs"/>
              </a:rPr>
              <a:t>undervisere</a:t>
            </a:r>
            <a:r>
              <a:rPr lang="en-US" altLang="ko-KR" sz="1800" i="1" spc="-5" dirty="0">
                <a:solidFill>
                  <a:srgbClr val="333333"/>
                </a:solidFill>
                <a:latin typeface="+mn-lt"/>
                <a:ea typeface="+mn-ea"/>
                <a:cs typeface="+mn-cs"/>
              </a:rPr>
              <a:t>:</a:t>
            </a:r>
            <a:endParaRPr sz="1800" dirty="0">
              <a:solidFill>
                <a:srgbClr val="333333"/>
              </a:solidFill>
              <a:latin typeface="+mn-lt"/>
              <a:ea typeface="+mn-ea"/>
              <a:cs typeface="+mn-cs"/>
            </a:endParaRPr>
          </a:p>
          <a:p>
            <a:pPr marL="12700" marR="5080" defTabSz="914400" eaLnBrk="0" fontAlgn="base" hangingPunct="0">
              <a:spcBef>
                <a:spcPts val="800"/>
              </a:spcBef>
              <a:spcAft>
                <a:spcPct val="0"/>
              </a:spcAft>
            </a:pPr>
            <a:r>
              <a:rPr lang="da-DK" altLang="ko-KR" sz="1800" dirty="0">
                <a:solidFill>
                  <a:srgbClr val="333333"/>
                </a:solidFill>
                <a:latin typeface="+mn-lt"/>
                <a:ea typeface="+mn-ea"/>
                <a:cs typeface="+mn-cs"/>
              </a:rPr>
              <a:t>Nogle videoklips indeholder sprogbrug, som måske ikke er passende for hvert publikum eller kultur. Vurder venligst videoerne, inden du viser dem</a:t>
            </a:r>
            <a:r>
              <a:rPr lang="de-DE" sz="1800" dirty="0">
                <a:solidFill>
                  <a:srgbClr val="333333"/>
                </a:solidFill>
                <a:latin typeface="+mn-lt"/>
                <a:ea typeface="+mn-ea"/>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65</a:t>
            </a:fld>
            <a:endParaRPr lang="en-US" altLang="de-DE"/>
          </a:p>
        </p:txBody>
      </p:sp>
    </p:spTree>
    <p:extLst>
      <p:ext uri="{BB962C8B-B14F-4D97-AF65-F5344CB8AC3E}">
        <p14:creationId xmlns:p14="http://schemas.microsoft.com/office/powerpoint/2010/main" val="17814419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5</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66</a:t>
            </a:fld>
            <a:endParaRPr lang="en-US"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2">
            <a:extLst>
              <a:ext uri="{FF2B5EF4-FFF2-40B4-BE49-F238E27FC236}">
                <a16:creationId xmlns:a16="http://schemas.microsoft.com/office/drawing/2014/main" id="{54E4AD86-74EC-063F-092B-68C9100BC035}"/>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67</a:t>
            </a:fld>
            <a:endParaRPr lang="en-US"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3">
            <a:extLst>
              <a:ext uri="{FF2B5EF4-FFF2-40B4-BE49-F238E27FC236}">
                <a16:creationId xmlns:a16="http://schemas.microsoft.com/office/drawing/2014/main" id="{25380D2C-2D3B-E1CB-4EB9-581EBC3EB24A}"/>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68</a:t>
            </a:fld>
            <a:endParaRPr lang="en-US"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4">
            <a:extLst>
              <a:ext uri="{FF2B5EF4-FFF2-40B4-BE49-F238E27FC236}">
                <a16:creationId xmlns:a16="http://schemas.microsoft.com/office/drawing/2014/main" id="{F12C789D-D846-6425-359E-32D011119AD2}"/>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69</a:t>
            </a:fld>
            <a:endParaRPr lang="en-US"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5">
            <a:extLst>
              <a:ext uri="{FF2B5EF4-FFF2-40B4-BE49-F238E27FC236}">
                <a16:creationId xmlns:a16="http://schemas.microsoft.com/office/drawing/2014/main" id="{8883F26D-CB3D-F6A8-92BB-7FD138C0F8B6}"/>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70</a:t>
            </a:fld>
            <a:endParaRPr lang="en-US"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6">
            <a:extLst>
              <a:ext uri="{FF2B5EF4-FFF2-40B4-BE49-F238E27FC236}">
                <a16:creationId xmlns:a16="http://schemas.microsoft.com/office/drawing/2014/main" id="{FE2ECC85-D1A3-5649-DB67-B99B6C00D326}"/>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71</a:t>
            </a:fld>
            <a:endParaRPr lang="en-US"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7">
            <a:extLst>
              <a:ext uri="{FF2B5EF4-FFF2-40B4-BE49-F238E27FC236}">
                <a16:creationId xmlns:a16="http://schemas.microsoft.com/office/drawing/2014/main" id="{3CCCE9B9-D5AD-C194-0C6D-7B67CEDEC861}"/>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72</a:t>
            </a:fld>
            <a:endParaRPr lang="en-US"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8">
            <a:extLst>
              <a:ext uri="{FF2B5EF4-FFF2-40B4-BE49-F238E27FC236}">
                <a16:creationId xmlns:a16="http://schemas.microsoft.com/office/drawing/2014/main" id="{CD92B1A2-9542-B617-6F63-2D558197FB91}"/>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73</a:t>
            </a:fld>
            <a:endParaRPr lang="en-US"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9">
            <a:extLst>
              <a:ext uri="{FF2B5EF4-FFF2-40B4-BE49-F238E27FC236}">
                <a16:creationId xmlns:a16="http://schemas.microsoft.com/office/drawing/2014/main" id="{F031D8D6-B3E5-F347-FF30-73DDC027CA89}"/>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74</a:t>
            </a:fld>
            <a:endParaRPr lang="en-US"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0">
            <a:extLst>
              <a:ext uri="{FF2B5EF4-FFF2-40B4-BE49-F238E27FC236}">
                <a16:creationId xmlns:a16="http://schemas.microsoft.com/office/drawing/2014/main" id="{556480FB-9F4D-0655-8912-CA8838F6023E}"/>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p:cNvSpPr>
            <a:spLocks noGrp="1"/>
          </p:cNvSpPr>
          <p:nvPr>
            <p:ph type="sldNum" sz="quarter" idx="12"/>
          </p:nvPr>
        </p:nvSpPr>
        <p:spPr/>
        <p:txBody>
          <a:bodyPr/>
          <a:lstStyle/>
          <a:p>
            <a:fld id="{1F87848F-D810-4A4B-B693-3F9B1AF01D26}" type="slidenum">
              <a:rPr lang="en-US" altLang="de-DE" smtClean="0"/>
              <a:pPr/>
              <a:t>75</a:t>
            </a:fld>
            <a:endParaRPr lang="en-US" altLang="de-DE"/>
          </a:p>
        </p:txBody>
      </p:sp>
    </p:spTree>
    <p:extLst>
      <p:ext uri="{BB962C8B-B14F-4D97-AF65-F5344CB8AC3E}">
        <p14:creationId xmlns:p14="http://schemas.microsoft.com/office/powerpoint/2010/main" val="32614618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6</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76</a:t>
            </a:fld>
            <a:endParaRPr lang="en-US"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A2CC9-2DF1-4762-5408-F45617EF7F41}"/>
            </a:ext>
          </a:extLst>
        </p:cNvPr>
        <p:cNvGrpSpPr/>
        <p:nvPr/>
      </p:nvGrpSpPr>
      <p:grpSpPr>
        <a:xfrm>
          <a:off x="0" y="0"/>
          <a:ext cx="0" cy="0"/>
          <a:chOff x="0" y="0"/>
          <a:chExt cx="0" cy="0"/>
        </a:xfrm>
      </p:grpSpPr>
      <p:sp>
        <p:nvSpPr>
          <p:cNvPr id="3" name="151">
            <a:extLst>
              <a:ext uri="{FF2B5EF4-FFF2-40B4-BE49-F238E27FC236}">
                <a16:creationId xmlns:a16="http://schemas.microsoft.com/office/drawing/2014/main" id="{79F847B6-5311-BACD-71EF-C0C221DDE875}"/>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CD2C9670-0ADE-9F11-C8AA-8F85E28C9E7B}"/>
              </a:ext>
            </a:extLst>
          </p:cNvPr>
          <p:cNvSpPr>
            <a:spLocks noGrp="1"/>
          </p:cNvSpPr>
          <p:nvPr>
            <p:ph type="title"/>
          </p:nvPr>
        </p:nvSpPr>
        <p:spPr/>
        <p:txBody>
          <a:bodyPr/>
          <a:lstStyle/>
          <a:p>
            <a:r>
              <a:rPr lang="en-US" sz="3600"/>
              <a:t>Hvad kan dette billede illustrere?</a:t>
            </a:r>
          </a:p>
        </p:txBody>
      </p:sp>
      <p:sp>
        <p:nvSpPr>
          <p:cNvPr id="14" name="Text Box 9">
            <a:extLst>
              <a:ext uri="{FF2B5EF4-FFF2-40B4-BE49-F238E27FC236}">
                <a16:creationId xmlns:a16="http://schemas.microsoft.com/office/drawing/2014/main" id="{731C3913-90DD-B1AF-8894-DAD7DAB0A03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a:extLst>
              <a:ext uri="{FF2B5EF4-FFF2-40B4-BE49-F238E27FC236}">
                <a16:creationId xmlns:a16="http://schemas.microsoft.com/office/drawing/2014/main" id="{1A5FA511-D4DA-4A7D-3616-D65F230215F2}"/>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a:extLst>
              <a:ext uri="{FF2B5EF4-FFF2-40B4-BE49-F238E27FC236}">
                <a16:creationId xmlns:a16="http://schemas.microsoft.com/office/drawing/2014/main" id="{D8065D5E-BB13-5ADF-CF4E-21E666742DAD}"/>
              </a:ext>
            </a:extLst>
          </p:cNvPr>
          <p:cNvSpPr>
            <a:spLocks noGrp="1"/>
          </p:cNvSpPr>
          <p:nvPr>
            <p:ph type="sldNum" sz="quarter" idx="12"/>
          </p:nvPr>
        </p:nvSpPr>
        <p:spPr/>
        <p:txBody>
          <a:bodyPr/>
          <a:lstStyle/>
          <a:p>
            <a:fld id="{1F87848F-D810-4A4B-B693-3F9B1AF01D26}" type="slidenum">
              <a:rPr lang="en-US" altLang="de-DE" smtClean="0"/>
              <a:pPr/>
              <a:t>77</a:t>
            </a:fld>
            <a:endParaRPr lang="en-US" altLang="de-DE"/>
          </a:p>
        </p:txBody>
      </p:sp>
    </p:spTree>
    <p:extLst>
      <p:ext uri="{BB962C8B-B14F-4D97-AF65-F5344CB8AC3E}">
        <p14:creationId xmlns:p14="http://schemas.microsoft.com/office/powerpoint/2010/main" val="333241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EE821-8EF6-2181-FF4C-114ADC4E51C5}"/>
            </a:ext>
          </a:extLst>
        </p:cNvPr>
        <p:cNvGrpSpPr/>
        <p:nvPr/>
      </p:nvGrpSpPr>
      <p:grpSpPr>
        <a:xfrm>
          <a:off x="0" y="0"/>
          <a:ext cx="0" cy="0"/>
          <a:chOff x="0" y="0"/>
          <a:chExt cx="0" cy="0"/>
        </a:xfrm>
      </p:grpSpPr>
      <p:sp>
        <p:nvSpPr>
          <p:cNvPr id="3" name="152">
            <a:extLst>
              <a:ext uri="{FF2B5EF4-FFF2-40B4-BE49-F238E27FC236}">
                <a16:creationId xmlns:a16="http://schemas.microsoft.com/office/drawing/2014/main" id="{80C8BA2A-2E64-8F26-E213-D7E76687B7D9}"/>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BA0B1655-D2A0-7F7E-B901-2AF066F6036E}"/>
              </a:ext>
            </a:extLst>
          </p:cNvPr>
          <p:cNvSpPr>
            <a:spLocks noGrp="1"/>
          </p:cNvSpPr>
          <p:nvPr>
            <p:ph type="title"/>
          </p:nvPr>
        </p:nvSpPr>
        <p:spPr/>
        <p:txBody>
          <a:bodyPr/>
          <a:lstStyle/>
          <a:p>
            <a:r>
              <a:rPr lang="en-US" sz="3600"/>
              <a:t>Hvad kan dette billede illustrere?</a:t>
            </a:r>
          </a:p>
        </p:txBody>
      </p:sp>
      <p:sp>
        <p:nvSpPr>
          <p:cNvPr id="14" name="Text Box 9">
            <a:extLst>
              <a:ext uri="{FF2B5EF4-FFF2-40B4-BE49-F238E27FC236}">
                <a16:creationId xmlns:a16="http://schemas.microsoft.com/office/drawing/2014/main" id="{25F158EE-F7D4-78D0-3EAE-8F62F1458EE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a:extLst>
              <a:ext uri="{FF2B5EF4-FFF2-40B4-BE49-F238E27FC236}">
                <a16:creationId xmlns:a16="http://schemas.microsoft.com/office/drawing/2014/main" id="{8FAE4C87-D273-7777-23DA-67A1F5C4759F}"/>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a:extLst>
              <a:ext uri="{FF2B5EF4-FFF2-40B4-BE49-F238E27FC236}">
                <a16:creationId xmlns:a16="http://schemas.microsoft.com/office/drawing/2014/main" id="{F52B37E6-5DDD-7674-011F-AA842F7DEC1B}"/>
              </a:ext>
            </a:extLst>
          </p:cNvPr>
          <p:cNvSpPr>
            <a:spLocks noGrp="1"/>
          </p:cNvSpPr>
          <p:nvPr>
            <p:ph type="sldNum" sz="quarter" idx="12"/>
          </p:nvPr>
        </p:nvSpPr>
        <p:spPr/>
        <p:txBody>
          <a:bodyPr/>
          <a:lstStyle/>
          <a:p>
            <a:fld id="{1F87848F-D810-4A4B-B693-3F9B1AF01D26}" type="slidenum">
              <a:rPr lang="en-US" altLang="de-DE" smtClean="0"/>
              <a:pPr/>
              <a:t>78</a:t>
            </a:fld>
            <a:endParaRPr lang="en-US" altLang="de-DE"/>
          </a:p>
        </p:txBody>
      </p:sp>
    </p:spTree>
    <p:extLst>
      <p:ext uri="{BB962C8B-B14F-4D97-AF65-F5344CB8AC3E}">
        <p14:creationId xmlns:p14="http://schemas.microsoft.com/office/powerpoint/2010/main" val="18938396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81319-A685-2227-EFA8-162FF7D9FF77}"/>
            </a:ext>
          </a:extLst>
        </p:cNvPr>
        <p:cNvGrpSpPr/>
        <p:nvPr/>
      </p:nvGrpSpPr>
      <p:grpSpPr>
        <a:xfrm>
          <a:off x="0" y="0"/>
          <a:ext cx="0" cy="0"/>
          <a:chOff x="0" y="0"/>
          <a:chExt cx="0" cy="0"/>
        </a:xfrm>
      </p:grpSpPr>
      <p:sp>
        <p:nvSpPr>
          <p:cNvPr id="3" name="153">
            <a:extLst>
              <a:ext uri="{FF2B5EF4-FFF2-40B4-BE49-F238E27FC236}">
                <a16:creationId xmlns:a16="http://schemas.microsoft.com/office/drawing/2014/main" id="{E8FB780A-6688-AAD3-6BD9-D43FF09A3F6F}"/>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63C05AC6-A264-441B-8095-14F20766A983}"/>
              </a:ext>
            </a:extLst>
          </p:cNvPr>
          <p:cNvSpPr>
            <a:spLocks noGrp="1"/>
          </p:cNvSpPr>
          <p:nvPr>
            <p:ph type="title"/>
          </p:nvPr>
        </p:nvSpPr>
        <p:spPr/>
        <p:txBody>
          <a:bodyPr/>
          <a:lstStyle/>
          <a:p>
            <a:r>
              <a:rPr lang="en-US" sz="3600"/>
              <a:t>Hvad kan dette billede illustrere?</a:t>
            </a:r>
          </a:p>
        </p:txBody>
      </p:sp>
      <p:sp>
        <p:nvSpPr>
          <p:cNvPr id="14" name="Text Box 9">
            <a:extLst>
              <a:ext uri="{FF2B5EF4-FFF2-40B4-BE49-F238E27FC236}">
                <a16:creationId xmlns:a16="http://schemas.microsoft.com/office/drawing/2014/main" id="{69DD4636-2A31-94AD-6B28-7295FBD3E25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a:extLst>
              <a:ext uri="{FF2B5EF4-FFF2-40B4-BE49-F238E27FC236}">
                <a16:creationId xmlns:a16="http://schemas.microsoft.com/office/drawing/2014/main" id="{C5E7B4DA-852A-7110-78DD-31B5BAFC69E8}"/>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a:extLst>
              <a:ext uri="{FF2B5EF4-FFF2-40B4-BE49-F238E27FC236}">
                <a16:creationId xmlns:a16="http://schemas.microsoft.com/office/drawing/2014/main" id="{AD31819B-A430-6D67-5A95-297F9B33B0F6}"/>
              </a:ext>
            </a:extLst>
          </p:cNvPr>
          <p:cNvSpPr>
            <a:spLocks noGrp="1"/>
          </p:cNvSpPr>
          <p:nvPr>
            <p:ph type="sldNum" sz="quarter" idx="12"/>
          </p:nvPr>
        </p:nvSpPr>
        <p:spPr/>
        <p:txBody>
          <a:bodyPr/>
          <a:lstStyle/>
          <a:p>
            <a:fld id="{1F87848F-D810-4A4B-B693-3F9B1AF01D26}" type="slidenum">
              <a:rPr lang="en-US" altLang="de-DE" smtClean="0"/>
              <a:pPr/>
              <a:t>79</a:t>
            </a:fld>
            <a:endParaRPr lang="en-US" altLang="de-DE"/>
          </a:p>
        </p:txBody>
      </p:sp>
    </p:spTree>
    <p:extLst>
      <p:ext uri="{BB962C8B-B14F-4D97-AF65-F5344CB8AC3E}">
        <p14:creationId xmlns:p14="http://schemas.microsoft.com/office/powerpoint/2010/main" val="41752313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AC7D0-5AD2-C900-08BD-E4ED20F9CB12}"/>
            </a:ext>
          </a:extLst>
        </p:cNvPr>
        <p:cNvGrpSpPr/>
        <p:nvPr/>
      </p:nvGrpSpPr>
      <p:grpSpPr>
        <a:xfrm>
          <a:off x="0" y="0"/>
          <a:ext cx="0" cy="0"/>
          <a:chOff x="0" y="0"/>
          <a:chExt cx="0" cy="0"/>
        </a:xfrm>
      </p:grpSpPr>
      <p:sp>
        <p:nvSpPr>
          <p:cNvPr id="3" name="154">
            <a:extLst>
              <a:ext uri="{FF2B5EF4-FFF2-40B4-BE49-F238E27FC236}">
                <a16:creationId xmlns:a16="http://schemas.microsoft.com/office/drawing/2014/main" id="{2FFA2905-69E2-4F59-E5F6-400D98C80E5A}"/>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75E08F27-E08E-5A49-BA5D-1DA6EDB52D75}"/>
              </a:ext>
            </a:extLst>
          </p:cNvPr>
          <p:cNvSpPr>
            <a:spLocks noGrp="1"/>
          </p:cNvSpPr>
          <p:nvPr>
            <p:ph type="title"/>
          </p:nvPr>
        </p:nvSpPr>
        <p:spPr/>
        <p:txBody>
          <a:bodyPr/>
          <a:lstStyle/>
          <a:p>
            <a:r>
              <a:rPr lang="en-US" sz="3600"/>
              <a:t>Hvad kan dette billede illustrere?</a:t>
            </a:r>
          </a:p>
        </p:txBody>
      </p:sp>
      <p:sp>
        <p:nvSpPr>
          <p:cNvPr id="14" name="Text Box 9">
            <a:extLst>
              <a:ext uri="{FF2B5EF4-FFF2-40B4-BE49-F238E27FC236}">
                <a16:creationId xmlns:a16="http://schemas.microsoft.com/office/drawing/2014/main" id="{BC780AB9-03A0-60D2-5948-42F38895C31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a:extLst>
              <a:ext uri="{FF2B5EF4-FFF2-40B4-BE49-F238E27FC236}">
                <a16:creationId xmlns:a16="http://schemas.microsoft.com/office/drawing/2014/main" id="{48ED8DF2-4C26-7AE3-2B87-6D0209B4711F}"/>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a:extLst>
              <a:ext uri="{FF2B5EF4-FFF2-40B4-BE49-F238E27FC236}">
                <a16:creationId xmlns:a16="http://schemas.microsoft.com/office/drawing/2014/main" id="{39F0734E-8146-F8A0-545F-6EE8ED667B95}"/>
              </a:ext>
            </a:extLst>
          </p:cNvPr>
          <p:cNvSpPr>
            <a:spLocks noGrp="1"/>
          </p:cNvSpPr>
          <p:nvPr>
            <p:ph type="sldNum" sz="quarter" idx="12"/>
          </p:nvPr>
        </p:nvSpPr>
        <p:spPr/>
        <p:txBody>
          <a:bodyPr/>
          <a:lstStyle/>
          <a:p>
            <a:fld id="{1F87848F-D810-4A4B-B693-3F9B1AF01D26}" type="slidenum">
              <a:rPr lang="en-US" altLang="de-DE" smtClean="0"/>
              <a:pPr/>
              <a:t>80</a:t>
            </a:fld>
            <a:endParaRPr lang="en-US" altLang="de-DE"/>
          </a:p>
        </p:txBody>
      </p:sp>
    </p:spTree>
    <p:extLst>
      <p:ext uri="{BB962C8B-B14F-4D97-AF65-F5344CB8AC3E}">
        <p14:creationId xmlns:p14="http://schemas.microsoft.com/office/powerpoint/2010/main" val="22911197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B79D5-F216-96FA-8B94-20AD43165AB0}"/>
            </a:ext>
          </a:extLst>
        </p:cNvPr>
        <p:cNvGrpSpPr/>
        <p:nvPr/>
      </p:nvGrpSpPr>
      <p:grpSpPr>
        <a:xfrm>
          <a:off x="0" y="0"/>
          <a:ext cx="0" cy="0"/>
          <a:chOff x="0" y="0"/>
          <a:chExt cx="0" cy="0"/>
        </a:xfrm>
      </p:grpSpPr>
      <p:sp>
        <p:nvSpPr>
          <p:cNvPr id="3" name="155">
            <a:extLst>
              <a:ext uri="{FF2B5EF4-FFF2-40B4-BE49-F238E27FC236}">
                <a16:creationId xmlns:a16="http://schemas.microsoft.com/office/drawing/2014/main" id="{4AD1EFA5-B319-97B9-E229-D10A9F3DDD35}"/>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9467C573-97F9-1BEE-8726-E7A0C2474FCC}"/>
              </a:ext>
            </a:extLst>
          </p:cNvPr>
          <p:cNvSpPr>
            <a:spLocks noGrp="1"/>
          </p:cNvSpPr>
          <p:nvPr>
            <p:ph type="title"/>
          </p:nvPr>
        </p:nvSpPr>
        <p:spPr/>
        <p:txBody>
          <a:bodyPr/>
          <a:lstStyle/>
          <a:p>
            <a:r>
              <a:rPr lang="en-US" sz="3600"/>
              <a:t>Hvad kan dette billede illustrere?</a:t>
            </a:r>
          </a:p>
        </p:txBody>
      </p:sp>
      <p:sp>
        <p:nvSpPr>
          <p:cNvPr id="14" name="Text Box 9">
            <a:extLst>
              <a:ext uri="{FF2B5EF4-FFF2-40B4-BE49-F238E27FC236}">
                <a16:creationId xmlns:a16="http://schemas.microsoft.com/office/drawing/2014/main" id="{6EBE4AE3-0852-B2AD-78C3-A180B219177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a:extLst>
              <a:ext uri="{FF2B5EF4-FFF2-40B4-BE49-F238E27FC236}">
                <a16:creationId xmlns:a16="http://schemas.microsoft.com/office/drawing/2014/main" id="{6D59E08B-B606-5FEA-FF45-BFE4269C334A}"/>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a:extLst>
              <a:ext uri="{FF2B5EF4-FFF2-40B4-BE49-F238E27FC236}">
                <a16:creationId xmlns:a16="http://schemas.microsoft.com/office/drawing/2014/main" id="{9BA599E4-B728-1383-F3DA-BBBF01A60FD0}"/>
              </a:ext>
            </a:extLst>
          </p:cNvPr>
          <p:cNvSpPr>
            <a:spLocks noGrp="1"/>
          </p:cNvSpPr>
          <p:nvPr>
            <p:ph type="sldNum" sz="quarter" idx="12"/>
          </p:nvPr>
        </p:nvSpPr>
        <p:spPr/>
        <p:txBody>
          <a:bodyPr/>
          <a:lstStyle/>
          <a:p>
            <a:fld id="{1F87848F-D810-4A4B-B693-3F9B1AF01D26}" type="slidenum">
              <a:rPr lang="en-US" altLang="de-DE" smtClean="0"/>
              <a:pPr/>
              <a:t>81</a:t>
            </a:fld>
            <a:endParaRPr lang="en-US" altLang="de-DE"/>
          </a:p>
        </p:txBody>
      </p:sp>
    </p:spTree>
    <p:extLst>
      <p:ext uri="{BB962C8B-B14F-4D97-AF65-F5344CB8AC3E}">
        <p14:creationId xmlns:p14="http://schemas.microsoft.com/office/powerpoint/2010/main" val="16927199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08240-0FAE-2EF8-3DAC-1A87654DB1B1}"/>
            </a:ext>
          </a:extLst>
        </p:cNvPr>
        <p:cNvGrpSpPr/>
        <p:nvPr/>
      </p:nvGrpSpPr>
      <p:grpSpPr>
        <a:xfrm>
          <a:off x="0" y="0"/>
          <a:ext cx="0" cy="0"/>
          <a:chOff x="0" y="0"/>
          <a:chExt cx="0" cy="0"/>
        </a:xfrm>
      </p:grpSpPr>
      <p:sp>
        <p:nvSpPr>
          <p:cNvPr id="3" name="156">
            <a:extLst>
              <a:ext uri="{FF2B5EF4-FFF2-40B4-BE49-F238E27FC236}">
                <a16:creationId xmlns:a16="http://schemas.microsoft.com/office/drawing/2014/main" id="{91783588-5EAC-A8C5-43CB-5A0EF993B5FB}"/>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B995DEC1-0F12-D6C6-D977-FB3371E7220A}"/>
              </a:ext>
            </a:extLst>
          </p:cNvPr>
          <p:cNvSpPr>
            <a:spLocks noGrp="1"/>
          </p:cNvSpPr>
          <p:nvPr>
            <p:ph type="title"/>
          </p:nvPr>
        </p:nvSpPr>
        <p:spPr/>
        <p:txBody>
          <a:bodyPr/>
          <a:lstStyle/>
          <a:p>
            <a:r>
              <a:rPr lang="en-US" sz="3600"/>
              <a:t>Hvad kan dette billede illustrere?</a:t>
            </a:r>
          </a:p>
        </p:txBody>
      </p:sp>
      <p:sp>
        <p:nvSpPr>
          <p:cNvPr id="14" name="Text Box 9">
            <a:extLst>
              <a:ext uri="{FF2B5EF4-FFF2-40B4-BE49-F238E27FC236}">
                <a16:creationId xmlns:a16="http://schemas.microsoft.com/office/drawing/2014/main" id="{B76B2E09-537D-532C-F639-0F32D2320B9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a:extLst>
              <a:ext uri="{FF2B5EF4-FFF2-40B4-BE49-F238E27FC236}">
                <a16:creationId xmlns:a16="http://schemas.microsoft.com/office/drawing/2014/main" id="{4173F099-D450-3417-8002-2B4B3A48C4E2}"/>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a:extLst>
              <a:ext uri="{FF2B5EF4-FFF2-40B4-BE49-F238E27FC236}">
                <a16:creationId xmlns:a16="http://schemas.microsoft.com/office/drawing/2014/main" id="{55683ECD-1ABE-FC40-C740-91BF8AE2F5FA}"/>
              </a:ext>
            </a:extLst>
          </p:cNvPr>
          <p:cNvSpPr>
            <a:spLocks noGrp="1"/>
          </p:cNvSpPr>
          <p:nvPr>
            <p:ph type="sldNum" sz="quarter" idx="12"/>
          </p:nvPr>
        </p:nvSpPr>
        <p:spPr/>
        <p:txBody>
          <a:bodyPr/>
          <a:lstStyle/>
          <a:p>
            <a:fld id="{1F87848F-D810-4A4B-B693-3F9B1AF01D26}" type="slidenum">
              <a:rPr lang="en-US" altLang="de-DE" smtClean="0"/>
              <a:pPr/>
              <a:t>82</a:t>
            </a:fld>
            <a:endParaRPr lang="en-US" altLang="de-DE"/>
          </a:p>
        </p:txBody>
      </p:sp>
    </p:spTree>
    <p:extLst>
      <p:ext uri="{BB962C8B-B14F-4D97-AF65-F5344CB8AC3E}">
        <p14:creationId xmlns:p14="http://schemas.microsoft.com/office/powerpoint/2010/main" val="22471916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DD404-D6AB-C45F-DCE6-7836551B9F99}"/>
            </a:ext>
          </a:extLst>
        </p:cNvPr>
        <p:cNvGrpSpPr/>
        <p:nvPr/>
      </p:nvGrpSpPr>
      <p:grpSpPr>
        <a:xfrm>
          <a:off x="0" y="0"/>
          <a:ext cx="0" cy="0"/>
          <a:chOff x="0" y="0"/>
          <a:chExt cx="0" cy="0"/>
        </a:xfrm>
      </p:grpSpPr>
      <p:sp>
        <p:nvSpPr>
          <p:cNvPr id="3" name="157">
            <a:extLst>
              <a:ext uri="{FF2B5EF4-FFF2-40B4-BE49-F238E27FC236}">
                <a16:creationId xmlns:a16="http://schemas.microsoft.com/office/drawing/2014/main" id="{6A874101-8868-DF98-3624-8068A36CACDC}"/>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BFD82CB1-62FD-0E6E-CFA4-33B2B129D7FD}"/>
              </a:ext>
            </a:extLst>
          </p:cNvPr>
          <p:cNvSpPr>
            <a:spLocks noGrp="1"/>
          </p:cNvSpPr>
          <p:nvPr>
            <p:ph type="title"/>
          </p:nvPr>
        </p:nvSpPr>
        <p:spPr/>
        <p:txBody>
          <a:bodyPr/>
          <a:lstStyle/>
          <a:p>
            <a:r>
              <a:rPr lang="en-US" sz="3600"/>
              <a:t>Hvad kan dette billede illustrere?</a:t>
            </a:r>
          </a:p>
        </p:txBody>
      </p:sp>
      <p:sp>
        <p:nvSpPr>
          <p:cNvPr id="14" name="Text Box 9">
            <a:extLst>
              <a:ext uri="{FF2B5EF4-FFF2-40B4-BE49-F238E27FC236}">
                <a16:creationId xmlns:a16="http://schemas.microsoft.com/office/drawing/2014/main" id="{18041C26-A903-142F-FB90-A9239D8CFE8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a:extLst>
              <a:ext uri="{FF2B5EF4-FFF2-40B4-BE49-F238E27FC236}">
                <a16:creationId xmlns:a16="http://schemas.microsoft.com/office/drawing/2014/main" id="{B92B34C7-6AAA-7EDF-E78D-BA100FEB49AF}"/>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a:extLst>
              <a:ext uri="{FF2B5EF4-FFF2-40B4-BE49-F238E27FC236}">
                <a16:creationId xmlns:a16="http://schemas.microsoft.com/office/drawing/2014/main" id="{34F36376-0346-9234-BCD2-4791DB86BA93}"/>
              </a:ext>
            </a:extLst>
          </p:cNvPr>
          <p:cNvSpPr>
            <a:spLocks noGrp="1"/>
          </p:cNvSpPr>
          <p:nvPr>
            <p:ph type="sldNum" sz="quarter" idx="12"/>
          </p:nvPr>
        </p:nvSpPr>
        <p:spPr/>
        <p:txBody>
          <a:bodyPr/>
          <a:lstStyle/>
          <a:p>
            <a:fld id="{1F87848F-D810-4A4B-B693-3F9B1AF01D26}" type="slidenum">
              <a:rPr lang="en-US" altLang="de-DE" smtClean="0"/>
              <a:pPr/>
              <a:t>83</a:t>
            </a:fld>
            <a:endParaRPr lang="en-US" altLang="de-DE"/>
          </a:p>
        </p:txBody>
      </p:sp>
    </p:spTree>
    <p:extLst>
      <p:ext uri="{BB962C8B-B14F-4D97-AF65-F5344CB8AC3E}">
        <p14:creationId xmlns:p14="http://schemas.microsoft.com/office/powerpoint/2010/main" val="11497732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F14BE-6D68-55D5-BA84-07786E2F13D2}"/>
            </a:ext>
          </a:extLst>
        </p:cNvPr>
        <p:cNvGrpSpPr/>
        <p:nvPr/>
      </p:nvGrpSpPr>
      <p:grpSpPr>
        <a:xfrm>
          <a:off x="0" y="0"/>
          <a:ext cx="0" cy="0"/>
          <a:chOff x="0" y="0"/>
          <a:chExt cx="0" cy="0"/>
        </a:xfrm>
      </p:grpSpPr>
      <p:sp>
        <p:nvSpPr>
          <p:cNvPr id="3" name="158">
            <a:extLst>
              <a:ext uri="{FF2B5EF4-FFF2-40B4-BE49-F238E27FC236}">
                <a16:creationId xmlns:a16="http://schemas.microsoft.com/office/drawing/2014/main" id="{383EAA9F-184C-183C-3726-AEECEFBCF7A1}"/>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467D8A08-E0E2-5B10-1548-2E375E225D06}"/>
              </a:ext>
            </a:extLst>
          </p:cNvPr>
          <p:cNvSpPr>
            <a:spLocks noGrp="1"/>
          </p:cNvSpPr>
          <p:nvPr>
            <p:ph type="title"/>
          </p:nvPr>
        </p:nvSpPr>
        <p:spPr/>
        <p:txBody>
          <a:bodyPr/>
          <a:lstStyle/>
          <a:p>
            <a:r>
              <a:rPr lang="en-US" sz="3600"/>
              <a:t>Hvad kan dette billede illustrere?</a:t>
            </a:r>
          </a:p>
        </p:txBody>
      </p:sp>
      <p:sp>
        <p:nvSpPr>
          <p:cNvPr id="14" name="Text Box 9">
            <a:extLst>
              <a:ext uri="{FF2B5EF4-FFF2-40B4-BE49-F238E27FC236}">
                <a16:creationId xmlns:a16="http://schemas.microsoft.com/office/drawing/2014/main" id="{F21FFF26-038E-366E-346E-46E84DC2F0D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Footer Placeholder 12">
            <a:extLst>
              <a:ext uri="{FF2B5EF4-FFF2-40B4-BE49-F238E27FC236}">
                <a16:creationId xmlns:a16="http://schemas.microsoft.com/office/drawing/2014/main" id="{BED2AC38-39FA-FE15-6A7E-672676C22AF9}"/>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5" name="Slide Number Placeholder 14">
            <a:extLst>
              <a:ext uri="{FF2B5EF4-FFF2-40B4-BE49-F238E27FC236}">
                <a16:creationId xmlns:a16="http://schemas.microsoft.com/office/drawing/2014/main" id="{C2F97BF9-194A-A9FA-71FD-04F49CF9DDCD}"/>
              </a:ext>
            </a:extLst>
          </p:cNvPr>
          <p:cNvSpPr>
            <a:spLocks noGrp="1"/>
          </p:cNvSpPr>
          <p:nvPr>
            <p:ph type="sldNum" sz="quarter" idx="12"/>
          </p:nvPr>
        </p:nvSpPr>
        <p:spPr/>
        <p:txBody>
          <a:bodyPr/>
          <a:lstStyle/>
          <a:p>
            <a:fld id="{1F87848F-D810-4A4B-B693-3F9B1AF01D26}" type="slidenum">
              <a:rPr lang="en-US" altLang="de-DE" smtClean="0"/>
              <a:pPr/>
              <a:t>84</a:t>
            </a:fld>
            <a:endParaRPr lang="en-US" altLang="de-DE"/>
          </a:p>
        </p:txBody>
      </p:sp>
    </p:spTree>
    <p:extLst>
      <p:ext uri="{BB962C8B-B14F-4D97-AF65-F5344CB8AC3E}">
        <p14:creationId xmlns:p14="http://schemas.microsoft.com/office/powerpoint/2010/main" val="29460346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7D8E0-7B32-B753-876B-FFC3B75031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5F395-F7C5-845A-8A18-03C0101C5F8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7</a:t>
            </a:r>
          </a:p>
        </p:txBody>
      </p:sp>
      <p:sp>
        <p:nvSpPr>
          <p:cNvPr id="5" name="Footer Placeholder 4">
            <a:extLst>
              <a:ext uri="{FF2B5EF4-FFF2-40B4-BE49-F238E27FC236}">
                <a16:creationId xmlns:a16="http://schemas.microsoft.com/office/drawing/2014/main" id="{C828ED80-7081-CFAA-902F-B99407B80606}"/>
              </a:ext>
            </a:extLst>
          </p:cNvPr>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a:extLst>
              <a:ext uri="{FF2B5EF4-FFF2-40B4-BE49-F238E27FC236}">
                <a16:creationId xmlns:a16="http://schemas.microsoft.com/office/drawing/2014/main" id="{DAFFA378-9F27-370E-DDD2-CC82A51617BF}"/>
              </a:ext>
            </a:extLst>
          </p:cNvPr>
          <p:cNvSpPr>
            <a:spLocks noGrp="1"/>
          </p:cNvSpPr>
          <p:nvPr>
            <p:ph type="sldNum" sz="quarter" idx="12"/>
          </p:nvPr>
        </p:nvSpPr>
        <p:spPr/>
        <p:txBody>
          <a:bodyPr/>
          <a:lstStyle/>
          <a:p>
            <a:fld id="{1F87848F-D810-4A4B-B693-3F9B1AF01D26}" type="slidenum">
              <a:rPr lang="en-US" altLang="de-DE" smtClean="0"/>
              <a:pPr/>
              <a:t>85</a:t>
            </a:fld>
            <a:endParaRPr lang="en-US" altLang="de-DE"/>
          </a:p>
        </p:txBody>
      </p:sp>
    </p:spTree>
    <p:extLst>
      <p:ext uri="{BB962C8B-B14F-4D97-AF65-F5344CB8AC3E}">
        <p14:creationId xmlns:p14="http://schemas.microsoft.com/office/powerpoint/2010/main" val="36550611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9">
            <a:extLst>
              <a:ext uri="{FF2B5EF4-FFF2-40B4-BE49-F238E27FC236}">
                <a16:creationId xmlns:a16="http://schemas.microsoft.com/office/drawing/2014/main" id="{9BE07D28-D27F-6FF1-543C-02DCFF9DDE89}"/>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86</a:t>
            </a:fld>
            <a:endParaRPr lang="en-US"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0">
            <a:extLst>
              <a:ext uri="{FF2B5EF4-FFF2-40B4-BE49-F238E27FC236}">
                <a16:creationId xmlns:a16="http://schemas.microsoft.com/office/drawing/2014/main" id="{A3024EF8-D394-A3D5-A8C3-8F5054171D6A}"/>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87</a:t>
            </a:fld>
            <a:endParaRPr lang="en-US"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1">
            <a:extLst>
              <a:ext uri="{FF2B5EF4-FFF2-40B4-BE49-F238E27FC236}">
                <a16:creationId xmlns:a16="http://schemas.microsoft.com/office/drawing/2014/main" id="{2660CE9D-DE64-76D8-F38E-486F5047D51A}"/>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88</a:t>
            </a:fld>
            <a:endParaRPr lang="en-US"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2">
            <a:extLst>
              <a:ext uri="{FF2B5EF4-FFF2-40B4-BE49-F238E27FC236}">
                <a16:creationId xmlns:a16="http://schemas.microsoft.com/office/drawing/2014/main" id="{97AC41DE-7EA0-8942-7CAA-216A034E92C0}"/>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89</a:t>
            </a:fld>
            <a:endParaRPr lang="en-US"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3">
            <a:extLst>
              <a:ext uri="{FF2B5EF4-FFF2-40B4-BE49-F238E27FC236}">
                <a16:creationId xmlns:a16="http://schemas.microsoft.com/office/drawing/2014/main" id="{8C976AA3-5749-2BF5-5E0A-5FB953348A76}"/>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90</a:t>
            </a:fld>
            <a:endParaRPr lang="en-US"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4">
            <a:extLst>
              <a:ext uri="{FF2B5EF4-FFF2-40B4-BE49-F238E27FC236}">
                <a16:creationId xmlns:a16="http://schemas.microsoft.com/office/drawing/2014/main" id="{0953D328-18F4-D460-0F4C-00CF54D28CA6}"/>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91</a:t>
            </a:fld>
            <a:endParaRPr lang="en-US"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5">
            <a:extLst>
              <a:ext uri="{FF2B5EF4-FFF2-40B4-BE49-F238E27FC236}">
                <a16:creationId xmlns:a16="http://schemas.microsoft.com/office/drawing/2014/main" id="{A060006D-0517-37AF-0914-36F27399D74B}"/>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kartoffel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kakerlak</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TV-antenne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tyk </a:t>
            </a:r>
            <a:r>
              <a:rPr lang="en-US" altLang="de-DE" sz="2000" dirty="0" err="1">
                <a:solidFill>
                  <a:srgbClr val="333333"/>
                </a:solidFill>
                <a:latin typeface="+mn-lt"/>
                <a:ea typeface="+mn-ea"/>
                <a:cs typeface="+mn-cs"/>
              </a:rPr>
              <a:t>mand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UFO</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edderkop</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træ</a:t>
            </a:r>
            <a:endParaRPr lang="en-US"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92</a:t>
            </a:fld>
            <a:endParaRPr lang="en-US"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Billede</a:t>
            </a:r>
            <a:r>
              <a:rPr lang="en-US" sz="3600" dirty="0">
                <a:latin typeface="+mn-lt"/>
                <a:ea typeface="+mn-ea"/>
                <a:cs typeface="+mn-cs"/>
              </a:rPr>
              <a:t> 8</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93</a:t>
            </a:fld>
            <a:endParaRPr lang="en-US"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6">
            <a:extLst>
              <a:ext uri="{FF2B5EF4-FFF2-40B4-BE49-F238E27FC236}">
                <a16:creationId xmlns:a16="http://schemas.microsoft.com/office/drawing/2014/main" id="{4CB979DB-8423-2D7D-CEBF-179C94023571}"/>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94</a:t>
            </a:fld>
            <a:endParaRPr lang="en-US"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7">
            <a:extLst>
              <a:ext uri="{FF2B5EF4-FFF2-40B4-BE49-F238E27FC236}">
                <a16:creationId xmlns:a16="http://schemas.microsoft.com/office/drawing/2014/main" id="{0CD4D883-F896-314B-990D-40D06C8DFF10}"/>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95</a:t>
            </a:fld>
            <a:endParaRPr lang="en-US"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8">
            <a:extLst>
              <a:ext uri="{FF2B5EF4-FFF2-40B4-BE49-F238E27FC236}">
                <a16:creationId xmlns:a16="http://schemas.microsoft.com/office/drawing/2014/main" id="{11664B0A-8ADD-6938-EF9A-7DB23FFAC9F4}"/>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96</a:t>
            </a:fld>
            <a:endParaRPr lang="en-US"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9">
            <a:extLst>
              <a:ext uri="{FF2B5EF4-FFF2-40B4-BE49-F238E27FC236}">
                <a16:creationId xmlns:a16="http://schemas.microsoft.com/office/drawing/2014/main" id="{E48EA38D-6E21-4DF9-EF06-5E426F5DF1B7}"/>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97</a:t>
            </a:fld>
            <a:endParaRPr lang="en-US"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0">
            <a:extLst>
              <a:ext uri="{FF2B5EF4-FFF2-40B4-BE49-F238E27FC236}">
                <a16:creationId xmlns:a16="http://schemas.microsoft.com/office/drawing/2014/main" id="{A0B0EB22-B51E-63FF-DA2F-A45C215CD343}"/>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98</a:t>
            </a:fld>
            <a:endParaRPr lang="en-US"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1">
            <a:extLst>
              <a:ext uri="{FF2B5EF4-FFF2-40B4-BE49-F238E27FC236}">
                <a16:creationId xmlns:a16="http://schemas.microsoft.com/office/drawing/2014/main" id="{10D75458-F47E-4622-5E3A-9672B2E663DC}"/>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99</a:t>
            </a:fld>
            <a:endParaRPr lang="en-US"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2">
            <a:extLst>
              <a:ext uri="{FF2B5EF4-FFF2-40B4-BE49-F238E27FC236}">
                <a16:creationId xmlns:a16="http://schemas.microsoft.com/office/drawing/2014/main" id="{225F0EE4-2B7E-6420-30BC-6D5FBBB2F4E0}"/>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100</a:t>
            </a:fld>
            <a:endParaRPr lang="en-US"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3">
            <a:extLst>
              <a:ext uri="{FF2B5EF4-FFF2-40B4-BE49-F238E27FC236}">
                <a16:creationId xmlns:a16="http://schemas.microsoft.com/office/drawing/2014/main" id="{DB1CB516-1368-A8CC-AF65-77A2B863D3D2}"/>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en-US" sz="3600"/>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Vil du træffe en beslutning nu?</a:t>
            </a:r>
            <a:endParaRPr lang="de-DE" altLang="de-DE" sz="2000" dirty="0">
              <a:solidFill>
                <a:srgbClr val="004992"/>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1F87848F-D810-4A4B-B693-3F9B1AF01D26}" type="slidenum">
              <a:rPr lang="en-US" altLang="de-DE" smtClean="0"/>
              <a:pPr/>
              <a:t>101</a:t>
            </a:fld>
            <a:endParaRPr lang="en-US" altLang="de-DE"/>
          </a:p>
        </p:txBody>
      </p:sp>
    </p:spTree>
    <p:extLst>
      <p:ext uri="{BB962C8B-B14F-4D97-AF65-F5344CB8AC3E}">
        <p14:creationId xmlns:p14="http://schemas.microsoft.com/office/powerpoint/2010/main" val="11442439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2:</a:t>
            </a: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102</a:t>
            </a:fld>
            <a:endParaRPr lang="en-US"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ser du?</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103</a:t>
            </a:fld>
            <a:endParaRPr lang="en-US"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What do you see now?</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104</a:t>
            </a:fld>
            <a:endParaRPr lang="en-US"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8"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9"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1F87848F-D810-4A4B-B693-3F9B1AF01D26}" type="slidenum">
              <a:rPr lang="en-US" altLang="de-DE" smtClean="0"/>
              <a:pPr/>
              <a:t>105</a:t>
            </a:fld>
            <a:endParaRPr lang="en-US"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n-US" altLang="de-DE" sz="2400">
                <a:solidFill>
                  <a:srgbClr val="333333"/>
                </a:solidFill>
                <a:sym typeface="Times New Roman" panose="02020603050405020304" pitchFamily="18" charset="0"/>
              </a:rPr>
              <a:t>Overilede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altid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medføre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fejl</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somme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de kun </a:t>
            </a:r>
            <a:r>
              <a:rPr lang="en-US" altLang="de-DE" sz="2400" dirty="0" err="1">
                <a:solidFill>
                  <a:srgbClr val="333333"/>
                </a:solidFill>
                <a:sym typeface="Times New Roman" panose="02020603050405020304" pitchFamily="18" charset="0"/>
              </a:rPr>
              <a:t>fortælle</a:t>
            </a:r>
            <a:r>
              <a:rPr lang="en-US" altLang="de-DE" sz="2400" dirty="0">
                <a:solidFill>
                  <a:srgbClr val="333333"/>
                </a:solidFill>
                <a:sym typeface="Times New Roman" panose="02020603050405020304" pitchFamily="18" charset="0"/>
              </a:rPr>
              <a:t> den halve </a:t>
            </a:r>
            <a:r>
              <a:rPr lang="en-US" altLang="de-DE" sz="2400" err="1">
                <a:solidFill>
                  <a:srgbClr val="333333"/>
                </a:solidFill>
                <a:sym typeface="Times New Roman" panose="02020603050405020304" pitchFamily="18" charset="0"/>
              </a:rPr>
              <a:t>historie</a:t>
            </a:r>
            <a:r>
              <a:rPr lang="en-US" altLang="de-DE" sz="2400">
                <a:solidFill>
                  <a:srgbClr val="333333"/>
                </a:solidFill>
                <a:sym typeface="Times New Roman" panose="02020603050405020304" pitchFamily="18" charset="0"/>
              </a:rPr>
              <a:t>!</a:t>
            </a:r>
            <a:endParaRPr lang="en-US" sz="24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106</a:t>
            </a:fld>
            <a:endParaRPr lang="en-US"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n-US" altLang="de-DE" sz="2400">
                <a:solidFill>
                  <a:srgbClr val="333333"/>
                </a:solidFill>
                <a:sym typeface="Times New Roman" panose="02020603050405020304" pitchFamily="18" charset="0"/>
              </a:rPr>
              <a:t>Overilede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altid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medføre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fejl</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somme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de kun </a:t>
            </a:r>
            <a:r>
              <a:rPr lang="en-US" altLang="de-DE" sz="2400" dirty="0" err="1">
                <a:solidFill>
                  <a:srgbClr val="333333"/>
                </a:solidFill>
                <a:sym typeface="Times New Roman" panose="02020603050405020304" pitchFamily="18" charset="0"/>
              </a:rPr>
              <a:t>fortælle</a:t>
            </a:r>
            <a:r>
              <a:rPr lang="en-US" altLang="de-DE" sz="2400" dirty="0">
                <a:solidFill>
                  <a:srgbClr val="333333"/>
                </a:solidFill>
                <a:sym typeface="Times New Roman" panose="02020603050405020304" pitchFamily="18" charset="0"/>
              </a:rPr>
              <a:t> den halve </a:t>
            </a:r>
            <a:r>
              <a:rPr lang="en-US" altLang="de-DE" sz="2400" dirty="0" err="1">
                <a:solidFill>
                  <a:srgbClr val="333333"/>
                </a:solidFill>
                <a:sym typeface="Times New Roman" panose="02020603050405020304" pitchFamily="18" charset="0"/>
              </a:rPr>
              <a:t>historie</a:t>
            </a:r>
            <a:r>
              <a:rPr lang="en-US" altLang="de-DE" sz="2400" dirty="0">
                <a:solidFill>
                  <a:srgbClr val="333333"/>
                </a:solidFill>
                <a:sym typeface="Times New Roman" panose="02020603050405020304" pitchFamily="18" charset="0"/>
              </a:rPr>
              <a:t>!</a:t>
            </a:r>
          </a:p>
          <a:p>
            <a:pPr lvl="0" algn="ctr" defTabSz="914400" fontAlgn="base"/>
            <a:r>
              <a:rPr lang="en-US" altLang="de-DE" sz="2400" b="1" dirty="0" err="1">
                <a:solidFill>
                  <a:srgbClr val="004992"/>
                </a:solidFill>
                <a:sym typeface="Times New Roman" panose="02020603050405020304" pitchFamily="18" charset="0"/>
              </a:rPr>
              <a:t>Prøv</a:t>
            </a:r>
            <a:r>
              <a:rPr lang="en-US" altLang="de-DE" sz="2400" b="1" dirty="0">
                <a:solidFill>
                  <a:srgbClr val="004992"/>
                </a:solidFill>
                <a:sym typeface="Times New Roman" panose="02020603050405020304" pitchFamily="18" charset="0"/>
              </a:rPr>
              <a:t> at </a:t>
            </a:r>
            <a:r>
              <a:rPr lang="en-US" altLang="de-DE" sz="2400" b="1" dirty="0" err="1">
                <a:solidFill>
                  <a:srgbClr val="004992"/>
                </a:solidFill>
                <a:sym typeface="Times New Roman" panose="02020603050405020304" pitchFamily="18" charset="0"/>
              </a:rPr>
              <a:t>finde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alle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detaljerne</a:t>
            </a:r>
            <a:r>
              <a:rPr lang="en-US" altLang="de-DE" sz="2400" b="1" dirty="0">
                <a:solidFill>
                  <a:srgbClr val="004992"/>
                </a:solidFill>
                <a:sym typeface="Times New Roman" panose="02020603050405020304" pitchFamily="18" charset="0"/>
              </a:rPr>
              <a:t>/</a:t>
            </a:r>
            <a:r>
              <a:rPr lang="en-US" altLang="de-DE" sz="2400" b="1" dirty="0" err="1">
                <a:solidFill>
                  <a:srgbClr val="004992"/>
                </a:solidFill>
                <a:sym typeface="Times New Roman" panose="02020603050405020304" pitchFamily="18" charset="0"/>
              </a:rPr>
              <a:t>figurerne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i</a:t>
            </a:r>
            <a:r>
              <a:rPr lang="en-US" altLang="de-DE" sz="2400" b="1" dirty="0">
                <a:solidFill>
                  <a:srgbClr val="004992"/>
                </a:solidFill>
                <a:sym typeface="Times New Roman" panose="02020603050405020304" pitchFamily="18" charset="0"/>
              </a:rPr>
              <a:t> de </a:t>
            </a:r>
            <a:r>
              <a:rPr lang="en-US" altLang="de-DE" sz="2400" b="1" dirty="0" err="1">
                <a:solidFill>
                  <a:srgbClr val="004992"/>
                </a:solidFill>
                <a:sym typeface="Times New Roman" panose="02020603050405020304" pitchFamily="18" charset="0"/>
              </a:rPr>
              <a:t>følgende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billeder</a:t>
            </a:r>
            <a:r>
              <a:rPr lang="en-US" altLang="de-DE" sz="2400" b="1" dirty="0">
                <a:solidFill>
                  <a:srgbClr val="004992"/>
                </a:solidFill>
                <a:sym typeface="Times New Roman" panose="02020603050405020304" pitchFamily="18" charset="0"/>
              </a:rPr>
              <a:t>!</a:t>
            </a:r>
            <a:endParaRPr lang="en-US" sz="2400" dirty="0"/>
          </a:p>
        </p:txBody>
      </p:sp>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107</a:t>
            </a:fld>
            <a:endParaRPr lang="en-US" altLang="de-DE"/>
          </a:p>
        </p:txBody>
      </p:sp>
    </p:spTree>
    <p:extLst>
      <p:ext uri="{BB962C8B-B14F-4D97-AF65-F5344CB8AC3E}">
        <p14:creationId xmlns:p14="http://schemas.microsoft.com/office/powerpoint/2010/main" val="8953460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108</a:t>
            </a:fld>
            <a:endParaRPr lang="en-US"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Kvinde eller saxofonspiller?</a:t>
            </a:r>
            <a:endParaRPr lang="en-US"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109</a:t>
            </a:fld>
            <a:endParaRPr lang="en-US"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110</a:t>
            </a:fld>
            <a:endParaRPr lang="en-US"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And eller kanin?</a:t>
            </a:r>
            <a:endParaRPr lang="en-US"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111</a:t>
            </a:fld>
            <a:endParaRPr lang="en-US"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112</a:t>
            </a:fld>
            <a:endParaRPr lang="en-US"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Ansigt eller rytter?</a:t>
            </a:r>
            <a:endParaRPr lang="en-US"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113</a:t>
            </a:fld>
            <a:endParaRPr lang="en-US"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114</a:t>
            </a:fld>
            <a:endParaRPr lang="en-US"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Jesus eller korsfæstelse?</a:t>
            </a:r>
            <a:endParaRPr lang="en-US"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115</a:t>
            </a:fld>
            <a:endParaRPr lang="en-US"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116</a:t>
            </a:fld>
            <a:endParaRPr lang="en-US"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cs typeface="+mn-cs"/>
              </a:rPr>
              <a:t>Madonna eller harpespillende fe?</a:t>
            </a:r>
            <a:endParaRPr lang="en-US" sz="24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117</a:t>
            </a:fld>
            <a:endParaRPr lang="en-US"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118</a:t>
            </a:fld>
            <a:endParaRPr lang="en-US"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fjender</a:t>
            </a:r>
            <a:r>
              <a:rPr lang="en-US" altLang="de-DE" sz="200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119</a:t>
            </a:fld>
            <a:endParaRPr lang="en-US" altLang="de-DE"/>
          </a:p>
        </p:txBody>
      </p:sp>
    </p:spTree>
    <p:extLst>
      <p:ext uri="{BB962C8B-B14F-4D97-AF65-F5344CB8AC3E}">
        <p14:creationId xmlns:p14="http://schemas.microsoft.com/office/powerpoint/2010/main" val="14723349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lottotal</a:t>
            </a:r>
            <a:r>
              <a:rPr lang="en-US" altLang="de-DE" sz="200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120</a:t>
            </a:fld>
            <a:endParaRPr lang="en-US" altLang="de-DE"/>
          </a:p>
        </p:txBody>
      </p:sp>
    </p:spTree>
    <p:extLst>
      <p:ext uri="{BB962C8B-B14F-4D97-AF65-F5344CB8AC3E}">
        <p14:creationId xmlns:p14="http://schemas.microsoft.com/office/powerpoint/2010/main" val="23575671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lottotal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Det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menneskeligt</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fejle</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vær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forberedt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du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taget</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fejl</a:t>
            </a:r>
            <a:r>
              <a:rPr lang="en-US" altLang="de-DE" sz="200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121</a:t>
            </a:fld>
            <a:endParaRPr lang="en-US" altLang="de-DE"/>
          </a:p>
        </p:txBody>
      </p:sp>
    </p:spTree>
    <p:extLst>
      <p:ext uri="{BB962C8B-B14F-4D97-AF65-F5344CB8AC3E}">
        <p14:creationId xmlns:p14="http://schemas.microsoft.com/office/powerpoint/2010/main" val="39755072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lottotal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Det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menneskeligt</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fejle</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vær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forberedt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du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taget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Baser </a:t>
            </a:r>
            <a:r>
              <a:rPr lang="en-US" altLang="de-DE" sz="2000" dirty="0" err="1">
                <a:solidFill>
                  <a:srgbClr val="333333"/>
                </a:solidFill>
                <a:sym typeface="Times New Roman" panose="02020603050405020304" pitchFamily="18" charset="0"/>
              </a:rPr>
              <a:t>vigtige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konkrete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Gætterier</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er</a:t>
            </a:r>
            <a:r>
              <a:rPr lang="en-US" altLang="de-DE" sz="2000">
                <a:solidFill>
                  <a:srgbClr val="333333"/>
                </a:solidFill>
                <a:sym typeface="Times New Roman" panose="02020603050405020304" pitchFamily="18" charset="0"/>
              </a:rPr>
              <a:t> “dårlige rådgivere”. </a:t>
            </a:r>
            <a:r>
              <a:rPr lang="en-US" altLang="de-DE" sz="2000" dirty="0">
                <a:solidFill>
                  <a:srgbClr val="333333"/>
                </a:solidFill>
                <a:sym typeface="Times New Roman" panose="02020603050405020304" pitchFamily="18" charset="0"/>
              </a:rPr>
              <a:t>Tag </a:t>
            </a:r>
            <a:r>
              <a:rPr lang="en-US" altLang="de-DE" sz="2000" dirty="0" err="1">
                <a:solidFill>
                  <a:srgbClr val="333333"/>
                </a:solidFill>
                <a:sym typeface="Times New Roman" panose="02020603050405020304" pitchFamily="18" charset="0"/>
              </a:rPr>
              <a:t>altid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højde</a:t>
            </a:r>
            <a:r>
              <a:rPr lang="en-US" altLang="de-DE" sz="2000" dirty="0">
                <a:solidFill>
                  <a:srgbClr val="333333"/>
                </a:solidFill>
                <a:sym typeface="Times New Roman" panose="02020603050405020304" pitchFamily="18" charset="0"/>
              </a:rPr>
              <a:t> for </a:t>
            </a:r>
            <a:r>
              <a:rPr lang="en-US" altLang="de-DE" sz="2000" dirty="0" err="1">
                <a:solidFill>
                  <a:srgbClr val="333333"/>
                </a:solidFill>
                <a:sym typeface="Times New Roman" panose="02020603050405020304" pitchFamily="18" charset="0"/>
              </a:rPr>
              <a:t>konsekvenserne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dårlig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vurdering</a:t>
            </a:r>
            <a:r>
              <a:rPr lang="en-US" altLang="de-DE" sz="2000" dirty="0">
                <a:solidFill>
                  <a:srgbClr val="333333"/>
                </a:solidFill>
                <a:sym typeface="Times New Roman" panose="02020603050405020304" pitchFamily="18" charset="0"/>
              </a:rPr>
              <a:t>.</a:t>
            </a:r>
            <a:endParaRPr lang="en-US" sz="2000" dirty="0"/>
          </a:p>
        </p:txBody>
      </p:sp>
      <p:sp>
        <p:nvSpPr>
          <p:cNvPr id="6" name="Footer Placeholder 5"/>
          <p:cNvSpPr>
            <a:spLocks noGrp="1"/>
          </p:cNvSpPr>
          <p:nvPr>
            <p:ph type="ftr" sz="quarter" idx="11"/>
          </p:nvPr>
        </p:nvSpPr>
        <p:spPr/>
        <p:txBody>
          <a:body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p:txBody>
          <a:bodyPr/>
          <a:lstStyle/>
          <a:p>
            <a:fld id="{1F87848F-D810-4A4B-B693-3F9B1AF01D26}" type="slidenum">
              <a:rPr lang="en-US" altLang="de-DE" smtClean="0"/>
              <a:pPr/>
              <a:t>122</a:t>
            </a:fld>
            <a:endParaRPr lang="en-US" altLang="de-DE"/>
          </a:p>
        </p:txBody>
      </p:sp>
    </p:spTree>
    <p:extLst>
      <p:ext uri="{BB962C8B-B14F-4D97-AF65-F5344CB8AC3E}">
        <p14:creationId xmlns:p14="http://schemas.microsoft.com/office/powerpoint/2010/main" val="276211739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p:cNvSpPr>
            <a:spLocks/>
          </p:cNvSpPr>
          <p:nvPr/>
        </p:nvSpPr>
        <p:spPr bwMode="auto">
          <a:xfrm>
            <a:off x="624580" y="2312440"/>
            <a:ext cx="11043408" cy="429156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0" eaLnBrk="1" hangingPunct="1">
              <a:spcBef>
                <a:spcPts val="1200"/>
              </a:spcBef>
              <a:spcAft>
                <a:spcPts val="0"/>
              </a:spcAft>
              <a:buClrTx/>
              <a:buSzTx/>
              <a:buNone/>
            </a:pPr>
            <a:r>
              <a:rPr lang="en-US" altLang="de-DE" sz="2400" dirty="0">
                <a:solidFill>
                  <a:srgbClr val="333333"/>
                </a:solidFill>
                <a:latin typeface="+mn-lt"/>
                <a:ea typeface="+mn-ea"/>
                <a:cs typeface="+mn-cs"/>
              </a:rPr>
              <a:t>Mange (men </a:t>
            </a:r>
            <a:r>
              <a:rPr lang="en-US" altLang="de-DE" sz="2400" dirty="0" err="1">
                <a:solidFill>
                  <a:srgbClr val="333333"/>
                </a:solidFill>
                <a:latin typeface="+mn-lt"/>
                <a:ea typeface="+mn-ea"/>
                <a:cs typeface="+mn-cs"/>
              </a:rPr>
              <a:t>ikke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alle</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lider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af</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psykose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tilbøjelige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drage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forhastede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konklusioner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og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danne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ekstreme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meninger</a:t>
            </a:r>
            <a:r>
              <a:rPr lang="en-US" altLang="de-DE" sz="2400" dirty="0">
                <a:solidFill>
                  <a:srgbClr val="333333"/>
                </a:solidFill>
                <a:latin typeface="+mn-lt"/>
                <a:ea typeface="+mn-ea"/>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 </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123</a:t>
            </a:fld>
            <a:endParaRPr lang="en-US" altLang="de-DE"/>
          </a:p>
        </p:txBody>
      </p:sp>
    </p:spTree>
    <p:extLst>
      <p:ext uri="{BB962C8B-B14F-4D97-AF65-F5344CB8AC3E}">
        <p14:creationId xmlns:p14="http://schemas.microsoft.com/office/powerpoint/2010/main" val="13716896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p:cNvSpPr>
            <a:spLocks/>
          </p:cNvSpPr>
          <p:nvPr/>
        </p:nvSpPr>
        <p:spPr bwMode="auto">
          <a:xfrm>
            <a:off x="624580" y="2312440"/>
            <a:ext cx="11043408" cy="429156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0" eaLnBrk="1" hangingPunct="1">
              <a:spcBef>
                <a:spcPts val="1200"/>
              </a:spcBef>
              <a:spcAft>
                <a:spcPts val="0"/>
              </a:spcAft>
              <a:buClrTx/>
              <a:buSzTx/>
              <a:buNone/>
            </a:pPr>
            <a:r>
              <a:rPr lang="en-US" altLang="de-DE" sz="2400" dirty="0">
                <a:solidFill>
                  <a:srgbClr val="333333"/>
                </a:solidFill>
                <a:latin typeface="+mn-lt"/>
                <a:ea typeface="+mn-ea"/>
                <a:cs typeface="+mn-cs"/>
              </a:rPr>
              <a:t>Mange (men </a:t>
            </a:r>
            <a:r>
              <a:rPr lang="en-US" altLang="de-DE" sz="2400" dirty="0" err="1">
                <a:solidFill>
                  <a:srgbClr val="333333"/>
                </a:solidFill>
                <a:latin typeface="+mn-lt"/>
                <a:ea typeface="+mn-ea"/>
                <a:cs typeface="+mn-cs"/>
              </a:rPr>
              <a:t>ikke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alle</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lider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af</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psykose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tilbøjelige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drage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forhastede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konklusioner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og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danne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ekstreme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meninger</a:t>
            </a:r>
            <a:r>
              <a:rPr lang="en-US" altLang="de-DE" sz="2400" dirty="0">
                <a:solidFill>
                  <a:srgbClr val="333333"/>
                </a:solidFill>
                <a:latin typeface="+mn-lt"/>
                <a:ea typeface="+mn-ea"/>
                <a:cs typeface="+mn-cs"/>
              </a:rPr>
              <a:t>.</a:t>
            </a:r>
          </a:p>
          <a:p>
            <a:pPr marL="0" eaLnBrk="1" hangingPunct="1">
              <a:lnSpc>
                <a:spcPct val="105000"/>
              </a:lnSpc>
              <a:spcBef>
                <a:spcPts val="1999"/>
              </a:spcBef>
              <a:spcAft>
                <a:spcPts val="0"/>
              </a:spcAft>
              <a:buClrTx/>
              <a:buSzTx/>
              <a:buNone/>
            </a:pPr>
            <a:r>
              <a:rPr lang="en-US" altLang="de-DE" sz="2400" dirty="0" err="1">
                <a:solidFill>
                  <a:srgbClr val="004992"/>
                </a:solidFill>
                <a:latin typeface="+mn-lt"/>
                <a:ea typeface="+mn-ea"/>
                <a:cs typeface="+mn-cs"/>
              </a:rPr>
              <a:t>Eksempel</a:t>
            </a:r>
            <a:r>
              <a:rPr lang="en-US" altLang="de-DE" sz="2400" dirty="0">
                <a:solidFill>
                  <a:srgbClr val="004992"/>
                </a:solidFill>
                <a:latin typeface="+mn-lt"/>
                <a:ea typeface="+mn-ea"/>
                <a:cs typeface="+mn-cs"/>
              </a:rPr>
              <a:t>: </a:t>
            </a:r>
            <a:r>
              <a:rPr lang="en-US" altLang="de-DE" sz="2400" dirty="0">
                <a:solidFill>
                  <a:srgbClr val="333333"/>
                </a:solidFill>
                <a:latin typeface="+mn-lt"/>
                <a:ea typeface="+mn-ea"/>
                <a:cs typeface="+mn-cs"/>
              </a:rPr>
              <a:t>Frank </a:t>
            </a:r>
            <a:r>
              <a:rPr lang="en-US" altLang="de-DE" sz="2400" dirty="0" err="1">
                <a:solidFill>
                  <a:srgbClr val="333333"/>
                </a:solidFill>
                <a:latin typeface="+mn-lt"/>
                <a:ea typeface="+mn-ea"/>
                <a:cs typeface="+mn-cs"/>
              </a:rPr>
              <a:t>anklager</a:t>
            </a:r>
            <a:r>
              <a:rPr lang="en-US" altLang="de-DE" sz="2400" dirty="0">
                <a:solidFill>
                  <a:srgbClr val="333333"/>
                </a:solidFill>
                <a:latin typeface="+mn-lt"/>
                <a:ea typeface="+mn-ea"/>
                <a:cs typeface="+mn-cs"/>
              </a:rPr>
              <a:t> sin </a:t>
            </a:r>
            <a:r>
              <a:rPr lang="en-US" altLang="de-DE" sz="2400" dirty="0" err="1">
                <a:solidFill>
                  <a:srgbClr val="333333"/>
                </a:solidFill>
                <a:latin typeface="+mn-lt"/>
                <a:ea typeface="+mn-ea"/>
                <a:cs typeface="+mn-cs"/>
              </a:rPr>
              <a:t>værelseskammerat</a:t>
            </a:r>
            <a:r>
              <a:rPr lang="en-US" altLang="de-DE" sz="2400" dirty="0">
                <a:solidFill>
                  <a:srgbClr val="333333"/>
                </a:solidFill>
                <a:latin typeface="+mn-lt"/>
                <a:ea typeface="+mn-ea"/>
                <a:cs typeface="+mn-cs"/>
              </a:rPr>
              <a:t> for </a:t>
            </a:r>
            <a:r>
              <a:rPr lang="en-US" altLang="de-DE" sz="2400" dirty="0" err="1">
                <a:solidFill>
                  <a:srgbClr val="333333"/>
                </a:solidFill>
                <a:latin typeface="+mn-lt"/>
                <a:ea typeface="+mn-ea"/>
                <a:cs typeface="+mn-cs"/>
              </a:rPr>
              <a:t>forsøg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på</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forgifte</a:t>
            </a:r>
            <a:r>
              <a:rPr lang="en-US" altLang="de-DE" sz="2400" dirty="0">
                <a:solidFill>
                  <a:srgbClr val="333333"/>
                </a:solidFill>
                <a:latin typeface="+mn-lt"/>
                <a:ea typeface="+mn-ea"/>
                <a:cs typeface="+mn-cs"/>
              </a:rPr>
              <a:t> ham!</a:t>
            </a:r>
          </a:p>
          <a:p>
            <a:pPr marL="0" eaLnBrk="1" hangingPunct="1">
              <a:spcBef>
                <a:spcPts val="1200"/>
              </a:spcBef>
              <a:spcAft>
                <a:spcPts val="0"/>
              </a:spcAft>
              <a:buClrTx/>
              <a:buSzTx/>
              <a:buNone/>
            </a:pPr>
            <a:r>
              <a:rPr lang="en-US" altLang="de-DE" sz="2400" dirty="0" err="1">
                <a:solidFill>
                  <a:srgbClr val="004992"/>
                </a:solidFill>
                <a:latin typeface="+mn-lt"/>
                <a:ea typeface="+mn-ea"/>
                <a:cs typeface="+mn-cs"/>
              </a:rPr>
              <a:t>Baggrund</a:t>
            </a:r>
            <a:r>
              <a:rPr lang="en-US" altLang="de-DE" sz="2400" dirty="0">
                <a:solidFill>
                  <a:srgbClr val="004992"/>
                </a:solidFill>
                <a:latin typeface="+mn-lt"/>
                <a:ea typeface="+mn-ea"/>
                <a:cs typeface="+mn-cs"/>
              </a:rPr>
              <a:t>: </a:t>
            </a:r>
            <a:r>
              <a:rPr lang="en-US" altLang="de-DE" sz="2400" dirty="0" err="1">
                <a:solidFill>
                  <a:srgbClr val="333333"/>
                </a:solidFill>
                <a:latin typeface="+mn-lt"/>
                <a:ea typeface="+mn-ea"/>
                <a:cs typeface="+mn-cs"/>
              </a:rPr>
              <a:t>Maden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smager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mærkeligt</a:t>
            </a:r>
            <a:r>
              <a:rPr lang="en-US" altLang="de-DE" sz="2400" dirty="0">
                <a:solidFill>
                  <a:srgbClr val="333333"/>
                </a:solidFill>
                <a:latin typeface="+mn-lt"/>
                <a:ea typeface="+mn-ea"/>
                <a:cs typeface="+mn-cs"/>
              </a:rPr>
              <a:t>. De </a:t>
            </a:r>
            <a:r>
              <a:rPr lang="en-US" altLang="de-DE" sz="2400" dirty="0" err="1">
                <a:solidFill>
                  <a:srgbClr val="333333"/>
                </a:solidFill>
                <a:latin typeface="+mn-lt"/>
                <a:ea typeface="+mn-ea"/>
                <a:cs typeface="+mn-cs"/>
              </a:rPr>
              <a:t>bryder</a:t>
            </a:r>
            <a:r>
              <a:rPr lang="en-US" altLang="de-DE" sz="2400" dirty="0">
                <a:solidFill>
                  <a:srgbClr val="333333"/>
                </a:solidFill>
                <a:latin typeface="+mn-lt"/>
                <a:ea typeface="+mn-ea"/>
                <a:cs typeface="+mn-cs"/>
              </a:rPr>
              <a:t> sig </a:t>
            </a:r>
            <a:r>
              <a:rPr lang="en-US" altLang="de-DE" sz="2400" dirty="0" err="1">
                <a:solidFill>
                  <a:srgbClr val="333333"/>
                </a:solidFill>
                <a:latin typeface="+mn-lt"/>
                <a:ea typeface="+mn-ea"/>
                <a:cs typeface="+mn-cs"/>
              </a:rPr>
              <a:t>ikke</a:t>
            </a:r>
            <a:r>
              <a:rPr lang="en-US" altLang="de-DE" sz="2400" dirty="0">
                <a:solidFill>
                  <a:srgbClr val="333333"/>
                </a:solidFill>
                <a:latin typeface="+mn-lt"/>
                <a:ea typeface="+mn-ea"/>
                <a:cs typeface="+mn-cs"/>
              </a:rPr>
              <a:t> om </a:t>
            </a:r>
            <a:r>
              <a:rPr lang="en-US" altLang="de-DE" sz="2400" dirty="0" err="1">
                <a:solidFill>
                  <a:srgbClr val="333333"/>
                </a:solidFill>
                <a:latin typeface="+mn-lt"/>
                <a:ea typeface="+mn-ea"/>
                <a:cs typeface="+mn-cs"/>
              </a:rPr>
              <a:t>hinanden</a:t>
            </a:r>
            <a:r>
              <a:rPr lang="en-US" altLang="de-DE" sz="2400" dirty="0">
                <a:solidFill>
                  <a:srgbClr val="333333"/>
                </a:solidFill>
                <a:latin typeface="+mn-lt"/>
                <a:ea typeface="+mn-ea"/>
                <a:cs typeface="+mn-cs"/>
              </a:rPr>
              <a:t>.</a:t>
            </a:r>
          </a:p>
          <a:p>
            <a:pPr marL="0" eaLnBrk="1" hangingPunct="1">
              <a:spcBef>
                <a:spcPts val="1200"/>
              </a:spcBef>
              <a:spcAft>
                <a:spcPts val="0"/>
              </a:spcAft>
              <a:buClrTx/>
              <a:buSzTx/>
              <a:buNone/>
            </a:pPr>
            <a:r>
              <a:rPr lang="en-US" altLang="de-DE" sz="2400" dirty="0">
                <a:solidFill>
                  <a:srgbClr val="004992"/>
                </a:solidFill>
                <a:latin typeface="+mn-lt"/>
                <a:ea typeface="+mn-ea"/>
                <a:cs typeface="+mn-cs"/>
              </a:rPr>
              <a:t>Men: </a:t>
            </a:r>
            <a:r>
              <a:rPr lang="en-US" altLang="de-DE" sz="2400" dirty="0" err="1">
                <a:solidFill>
                  <a:srgbClr val="333333"/>
                </a:solidFill>
                <a:latin typeface="+mn-lt"/>
                <a:ea typeface="+mn-ea"/>
                <a:cs typeface="+mn-cs"/>
              </a:rPr>
              <a:t>Hvordan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kunne</a:t>
            </a:r>
            <a:r>
              <a:rPr lang="en-US" altLang="de-DE" sz="2400" dirty="0">
                <a:solidFill>
                  <a:srgbClr val="333333"/>
                </a:solidFill>
                <a:latin typeface="+mn-lt"/>
                <a:ea typeface="+mn-ea"/>
                <a:cs typeface="+mn-cs"/>
              </a:rPr>
              <a:t> Bertram vide, </a:t>
            </a:r>
            <a:r>
              <a:rPr lang="en-US" altLang="de-DE" sz="2400" dirty="0" err="1">
                <a:solidFill>
                  <a:srgbClr val="333333"/>
                </a:solidFill>
                <a:latin typeface="+mn-lt"/>
                <a:ea typeface="+mn-ea"/>
                <a:cs typeface="+mn-cs"/>
              </a:rPr>
              <a:t>hvilken</a:t>
            </a:r>
            <a:r>
              <a:rPr lang="en-US" altLang="de-DE" sz="2400" dirty="0">
                <a:solidFill>
                  <a:srgbClr val="333333"/>
                </a:solidFill>
                <a:latin typeface="+mn-lt"/>
                <a:ea typeface="+mn-ea"/>
                <a:cs typeface="+mn-cs"/>
              </a:rPr>
              <a:t> ret Frank </a:t>
            </a:r>
            <a:r>
              <a:rPr lang="en-US" altLang="de-DE" sz="2400" dirty="0" err="1">
                <a:solidFill>
                  <a:srgbClr val="333333"/>
                </a:solidFill>
                <a:latin typeface="+mn-lt"/>
                <a:ea typeface="+mn-ea"/>
                <a:cs typeface="+mn-cs"/>
              </a:rPr>
              <a:t>ville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vælge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fra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vognen</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næppe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nogen</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begår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mord</a:t>
            </a:r>
            <a:r>
              <a:rPr lang="en-US" altLang="de-DE" sz="2400" dirty="0">
                <a:solidFill>
                  <a:srgbClr val="333333"/>
                </a:solidFill>
                <a:latin typeface="+mn-lt"/>
                <a:ea typeface="+mn-ea"/>
                <a:cs typeface="+mn-cs"/>
              </a:rPr>
              <a:t> blot </a:t>
            </a:r>
            <a:r>
              <a:rPr lang="en-US" altLang="de-DE" sz="2400" dirty="0" err="1">
                <a:solidFill>
                  <a:srgbClr val="333333"/>
                </a:solidFill>
                <a:latin typeface="+mn-lt"/>
                <a:ea typeface="+mn-ea"/>
                <a:cs typeface="+mn-cs"/>
              </a:rPr>
              <a:t>på</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grund</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af</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modvilje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eller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mindre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uoverensstemmelser</a:t>
            </a:r>
            <a:r>
              <a:rPr lang="en-US" altLang="de-DE" sz="2400" dirty="0">
                <a:solidFill>
                  <a:srgbClr val="333333"/>
                </a:solidFill>
                <a:latin typeface="+mn-lt"/>
                <a:ea typeface="+mn-ea"/>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 </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124</a:t>
            </a:fld>
            <a:endParaRPr lang="en-US" altLang="de-DE"/>
          </a:p>
        </p:txBody>
      </p:sp>
    </p:spTree>
    <p:extLst>
      <p:ext uri="{BB962C8B-B14F-4D97-AF65-F5344CB8AC3E}">
        <p14:creationId xmlns:p14="http://schemas.microsoft.com/office/powerpoint/2010/main" val="79459437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p:cNvSpPr>
            <a:spLocks/>
          </p:cNvSpPr>
          <p:nvPr/>
        </p:nvSpPr>
        <p:spPr bwMode="auto">
          <a:xfrm>
            <a:off x="624580" y="2312440"/>
            <a:ext cx="11043408" cy="429156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0" eaLnBrk="1" hangingPunct="1">
              <a:spcBef>
                <a:spcPts val="1200"/>
              </a:spcBef>
              <a:spcAft>
                <a:spcPts val="0"/>
              </a:spcAft>
              <a:buClrTx/>
              <a:buSzTx/>
              <a:buNone/>
            </a:pPr>
            <a:r>
              <a:rPr lang="en-US" altLang="de-DE" sz="2400" dirty="0">
                <a:solidFill>
                  <a:srgbClr val="333333"/>
                </a:solidFill>
                <a:latin typeface="+mn-lt"/>
                <a:ea typeface="+mn-ea"/>
                <a:cs typeface="+mn-cs"/>
              </a:rPr>
              <a:t>Mange (men </a:t>
            </a:r>
            <a:r>
              <a:rPr lang="en-US" altLang="de-DE" sz="2400" dirty="0" err="1">
                <a:solidFill>
                  <a:srgbClr val="333333"/>
                </a:solidFill>
                <a:latin typeface="+mn-lt"/>
                <a:ea typeface="+mn-ea"/>
                <a:cs typeface="+mn-cs"/>
              </a:rPr>
              <a:t>ikke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alle</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lider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af</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psykose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tilbøjelige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drage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forhastede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konklusioner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og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til</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danne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ekstreme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meninger</a:t>
            </a:r>
            <a:r>
              <a:rPr lang="en-US" altLang="de-DE" sz="2400" dirty="0">
                <a:solidFill>
                  <a:srgbClr val="333333"/>
                </a:solidFill>
                <a:latin typeface="+mn-lt"/>
                <a:ea typeface="+mn-ea"/>
                <a:cs typeface="+mn-cs"/>
              </a:rPr>
              <a:t>.</a:t>
            </a:r>
          </a:p>
          <a:p>
            <a:pPr marL="0" eaLnBrk="1" hangingPunct="1">
              <a:lnSpc>
                <a:spcPct val="105000"/>
              </a:lnSpc>
              <a:spcBef>
                <a:spcPts val="1999"/>
              </a:spcBef>
              <a:spcAft>
                <a:spcPts val="0"/>
              </a:spcAft>
              <a:buClrTx/>
              <a:buSzTx/>
              <a:buNone/>
            </a:pPr>
            <a:r>
              <a:rPr lang="en-US" altLang="de-DE" sz="2400" dirty="0" err="1">
                <a:solidFill>
                  <a:srgbClr val="004992"/>
                </a:solidFill>
                <a:latin typeface="+mn-lt"/>
                <a:ea typeface="+mn-ea"/>
                <a:cs typeface="+mn-cs"/>
              </a:rPr>
              <a:t>Eksempel</a:t>
            </a:r>
            <a:r>
              <a:rPr lang="en-US" altLang="de-DE" sz="2400" dirty="0">
                <a:solidFill>
                  <a:srgbClr val="004992"/>
                </a:solidFill>
                <a:latin typeface="+mn-lt"/>
                <a:ea typeface="+mn-ea"/>
                <a:cs typeface="+mn-cs"/>
              </a:rPr>
              <a:t>: </a:t>
            </a:r>
            <a:r>
              <a:rPr lang="en-US" altLang="de-DE" sz="2400" dirty="0">
                <a:solidFill>
                  <a:srgbClr val="333333"/>
                </a:solidFill>
                <a:latin typeface="+mn-lt"/>
                <a:ea typeface="+mn-ea"/>
                <a:cs typeface="+mn-cs"/>
              </a:rPr>
              <a:t>Frank </a:t>
            </a:r>
            <a:r>
              <a:rPr lang="en-US" altLang="de-DE" sz="2400" dirty="0" err="1">
                <a:solidFill>
                  <a:srgbClr val="333333"/>
                </a:solidFill>
                <a:latin typeface="+mn-lt"/>
                <a:ea typeface="+mn-ea"/>
                <a:cs typeface="+mn-cs"/>
              </a:rPr>
              <a:t>anklager</a:t>
            </a:r>
            <a:r>
              <a:rPr lang="en-US" altLang="de-DE" sz="2400" dirty="0">
                <a:solidFill>
                  <a:srgbClr val="333333"/>
                </a:solidFill>
                <a:latin typeface="+mn-lt"/>
                <a:ea typeface="+mn-ea"/>
                <a:cs typeface="+mn-cs"/>
              </a:rPr>
              <a:t> sin </a:t>
            </a:r>
            <a:r>
              <a:rPr lang="en-US" altLang="de-DE" sz="2400" dirty="0" err="1">
                <a:solidFill>
                  <a:srgbClr val="333333"/>
                </a:solidFill>
                <a:latin typeface="+mn-lt"/>
                <a:ea typeface="+mn-ea"/>
                <a:cs typeface="+mn-cs"/>
              </a:rPr>
              <a:t>værelseskammerat</a:t>
            </a:r>
            <a:r>
              <a:rPr lang="en-US" altLang="de-DE" sz="2400" dirty="0">
                <a:solidFill>
                  <a:srgbClr val="333333"/>
                </a:solidFill>
                <a:latin typeface="+mn-lt"/>
                <a:ea typeface="+mn-ea"/>
                <a:cs typeface="+mn-cs"/>
              </a:rPr>
              <a:t> for </a:t>
            </a:r>
            <a:r>
              <a:rPr lang="en-US" altLang="de-DE" sz="2400" dirty="0" err="1">
                <a:solidFill>
                  <a:srgbClr val="333333"/>
                </a:solidFill>
                <a:latin typeface="+mn-lt"/>
                <a:ea typeface="+mn-ea"/>
                <a:cs typeface="+mn-cs"/>
              </a:rPr>
              <a:t>forsøg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på</a:t>
            </a:r>
            <a:r>
              <a:rPr lang="en-US" altLang="de-DE" sz="2400" dirty="0">
                <a:solidFill>
                  <a:srgbClr val="333333"/>
                </a:solidFill>
                <a:latin typeface="+mn-lt"/>
                <a:ea typeface="+mn-ea"/>
                <a:cs typeface="+mn-cs"/>
              </a:rPr>
              <a:t> at </a:t>
            </a:r>
            <a:r>
              <a:rPr lang="en-US" altLang="de-DE" sz="2400" dirty="0" err="1">
                <a:solidFill>
                  <a:srgbClr val="333333"/>
                </a:solidFill>
                <a:latin typeface="+mn-lt"/>
                <a:ea typeface="+mn-ea"/>
                <a:cs typeface="+mn-cs"/>
              </a:rPr>
              <a:t>forgifte</a:t>
            </a:r>
            <a:r>
              <a:rPr lang="en-US" altLang="de-DE" sz="2400" dirty="0">
                <a:solidFill>
                  <a:srgbClr val="333333"/>
                </a:solidFill>
                <a:latin typeface="+mn-lt"/>
                <a:ea typeface="+mn-ea"/>
                <a:cs typeface="+mn-cs"/>
              </a:rPr>
              <a:t> ham!</a:t>
            </a:r>
          </a:p>
          <a:p>
            <a:pPr marL="0" eaLnBrk="1" hangingPunct="1">
              <a:spcBef>
                <a:spcPts val="1200"/>
              </a:spcBef>
              <a:spcAft>
                <a:spcPts val="0"/>
              </a:spcAft>
              <a:buClrTx/>
              <a:buSzTx/>
              <a:buNone/>
            </a:pPr>
            <a:r>
              <a:rPr lang="en-US" altLang="de-DE" sz="2400" dirty="0" err="1">
                <a:solidFill>
                  <a:srgbClr val="004992"/>
                </a:solidFill>
                <a:latin typeface="+mn-lt"/>
                <a:ea typeface="+mn-ea"/>
                <a:cs typeface="+mn-cs"/>
              </a:rPr>
              <a:t>Baggrund</a:t>
            </a:r>
            <a:r>
              <a:rPr lang="en-US" altLang="de-DE" sz="2400" dirty="0">
                <a:solidFill>
                  <a:srgbClr val="004992"/>
                </a:solidFill>
                <a:latin typeface="+mn-lt"/>
                <a:ea typeface="+mn-ea"/>
                <a:cs typeface="+mn-cs"/>
              </a:rPr>
              <a:t>: </a:t>
            </a:r>
            <a:r>
              <a:rPr lang="en-US" altLang="de-DE" sz="2400" dirty="0" err="1">
                <a:solidFill>
                  <a:srgbClr val="333333"/>
                </a:solidFill>
                <a:latin typeface="+mn-lt"/>
                <a:ea typeface="+mn-ea"/>
                <a:cs typeface="+mn-cs"/>
              </a:rPr>
              <a:t>Maden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smager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mærkeligt</a:t>
            </a:r>
            <a:r>
              <a:rPr lang="en-US" altLang="de-DE" sz="2400" dirty="0">
                <a:solidFill>
                  <a:srgbClr val="333333"/>
                </a:solidFill>
                <a:latin typeface="+mn-lt"/>
                <a:ea typeface="+mn-ea"/>
                <a:cs typeface="+mn-cs"/>
              </a:rPr>
              <a:t>. De </a:t>
            </a:r>
            <a:r>
              <a:rPr lang="en-US" altLang="de-DE" sz="2400" dirty="0" err="1">
                <a:solidFill>
                  <a:srgbClr val="333333"/>
                </a:solidFill>
                <a:latin typeface="+mn-lt"/>
                <a:ea typeface="+mn-ea"/>
                <a:cs typeface="+mn-cs"/>
              </a:rPr>
              <a:t>bryder</a:t>
            </a:r>
            <a:r>
              <a:rPr lang="en-US" altLang="de-DE" sz="2400" dirty="0">
                <a:solidFill>
                  <a:srgbClr val="333333"/>
                </a:solidFill>
                <a:latin typeface="+mn-lt"/>
                <a:ea typeface="+mn-ea"/>
                <a:cs typeface="+mn-cs"/>
              </a:rPr>
              <a:t> sig </a:t>
            </a:r>
            <a:r>
              <a:rPr lang="en-US" altLang="de-DE" sz="2400" dirty="0" err="1">
                <a:solidFill>
                  <a:srgbClr val="333333"/>
                </a:solidFill>
                <a:latin typeface="+mn-lt"/>
                <a:ea typeface="+mn-ea"/>
                <a:cs typeface="+mn-cs"/>
              </a:rPr>
              <a:t>ikke</a:t>
            </a:r>
            <a:r>
              <a:rPr lang="en-US" altLang="de-DE" sz="2400" dirty="0">
                <a:solidFill>
                  <a:srgbClr val="333333"/>
                </a:solidFill>
                <a:latin typeface="+mn-lt"/>
                <a:ea typeface="+mn-ea"/>
                <a:cs typeface="+mn-cs"/>
              </a:rPr>
              <a:t> om </a:t>
            </a:r>
            <a:r>
              <a:rPr lang="en-US" altLang="de-DE" sz="2400" dirty="0" err="1">
                <a:solidFill>
                  <a:srgbClr val="333333"/>
                </a:solidFill>
                <a:latin typeface="+mn-lt"/>
                <a:ea typeface="+mn-ea"/>
                <a:cs typeface="+mn-cs"/>
              </a:rPr>
              <a:t>hinanden</a:t>
            </a:r>
            <a:r>
              <a:rPr lang="en-US" altLang="de-DE" sz="2400" dirty="0">
                <a:solidFill>
                  <a:srgbClr val="333333"/>
                </a:solidFill>
                <a:latin typeface="+mn-lt"/>
                <a:ea typeface="+mn-ea"/>
                <a:cs typeface="+mn-cs"/>
              </a:rPr>
              <a:t>.</a:t>
            </a:r>
          </a:p>
          <a:p>
            <a:pPr marL="0" eaLnBrk="1" hangingPunct="1">
              <a:spcBef>
                <a:spcPts val="1200"/>
              </a:spcBef>
              <a:spcAft>
                <a:spcPts val="0"/>
              </a:spcAft>
              <a:buClrTx/>
              <a:buSzTx/>
              <a:buNone/>
            </a:pPr>
            <a:r>
              <a:rPr lang="en-US" altLang="de-DE" sz="2400" dirty="0">
                <a:solidFill>
                  <a:srgbClr val="004992"/>
                </a:solidFill>
                <a:latin typeface="+mn-lt"/>
                <a:ea typeface="+mn-ea"/>
                <a:cs typeface="+mn-cs"/>
              </a:rPr>
              <a:t>Men: </a:t>
            </a:r>
            <a:r>
              <a:rPr lang="en-US" altLang="de-DE" sz="2400" dirty="0" err="1">
                <a:solidFill>
                  <a:srgbClr val="333333"/>
                </a:solidFill>
                <a:latin typeface="+mn-lt"/>
                <a:ea typeface="+mn-ea"/>
                <a:cs typeface="+mn-cs"/>
              </a:rPr>
              <a:t>Hvordan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kunne</a:t>
            </a:r>
            <a:r>
              <a:rPr lang="en-US" altLang="de-DE" sz="2400" dirty="0">
                <a:solidFill>
                  <a:srgbClr val="333333"/>
                </a:solidFill>
                <a:latin typeface="+mn-lt"/>
                <a:ea typeface="+mn-ea"/>
                <a:cs typeface="+mn-cs"/>
              </a:rPr>
              <a:t> Bertram vide, </a:t>
            </a:r>
            <a:r>
              <a:rPr lang="en-US" altLang="de-DE" sz="2400" dirty="0" err="1">
                <a:solidFill>
                  <a:srgbClr val="333333"/>
                </a:solidFill>
                <a:latin typeface="+mn-lt"/>
                <a:ea typeface="+mn-ea"/>
                <a:cs typeface="+mn-cs"/>
              </a:rPr>
              <a:t>hvilken</a:t>
            </a:r>
            <a:r>
              <a:rPr lang="en-US" altLang="de-DE" sz="2400" dirty="0">
                <a:solidFill>
                  <a:srgbClr val="333333"/>
                </a:solidFill>
                <a:latin typeface="+mn-lt"/>
                <a:ea typeface="+mn-ea"/>
                <a:cs typeface="+mn-cs"/>
              </a:rPr>
              <a:t> ret Frank </a:t>
            </a:r>
            <a:r>
              <a:rPr lang="en-US" altLang="de-DE" sz="2400" dirty="0" err="1">
                <a:solidFill>
                  <a:srgbClr val="333333"/>
                </a:solidFill>
                <a:latin typeface="+mn-lt"/>
                <a:ea typeface="+mn-ea"/>
                <a:cs typeface="+mn-cs"/>
              </a:rPr>
              <a:t>ville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vælge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fra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vognen</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næppe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nogen</a:t>
            </a:r>
            <a:r>
              <a:rPr lang="en-US" altLang="de-DE" sz="2400" dirty="0">
                <a:solidFill>
                  <a:srgbClr val="333333"/>
                </a:solidFill>
                <a:latin typeface="+mn-lt"/>
                <a:ea typeface="+mn-ea"/>
                <a:cs typeface="+mn-cs"/>
              </a:rPr>
              <a:t>, der </a:t>
            </a:r>
            <a:r>
              <a:rPr lang="en-US" altLang="de-DE" sz="2400" dirty="0" err="1">
                <a:solidFill>
                  <a:srgbClr val="333333"/>
                </a:solidFill>
                <a:latin typeface="+mn-lt"/>
                <a:ea typeface="+mn-ea"/>
                <a:cs typeface="+mn-cs"/>
              </a:rPr>
              <a:t>begår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mord</a:t>
            </a:r>
            <a:r>
              <a:rPr lang="en-US" altLang="de-DE" sz="2400" dirty="0">
                <a:solidFill>
                  <a:srgbClr val="333333"/>
                </a:solidFill>
                <a:latin typeface="+mn-lt"/>
                <a:ea typeface="+mn-ea"/>
                <a:cs typeface="+mn-cs"/>
              </a:rPr>
              <a:t> blot </a:t>
            </a:r>
            <a:r>
              <a:rPr lang="en-US" altLang="de-DE" sz="2400" dirty="0" err="1">
                <a:solidFill>
                  <a:srgbClr val="333333"/>
                </a:solidFill>
                <a:latin typeface="+mn-lt"/>
                <a:ea typeface="+mn-ea"/>
                <a:cs typeface="+mn-cs"/>
              </a:rPr>
              <a:t>på</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grund</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af</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modvilje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eller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mindre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uoverensstemmelser</a:t>
            </a:r>
            <a:r>
              <a:rPr lang="en-US" altLang="de-DE" sz="2400" dirty="0">
                <a:solidFill>
                  <a:srgbClr val="333333"/>
                </a:solidFill>
                <a:latin typeface="+mn-lt"/>
                <a:ea typeface="+mn-ea"/>
                <a:cs typeface="+mn-cs"/>
              </a:rPr>
              <a:t>.</a:t>
            </a:r>
          </a:p>
          <a:p>
            <a:pPr marL="0" eaLnBrk="1" hangingPunct="1">
              <a:lnSpc>
                <a:spcPct val="105000"/>
              </a:lnSpc>
              <a:spcBef>
                <a:spcPts val="1999"/>
              </a:spcBef>
              <a:spcAft>
                <a:spcPts val="0"/>
              </a:spcAft>
              <a:buClrTx/>
              <a:buSzTx/>
              <a:buNone/>
            </a:pPr>
            <a:r>
              <a:rPr lang="en-US" altLang="de-DE" sz="2400" dirty="0">
                <a:solidFill>
                  <a:srgbClr val="333333"/>
                </a:solidFill>
                <a:latin typeface="+mn-lt"/>
                <a:ea typeface="+mn-ea"/>
                <a:cs typeface="+mn-cs"/>
              </a:rPr>
              <a:t>Man </a:t>
            </a:r>
            <a:r>
              <a:rPr lang="en-US" altLang="de-DE" sz="2400" dirty="0" err="1">
                <a:solidFill>
                  <a:srgbClr val="333333"/>
                </a:solidFill>
                <a:latin typeface="+mn-lt"/>
                <a:ea typeface="+mn-ea"/>
                <a:cs typeface="+mn-cs"/>
              </a:rPr>
              <a:t>skal</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inddrage</a:t>
            </a:r>
            <a:r>
              <a:rPr lang="en-US" altLang="de-DE" sz="2400" dirty="0">
                <a:solidFill>
                  <a:srgbClr val="333333"/>
                </a:solidFill>
                <a:latin typeface="+mn-lt"/>
                <a:ea typeface="+mn-ea"/>
                <a:cs typeface="+mn-cs"/>
              </a:rPr>
              <a:t> mange </a:t>
            </a:r>
            <a:r>
              <a:rPr lang="en-US" altLang="de-DE" sz="2400" dirty="0" err="1">
                <a:solidFill>
                  <a:srgbClr val="333333"/>
                </a:solidFill>
                <a:latin typeface="+mn-lt"/>
                <a:ea typeface="+mn-ea"/>
                <a:cs typeface="+mn-cs"/>
              </a:rPr>
              <a:t>oplysninger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Diskuter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flere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forskellige</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forklaringer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og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opfattelser</a:t>
            </a:r>
            <a:r>
              <a:rPr lang="en-US" altLang="de-DE" sz="2400" dirty="0">
                <a:solidFill>
                  <a:srgbClr val="333333"/>
                </a:solidFill>
                <a:latin typeface="+mn-lt"/>
                <a:ea typeface="+mn-ea"/>
                <a:cs typeface="+mn-cs"/>
              </a:rPr>
              <a:t> med </a:t>
            </a:r>
            <a:r>
              <a:rPr lang="en-US" altLang="de-DE" sz="2400" dirty="0" err="1">
                <a:solidFill>
                  <a:srgbClr val="333333"/>
                </a:solidFill>
                <a:latin typeface="+mn-lt"/>
                <a:ea typeface="+mn-ea"/>
                <a:cs typeface="+mn-cs"/>
              </a:rPr>
              <a:t>mennesker</a:t>
            </a:r>
            <a:r>
              <a:rPr lang="en-US" altLang="de-DE" sz="2400" dirty="0">
                <a:solidFill>
                  <a:srgbClr val="333333"/>
                </a:solidFill>
                <a:latin typeface="+mn-lt"/>
                <a:ea typeface="+mn-ea"/>
                <a:cs typeface="+mn-cs"/>
              </a:rPr>
              <a:t>, du </a:t>
            </a:r>
            <a:r>
              <a:rPr lang="en-US" altLang="de-DE" sz="2400" dirty="0" err="1">
                <a:solidFill>
                  <a:srgbClr val="333333"/>
                </a:solidFill>
                <a:latin typeface="+mn-lt"/>
                <a:ea typeface="+mn-ea"/>
                <a:cs typeface="+mn-cs"/>
              </a:rPr>
              <a:t>stoler</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på</a:t>
            </a:r>
            <a:r>
              <a:rPr lang="en-US" altLang="de-DE" sz="2400" dirty="0">
                <a:solidFill>
                  <a:srgbClr val="333333"/>
                </a:solidFill>
                <a:latin typeface="+mn-lt"/>
                <a:ea typeface="+mn-ea"/>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 </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1F87848F-D810-4A4B-B693-3F9B1AF01D26}" type="slidenum">
              <a:rPr lang="en-US" altLang="de-DE" smtClean="0"/>
              <a:pPr/>
              <a:t>125</a:t>
            </a:fld>
            <a:endParaRPr lang="en-US" altLang="de-DE"/>
          </a:p>
        </p:txBody>
      </p:sp>
    </p:spTree>
    <p:extLst>
      <p:ext uri="{BB962C8B-B14F-4D97-AF65-F5344CB8AC3E}">
        <p14:creationId xmlns:p14="http://schemas.microsoft.com/office/powerpoint/2010/main" val="20354340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a:solidFill>
                  <a:srgbClr val="004992"/>
                </a:solidFill>
                <a:latin typeface="+mn-lt"/>
                <a:ea typeface="+mn-ea"/>
                <a:cs typeface="+mn-cs"/>
              </a:rPr>
              <a:t>Tak for din opmærksomhed!</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1F87848F-D810-4A4B-B693-3F9B1AF01D26}" type="slidenum">
              <a:rPr lang="en-US" altLang="de-DE" smtClean="0"/>
              <a:pPr/>
              <a:t>126</a:t>
            </a:fld>
            <a:endParaRPr lang="en-US" altLang="de-DE"/>
          </a:p>
        </p:txBody>
      </p:sp>
    </p:spTree>
    <p:extLst>
      <p:ext uri="{BB962C8B-B14F-4D97-AF65-F5344CB8AC3E}">
        <p14:creationId xmlns:p14="http://schemas.microsoft.com/office/powerpoint/2010/main" val="32308740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008956403"/>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Navn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Kunstner</a:t>
                      </a:r>
                      <a:endParaRPr kumimoji="0" lang="en-GB"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Jonathan Lehrfeld</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Newspaper/Zeitung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Ruth Klinge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One dollar/Ein 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mn-lt"/>
                          <a:ea typeface="+mn-ea"/>
                          <a:cs typeface="+mn-cs"/>
                        </a:rPr>
                        <a:t>Wallyg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Stephan Walter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Adam Weishaupt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Public domain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Adam Weishaupt</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dbking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National League of American Pen Women</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Label of a publishing company (owl)/Verlagsschild (Eule)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cobalt123</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Stained Glass Panel, Eye-Catcher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Stained church window/</a:t>
                      </a:r>
                      <a:r>
                        <a:rPr kumimoji="0" lang="en-GB" sz="1000" b="0" i="0" u="none" strike="noStrike" cap="none" normalizeH="0" baseline="0" dirty="0" err="1">
                          <a:ln>
                            <a:noFill/>
                          </a:ln>
                          <a:solidFill>
                            <a:schemeClr val="tx1"/>
                          </a:solidFill>
                          <a:effectLst/>
                          <a:latin typeface="+mn-lt"/>
                          <a:ea typeface="+mn-ea"/>
                          <a:cs typeface="+mn-cs"/>
                        </a:rPr>
                        <a:t>Buntes</a:t>
                      </a:r>
                      <a:r>
                        <a:rPr kumimoji="0" lang="en-GB" sz="1000" b="0" i="0" u="none" strike="noStrike" cap="none" normalizeH="0" baseline="0" dirty="0">
                          <a:ln>
                            <a:noFill/>
                          </a:ln>
                          <a:solidFill>
                            <a:schemeClr val="tx1"/>
                          </a:solidFill>
                          <a:effectLst/>
                          <a:latin typeface="+mn-lt"/>
                          <a:ea typeface="+mn-ea"/>
                          <a:cs typeface="+mn-cs"/>
                        </a:rPr>
                        <a:t> </a:t>
                      </a:r>
                      <a:r>
                        <a:rPr kumimoji="0" lang="en-GB" sz="1000" b="0" i="0" u="none" strike="noStrike" cap="none" normalizeH="0" baseline="0" dirty="0" err="1">
                          <a:ln>
                            <a:noFill/>
                          </a:ln>
                          <a:solidFill>
                            <a:schemeClr val="tx1"/>
                          </a:solidFill>
                          <a:effectLst/>
                          <a:latin typeface="+mn-lt"/>
                          <a:ea typeface="+mn-ea"/>
                          <a:cs typeface="+mn-cs"/>
                        </a:rPr>
                        <a:t>Kirchenfenster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Arbeitsgruppe Neuropsychologie</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/Schwarz-weiß Zeichnungen fragmentierter Bilder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Octavio Ocampo</a:t>
                      </a:r>
                      <a:endParaRPr kumimoji="0" lang="de-DE" sz="1000" b="1"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rockypointcollectibles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Different pictures/</a:t>
                      </a:r>
                      <a:r>
                        <a:rPr kumimoji="0" lang="en-US" sz="1000" b="0" i="0" u="none" strike="noStrike" cap="none" normalizeH="0" baseline="0" dirty="0" err="1">
                          <a:ln>
                            <a:noFill/>
                          </a:ln>
                          <a:solidFill>
                            <a:schemeClr val="tx1"/>
                          </a:solidFill>
                          <a:effectLst/>
                          <a:latin typeface="+mn-lt"/>
                          <a:ea typeface="+mn-ea"/>
                          <a:cs typeface="+mn-cs"/>
                        </a:rPr>
                        <a:t>Verschiedene</a:t>
                      </a:r>
                      <a:r>
                        <a:rPr kumimoji="0" lang="en-US" sz="1000" b="0" i="0" u="none" strike="noStrike" cap="none" normalizeH="0" baseline="0" dirty="0">
                          <a:ln>
                            <a:noFill/>
                          </a:ln>
                          <a:solidFill>
                            <a:schemeClr val="tx1"/>
                          </a:solidFill>
                          <a:effectLst/>
                          <a:latin typeface="+mn-lt"/>
                          <a:ea typeface="+mn-ea"/>
                          <a:cs typeface="+mn-cs"/>
                        </a:rPr>
                        <a:t> </a:t>
                      </a:r>
                      <a:r>
                        <a:rPr kumimoji="0" lang="en-US" sz="1000" b="0" i="0" u="none" strike="noStrike" cap="none" normalizeH="0" baseline="0" dirty="0" err="1">
                          <a:ln>
                            <a:noFill/>
                          </a:ln>
                          <a:solidFill>
                            <a:schemeClr val="tx1"/>
                          </a:solidFill>
                          <a:effectLst/>
                          <a:latin typeface="+mn-lt"/>
                          <a:ea typeface="+mn-ea"/>
                          <a:cs typeface="+mn-cs"/>
                        </a:rPr>
                        <a:t>Bilder</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PP by </a:t>
                      </a:r>
                      <a:r>
                        <a:rPr kumimoji="0" lang="en-US" sz="1000" b="0" i="0" u="none" strike="noStrike" cap="none" normalizeH="0" baseline="0" dirty="0" err="1">
                          <a:ln>
                            <a:noFill/>
                          </a:ln>
                          <a:solidFill>
                            <a:schemeClr val="tx1"/>
                          </a:solidFill>
                          <a:effectLst/>
                          <a:latin typeface="+mn-lt"/>
                          <a:ea typeface="+mn-ea"/>
                          <a:cs typeface="+mn-cs"/>
                        </a:rPr>
                        <a:t>rockypointcollectibles</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1F87848F-D810-4A4B-B693-3F9B1AF01D26}" type="slidenum">
              <a:rPr lang="en-US" altLang="de-DE" smtClean="0"/>
              <a:pPr/>
              <a:t>127</a:t>
            </a:fld>
            <a:endParaRPr lang="en-US"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131151795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mn-lt"/>
                          <a:ea typeface="+mn-ea"/>
                          <a:cs typeface="+mn-cs"/>
                        </a:rPr>
                        <a:t>Argumenter for?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128</a:t>
            </a:fld>
            <a:endParaRPr lang="en-US" altLang="de-DE"/>
          </a:p>
        </p:txBody>
      </p:sp>
    </p:spTree>
    <p:extLst>
      <p:ext uri="{BB962C8B-B14F-4D97-AF65-F5344CB8AC3E}">
        <p14:creationId xmlns:p14="http://schemas.microsoft.com/office/powerpoint/2010/main" val="38815107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38889865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dirty="0">
                          <a:solidFill>
                            <a:srgbClr val="333333"/>
                          </a:solidFill>
                          <a:latin typeface="+mn-lt"/>
                          <a:ea typeface="+mn-ea"/>
                          <a:cs typeface="+mn-cs"/>
                        </a:rPr>
                        <a:t>Angivelige motiver fra USA's side: </a:t>
                      </a:r>
                    </a:p>
                    <a:p>
                      <a:pPr marL="457200" indent="-457200">
                        <a:lnSpc>
                          <a:spcPct val="100000"/>
                        </a:lnSpc>
                        <a:spcBef>
                          <a:spcPts val="1200"/>
                        </a:spcBef>
                        <a:buFont typeface="+mj-lt"/>
                        <a:buAutoNum type="arabicPeriod"/>
                      </a:pPr>
                      <a:r>
                        <a:rPr lang="da-DK" sz="2000">
                          <a:solidFill>
                            <a:srgbClr val="333333"/>
                          </a:solidFill>
                          <a:latin typeface="+mn-lt"/>
                          <a:ea typeface="+mn-ea"/>
                          <a:cs typeface="+mn-cs"/>
                        </a:rPr>
                        <a:t>“Teknologisk sejr” </a:t>
                      </a:r>
                      <a:r>
                        <a:rPr lang="da-DK" sz="2000" dirty="0">
                          <a:solidFill>
                            <a:srgbClr val="333333"/>
                          </a:solidFill>
                          <a:latin typeface="+mn-lt"/>
                          <a:ea typeface="+mn-ea"/>
                          <a:cs typeface="+mn-cs"/>
                        </a:rPr>
                        <a:t>i rumkapløbet med Sovjetunionen, som tidligere var lykkedes med at sende en satellit ud i verdensrummet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At bortlede opmærksomheden fra Vietnamkrigen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Det var NASA selv, der iscenesatte månelandingen af frygt for nedskæringer af statsbudgettet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129</a:t>
            </a:fld>
            <a:endParaRPr lang="en-US" altLang="de-DE"/>
          </a:p>
        </p:txBody>
      </p:sp>
    </p:spTree>
    <p:extLst>
      <p:ext uri="{BB962C8B-B14F-4D97-AF65-F5344CB8AC3E}">
        <p14:creationId xmlns:p14="http://schemas.microsoft.com/office/powerpoint/2010/main" val="421060795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69362493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For: </a:t>
                      </a:r>
                      <a:r>
                        <a:rPr kumimoji="0" lang="de-DE" sz="2000" b="1" i="0" u="none" strike="noStrike" cap="none" normalizeH="0" baseline="0">
                          <a:ln>
                            <a:noFill/>
                          </a:ln>
                          <a:solidFill>
                            <a:srgbClr val="004992"/>
                          </a:solidFill>
                          <a:effectLst/>
                          <a:latin typeface="+mn-lt"/>
                          <a:ea typeface="+mn-ea"/>
                          <a:cs typeface="+mn-cs"/>
                        </a:rPr>
                        <a:t>???</a:t>
                      </a:r>
                      <a:endParaRPr kumimoji="0" lang="de-DE"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130</a:t>
            </a:fld>
            <a:endParaRPr lang="en-US" altLang="de-DE"/>
          </a:p>
        </p:txBody>
      </p:sp>
    </p:spTree>
    <p:extLst>
      <p:ext uri="{BB962C8B-B14F-4D97-AF65-F5344CB8AC3E}">
        <p14:creationId xmlns:p14="http://schemas.microsoft.com/office/powerpoint/2010/main" val="28712733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388316882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da-DK" sz="2000" b="1" i="0" u="none" strike="noStrike" cap="none" normalizeH="0" baseline="0" dirty="0">
                          <a:ln>
                            <a:noFill/>
                          </a:ln>
                          <a:solidFill>
                            <a:srgbClr val="333333"/>
                          </a:solidFill>
                          <a:effectLst/>
                          <a:latin typeface="+mn-lt"/>
                          <a:ea typeface="+mn-ea"/>
                          <a:cs typeface="+mn-cs"/>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a:ln>
                            <a:noFill/>
                          </a:ln>
                          <a:solidFill>
                            <a:srgbClr val="333333"/>
                          </a:solidFill>
                          <a:effectLst/>
                          <a:latin typeface="+mn-lt"/>
                          <a:ea typeface="+mn-ea"/>
                          <a:cs typeface="+mn-cs"/>
                        </a:rPr>
                        <a:t>“Blafrende flag”: </a:t>
                      </a:r>
                      <a:r>
                        <a:rPr kumimoji="0" lang="da-DK" sz="2000" b="0" i="0" u="none" strike="noStrike" cap="none" normalizeH="0" baseline="0" dirty="0">
                          <a:ln>
                            <a:noFill/>
                          </a:ln>
                          <a:solidFill>
                            <a:srgbClr val="333333"/>
                          </a:solidFill>
                          <a:effectLst/>
                          <a:latin typeface="+mn-lt"/>
                          <a:ea typeface="+mn-ea"/>
                          <a:cs typeface="+mn-cs"/>
                        </a:rPr>
                        <a:t>en umulighed, da der ikke eksisterer atmosfære/vejr på månen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Billeder af en himmel uden stjerner og uensartede skygger antyder, at det er en filmstudieproduktion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Astronaut Armstrongs radiobesked: Han svarer for hurtigt på Præsident Nixons sidste sætning. Transmission til jorden af et radiosignal tager længere tid, end det tog Armstrong at svare.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131</a:t>
            </a:fld>
            <a:endParaRPr lang="en-US" altLang="de-DE"/>
          </a:p>
        </p:txBody>
      </p:sp>
    </p:spTree>
    <p:extLst>
      <p:ext uri="{BB962C8B-B14F-4D97-AF65-F5344CB8AC3E}">
        <p14:creationId xmlns:p14="http://schemas.microsoft.com/office/powerpoint/2010/main" val="95579952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212458983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Imod: </a:t>
                      </a:r>
                      <a:r>
                        <a:rPr kumimoji="0" lang="de-DE" sz="2000" b="1"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132</a:t>
            </a:fld>
            <a:endParaRPr lang="en-US" altLang="de-DE"/>
          </a:p>
        </p:txBody>
      </p:sp>
    </p:spTree>
    <p:extLst>
      <p:ext uri="{BB962C8B-B14F-4D97-AF65-F5344CB8AC3E}">
        <p14:creationId xmlns:p14="http://schemas.microsoft.com/office/powerpoint/2010/main" val="6100493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42244699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b="1" dirty="0">
                          <a:latin typeface="+mn-lt"/>
                          <a:ea typeface="+mn-ea"/>
                          <a:cs typeface="+mn-cs"/>
                        </a:rPr>
                        <a:t>Imod:</a:t>
                      </a:r>
                    </a:p>
                    <a:p>
                      <a:pPr marL="342900" indent="-342900">
                        <a:lnSpc>
                          <a:spcPct val="100000"/>
                        </a:lnSpc>
                        <a:spcBef>
                          <a:spcPts val="1200"/>
                        </a:spcBef>
                        <a:buFont typeface="+mj-lt"/>
                        <a:buAutoNum type="arabicPeriod"/>
                      </a:pPr>
                      <a:r>
                        <a:rPr lang="da-DK" sz="2000" b="0" dirty="0">
                          <a:latin typeface="+mn-lt"/>
                          <a:ea typeface="+mn-ea"/>
                          <a:cs typeface="+mn-cs"/>
                        </a:rPr>
                        <a:t>Det blafrende flag fremkom ved at banke pælen ned i månens overflade støttet af en tværstiver </a:t>
                      </a:r>
                    </a:p>
                    <a:p>
                      <a:pPr marL="342900" indent="-342900">
                        <a:lnSpc>
                          <a:spcPct val="100000"/>
                        </a:lnSpc>
                        <a:spcBef>
                          <a:spcPts val="1200"/>
                        </a:spcBef>
                        <a:buFont typeface="+mj-lt"/>
                        <a:buAutoNum type="arabicPeriod"/>
                      </a:pPr>
                      <a:r>
                        <a:rPr lang="da-DK" sz="2000" b="0" dirty="0">
                          <a:latin typeface="+mn-lt"/>
                          <a:ea typeface="+mn-ea"/>
                          <a:cs typeface="+mn-cs"/>
                        </a:rPr>
                        <a:t>Pga. eksponeringstiden kan natfotografering ikke opfange svage </a:t>
                      </a:r>
                      <a:r>
                        <a:rPr lang="da-DK" sz="2000" b="0">
                          <a:latin typeface="+mn-lt"/>
                          <a:ea typeface="+mn-ea"/>
                          <a:cs typeface="+mn-cs"/>
                        </a:rPr>
                        <a:t>lyskilder </a:t>
                      </a:r>
                      <a:r>
                        <a:rPr lang="da-DK" sz="2000" b="0">
                          <a:latin typeface="Times New Roman"/>
                          <a:ea typeface="+mn-ea"/>
                          <a:cs typeface="+mn-cs"/>
                          <a:sym typeface="Wingdings" panose="05000000000000000000" pitchFamily="2" charset="2"/>
                        </a:rPr>
                        <a:t>→</a:t>
                      </a:r>
                      <a:r>
                        <a:rPr lang="da-DK" sz="2000" b="0">
                          <a:latin typeface="+mn-lt"/>
                          <a:ea typeface="+mn-ea"/>
                          <a:cs typeface="+mn-cs"/>
                        </a:rPr>
                        <a:t> </a:t>
                      </a:r>
                      <a:r>
                        <a:rPr lang="da-DK" sz="2000" b="0" dirty="0">
                          <a:latin typeface="+mn-lt"/>
                          <a:ea typeface="+mn-ea"/>
                          <a:cs typeface="+mn-cs"/>
                        </a:rPr>
                        <a:t>ingen stjerner</a:t>
                      </a:r>
                    </a:p>
                    <a:p>
                      <a:pPr marL="342900" indent="-342900">
                        <a:lnSpc>
                          <a:spcPct val="100000"/>
                        </a:lnSpc>
                        <a:spcBef>
                          <a:spcPts val="1200"/>
                        </a:spcBef>
                        <a:buFont typeface="+mj-lt"/>
                        <a:buAutoNum type="arabicPeriod"/>
                      </a:pPr>
                      <a:r>
                        <a:rPr lang="da-DK" sz="2000" b="0" dirty="0">
                          <a:latin typeface="+mn-lt"/>
                          <a:ea typeface="+mn-ea"/>
                          <a:cs typeface="+mn-cs"/>
                        </a:rPr>
                        <a:t>De uensartede skygger fremkom pga. månens ujævne overflade </a:t>
                      </a:r>
                    </a:p>
                    <a:p>
                      <a:pPr marL="342900" indent="-342900">
                        <a:lnSpc>
                          <a:spcPct val="100000"/>
                        </a:lnSpc>
                        <a:spcBef>
                          <a:spcPts val="1200"/>
                        </a:spcBef>
                        <a:buFont typeface="+mj-lt"/>
                        <a:buAutoNum type="arabicPeriod"/>
                      </a:pPr>
                      <a:r>
                        <a:rPr lang="da-DK" sz="2000" b="0" dirty="0">
                          <a:latin typeface="+mn-lt"/>
                          <a:ea typeface="+mn-ea"/>
                          <a:cs typeface="+mn-cs"/>
                        </a:rPr>
                        <a:t>Interviewet var blevet efterbehandlet, og, man havde bortredigeret de oprindelige forsinkelser i Nixons og Armstrongs dialog.</a:t>
                      </a:r>
                      <a:endParaRPr lang="en-US" sz="20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133</a:t>
            </a:fld>
            <a:endParaRPr lang="en-US" altLang="de-DE"/>
          </a:p>
        </p:txBody>
      </p:sp>
    </p:spTree>
    <p:extLst>
      <p:ext uri="{BB962C8B-B14F-4D97-AF65-F5344CB8AC3E}">
        <p14:creationId xmlns:p14="http://schemas.microsoft.com/office/powerpoint/2010/main" val="266515260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mn-lt"/>
                <a:ea typeface="+mn-ea"/>
                <a:cs typeface="+mn-cs"/>
              </a:rPr>
              <a:t>Nej! </a:t>
            </a:r>
            <a:endParaRPr lang="de-DE" altLang="de-DE" sz="4000" dirty="0">
              <a:latin typeface="+mn-lt"/>
              <a:ea typeface="+mn-ea"/>
              <a:cs typeface="+mn-cs"/>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da-DK" sz="2200">
                <a:solidFill>
                  <a:srgbClr val="000000"/>
                </a:solidFill>
                <a:latin typeface="+mn-lt"/>
                <a:ea typeface="+mn-ea"/>
                <a:cs typeface="+mn-cs"/>
              </a:rPr>
              <a:t>Var månelandingen et fupnummer udført af USA’s regering? </a:t>
            </a:r>
            <a:endParaRPr lang="de-DE" sz="2200" dirty="0">
              <a:solidFill>
                <a:srgbClr val="000000"/>
              </a:solidFill>
              <a:latin typeface="+mn-lt"/>
              <a:ea typeface="+mn-ea"/>
              <a:cs typeface="+mn-cs"/>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n-lt"/>
                <a:ea typeface="+mn-ea"/>
                <a:cs typeface="+mn-cs"/>
              </a:rPr>
              <a:t>Kilde: Den tyske TV-station ZDF: „Vorsicht Verschwörung“ [giv agt: sammensværgelse) </a:t>
            </a:r>
            <a:endParaRPr lang="de-DE" altLang="de-DE" sz="1200" dirty="0">
              <a:latin typeface="+mn-lt"/>
              <a:ea typeface="+mn-ea"/>
              <a:cs typeface="+mn-cs"/>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a-DK" altLang="de-DE" sz="2400">
                <a:latin typeface="+mn-lt"/>
                <a:ea typeface="+mn-ea"/>
                <a:cs typeface="+mn-cs"/>
              </a:rPr>
              <a:t>Direktør Roland Emmerich (Independence Day): “Månelandingen […] var bare for god. Det ville have været umuligt at konstruere noget sådant i 1960’erne. Selv med vore dages udstyr ville det frembyde problemer.” </a:t>
            </a:r>
            <a:endParaRPr lang="de-DE" altLang="de-DE" sz="2400" i="1" dirty="0">
              <a:latin typeface="+mn-lt"/>
              <a:ea typeface="+mn-ea"/>
              <a:cs typeface="+mn-cs"/>
            </a:endParaRP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134</a:t>
            </a:fld>
            <a:endParaRPr lang="en-US" altLang="de-DE"/>
          </a:p>
        </p:txBody>
      </p:sp>
    </p:spTree>
    <p:extLst>
      <p:ext uri="{BB962C8B-B14F-4D97-AF65-F5344CB8AC3E}">
        <p14:creationId xmlns:p14="http://schemas.microsoft.com/office/powerpoint/2010/main" val="366478158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135</a:t>
            </a:fld>
            <a:endParaRPr lang="en-US" altLang="de-DE"/>
          </a:p>
        </p:txBody>
      </p:sp>
    </p:spTree>
    <p:extLst>
      <p:ext uri="{BB962C8B-B14F-4D97-AF65-F5344CB8AC3E}">
        <p14:creationId xmlns:p14="http://schemas.microsoft.com/office/powerpoint/2010/main" val="327561479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00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mere </a:t>
            </a:r>
            <a:r>
              <a:rPr lang="en-US" altLang="de-DE" sz="2000" dirty="0" err="1">
                <a:solidFill>
                  <a:srgbClr val="333333"/>
                </a:solidFill>
                <a:sym typeface="Times New Roman" panose="02020603050405020304" pitchFamily="18" charset="0"/>
              </a:rPr>
              <a:t>spændende</a:t>
            </a:r>
            <a:r>
              <a:rPr lang="en-US" altLang="de-DE" sz="2000" dirty="0">
                <a:solidFill>
                  <a:srgbClr val="333333"/>
                </a:solidFill>
                <a:sym typeface="Times New Roman" panose="02020603050405020304" pitchFamily="18" charset="0"/>
              </a:rPr>
              <a:t> end </a:t>
            </a:r>
            <a:r>
              <a:rPr lang="en-US" altLang="de-DE" sz="2000" dirty="0" err="1">
                <a:solidFill>
                  <a:srgbClr val="333333"/>
                </a:solidFill>
                <a:sym typeface="Times New Roman" panose="02020603050405020304" pitchFamily="18" charset="0"/>
              </a:rPr>
              <a:t>virkeligheden</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påstande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vanskelige</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efterprøve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bevise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Washington </a:t>
            </a:r>
            <a:r>
              <a:rPr lang="en-US" altLang="de-DE" sz="2000" dirty="0" err="1">
                <a:solidFill>
                  <a:srgbClr val="333333"/>
                </a:solidFill>
                <a:sym typeface="Times New Roman" panose="02020603050405020304" pitchFamily="18" charset="0"/>
              </a:rPr>
              <a:t>skulle</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lignet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Weishaupt</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udelader</a:t>
            </a:r>
            <a:r>
              <a:rPr lang="en-US" altLang="de-DE" sz="2000" dirty="0">
                <a:solidFill>
                  <a:srgbClr val="333333"/>
                </a:solidFill>
                <a:sym typeface="Times New Roman" panose="02020603050405020304" pitchFamily="18" charset="0"/>
              </a:rPr>
              <a:t> alternative </a:t>
            </a:r>
            <a:r>
              <a:rPr lang="en-US" altLang="de-DE" sz="2000" dirty="0" err="1">
                <a:solidFill>
                  <a:srgbClr val="333333"/>
                </a:solidFill>
                <a:sym typeface="Times New Roman" panose="02020603050405020304" pitchFamily="18" charset="0"/>
              </a:rPr>
              <a:t>forklaringer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den </a:t>
            </a:r>
            <a:r>
              <a:rPr lang="en-US" altLang="de-DE" sz="2000" dirty="0" err="1">
                <a:solidFill>
                  <a:srgbClr val="333333"/>
                </a:solidFill>
                <a:sym typeface="Times New Roman" panose="02020603050405020304" pitchFamily="18" charset="0"/>
              </a:rPr>
              <a:t>gentagne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brug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13 </a:t>
            </a:r>
            <a:r>
              <a:rPr lang="en-US" altLang="de-DE" sz="2000" dirty="0" err="1">
                <a:solidFill>
                  <a:srgbClr val="333333"/>
                </a:solidFill>
                <a:sym typeface="Times New Roman" panose="02020603050405020304" pitchFamily="18" charset="0"/>
              </a:rPr>
              <a:t>symboler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relateret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de 13 </a:t>
            </a:r>
            <a:r>
              <a:rPr lang="en-US" altLang="de-DE" sz="2000" dirty="0" err="1">
                <a:solidFill>
                  <a:srgbClr val="333333"/>
                </a:solidFill>
                <a:sym typeface="Times New Roman" panose="02020603050405020304" pitchFamily="18" charset="0"/>
              </a:rPr>
              <a:t>oprindelige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stater</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err="1">
                <a:solidFill>
                  <a:srgbClr val="333333"/>
                </a:solidFill>
                <a:sym typeface="Times New Roman" panose="02020603050405020304" pitchFamily="18" charset="0"/>
              </a:rPr>
              <a:t>Vandrehistorier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sommetider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løsrevet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sammenhæng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de </a:t>
            </a:r>
            <a:r>
              <a:rPr lang="en-US" altLang="de-DE" sz="2000" dirty="0" err="1">
                <a:solidFill>
                  <a:srgbClr val="333333"/>
                </a:solidFill>
                <a:sym typeface="Times New Roman" panose="02020603050405020304" pitchFamily="18" charset="0"/>
              </a:rPr>
              <a:t>nævnte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detaljer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samtidig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voldsomt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overdrevet</a:t>
            </a:r>
            <a:r>
              <a:rPr lang="en-US" altLang="de-DE" sz="2000" dirty="0">
                <a:solidFill>
                  <a:srgbClr val="333333"/>
                </a:solidFill>
                <a:sym typeface="Times New Roman" panose="02020603050405020304" pitchFamily="18" charset="0"/>
              </a:rPr>
              <a:t> (Washington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hvilket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imidlertid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betyder</a:t>
            </a:r>
            <a:r>
              <a:rPr lang="en-US" altLang="de-DE" sz="2000" dirty="0">
                <a:solidFill>
                  <a:srgbClr val="333333"/>
                </a:solidFill>
                <a:sym typeface="Times New Roman" panose="02020603050405020304" pitchFamily="18" charset="0"/>
              </a:rPr>
              <a:t>, at USA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infiltreret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mistanke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fordi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aktiviteter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foregår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hemmelighed</a:t>
            </a:r>
            <a:r>
              <a:rPr lang="en-US" altLang="de-DE" sz="2000" dirty="0">
                <a:solidFill>
                  <a:srgbClr val="333333"/>
                </a:solidFill>
                <a:sym typeface="Times New Roman" panose="02020603050405020304" pitchFamily="18" charset="0"/>
              </a:rPr>
              <a:t>. Men: I </a:t>
            </a:r>
            <a:r>
              <a:rPr lang="en-US" altLang="de-DE" sz="2000" dirty="0" err="1">
                <a:solidFill>
                  <a:srgbClr val="333333"/>
                </a:solidFill>
                <a:sym typeface="Times New Roman" panose="02020603050405020304" pitchFamily="18" charset="0"/>
              </a:rPr>
              <a:t>modsætning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gængs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opfattelse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tror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satan</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et ‘</a:t>
            </a:r>
            <a:r>
              <a:rPr lang="en-US" altLang="de-DE" sz="2000" dirty="0" err="1">
                <a:solidFill>
                  <a:srgbClr val="333333"/>
                </a:solidFill>
                <a:sym typeface="Times New Roman" panose="02020603050405020304" pitchFamily="18" charset="0"/>
              </a:rPr>
              <a:t>højere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væsen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Gud</a:t>
            </a:r>
            <a:r>
              <a:rPr lang="en-US" altLang="de-DE" sz="2000" dirty="0">
                <a:solidFill>
                  <a:srgbClr val="333333"/>
                </a:solidFill>
                <a:sym typeface="Times New Roman" panose="02020603050405020304" pitchFamily="18" charset="0"/>
              </a:rPr>
              <a:t>, Allah mv.). De </a:t>
            </a:r>
            <a:r>
              <a:rPr lang="en-US" altLang="de-DE" sz="2000" dirty="0" err="1">
                <a:solidFill>
                  <a:srgbClr val="333333"/>
                </a:solidFill>
                <a:sym typeface="Times New Roman" panose="02020603050405020304" pitchFamily="18" charset="0"/>
              </a:rPr>
              <a:t>følger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liberal </a:t>
            </a:r>
            <a:r>
              <a:rPr lang="en-US" altLang="de-DE" sz="2000" dirty="0" err="1">
                <a:solidFill>
                  <a:srgbClr val="333333"/>
                </a:solidFill>
                <a:sym typeface="Times New Roman" panose="02020603050405020304" pitchFamily="18" charset="0"/>
              </a:rPr>
              <a:t>tankegang</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rebelske</a:t>
            </a:r>
            <a:r>
              <a:rPr lang="en-US" altLang="de-DE" sz="2000" dirty="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1F87848F-D810-4A4B-B693-3F9B1AF01D26}" type="slidenum">
              <a:rPr lang="en-US" altLang="de-DE" smtClean="0"/>
              <a:pPr/>
              <a:t>136</a:t>
            </a:fld>
            <a:endParaRPr lang="en-US" altLang="de-DE"/>
          </a:p>
        </p:txBody>
      </p:sp>
    </p:spTree>
    <p:extLst>
      <p:ext uri="{BB962C8B-B14F-4D97-AF65-F5344CB8AC3E}">
        <p14:creationId xmlns:p14="http://schemas.microsoft.com/office/powerpoint/2010/main" val="189783350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Pages>0</Pages>
  <Words>6434</Words>
  <Characters>0</Characters>
  <Application>Microsoft Office PowerPoint</Application>
  <PresentationFormat>Custom</PresentationFormat>
  <Lines>0</Lines>
  <Paragraphs>1147</Paragraphs>
  <Slides>136</Slides>
  <Notes>136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136</vt:i4>
      </vt:variant>
    </vt:vector>
  </HeadingPairs>
  <TitlesOfParts>
    <vt:vector size="145" baseType="lpstr">
      <vt:lpstr>Arial</vt:lpstr>
      <vt:lpstr>Calibri</vt:lpstr>
      <vt:lpstr>Calibri Light</vt:lpstr>
      <vt:lpstr>Symbol</vt:lpstr>
      <vt:lpstr>Times New Roman</vt:lpstr>
      <vt:lpstr>Verdana</vt:lpstr>
      <vt:lpstr>WingDings</vt:lpstr>
      <vt:lpstr>UKE_PPT-Vorlage_16zu9</vt:lpstr>
      <vt:lpstr>1_UKE_PPT-Vorlage_16zu9</vt:lpstr>
      <vt:lpstr>MCT 2 B – At drage forhastede konklusioner I</vt:lpstr>
      <vt:lpstr>At drage forhastede konklusioner</vt:lpstr>
      <vt:lpstr>At drage forhastede konklusioner</vt:lpstr>
      <vt:lpstr>At drage forhastede konklusioner</vt:lpstr>
      <vt:lpstr>At drage forhastede konklusioner</vt:lpstr>
      <vt:lpstr>At drage forhastede konklusioner</vt:lpstr>
      <vt:lpstr>Konklusioner uden 100% vished</vt:lpstr>
      <vt:lpstr>Konklusioner uden 100% vished</vt:lpstr>
      <vt:lpstr>Konklusioner uden 100% vished</vt:lpstr>
      <vt:lpstr>At drage forhastede konklusioner “i virkeligheden”</vt:lpstr>
      <vt:lpstr>At drage forhastede konklusioner “i virkeligheden”</vt:lpstr>
      <vt:lpstr>At drage forhastede konklusioner “i virkeligheden”</vt:lpstr>
      <vt:lpstr>Er der i den amerikanske 1$-seddel noget, der antyder at USA skulle være infiltreret af hemmelige selskaber? - Vandrerhistorier -</vt:lpstr>
      <vt:lpstr>Overilet argumentation i virkeligheden Er der i den amerikanske 1$-seddel noget, der antyder, at USA skulle være infiltreret af hemmelige selskaber?</vt:lpstr>
      <vt:lpstr>Overilet argumentation i virkeligheden Er der i den amerikanske 1$-seddel noget, der antyder, at USA skulle være infiltreret af hemmelige selskaber?</vt:lpstr>
      <vt:lpstr>Forhastet argumentation - Vandrehistorier -</vt:lpstr>
      <vt:lpstr>Hvordan opstod denne vandrehistorie og andre konspirationsteorier?</vt:lpstr>
      <vt:lpstr>Hvordan opstod denne vandrehistorie og andre konspirationsteorier?</vt:lpstr>
      <vt:lpstr>Hvordan opstod denne vandrehistorie og andre konspirationsteorier?</vt:lpstr>
      <vt:lpstr>Hvorfor gør vi det?</vt:lpstr>
      <vt:lpstr>Hvorfor gør vi det?</vt:lpstr>
      <vt:lpstr>Hvordan forhastede konklusioner kan resultere i fejltolkninger under en psykose - eksempler</vt:lpstr>
      <vt:lpstr>Opgave (1)</vt:lpstr>
      <vt:lpstr>Opgave (1)</vt:lpstr>
      <vt:lpstr>Opgave (1)</vt:lpstr>
      <vt:lpstr>Billede 1</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2</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3</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4</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Valgfrit: Videoklip</vt:lpstr>
      <vt:lpstr>Billede 5</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6</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7</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8</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Opgave 2:</vt:lpstr>
      <vt:lpstr>Hvad ser du?</vt:lpstr>
      <vt:lpstr>What do you see now?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Overfør til hverdagen</vt:lpstr>
      <vt:lpstr>Overfør til hverdagen</vt:lpstr>
      <vt:lpstr>Overfør til hverdagen</vt:lpstr>
      <vt:lpstr>Overfør til hverdagen</vt:lpstr>
      <vt:lpstr>Overfør til hverdagen</vt:lpstr>
      <vt:lpstr>Hvad har det med psykoser at gøre? </vt:lpstr>
      <vt:lpstr>Hvad har det med psykoser at gøre? </vt:lpstr>
      <vt:lpstr>Hvad har det med psykoser at gøre? </vt:lpstr>
      <vt:lpstr>Tak for din opmærksomhed!</vt:lpstr>
      <vt:lpstr>PowerPoint Presentation</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Hvordan opstod denne vandrehistorie og andre konspirationsteorier?</vt:lpstr>
      <vt:lpstr>Hvordan opstod denne vandrehistorie og andre konspirationsteorier?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38</cp:revision>
  <dcterms:modified xsi:type="dcterms:W3CDTF">2025-02-22T01:58:50Z</dcterms:modified>
</cp:coreProperties>
</file>