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16" r:id="rId1"/>
    <p:sldMasterId id="2147484429" r:id="rId2"/>
  </p:sldMasterIdLst>
  <p:notesMasterIdLst>
    <p:notesMasterId r:id="rId76"/>
  </p:notesMasterIdLst>
  <p:handoutMasterIdLst>
    <p:handoutMasterId r:id="rId77"/>
  </p:handoutMasterIdLst>
  <p:sldIdLst>
    <p:sldId id="605" r:id="rId3"/>
    <p:sldId id="569" r:id="rId4"/>
    <p:sldId id="593" r:id="rId5"/>
    <p:sldId id="592" r:id="rId6"/>
    <p:sldId id="591" r:id="rId7"/>
    <p:sldId id="514" r:id="rId8"/>
    <p:sldId id="583" r:id="rId9"/>
    <p:sldId id="572" r:id="rId10"/>
    <p:sldId id="596" r:id="rId11"/>
    <p:sldId id="595" r:id="rId12"/>
    <p:sldId id="594" r:id="rId13"/>
    <p:sldId id="301" r:id="rId14"/>
    <p:sldId id="507" r:id="rId15"/>
    <p:sldId id="510" r:id="rId16"/>
    <p:sldId id="511" r:id="rId17"/>
    <p:sldId id="576" r:id="rId18"/>
    <p:sldId id="599" r:id="rId19"/>
    <p:sldId id="598" r:id="rId20"/>
    <p:sldId id="597" r:id="rId21"/>
    <p:sldId id="521" r:id="rId22"/>
    <p:sldId id="522" r:id="rId23"/>
    <p:sldId id="523" r:id="rId24"/>
    <p:sldId id="524" r:id="rId25"/>
    <p:sldId id="525" r:id="rId26"/>
    <p:sldId id="526" r:id="rId27"/>
    <p:sldId id="527" r:id="rId28"/>
    <p:sldId id="528" r:id="rId29"/>
    <p:sldId id="529" r:id="rId30"/>
    <p:sldId id="530" r:id="rId31"/>
    <p:sldId id="531" r:id="rId32"/>
    <p:sldId id="532" r:id="rId33"/>
    <p:sldId id="533" r:id="rId34"/>
    <p:sldId id="534" r:id="rId35"/>
    <p:sldId id="535" r:id="rId36"/>
    <p:sldId id="536" r:id="rId37"/>
    <p:sldId id="537" r:id="rId38"/>
    <p:sldId id="538" r:id="rId39"/>
    <p:sldId id="539" r:id="rId40"/>
    <p:sldId id="540" r:id="rId41"/>
    <p:sldId id="584" r:id="rId42"/>
    <p:sldId id="600" r:id="rId43"/>
    <p:sldId id="542" r:id="rId44"/>
    <p:sldId id="543" r:id="rId45"/>
    <p:sldId id="544" r:id="rId46"/>
    <p:sldId id="545" r:id="rId47"/>
    <p:sldId id="546" r:id="rId48"/>
    <p:sldId id="547" r:id="rId49"/>
    <p:sldId id="548" r:id="rId50"/>
    <p:sldId id="549" r:id="rId51"/>
    <p:sldId id="550" r:id="rId52"/>
    <p:sldId id="551" r:id="rId53"/>
    <p:sldId id="552" r:id="rId54"/>
    <p:sldId id="553" r:id="rId55"/>
    <p:sldId id="554" r:id="rId56"/>
    <p:sldId id="555" r:id="rId57"/>
    <p:sldId id="556" r:id="rId58"/>
    <p:sldId id="557" r:id="rId59"/>
    <p:sldId id="558" r:id="rId60"/>
    <p:sldId id="559" r:id="rId61"/>
    <p:sldId id="560" r:id="rId62"/>
    <p:sldId id="561" r:id="rId63"/>
    <p:sldId id="562" r:id="rId64"/>
    <p:sldId id="563" r:id="rId65"/>
    <p:sldId id="564" r:id="rId66"/>
    <p:sldId id="565" r:id="rId67"/>
    <p:sldId id="579" r:id="rId68"/>
    <p:sldId id="602" r:id="rId69"/>
    <p:sldId id="601" r:id="rId70"/>
    <p:sldId id="586" r:id="rId71"/>
    <p:sldId id="604" r:id="rId72"/>
    <p:sldId id="603" r:id="rId73"/>
    <p:sldId id="590" r:id="rId74"/>
    <p:sldId id="512" r:id="rId75"/>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23" autoAdjust="0"/>
    <p:restoredTop sz="99881" autoAdjust="0"/>
  </p:normalViewPr>
  <p:slideViewPr>
    <p:cSldViewPr>
      <p:cViewPr varScale="1">
        <p:scale>
          <a:sx n="67" d="100"/>
          <a:sy n="67" d="100"/>
        </p:scale>
        <p:origin x="876" y="44"/>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4E97B64A-5F32-4514-985C-D573DFF996AD}" type="slidenum">
              <a:rPr lang="en-GB" altLang="de-DE"/>
              <a:pPr/>
              <a:t>‹Nr.›</a:t>
            </a:fld>
            <a:endParaRPr lang="en-GB" altLang="de-DE"/>
          </a:p>
        </p:txBody>
      </p:sp>
    </p:spTree>
    <p:extLst>
      <p:ext uri="{BB962C8B-B14F-4D97-AF65-F5344CB8AC3E}">
        <p14:creationId xmlns:p14="http://schemas.microsoft.com/office/powerpoint/2010/main" val="11585657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US"/>
          </a:p>
        </p:txBody>
      </p:sp>
      <p:sp>
        <p:nvSpPr>
          <p:cNvPr id="911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AA29AF8E-A3E8-4BCA-8C40-7313C9332870}" type="slidenum">
              <a:rPr lang="en-US" altLang="de-DE"/>
              <a:pPr/>
              <a:t>‹Nr.›</a:t>
            </a:fld>
            <a:endParaRPr lang="en-US" altLang="de-DE"/>
          </a:p>
        </p:txBody>
      </p:sp>
    </p:spTree>
    <p:extLst>
      <p:ext uri="{BB962C8B-B14F-4D97-AF65-F5344CB8AC3E}">
        <p14:creationId xmlns:p14="http://schemas.microsoft.com/office/powerpoint/2010/main" val="31588105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1CD2C6-A277-4654-B802-A9FD115BA4F1}" type="slidenum">
              <a:rPr lang="en-US" altLang="de-DE" sz="1300"/>
              <a:pPr eaLnBrk="1" hangingPunct="1">
                <a:spcBef>
                  <a:spcPct val="0"/>
                </a:spcBef>
              </a:pPr>
              <a:t>2</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45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1CD2C6-A277-4654-B802-A9FD115BA4F1}" type="slidenum">
              <a:rPr lang="en-US" altLang="de-DE" sz="1300"/>
              <a:pPr eaLnBrk="1" hangingPunct="1">
                <a:spcBef>
                  <a:spcPct val="0"/>
                </a:spcBef>
              </a:pPr>
              <a:t>3</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45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1CD2C6-A277-4654-B802-A9FD115BA4F1}" type="slidenum">
              <a:rPr lang="en-US" altLang="de-DE" sz="1300"/>
              <a:pPr eaLnBrk="1" hangingPunct="1">
                <a:spcBef>
                  <a:spcPct val="0"/>
                </a:spcBef>
              </a:pPr>
              <a:t>4</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45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1CD2C6-A277-4654-B802-A9FD115BA4F1}" type="slidenum">
              <a:rPr lang="en-US" altLang="de-DE" sz="1300"/>
              <a:pPr eaLnBrk="1" hangingPunct="1">
                <a:spcBef>
                  <a:spcPct val="0"/>
                </a:spcBef>
              </a:pPr>
              <a:t>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45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A29AF8E-A3E8-4BCA-8C40-7313C9332870}" type="slidenum">
              <a:rPr lang="en-US" altLang="de-DE" smtClean="0"/>
              <a:pPr/>
              <a:t>6</a:t>
            </a:fld>
            <a:endParaRPr lang="en-US" altLang="de-DE"/>
          </a:p>
        </p:txBody>
      </p:sp>
    </p:spTree>
    <p:extLst>
      <p:ext uri="{BB962C8B-B14F-4D97-AF65-F5344CB8AC3E}">
        <p14:creationId xmlns:p14="http://schemas.microsoft.com/office/powerpoint/2010/main" val="2765553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A29AF8E-A3E8-4BCA-8C40-7313C9332870}" type="slidenum">
              <a:rPr lang="en-US" altLang="de-DE" smtClean="0"/>
              <a:pPr/>
              <a:t>7</a:t>
            </a:fld>
            <a:endParaRPr lang="en-US" altLang="de-DE"/>
          </a:p>
        </p:txBody>
      </p:sp>
    </p:spTree>
    <p:extLst>
      <p:ext uri="{BB962C8B-B14F-4D97-AF65-F5344CB8AC3E}">
        <p14:creationId xmlns:p14="http://schemas.microsoft.com/office/powerpoint/2010/main" val="1095468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7294C0-AC76-4EE6-A8DA-EC867920E9A9}" type="slidenum">
              <a:rPr lang="en-US" altLang="de-DE" sz="1300"/>
              <a:pPr eaLnBrk="1" hangingPunct="1">
                <a:spcBef>
                  <a:spcPct val="0"/>
                </a:spcBef>
              </a:pPr>
              <a:t>8</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4493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7294C0-AC76-4EE6-A8DA-EC867920E9A9}" type="slidenum">
              <a:rPr lang="en-US" altLang="de-DE" sz="1300"/>
              <a:pPr eaLnBrk="1" hangingPunct="1">
                <a:spcBef>
                  <a:spcPct val="0"/>
                </a:spcBef>
              </a:pPr>
              <a:t>9</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4493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7294C0-AC76-4EE6-A8DA-EC867920E9A9}" type="slidenum">
              <a:rPr lang="en-US" altLang="de-DE" sz="1300"/>
              <a:pPr eaLnBrk="1" hangingPunct="1">
                <a:spcBef>
                  <a:spcPct val="0"/>
                </a:spcBef>
              </a:pPr>
              <a:t>10</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4493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7294C0-AC76-4EE6-A8DA-EC867920E9A9}" type="slidenum">
              <a:rPr lang="en-US" altLang="de-DE" sz="1300"/>
              <a:pPr eaLnBrk="1" hangingPunct="1">
                <a:spcBef>
                  <a:spcPct val="0"/>
                </a:spcBef>
              </a:pPr>
              <a:t>11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4493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810D64-C804-42F1-8527-A4B8D28B557C}" type="slidenum">
              <a:rPr lang="en-US" altLang="de-DE" sz="1300"/>
              <a:pPr eaLnBrk="1" hangingPunct="1">
                <a:spcBef>
                  <a:spcPct val="0"/>
                </a:spcBef>
              </a:pPr>
              <a:t>12</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2522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FB125F-E64C-469A-9AA0-CBDB42C1BF18}" type="slidenum">
              <a:rPr lang="en-US" altLang="de-DE" sz="1300"/>
              <a:pPr eaLnBrk="1" hangingPunct="1">
                <a:spcBef>
                  <a:spcPct val="0"/>
                </a:spcBef>
              </a:pPr>
              <a:t>13</a:t>
            </a:fld>
            <a:endParaRPr lang="en-US"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5037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CB23B2-8C37-4C6F-85EE-8D22A0ADCE48}" type="slidenum">
              <a:rPr lang="en-US" altLang="de-DE" sz="1300"/>
              <a:pPr eaLnBrk="1" hangingPunct="1">
                <a:spcBef>
                  <a:spcPct val="0"/>
                </a:spcBef>
              </a:pPr>
              <a:t>14</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297139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CDA61B-3C34-40E9-90F7-7C520A87F21F}" type="slidenum">
              <a:rPr lang="en-US" altLang="de-DE" sz="1300"/>
              <a:pPr eaLnBrk="1" hangingPunct="1">
                <a:spcBef>
                  <a:spcPct val="0"/>
                </a:spcBef>
              </a:pPr>
              <a:t>15</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80630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FD8B42-F49C-420C-9D42-9B1155FEF59F}" type="slidenum">
              <a:rPr lang="en-US" altLang="de-DE" sz="1300"/>
              <a:pPr eaLnBrk="1" hangingPunct="1">
                <a:spcBef>
                  <a:spcPct val="0"/>
                </a:spcBef>
              </a:pPr>
              <a:t>16</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8100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FD8B42-F49C-420C-9D42-9B1155FEF59F}" type="slidenum">
              <a:rPr lang="en-US" altLang="de-DE" sz="1300"/>
              <a:pPr eaLnBrk="1" hangingPunct="1">
                <a:spcBef>
                  <a:spcPct val="0"/>
                </a:spcBef>
              </a:pPr>
              <a:t>17</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8100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FD8B42-F49C-420C-9D42-9B1155FEF59F}" type="slidenum">
              <a:rPr lang="en-US" altLang="de-DE" sz="1300"/>
              <a:pPr eaLnBrk="1" hangingPunct="1">
                <a:spcBef>
                  <a:spcPct val="0"/>
                </a:spcBef>
              </a:pPr>
              <a:t>18</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8100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FD8B42-F49C-420C-9D42-9B1155FEF59F}" type="slidenum">
              <a:rPr lang="en-US" altLang="de-DE" sz="1300"/>
              <a:pPr eaLnBrk="1" hangingPunct="1">
                <a:spcBef>
                  <a:spcPct val="0"/>
                </a:spcBef>
              </a:pPr>
              <a:t>19</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8100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2005DE-741B-4E86-88EE-C102B5C4B34E}"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479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635286-99EC-4F78-90A5-315D450BDB47}"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312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1C39BB-3C0D-4B8A-A47C-C582CC2DFDDF}"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3793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487708-7741-4D00-8299-4BA9F7FA8772}"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4656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EA17BB-3D27-419A-A969-7754808AE0A5}" type="slidenum">
              <a:rPr lang="en-US" altLang="de-DE" sz="1300">
                <a:solidFill>
                  <a:srgbClr val="000000"/>
                </a:solidFill>
              </a:rPr>
              <a:pPr eaLnBrk="1" hangingPunct="1">
                <a:spcBef>
                  <a:spcPct val="0"/>
                </a:spcBef>
              </a:pPr>
              <a:t>24</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851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A29AF8E-A3E8-4BCA-8C40-7313C9332870}" type="slidenum">
              <a:rPr lang="en-US" altLang="de-DE" smtClean="0"/>
              <a:pPr/>
              <a:t>25</a:t>
            </a:fld>
            <a:endParaRPr lang="en-US" altLang="de-DE"/>
          </a:p>
        </p:txBody>
      </p:sp>
    </p:spTree>
    <p:extLst>
      <p:ext uri="{BB962C8B-B14F-4D97-AF65-F5344CB8AC3E}">
        <p14:creationId xmlns:p14="http://schemas.microsoft.com/office/powerpoint/2010/main" val="16569861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A29AF8E-A3E8-4BCA-8C40-7313C9332870}" type="slidenum">
              <a:rPr lang="en-US" altLang="de-DE" smtClean="0"/>
              <a:pPr/>
              <a:t>26</a:t>
            </a:fld>
            <a:endParaRPr lang="en-US" altLang="de-DE"/>
          </a:p>
        </p:txBody>
      </p:sp>
    </p:spTree>
    <p:extLst>
      <p:ext uri="{BB962C8B-B14F-4D97-AF65-F5344CB8AC3E}">
        <p14:creationId xmlns:p14="http://schemas.microsoft.com/office/powerpoint/2010/main" val="5310693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A29AF8E-A3E8-4BCA-8C40-7313C9332870}" type="slidenum">
              <a:rPr lang="en-US" altLang="de-DE" smtClean="0"/>
              <a:pPr/>
              <a:t>27</a:t>
            </a:fld>
            <a:endParaRPr lang="en-US" altLang="de-DE"/>
          </a:p>
        </p:txBody>
      </p:sp>
    </p:spTree>
    <p:extLst>
      <p:ext uri="{BB962C8B-B14F-4D97-AF65-F5344CB8AC3E}">
        <p14:creationId xmlns:p14="http://schemas.microsoft.com/office/powerpoint/2010/main" val="3159027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A29AF8E-A3E8-4BCA-8C40-7313C9332870}" type="slidenum">
              <a:rPr lang="en-US" altLang="de-DE" smtClean="0"/>
              <a:pPr/>
              <a:t>28</a:t>
            </a:fld>
            <a:endParaRPr lang="en-US" altLang="de-DE"/>
          </a:p>
        </p:txBody>
      </p:sp>
    </p:spTree>
    <p:extLst>
      <p:ext uri="{BB962C8B-B14F-4D97-AF65-F5344CB8AC3E}">
        <p14:creationId xmlns:p14="http://schemas.microsoft.com/office/powerpoint/2010/main" val="35825001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EEE5F6-055B-41CC-B552-8A276B998269}"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46815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EF9828-6CA2-4464-9158-FC7C4BEF67CF}"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89271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D104E7-562A-40AD-9964-1D567176A570}"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33437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35F4B1-350C-4CF3-BCF3-BEDE2092CD4A}"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69264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D62DF7-9B08-494E-A658-CD023D631D13}" type="slidenum">
              <a:rPr lang="en-US" altLang="de-DE" sz="1300">
                <a:solidFill>
                  <a:srgbClr val="000000"/>
                </a:solidFill>
              </a:rPr>
              <a:pPr eaLnBrk="1" hangingPunct="1">
                <a:spcBef>
                  <a:spcPct val="0"/>
                </a:spcBef>
              </a:pPr>
              <a:t>33</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08177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175A63-AA63-4C9A-92FD-610C2BC8DEF1}" type="slidenum">
              <a:rPr lang="en-US" altLang="de-DE" sz="1300">
                <a:solidFill>
                  <a:srgbClr val="000000"/>
                </a:solidFill>
              </a:rPr>
              <a:pPr eaLnBrk="1" hangingPunct="1">
                <a:spcBef>
                  <a:spcPct val="0"/>
                </a:spcBef>
              </a:pPr>
              <a:t>34</a:t>
            </a:fld>
            <a:endParaRPr lang="en-US" altLang="de-DE" sz="1300">
              <a:solidFill>
                <a:srgbClr val="000000"/>
              </a:solidFill>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30545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18EC86-C979-4DF0-802D-1EB735532F13}" type="slidenum">
              <a:rPr lang="en-US" altLang="de-DE" sz="1300">
                <a:solidFill>
                  <a:srgbClr val="000000"/>
                </a:solidFill>
              </a:rPr>
              <a:pPr eaLnBrk="1" hangingPunct="1">
                <a:spcBef>
                  <a:spcPct val="0"/>
                </a:spcBef>
              </a:pPr>
              <a:t>35</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36586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706A79-B16C-4B84-A90F-B87DD0540546}"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20669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9EED0D-75B8-4276-A684-B7A7869F188A}"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2428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4C9174-BB0B-4A4A-B9BC-F89B08A01C02}"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79898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4AD757-945C-4EB1-988B-E79E5CEA2813}"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48612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9CC6C2-13C6-4147-901A-09B9D92BDEAF}" type="slidenum">
              <a:rPr lang="en-US" altLang="de-DE" sz="1300">
                <a:solidFill>
                  <a:srgbClr val="000000"/>
                </a:solidFill>
              </a:rPr>
              <a:pPr eaLnBrk="1" hangingPunct="1">
                <a:spcBef>
                  <a:spcPct val="0"/>
                </a:spcBef>
              </a:pPr>
              <a:t>40</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87793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5C9C56-0C65-4657-9BBC-14BB1B6C8632}"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14592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C1C1B1-DAD2-44D5-9618-4F5CECB74967}"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60546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0DF289-7D5B-44B9-894E-FB465920906D}"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72225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2CA541-6B80-4F19-B2C7-02B03531CF01}"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91156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EE1017-1FCF-4552-B1A7-A3720F30F3BC}"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01464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C0D250-7A05-4FBE-8136-958521825738}"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07549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132DCD-7357-42D2-801E-703D6D3E1B4B}"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49357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E3857B-62C4-450B-9B59-1F1E831C65D8}"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07164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87E7B6-D427-4755-A7BF-A4280B2F4999}"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3871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A92C24-F4B8-493E-9E41-22E849F03F92}"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16001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ACA38A-5EA1-46F6-8BEF-3ABB0EE7C1F0}"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77528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A7BBE1-9C74-44A6-8A36-1FB214DB1803}"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23687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C19731-EB6A-4F87-AC1B-7F957E74BBF5}"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56065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257B83-900E-421F-9F4A-A57DC93801A5}"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93767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213C41-4821-464F-8B43-969BD01CDFCB}"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3208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323E28-6668-49DB-83CD-A78BB9C250F3}"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96655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5EE6F0-E5FA-4832-B512-58E9E71031C5}"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02649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78AE4B-0EE5-4620-8F88-8168F9EF1064}"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81192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FCA10C-3524-4D20-B673-BA6D5A654D2B}"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88866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1B1638-016E-4137-81B6-B1D639EDD6FA}"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14248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647C06-0587-4391-95A2-5FD76B5867D8}"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67527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839D78-4C2C-4E9E-B6AF-2C3E2DF11B83}"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94715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CC8073-165C-4C26-9FA4-420976F49310}"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84317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BD626D-5CF0-4D94-A454-ED0F2772695D}" type="slidenum">
              <a:rPr lang="en-US" altLang="de-DE" sz="1300">
                <a:solidFill>
                  <a:srgbClr val="000000"/>
                </a:solidFill>
              </a:rPr>
              <a:pPr eaLnBrk="1" hangingPunct="1">
                <a:spcBef>
                  <a:spcPct val="0"/>
                </a:spcBef>
              </a:pPr>
              <a:t>65</a:t>
            </a:fld>
            <a:endParaRPr lang="en-US" altLang="de-DE" sz="1300">
              <a:solidFill>
                <a:srgbClr val="000000"/>
              </a:solidFill>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90302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E709BA-5719-41B7-828D-6F371D619FC7}" type="slidenum">
              <a:rPr lang="en-US" altLang="de-DE" sz="1300"/>
              <a:pPr eaLnBrk="1" hangingPunct="1">
                <a:spcBef>
                  <a:spcPct val="0"/>
                </a:spcBef>
              </a:pPr>
              <a:t>66</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20774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E709BA-5719-41B7-828D-6F371D619FC7}" type="slidenum">
              <a:rPr lang="en-US" altLang="de-DE" sz="1300"/>
              <a:pPr eaLnBrk="1" hangingPunct="1">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20774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E709BA-5719-41B7-828D-6F371D619FC7}" type="slidenum">
              <a:rPr lang="en-US" altLang="de-DE" sz="1300"/>
              <a:pPr eaLnBrk="1" hangingPunct="1">
                <a:spcBef>
                  <a:spcPct val="0"/>
                </a:spcBef>
              </a:pPr>
              <a:t>68</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20774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16BF7C-67AC-4F03-ABC8-A9CE429A437E}" type="slidenum">
              <a:rPr lang="en-US" altLang="de-DE" sz="1300"/>
              <a:pPr eaLnBrk="1" hangingPunct="1">
                <a:spcBef>
                  <a:spcPct val="0"/>
                </a:spcBef>
              </a:pPr>
              <a:t>69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7213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16BF7C-67AC-4F03-ABC8-A9CE429A437E}" type="slidenum">
              <a:rPr lang="en-US" altLang="de-DE" sz="1300"/>
              <a:pPr eaLnBrk="1" hangingPunct="1">
                <a:spcBef>
                  <a:spcPct val="0"/>
                </a:spcBef>
              </a:pPr>
              <a:t>70</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7213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16BF7C-67AC-4F03-ABC8-A9CE429A437E}" type="slidenum">
              <a:rPr lang="en-US" altLang="de-DE" sz="1300"/>
              <a:pPr eaLnBrk="1" hangingPunct="1">
                <a:spcBef>
                  <a:spcPct val="0"/>
                </a:spcBef>
              </a:pPr>
              <a:t>71</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47213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3B0A77-5EB4-4879-B8CA-0C8C3C886F08}" type="slidenum">
              <a:rPr lang="en-US" altLang="de-DE" sz="1300"/>
              <a:pPr eaLnBrk="1" hangingPunct="1">
                <a:spcBef>
                  <a:spcPct val="0"/>
                </a:spcBef>
              </a:pPr>
              <a:t>73</a:t>
            </a:fld>
            <a:endParaRPr lang="en-US" altLang="de-DE" sz="1300"/>
          </a:p>
        </p:txBody>
      </p:sp>
      <p:sp>
        <p:nvSpPr>
          <p:cNvPr id="158723" name="Rectangle 2"/>
          <p:cNvSpPr>
            <a:spLocks noGrp="1" noRot="1" noChangeAspect="1" noChangeArrowheads="1" noTextEdit="1"/>
          </p:cNvSpPr>
          <p:nvPr>
            <p:ph type="sldImg"/>
          </p:nvPr>
        </p:nvSpPr>
        <p:spPr>
          <a:xfrm>
            <a:off x="139700" y="768350"/>
            <a:ext cx="6821488" cy="3836988"/>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91266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4" name="Slide Number Placeholder 3"/>
          <p:cNvSpPr>
            <a:spLocks noGrp="1"/>
          </p:cNvSpPr>
          <p:nvPr>
            <p:ph type="sldNum" sz="quarter" idx="12"/>
          </p:nvPr>
        </p:nvSpPr>
        <p:spPr bwMode="gray"/>
        <p:txBody>
          <a:bodyPr/>
          <a:lstStyle>
            <a:lvl1pPr>
              <a:defRPr b="0"/>
            </a:lvl1pPr>
          </a:lstStyle>
          <a:p>
            <a:fld id="{8B44E22B-3DA7-44DA-AA75-E86C3B6EF8B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a-DK"/>
              <a:t>Træningsmodul 3 – At ændre opfattelse</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3601A6FC-1F3A-470B-A943-0764D9894A50}"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7" name="Slide Number Placeholder 6"/>
          <p:cNvSpPr>
            <a:spLocks noGrp="1"/>
          </p:cNvSpPr>
          <p:nvPr>
            <p:ph type="sldNum" sz="quarter" idx="12"/>
          </p:nvPr>
        </p:nvSpPr>
        <p:spPr bwMode="gray"/>
        <p:txBody>
          <a:bodyPr/>
          <a:lstStyle>
            <a:lvl1pPr>
              <a:defRPr b="0"/>
            </a:lvl1pPr>
          </a:lstStyle>
          <a:p>
            <a:fld id="{1C5DD22C-78AF-4068-B089-75FBCA332450}"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7" name="Slide Number Placeholder 6"/>
          <p:cNvSpPr>
            <a:spLocks noGrp="1"/>
          </p:cNvSpPr>
          <p:nvPr>
            <p:ph type="sldNum" sz="quarter" idx="12"/>
          </p:nvPr>
        </p:nvSpPr>
        <p:spPr bwMode="gray"/>
        <p:txBody>
          <a:bodyPr/>
          <a:lstStyle>
            <a:lvl1pPr>
              <a:defRPr b="0"/>
            </a:lvl1pPr>
          </a:lstStyle>
          <a:p>
            <a:fld id="{8B44E22B-3DA7-44DA-AA75-E86C3B6EF8B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7" name="Slide Number Placeholder 6"/>
          <p:cNvSpPr>
            <a:spLocks noGrp="1"/>
          </p:cNvSpPr>
          <p:nvPr>
            <p:ph type="sldNum" sz="quarter" idx="12"/>
          </p:nvPr>
        </p:nvSpPr>
        <p:spPr bwMode="gray"/>
        <p:txBody>
          <a:bodyPr/>
          <a:lstStyle>
            <a:lvl1pPr>
              <a:defRPr b="0"/>
            </a:lvl1pPr>
          </a:lstStyle>
          <a:p>
            <a:fld id="{8B44E22B-3DA7-44DA-AA75-E86C3B6EF8B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5" name="Slide Number Placeholder 4"/>
          <p:cNvSpPr>
            <a:spLocks noGrp="1"/>
          </p:cNvSpPr>
          <p:nvPr>
            <p:ph type="sldNum" sz="quarter" idx="12"/>
          </p:nvPr>
        </p:nvSpPr>
        <p:spPr bwMode="gray"/>
        <p:txBody>
          <a:bodyPr/>
          <a:lstStyle>
            <a:lvl1pPr>
              <a:defRPr b="0"/>
            </a:lvl1pPr>
          </a:lstStyle>
          <a:p>
            <a:fld id="{9DC99A50-DCC5-4BE6-AADF-8FCAC4486331}"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3 – At ændre opfattelse</a:t>
            </a:r>
            <a:endParaRPr lang="de-DE"/>
          </a:p>
        </p:txBody>
      </p:sp>
      <p:sp>
        <p:nvSpPr>
          <p:cNvPr id="4" name="Slide Number Placeholder 3"/>
          <p:cNvSpPr>
            <a:spLocks noGrp="1"/>
          </p:cNvSpPr>
          <p:nvPr>
            <p:ph type="sldNum" sz="quarter" idx="12"/>
          </p:nvPr>
        </p:nvSpPr>
        <p:spPr bwMode="gray"/>
        <p:txBody>
          <a:bodyPr/>
          <a:lstStyle>
            <a:lvl1pPr>
              <a:defRPr b="0"/>
            </a:lvl1pPr>
          </a:lstStyle>
          <a:p>
            <a:fld id="{7EFFB30E-04B7-42B5-B1A2-41DB504CFC8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1712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6403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b="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213471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1923628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555980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111799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46613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513745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275168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64190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075435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8951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a-DK"/>
              <a:t>Træningsmodul 3 – At ændre opfattelse</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B44E22B-3DA7-44DA-AA75-E86C3B6EF8B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417" r:id="rId1"/>
    <p:sldLayoutId id="2147484418" r:id="rId2"/>
    <p:sldLayoutId id="2147484419" r:id="rId3"/>
    <p:sldLayoutId id="2147484420" r:id="rId4"/>
    <p:sldLayoutId id="2147484421" r:id="rId5"/>
    <p:sldLayoutId id="2147484422" r:id="rId6"/>
    <p:sldLayoutId id="2147484423" r:id="rId7"/>
    <p:sldLayoutId id="2147484424" r:id="rId8"/>
    <p:sldLayoutId id="2147484425" r:id="rId9"/>
    <p:sldLayoutId id="2147484426" r:id="rId10"/>
    <p:sldLayoutId id="2147484427" r:id="rId11"/>
    <p:sldLayoutId id="214748442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14612439"/>
      </p:ext>
    </p:extLst>
  </p:cSld>
  <p:clrMap bg1="lt1" tx1="dk1" bg2="lt2" tx2="dk2" accent1="accent1" accent2="accent2" accent3="accent3" accent4="accent4" accent5="accent5" accent6="accent6" hlink="hlink" folHlink="folHlink"/>
  <p:sldLayoutIdLst>
    <p:sldLayoutId id="2147484430" r:id="rId1"/>
    <p:sldLayoutId id="2147484431" r:id="rId2"/>
    <p:sldLayoutId id="2147484432" r:id="rId3"/>
    <p:sldLayoutId id="2147484433" r:id="rId4"/>
    <p:sldLayoutId id="2147484434" r:id="rId5"/>
    <p:sldLayoutId id="2147484435" r:id="rId6"/>
    <p:sldLayoutId id="2147484436" r:id="rId7"/>
    <p:sldLayoutId id="2147484437" r:id="rId8"/>
    <p:sldLayoutId id="2147484438" r:id="rId9"/>
    <p:sldLayoutId id="2147484439" r:id="rId10"/>
    <p:sldLayoutId id="2147484440" r:id="rId11"/>
    <p:sldLayoutId id="214748444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0.jpeg"/></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image" Target="../media/image38.jpeg"/></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45.jpeg"/><Relationship Id="rId4" Type="http://schemas.openxmlformats.org/officeDocument/2006/relationships/image" Target="../media/image44.jpeg"/></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45.jpeg"/><Relationship Id="rId4" Type="http://schemas.openxmlformats.org/officeDocument/2006/relationships/image" Target="../media/image43.jpeg"/></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6.jpeg"/></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51.jpeg"/><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51.jpeg"/><Relationship Id="rId4" Type="http://schemas.openxmlformats.org/officeDocument/2006/relationships/image" Target="../media/image50.jpeg"/></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10.xml"/><Relationship Id="rId5" Type="http://schemas.openxmlformats.org/officeDocument/2006/relationships/image" Target="../media/image54.png"/><Relationship Id="rId4" Type="http://schemas.openxmlformats.org/officeDocument/2006/relationships/image" Target="../media/image53.png"/></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5.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3 A – </a:t>
            </a:r>
            <a:r>
              <a:rPr lang="en-US" altLang="ko-KR" dirty="0"/>
              <a:t>At </a:t>
            </a:r>
            <a:r>
              <a:rPr lang="en-US" altLang="ko-KR" dirty="0" err="1"/>
              <a:t>ændre</a:t>
            </a:r>
            <a:r>
              <a:rPr lang="en-US" altLang="ko-KR" dirty="0"/>
              <a:t> </a:t>
            </a:r>
            <a:r>
              <a:rPr lang="en-US" altLang="ko-KR" dirty="0" err="1"/>
              <a:t>opfattelse</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3958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ændre opfattelse</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defRPr/>
            </a:pPr>
            <a:r>
              <a:rPr lang="da-DK" altLang="de-DE" sz="2400" dirty="0">
                <a:solidFill>
                  <a:srgbClr val="333333"/>
                </a:solidFill>
              </a:rPr>
              <a:t>Mennesket har en tilbøjelighed til at fastholde førstehåndsindtryk</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ændre opfattelse</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defRPr/>
            </a:pPr>
            <a:r>
              <a:rPr lang="da-DK" altLang="de-DE" sz="2400" dirty="0">
                <a:solidFill>
                  <a:srgbClr val="333333"/>
                </a:solidFill>
              </a:rPr>
              <a:t>Mennesket har en tilbøjelighed til at fastholde førstehåndsindtryk</a:t>
            </a:r>
            <a:endParaRPr lang="en-US" altLang="de-DE" sz="2400" dirty="0">
              <a:solidFill>
                <a:srgbClr val="333333"/>
              </a:solidFill>
            </a:endParaRPr>
          </a:p>
          <a:p>
            <a:pPr marL="342900" lvl="0" indent="-342900" defTabSz="914400" fontAlgn="base">
              <a:buClr>
                <a:srgbClr val="000000"/>
              </a:buClr>
              <a:buFont typeface="WingDings"/>
              <a:buChar char=""/>
              <a:defRPr/>
            </a:pPr>
            <a:r>
              <a:rPr lang="en-US" altLang="de-DE" sz="2400" dirty="0" err="1">
                <a:solidFill>
                  <a:srgbClr val="004992"/>
                </a:solidFill>
              </a:rPr>
              <a:t>Årsager</a:t>
            </a:r>
            <a:r>
              <a:rPr lang="en-US" altLang="de-DE" sz="2400" dirty="0">
                <a:solidFill>
                  <a:srgbClr val="004992"/>
                </a:solidFill>
              </a:rPr>
              <a:t>: </a:t>
            </a:r>
            <a:r>
              <a:rPr lang="en-US" altLang="de-DE" sz="2400" dirty="0">
                <a:solidFill>
                  <a:schemeClr val="tx1"/>
                </a:solidFill>
              </a:rPr>
              <a:t>???</a:t>
            </a:r>
            <a:r>
              <a:rPr lang="en-US" altLang="de-DE" sz="2400" dirty="0">
                <a:solidFill>
                  <a:srgbClr val="FFFFFF"/>
                </a:solidFill>
              </a:rPr>
              <a:t> </a:t>
            </a:r>
            <a:r>
              <a:rPr lang="da-DK" altLang="de-DE" sz="2400" dirty="0">
                <a:solidFill>
                  <a:srgbClr val="FFFFFF"/>
                </a:solidFill>
              </a:rPr>
              <a:t>Dovenskab, “bekræftelsesfordom”*, tankeløshed, det hjælper os med at orientere os i en kompleks verden, stolthed</a:t>
            </a:r>
            <a:endParaRPr lang="en-US" altLang="de-DE" sz="2400" dirty="0">
              <a:solidFill>
                <a:srgbClr val="FFFFFF"/>
              </a:solidFill>
            </a:endParaRPr>
          </a:p>
          <a:p>
            <a:pPr marL="342900" lvl="0" indent="-342900" defTabSz="914400" fontAlgn="base">
              <a:buClr>
                <a:srgbClr val="000000"/>
              </a:buClr>
              <a:buFont typeface="WingDings"/>
              <a:buChar char=""/>
              <a:defRPr/>
            </a:pPr>
            <a:r>
              <a:rPr lang="en-US" altLang="de-DE" sz="2400" dirty="0" err="1">
                <a:solidFill>
                  <a:srgbClr val="004992"/>
                </a:solidFill>
              </a:rPr>
              <a:t>Problemer</a:t>
            </a:r>
            <a:r>
              <a:rPr lang="en-US" altLang="de-DE" sz="2400" dirty="0">
                <a:solidFill>
                  <a:srgbClr val="004992"/>
                </a:solidFill>
              </a:rPr>
              <a:t>: </a:t>
            </a:r>
            <a:r>
              <a:rPr lang="en-US" altLang="de-DE" sz="2400" dirty="0">
                <a:solidFill>
                  <a:schemeClr val="tx1"/>
                </a:solidFill>
              </a:rPr>
              <a:t>???</a:t>
            </a:r>
            <a:r>
              <a:rPr lang="en-US" altLang="de-DE" sz="2400" dirty="0">
                <a:solidFill>
                  <a:srgbClr val="FFFFFF"/>
                </a:solidFill>
              </a:rPr>
              <a:t> </a:t>
            </a:r>
            <a:r>
              <a:rPr lang="da-DK" altLang="de-DE" sz="2400" dirty="0">
                <a:solidFill>
                  <a:srgbClr val="FFFFFF"/>
                </a:solidFill>
              </a:rPr>
              <a:t>Fastholdelse af fejlvurderinger (fx racefordomme), urigtige generaliseringer (“har man set en, har man set dem alle”), en person, som måske havde fortjent en ny chance, får den ikke.</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3602902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dirty="0">
                <a:solidFill>
                  <a:srgbClr val="333333"/>
                </a:solidFill>
                <a:latin typeface="+mn-lt"/>
              </a:rPr>
              <a:t>* Man ser kun det, man ønsker at se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ændre opfattelse</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defRPr/>
            </a:pPr>
            <a:r>
              <a:rPr lang="da-DK" altLang="de-DE" sz="2400" dirty="0">
                <a:solidFill>
                  <a:srgbClr val="333333"/>
                </a:solidFill>
              </a:rPr>
              <a:t>Mennesket har en tilbøjelighed til at fastholde førstehåndsindtryk</a:t>
            </a:r>
            <a:endParaRPr lang="en-US" altLang="de-DE" sz="2400" dirty="0">
              <a:solidFill>
                <a:srgbClr val="333333"/>
              </a:solidFill>
            </a:endParaRPr>
          </a:p>
          <a:p>
            <a:pPr marL="342900" lvl="0" indent="-342900" defTabSz="914400" fontAlgn="base">
              <a:buClr>
                <a:srgbClr val="000000"/>
              </a:buClr>
              <a:buFont typeface="WingDings"/>
              <a:buChar char=""/>
              <a:defRPr/>
            </a:pPr>
            <a:r>
              <a:rPr lang="en-US" altLang="de-DE" sz="2400" dirty="0" err="1">
                <a:solidFill>
                  <a:srgbClr val="004992"/>
                </a:solidFill>
              </a:rPr>
              <a:t>Årsager</a:t>
            </a:r>
            <a:r>
              <a:rPr lang="en-US" altLang="de-DE" sz="2400" dirty="0">
                <a:solidFill>
                  <a:srgbClr val="004992"/>
                </a:solidFill>
              </a:rPr>
              <a:t>: </a:t>
            </a:r>
            <a:r>
              <a:rPr lang="da-DK" altLang="de-DE" sz="2400" dirty="0">
                <a:solidFill>
                  <a:srgbClr val="333333"/>
                </a:solidFill>
              </a:rPr>
              <a:t>Dovenskab, “bekræftelsesfordom”*, tankeløshed, det hjælper os med at orientere os i en kompleks verden, stolthed</a:t>
            </a:r>
            <a:endParaRPr lang="en-US" altLang="de-DE" sz="2400" dirty="0">
              <a:solidFill>
                <a:srgbClr val="333333"/>
              </a:solidFill>
            </a:endParaRPr>
          </a:p>
          <a:p>
            <a:pPr marL="342900" lvl="0" indent="-342900" defTabSz="914400" fontAlgn="base">
              <a:buClr>
                <a:srgbClr val="333333"/>
              </a:buClr>
              <a:buFont typeface="WingDings"/>
              <a:buChar char=""/>
              <a:defRPr/>
            </a:pPr>
            <a:r>
              <a:rPr lang="en-US" altLang="de-DE" sz="2400" dirty="0" err="1">
                <a:solidFill>
                  <a:srgbClr val="004992"/>
                </a:solidFill>
              </a:rPr>
              <a:t>Problemer</a:t>
            </a:r>
            <a:r>
              <a:rPr lang="en-US" altLang="de-DE" sz="2400" dirty="0">
                <a:solidFill>
                  <a:srgbClr val="004992"/>
                </a:solidFill>
              </a:rPr>
              <a:t>: </a:t>
            </a:r>
            <a:r>
              <a:rPr lang="en-US" altLang="de-DE" sz="2400" dirty="0">
                <a:solidFill>
                  <a:schemeClr val="tx1"/>
                </a:solidFill>
              </a:rPr>
              <a:t>???</a:t>
            </a:r>
            <a:r>
              <a:rPr lang="en-US" altLang="de-DE" sz="2400" dirty="0">
                <a:solidFill>
                  <a:srgbClr val="004992"/>
                </a:solidFill>
              </a:rPr>
              <a:t> </a:t>
            </a:r>
            <a:r>
              <a:rPr lang="da-DK" altLang="de-DE" sz="2400" dirty="0">
                <a:solidFill>
                  <a:srgbClr val="FFFFFF"/>
                </a:solidFill>
              </a:rPr>
              <a:t>Fastholdelse af fejlvurderinger (fx racefordomme), urigtige generaliseringer (“har man set en, har man set dem alle”), en person, som måske havde fortjent en ny chance, får den ikke.</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091791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dirty="0">
                <a:solidFill>
                  <a:srgbClr val="333333"/>
                </a:solidFill>
                <a:latin typeface="+mn-lt"/>
              </a:rPr>
              <a:t>* Man ser kun det, man ønsker at se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At ændre opfattelse</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defRPr/>
            </a:pPr>
            <a:r>
              <a:rPr lang="da-DK" altLang="de-DE" sz="2400" dirty="0">
                <a:solidFill>
                  <a:srgbClr val="333333"/>
                </a:solidFill>
              </a:rPr>
              <a:t>Mennesket har en tilbøjelighed til at fastholde førstehåndsindtryk</a:t>
            </a:r>
            <a:endParaRPr lang="en-US" altLang="de-DE" sz="2400" dirty="0">
              <a:solidFill>
                <a:srgbClr val="333333"/>
              </a:solidFill>
            </a:endParaRPr>
          </a:p>
          <a:p>
            <a:pPr marL="342900" lvl="0" indent="-342900" defTabSz="914400" fontAlgn="base">
              <a:buClr>
                <a:srgbClr val="000000"/>
              </a:buClr>
              <a:buFont typeface="WingDings"/>
              <a:buChar char=""/>
              <a:defRPr/>
            </a:pPr>
            <a:r>
              <a:rPr lang="en-US" altLang="de-DE" sz="2400" dirty="0" err="1">
                <a:solidFill>
                  <a:srgbClr val="004992"/>
                </a:solidFill>
              </a:rPr>
              <a:t>Årsager</a:t>
            </a:r>
            <a:r>
              <a:rPr lang="en-US" altLang="de-DE" sz="2400" dirty="0">
                <a:solidFill>
                  <a:srgbClr val="004992"/>
                </a:solidFill>
              </a:rPr>
              <a:t>: </a:t>
            </a:r>
            <a:r>
              <a:rPr lang="da-DK" altLang="de-DE" sz="2400" dirty="0">
                <a:solidFill>
                  <a:srgbClr val="333333"/>
                </a:solidFill>
              </a:rPr>
              <a:t>Dovenskab</a:t>
            </a:r>
            <a:r>
              <a:rPr lang="da-DK" altLang="de-DE" sz="2400">
                <a:solidFill>
                  <a:srgbClr val="333333"/>
                </a:solidFill>
              </a:rPr>
              <a:t>, “bekræftelsesfordom”*, </a:t>
            </a:r>
            <a:r>
              <a:rPr lang="da-DK" altLang="de-DE" sz="2400" dirty="0">
                <a:solidFill>
                  <a:srgbClr val="333333"/>
                </a:solidFill>
              </a:rPr>
              <a:t>tankeløshed, det hjælper os med at orientere os i en kompleks verden, stolthed</a:t>
            </a:r>
            <a:endParaRPr lang="en-US" altLang="de-DE" sz="2400" dirty="0">
              <a:solidFill>
                <a:srgbClr val="333333"/>
              </a:solidFill>
            </a:endParaRPr>
          </a:p>
          <a:p>
            <a:pPr marL="342900" lvl="0" indent="-342900" defTabSz="914400" fontAlgn="base">
              <a:buClr>
                <a:srgbClr val="000000"/>
              </a:buClr>
              <a:buFont typeface="WingDings"/>
              <a:buChar char=""/>
              <a:defRPr/>
            </a:pPr>
            <a:r>
              <a:rPr lang="en-US" altLang="de-DE" sz="2400" dirty="0" err="1">
                <a:solidFill>
                  <a:srgbClr val="004992"/>
                </a:solidFill>
              </a:rPr>
              <a:t>Problemer</a:t>
            </a:r>
            <a:r>
              <a:rPr lang="en-US" altLang="de-DE" sz="2400" dirty="0">
                <a:solidFill>
                  <a:srgbClr val="004992"/>
                </a:solidFill>
              </a:rPr>
              <a:t>: </a:t>
            </a:r>
            <a:r>
              <a:rPr lang="da-DK" altLang="de-DE" sz="2400" dirty="0">
                <a:solidFill>
                  <a:srgbClr val="333333"/>
                </a:solidFill>
              </a:rPr>
              <a:t>Fastholdelse af fejlvurderinger (fx racefordomme), urigtige </a:t>
            </a:r>
            <a:r>
              <a:rPr lang="da-DK" altLang="de-DE" sz="2400">
                <a:solidFill>
                  <a:srgbClr val="333333"/>
                </a:solidFill>
              </a:rPr>
              <a:t>generaliseringer (“har </a:t>
            </a:r>
            <a:r>
              <a:rPr lang="da-DK" altLang="de-DE" sz="2400" dirty="0">
                <a:solidFill>
                  <a:srgbClr val="333333"/>
                </a:solidFill>
              </a:rPr>
              <a:t>man set en, har man set </a:t>
            </a:r>
            <a:r>
              <a:rPr lang="da-DK" altLang="de-DE" sz="2400">
                <a:solidFill>
                  <a:srgbClr val="333333"/>
                </a:solidFill>
              </a:rPr>
              <a:t>dem alle”), </a:t>
            </a:r>
            <a:r>
              <a:rPr lang="da-DK" altLang="de-DE" sz="2400" dirty="0">
                <a:solidFill>
                  <a:srgbClr val="333333"/>
                </a:solidFill>
              </a:rPr>
              <a:t>en person, som måske havde fortjent en ny chance, får den ikke.</a:t>
            </a:r>
            <a:endParaRPr lang="en-US" sz="2400" dirty="0"/>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1903702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sz="3600" dirty="0">
                <a:solidFill>
                  <a:srgbClr val="004992"/>
                </a:solidFill>
                <a:latin typeface="+mn-lt"/>
                <a:ea typeface="+mn-ea"/>
                <a:cs typeface="+mn-cs"/>
              </a:rPr>
              <a:t>Når profetier ikke går i opfyldelse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lnSpc>
                <a:spcPct val="100000"/>
              </a:lnSpc>
              <a:spcBef>
                <a:spcPts val="1200"/>
              </a:spcBef>
            </a:pPr>
            <a:r>
              <a:rPr lang="da-DK" sz="2400" dirty="0">
                <a:solidFill>
                  <a:srgbClr val="333333"/>
                </a:solidFill>
              </a:rPr>
              <a:t>Marion Keech, der var leder af en sekt i Salt Lake City (USA), hævdede, at hun modtog meddelelser fra det ydre rum. Det var blevet åbenbaret for hende, at verden ville gå under i en gigantisk syndflod lige før daggry den 21. december 1954. Imidlertid ville hun sammen med sektens medlemmer forskånes, idet et rumskib ville komme dem til undsætning.</a:t>
            </a:r>
          </a:p>
          <a:p>
            <a:pPr lvl="0" defTabSz="914377">
              <a:lnSpc>
                <a:spcPct val="100000"/>
              </a:lnSpc>
              <a:spcBef>
                <a:spcPts val="1200"/>
              </a:spcBef>
            </a:pPr>
            <a:r>
              <a:rPr lang="da-DK" sz="2400" dirty="0">
                <a:solidFill>
                  <a:srgbClr val="333333"/>
                </a:solidFill>
              </a:rPr>
              <a:t>Den 20. december om aftenen samledes gruppen i Keech’s dagligstue og ventede på, at profetien skulle gå i opfyldelse. Det blev midnat, og… intet skete. Ingen stormflod, intet rumskib, ingenting overhovedet.</a:t>
            </a:r>
          </a:p>
          <a:p>
            <a:pPr lvl="0" algn="ctr" defTabSz="914377">
              <a:lnSpc>
                <a:spcPct val="100000"/>
              </a:lnSpc>
              <a:spcBef>
                <a:spcPts val="1200"/>
              </a:spcBef>
            </a:pPr>
            <a:r>
              <a:rPr lang="da-DK" sz="2400" dirty="0">
                <a:solidFill>
                  <a:srgbClr val="004992"/>
                </a:solidFill>
              </a:rPr>
              <a:t>Hvordan forklarede sekten denne situation?</a:t>
            </a:r>
            <a:br>
              <a:rPr lang="da-DK" sz="2400" dirty="0">
                <a:solidFill>
                  <a:srgbClr val="004992"/>
                </a:solidFill>
              </a:rPr>
            </a:br>
            <a:r>
              <a:rPr lang="da-DK" sz="2400" dirty="0">
                <a:solidFill>
                  <a:srgbClr val="004992"/>
                </a:solidFill>
              </a:rPr>
              <a:t>Opgav de troen? Hvad tror du?</a:t>
            </a:r>
            <a:br>
              <a:rPr lang="da-DK" sz="2400" dirty="0">
                <a:solidFill>
                  <a:srgbClr val="004992"/>
                </a:solidFill>
              </a:rPr>
            </a:br>
            <a:r>
              <a:rPr lang="da-DK" sz="2400" dirty="0">
                <a:solidFill>
                  <a:srgbClr val="004992"/>
                </a:solidFill>
              </a:rPr>
              <a:t>???</a:t>
            </a:r>
          </a:p>
        </p:txBody>
      </p:sp>
      <p:pic>
        <p:nvPicPr>
          <p:cNvPr id="7" name="Picture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10" name="Slide Number Placeholder 9"/>
          <p:cNvSpPr>
            <a:spLocks noGrp="1"/>
          </p:cNvSpPr>
          <p:nvPr>
            <p:ph type="sldNum" sz="quarter" idx="12"/>
          </p:nvPr>
        </p:nvSpPr>
        <p:spPr/>
        <p:txBody>
          <a:bodyPr/>
          <a:lstStyle/>
          <a:p>
            <a:fld id="{3601A6FC-1F3A-470B-A943-0764D9894A50}" type="slidenum">
              <a:rPr lang="de-DE" altLang="de-DE" smtClean="0">
                <a:latin typeface="+mn-lt"/>
              </a: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Når profetier ikke går i opfyldelse</a:t>
            </a:r>
            <a:endParaRPr lang="en-US" sz="3600">
              <a:latin typeface="+mn-lt"/>
              <a:ea typeface="+mn-ea"/>
              <a:cs typeface="+mn-cs"/>
            </a:endParaRPr>
          </a:p>
        </p:txBody>
      </p:sp>
      <p:sp>
        <p:nvSpPr>
          <p:cNvPr id="21506" name="Rectangle 3"/>
          <p:cNvSpPr>
            <a:spLocks noGrp="1" noChangeArrowheads="1"/>
          </p:cNvSpPr>
          <p:nvPr>
            <p:ph idx="1"/>
          </p:nvPr>
        </p:nvSpPr>
        <p:spPr>
          <a:xfrm>
            <a:off x="408955" y="2204864"/>
            <a:ext cx="11340000" cy="4248000"/>
          </a:xfrm>
        </p:spPr>
        <p:txBody>
          <a:bodyPr>
            <a:noAutofit/>
          </a:bodyPr>
          <a:lstStyle/>
          <a:p>
            <a:pPr eaLnBrk="1" hangingPunct="1">
              <a:defRPr/>
            </a:pPr>
            <a:r>
              <a:rPr lang="da-DK" sz="2400" dirty="0">
                <a:solidFill>
                  <a:srgbClr val="333333"/>
                </a:solidFill>
              </a:rPr>
              <a:t>Da det stod klart, at profetien var slået fejl, troede </a:t>
            </a:r>
            <a:r>
              <a:rPr lang="da-DK" sz="2400" dirty="0" err="1">
                <a:solidFill>
                  <a:srgbClr val="333333"/>
                </a:solidFill>
              </a:rPr>
              <a:t>Keech</a:t>
            </a:r>
            <a:r>
              <a:rPr lang="da-DK" sz="2400" dirty="0">
                <a:solidFill>
                  <a:srgbClr val="333333"/>
                </a:solidFill>
              </a:rPr>
              <a:t> – sektens leder – ikke på det til at begynde med og brød ud i gråd</a:t>
            </a:r>
            <a:r>
              <a:rPr lang="de-DE" altLang="de-DE" sz="2400" dirty="0">
                <a:solidFill>
                  <a:srgbClr val="333333"/>
                </a:solidFill>
              </a:rPr>
              <a:t>.</a:t>
            </a:r>
          </a:p>
          <a:p>
            <a:pPr eaLnBrk="1" hangingPunct="1">
              <a:defRPr/>
            </a:pPr>
            <a:r>
              <a:rPr lang="da-DK" sz="2400" dirty="0">
                <a:solidFill>
                  <a:srgbClr val="333333"/>
                </a:solidFill>
              </a:rPr>
              <a:t>Den følgende morgen meddelte gruppen, at Gud var blevet så imponeret over den lille gruppe, at han havde afblæst syndfloden og skånet verden</a:t>
            </a:r>
            <a:r>
              <a:rPr lang="de-DE" altLang="de-DE" sz="2400" dirty="0">
                <a:solidFill>
                  <a:srgbClr val="333333"/>
                </a:solidFill>
              </a:rPr>
              <a:t>.</a:t>
            </a:r>
          </a:p>
          <a:p>
            <a:pPr algn="ctr" eaLnBrk="1" hangingPunct="1">
              <a:defRPr/>
            </a:pPr>
            <a:r>
              <a:rPr lang="da-DK" sz="2400" dirty="0">
                <a:solidFill>
                  <a:srgbClr val="004992"/>
                </a:solidFill>
              </a:rPr>
              <a:t>Denne forklaring er et eksempel på, hvordan visse mennesker takler forudsigelser, der ikke går i opfyldelse</a:t>
            </a:r>
            <a:r>
              <a:rPr lang="de-DE" altLang="de-DE" sz="2400" dirty="0">
                <a:solidFill>
                  <a:srgbClr val="004992"/>
                </a:solidFill>
              </a:rPr>
              <a:t>:</a:t>
            </a:r>
          </a:p>
          <a:p>
            <a:pPr algn="ctr" eaLnBrk="1" hangingPunct="1">
              <a:defRPr/>
            </a:pPr>
            <a:r>
              <a:rPr lang="de-DE" altLang="de-DE" sz="2400" dirty="0">
                <a:solidFill>
                  <a:srgbClr val="004992"/>
                </a:solidFill>
              </a:rPr>
              <a:t>'</a:t>
            </a:r>
            <a:r>
              <a:rPr lang="da-DK" sz="2400" dirty="0">
                <a:solidFill>
                  <a:srgbClr val="004992"/>
                </a:solidFill>
              </a:rPr>
              <a:t>Hvis noget ikke passer –</a:t>
            </a:r>
            <a:r>
              <a:rPr lang="da-DK" sz="2400" spc="-10" dirty="0">
                <a:solidFill>
                  <a:srgbClr val="004992"/>
                </a:solidFill>
              </a:rPr>
              <a:t> får vi det til at passe</a:t>
            </a:r>
            <a:r>
              <a:rPr lang="de-DE" altLang="de-DE" sz="2400" dirty="0">
                <a:solidFill>
                  <a:srgbClr val="004992"/>
                </a:solidFill>
              </a:rPr>
              <a:t>!'</a:t>
            </a:r>
          </a:p>
        </p:txBody>
      </p:sp>
      <p:sp>
        <p:nvSpPr>
          <p:cNvPr id="22531"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de-DE" sz="1200" b="0" dirty="0">
                <a:solidFill>
                  <a:srgbClr val="333333"/>
                </a:solidFill>
                <a:latin typeface="+mn-lt"/>
              </a:rPr>
              <a:t>* Kilde: Festinger et al., (1956) </a:t>
            </a:r>
            <a:r>
              <a:rPr lang="de-DE" altLang="de-DE" sz="1200" b="0" i="1" dirty="0">
                <a:solidFill>
                  <a:srgbClr val="333333"/>
                </a:solidFill>
                <a:latin typeface="+mn-lt"/>
              </a:rPr>
              <a:t>When Prophecy Fails</a:t>
            </a:r>
            <a:endParaRPr lang="de-DE" altLang="de-DE" sz="1200" b="0" dirty="0">
              <a:solidFill>
                <a:srgbClr val="333333"/>
              </a:solidFill>
              <a:latin typeface="+mn-l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3601A6FC-1F3A-470B-A943-0764D9894A50}" type="slidenum">
              <a:rPr lang="de-DE" altLang="de-DE" smtClean="0">
                <a:latin typeface="+mn-lt"/>
              </a: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Mangel</a:t>
            </a:r>
            <a:r>
              <a:rPr lang="en-US" sz="3600" dirty="0">
                <a:latin typeface="+mn-lt"/>
                <a:ea typeface="+mn-ea"/>
                <a:cs typeface="+mn-cs"/>
              </a:rPr>
              <a:t> </a:t>
            </a:r>
            <a:r>
              <a:rPr lang="en-US" sz="3600" dirty="0" err="1">
                <a:latin typeface="+mn-lt"/>
                <a:ea typeface="+mn-ea"/>
                <a:cs typeface="+mn-cs"/>
              </a:rPr>
              <a:t>på</a:t>
            </a:r>
            <a:r>
              <a:rPr lang="en-US" sz="3600" dirty="0">
                <a:latin typeface="+mn-lt"/>
                <a:ea typeface="+mn-ea"/>
                <a:cs typeface="+mn-cs"/>
              </a:rPr>
              <a:t> </a:t>
            </a:r>
            <a:r>
              <a:rPr lang="en-US" sz="3600" dirty="0" err="1">
                <a:latin typeface="+mn-lt"/>
                <a:ea typeface="+mn-ea"/>
                <a:cs typeface="+mn-cs"/>
              </a:rPr>
              <a:t>fleksibilitet</a:t>
            </a:r>
            <a:r>
              <a:rPr lang="en-US" sz="3600" dirty="0">
                <a:latin typeface="+mn-lt"/>
                <a:ea typeface="+mn-ea"/>
                <a:cs typeface="+mn-cs"/>
              </a:rPr>
              <a:t> – </a:t>
            </a:r>
            <a:r>
              <a:rPr lang="en-US" sz="3600" dirty="0" err="1">
                <a:latin typeface="+mn-lt"/>
                <a:ea typeface="+mn-ea"/>
                <a:cs typeface="+mn-cs"/>
              </a:rPr>
              <a:t>i</a:t>
            </a:r>
            <a:r>
              <a:rPr lang="en-US" sz="3600" dirty="0">
                <a:latin typeface="+mn-lt"/>
                <a:ea typeface="+mn-ea"/>
                <a:cs typeface="+mn-cs"/>
              </a:rPr>
              <a:t> </a:t>
            </a:r>
            <a:r>
              <a:rPr lang="en-US" sz="3600" err="1">
                <a:latin typeface="+mn-lt"/>
                <a:ea typeface="+mn-ea"/>
                <a:cs typeface="+mn-cs"/>
              </a:rPr>
              <a:t>virkeligheden</a:t>
            </a:r>
            <a:r>
              <a:rPr lang="en-US" sz="3600">
                <a:latin typeface="+mn-lt"/>
                <a:ea typeface="+mn-ea"/>
                <a:cs typeface="+mn-cs"/>
              </a:rPr>
              <a:t> (“tunnelsyn”)</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889340378"/>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Område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Eksempler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da-DK"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Samfund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Katastrofer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9DC99A50-DCC5-4BE6-AADF-8FCAC4486331}" type="slidenum">
              <a:rPr lang="de-DE" altLang="de-DE" smtClean="0">
                <a:latin typeface="+mn-lt"/>
              </a: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Mangel</a:t>
            </a:r>
            <a:r>
              <a:rPr lang="en-US" sz="3600" dirty="0">
                <a:latin typeface="+mn-lt"/>
                <a:ea typeface="+mn-ea"/>
                <a:cs typeface="+mn-cs"/>
              </a:rPr>
              <a:t> </a:t>
            </a:r>
            <a:r>
              <a:rPr lang="en-US" sz="3600" dirty="0" err="1">
                <a:latin typeface="+mn-lt"/>
                <a:ea typeface="+mn-ea"/>
                <a:cs typeface="+mn-cs"/>
              </a:rPr>
              <a:t>på</a:t>
            </a:r>
            <a:r>
              <a:rPr lang="en-US" sz="3600" dirty="0">
                <a:latin typeface="+mn-lt"/>
                <a:ea typeface="+mn-ea"/>
                <a:cs typeface="+mn-cs"/>
              </a:rPr>
              <a:t> </a:t>
            </a:r>
            <a:r>
              <a:rPr lang="en-US" sz="3600" dirty="0" err="1">
                <a:latin typeface="+mn-lt"/>
                <a:ea typeface="+mn-ea"/>
                <a:cs typeface="+mn-cs"/>
              </a:rPr>
              <a:t>fleksibilitet</a:t>
            </a:r>
            <a:r>
              <a:rPr lang="en-US" sz="3600" dirty="0">
                <a:latin typeface="+mn-lt"/>
                <a:ea typeface="+mn-ea"/>
                <a:cs typeface="+mn-cs"/>
              </a:rPr>
              <a:t> – </a:t>
            </a:r>
            <a:r>
              <a:rPr lang="en-US" sz="3600" dirty="0" err="1">
                <a:latin typeface="+mn-lt"/>
                <a:ea typeface="+mn-ea"/>
                <a:cs typeface="+mn-cs"/>
              </a:rPr>
              <a:t>i</a:t>
            </a:r>
            <a:r>
              <a:rPr lang="en-US" sz="3600" dirty="0">
                <a:latin typeface="+mn-lt"/>
                <a:ea typeface="+mn-ea"/>
                <a:cs typeface="+mn-cs"/>
              </a:rPr>
              <a:t> </a:t>
            </a:r>
            <a:r>
              <a:rPr lang="en-US" sz="3600" err="1">
                <a:latin typeface="+mn-lt"/>
                <a:ea typeface="+mn-ea"/>
                <a:cs typeface="+mn-cs"/>
              </a:rPr>
              <a:t>virkeligheden</a:t>
            </a:r>
            <a:r>
              <a:rPr lang="en-US" sz="3600">
                <a:latin typeface="+mn-lt"/>
                <a:ea typeface="+mn-ea"/>
                <a:cs typeface="+mn-cs"/>
              </a:rPr>
              <a:t> (“tunnelsyn”)</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934230618"/>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Område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Eksempler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altLang="ja-JP" sz="2000" b="0" i="0" u="none" strike="noStrike" cap="none" normalizeH="0" baseline="0" dirty="0">
                          <a:ln>
                            <a:noFill/>
                          </a:ln>
                          <a:solidFill>
                            <a:srgbClr val="333333"/>
                          </a:solidFill>
                          <a:effectLst/>
                          <a:latin typeface="+mn-lt"/>
                          <a:ea typeface="+mn-ea"/>
                          <a:cs typeface="+mn-cs"/>
                        </a:rPr>
                        <a:t>Jorden er flad! De fleste videnskabsmænd i middelalderen argumenterede imod dette. En forening, Flat Earth Society, fastholdt dog indtil det 20. århundrede, at fotos fra rummet af den (runde) jord var en sammensværgelse.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Samfund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Katastrofer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9DC99A50-DCC5-4BE6-AADF-8FCAC4486331}" type="slidenum">
              <a:rPr lang="de-DE" altLang="de-DE" smtClean="0">
                <a:latin typeface="+mn-lt"/>
              </a:rPr>
              <a:pPr/>
              <a:t>9</a:t>
            </a:fld>
            <a:endParaRPr lang="de-DE" altLang="de-DE">
              <a:latin typeface="+mn-lt"/>
            </a:endParaRPr>
          </a:p>
        </p:txBody>
      </p:sp>
    </p:spTree>
    <p:extLst>
      <p:ext uri="{BB962C8B-B14F-4D97-AF65-F5344CB8AC3E}">
        <p14:creationId xmlns:p14="http://schemas.microsoft.com/office/powerpoint/2010/main" val="1857532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Mangel</a:t>
            </a:r>
            <a:r>
              <a:rPr lang="en-US" sz="3600" dirty="0">
                <a:latin typeface="+mn-lt"/>
                <a:ea typeface="+mn-ea"/>
                <a:cs typeface="+mn-cs"/>
              </a:rPr>
              <a:t> </a:t>
            </a:r>
            <a:r>
              <a:rPr lang="en-US" sz="3600" dirty="0" err="1">
                <a:latin typeface="+mn-lt"/>
                <a:ea typeface="+mn-ea"/>
                <a:cs typeface="+mn-cs"/>
              </a:rPr>
              <a:t>på</a:t>
            </a:r>
            <a:r>
              <a:rPr lang="en-US" sz="3600" dirty="0">
                <a:latin typeface="+mn-lt"/>
                <a:ea typeface="+mn-ea"/>
                <a:cs typeface="+mn-cs"/>
              </a:rPr>
              <a:t> </a:t>
            </a:r>
            <a:r>
              <a:rPr lang="en-US" sz="3600" dirty="0" err="1">
                <a:latin typeface="+mn-lt"/>
                <a:ea typeface="+mn-ea"/>
                <a:cs typeface="+mn-cs"/>
              </a:rPr>
              <a:t>fleksibilitet</a:t>
            </a:r>
            <a:r>
              <a:rPr lang="en-US" sz="3600" dirty="0">
                <a:latin typeface="+mn-lt"/>
                <a:ea typeface="+mn-ea"/>
                <a:cs typeface="+mn-cs"/>
              </a:rPr>
              <a:t> – </a:t>
            </a:r>
            <a:r>
              <a:rPr lang="en-US" sz="3600" dirty="0" err="1">
                <a:latin typeface="+mn-lt"/>
                <a:ea typeface="+mn-ea"/>
                <a:cs typeface="+mn-cs"/>
              </a:rPr>
              <a:t>i</a:t>
            </a:r>
            <a:r>
              <a:rPr lang="en-US" sz="3600" dirty="0">
                <a:latin typeface="+mn-lt"/>
                <a:ea typeface="+mn-ea"/>
                <a:cs typeface="+mn-cs"/>
              </a:rPr>
              <a:t> </a:t>
            </a:r>
            <a:r>
              <a:rPr lang="en-US" sz="3600" err="1">
                <a:latin typeface="+mn-lt"/>
                <a:ea typeface="+mn-ea"/>
                <a:cs typeface="+mn-cs"/>
              </a:rPr>
              <a:t>virkeligheden</a:t>
            </a:r>
            <a:r>
              <a:rPr lang="en-US" sz="3600">
                <a:latin typeface="+mn-lt"/>
                <a:ea typeface="+mn-ea"/>
                <a:cs typeface="+mn-cs"/>
              </a:rPr>
              <a:t> (“tunnelsyn”)</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757806762"/>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Område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Eksempler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altLang="ja-JP" sz="2000" b="0" i="0" u="none" strike="noStrike" cap="none" normalizeH="0" baseline="0" dirty="0">
                          <a:ln>
                            <a:noFill/>
                          </a:ln>
                          <a:solidFill>
                            <a:srgbClr val="333333"/>
                          </a:solidFill>
                          <a:effectLst/>
                          <a:latin typeface="+mn-lt"/>
                          <a:ea typeface="+mn-ea"/>
                          <a:cs typeface="+mn-cs"/>
                        </a:rPr>
                        <a:t>Jorden er flad! De fleste videnskabsmænd i middelalderen argumenterede imod dette. En forening, Flat Earth Society, fastholdt dog indtil det 20. århundrede, at fotos fra rummet af den (runde) jord var en sammensværgelse.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Samfund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Ophøjelse af et regime på trods af bevis for ondskab og brutalitet samt for regimets forlis (fx fascisme, stalinisme).</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Katastrofer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9DC99A50-DCC5-4BE6-AADF-8FCAC4486331}" type="slidenum">
              <a:rPr lang="de-DE" altLang="de-DE" smtClean="0">
                <a:latin typeface="+mn-lt"/>
              </a:rPr>
              <a:pPr/>
              <a:t>10</a:t>
            </a:fld>
            <a:endParaRPr lang="de-DE" altLang="de-DE">
              <a:latin typeface="+mn-lt"/>
            </a:endParaRPr>
          </a:p>
        </p:txBody>
      </p:sp>
    </p:spTree>
    <p:extLst>
      <p:ext uri="{BB962C8B-B14F-4D97-AF65-F5344CB8AC3E}">
        <p14:creationId xmlns:p14="http://schemas.microsoft.com/office/powerpoint/2010/main" val="3643846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Mangel</a:t>
            </a:r>
            <a:r>
              <a:rPr lang="en-US" sz="3600" dirty="0">
                <a:latin typeface="+mn-lt"/>
                <a:ea typeface="+mn-ea"/>
                <a:cs typeface="+mn-cs"/>
              </a:rPr>
              <a:t> </a:t>
            </a:r>
            <a:r>
              <a:rPr lang="en-US" sz="3600" dirty="0" err="1">
                <a:latin typeface="+mn-lt"/>
                <a:ea typeface="+mn-ea"/>
                <a:cs typeface="+mn-cs"/>
              </a:rPr>
              <a:t>på</a:t>
            </a:r>
            <a:r>
              <a:rPr lang="en-US" sz="3600" dirty="0">
                <a:latin typeface="+mn-lt"/>
                <a:ea typeface="+mn-ea"/>
                <a:cs typeface="+mn-cs"/>
              </a:rPr>
              <a:t> </a:t>
            </a:r>
            <a:r>
              <a:rPr lang="en-US" sz="3600" dirty="0" err="1">
                <a:latin typeface="+mn-lt"/>
                <a:ea typeface="+mn-ea"/>
                <a:cs typeface="+mn-cs"/>
              </a:rPr>
              <a:t>fleksibilitet</a:t>
            </a:r>
            <a:r>
              <a:rPr lang="en-US" sz="3600" dirty="0">
                <a:latin typeface="+mn-lt"/>
                <a:ea typeface="+mn-ea"/>
                <a:cs typeface="+mn-cs"/>
              </a:rPr>
              <a:t> – </a:t>
            </a:r>
            <a:r>
              <a:rPr lang="en-US" sz="3600" dirty="0" err="1">
                <a:latin typeface="+mn-lt"/>
                <a:ea typeface="+mn-ea"/>
                <a:cs typeface="+mn-cs"/>
              </a:rPr>
              <a:t>i</a:t>
            </a:r>
            <a:r>
              <a:rPr lang="en-US" sz="3600" dirty="0">
                <a:latin typeface="+mn-lt"/>
                <a:ea typeface="+mn-ea"/>
                <a:cs typeface="+mn-cs"/>
              </a:rPr>
              <a:t> </a:t>
            </a:r>
            <a:r>
              <a:rPr lang="en-US" sz="3600" err="1">
                <a:latin typeface="+mn-lt"/>
                <a:ea typeface="+mn-ea"/>
                <a:cs typeface="+mn-cs"/>
              </a:rPr>
              <a:t>virkeligheden</a:t>
            </a:r>
            <a:r>
              <a:rPr lang="en-US" sz="3600">
                <a:latin typeface="+mn-lt"/>
                <a:ea typeface="+mn-ea"/>
                <a:cs typeface="+mn-cs"/>
              </a:rPr>
              <a:t> (“tunnelsyn”)</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116239593"/>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Område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Eksempler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Geografi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altLang="ja-JP" sz="2000" b="0" i="0" u="none" strike="noStrike" cap="none" normalizeH="0" baseline="0" dirty="0">
                          <a:ln>
                            <a:noFill/>
                          </a:ln>
                          <a:solidFill>
                            <a:srgbClr val="333333"/>
                          </a:solidFill>
                          <a:effectLst/>
                          <a:latin typeface="+mn-lt"/>
                          <a:ea typeface="+mn-ea"/>
                          <a:cs typeface="+mn-cs"/>
                        </a:rPr>
                        <a:t>Jorden er flad! De fleste videnskabsmænd i middelalderen argumenterede imod dette. En forening, Flat Earth Society, fastholdt dog indtil det 20. århundrede, at fotos fra rummet af den (runde) jord var en sammensværgelse.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Samfund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Ophøjelse af et regime på trods af bevis for ondskab og brutalitet samt for regimets forlis (fx fascisme, stalinisme).</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Katastrofer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Tilsidesættelse af advarselssignaler er en hyppig årsag til ulykker, der kunne have været undgået (fx laviner: ofre-ne har ofte forinden fået mange advarsler om farerne).</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Titanic-katastrofen: på grund af skibets ry for ikke at kunne synke, blev advarsler ikke taget alvorligt.</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9DC99A50-DCC5-4BE6-AADF-8FCAC4486331}" type="slidenum">
              <a:rPr lang="de-DE" altLang="de-DE" smtClean="0">
                <a:latin typeface="+mn-lt"/>
              </a:rPr>
              <a:pPr/>
              <a:t>11</a:t>
            </a:fld>
            <a:endParaRPr lang="de-DE" altLang="de-DE">
              <a:latin typeface="+mn-lt"/>
            </a:endParaRPr>
          </a:p>
        </p:txBody>
      </p:sp>
    </p:spTree>
    <p:extLst>
      <p:ext uri="{BB962C8B-B14F-4D97-AF65-F5344CB8AC3E}">
        <p14:creationId xmlns:p14="http://schemas.microsoft.com/office/powerpoint/2010/main" val="3691286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lvl="0" defTabSz="914400" fontAlgn="base"/>
            <a:r>
              <a:rPr lang="da-DK" altLang="de-DE" sz="2400" dirty="0">
                <a:solidFill>
                  <a:srgbClr val="333333"/>
                </a:solidFill>
              </a:rPr>
              <a:t>Studier har vist, at mange mennesker, der lider af en psykose (men ikke alle!), fortsat klamrer sig til deres opfattelse eller overbevisning vedrørende en hændelse, selv når de konfronteres med oplysninger, der udfordrer denne overbevisning</a:t>
            </a:r>
            <a:r>
              <a:rPr lang="en-US" altLang="de-DE" sz="2400" dirty="0">
                <a:solidFill>
                  <a:srgbClr val="333333"/>
                </a:solidFill>
              </a:rPr>
              <a:t>.</a:t>
            </a:r>
          </a:p>
          <a:p>
            <a:pPr lvl="0" defTabSz="914400" fontAlgn="base"/>
            <a:r>
              <a:rPr lang="en-US" altLang="de-DE" sz="2400" dirty="0" err="1">
                <a:solidFill>
                  <a:srgbClr val="004992"/>
                </a:solidFill>
              </a:rPr>
              <a:t>Dette</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medføre</a:t>
            </a:r>
            <a:r>
              <a:rPr lang="en-US" altLang="de-DE" sz="2400" dirty="0">
                <a:solidFill>
                  <a:srgbClr val="004992"/>
                </a:solidFill>
              </a:rPr>
              <a:t> </a:t>
            </a:r>
            <a:r>
              <a:rPr lang="en-US" altLang="de-DE" sz="2400" dirty="0" err="1">
                <a:solidFill>
                  <a:srgbClr val="004992"/>
                </a:solidFill>
              </a:rPr>
              <a:t>problemer</a:t>
            </a:r>
            <a:r>
              <a:rPr lang="en-US" altLang="de-DE" sz="2400" dirty="0">
                <a:solidFill>
                  <a:srgbClr val="004992"/>
                </a:solidFill>
              </a:rPr>
              <a:t> </a:t>
            </a:r>
            <a:r>
              <a:rPr lang="en-US" altLang="de-DE" sz="2400" dirty="0" err="1">
                <a:solidFill>
                  <a:srgbClr val="004992"/>
                </a:solidFill>
              </a:rPr>
              <a:t>ved</a:t>
            </a:r>
            <a:r>
              <a:rPr lang="en-US" altLang="de-DE" sz="2400" dirty="0">
                <a:solidFill>
                  <a:srgbClr val="004992"/>
                </a:solidFill>
              </a:rPr>
              <a:t> </a:t>
            </a:r>
            <a:r>
              <a:rPr lang="en-US" altLang="de-DE" sz="2400" dirty="0" err="1">
                <a:solidFill>
                  <a:srgbClr val="004992"/>
                </a:solidFill>
              </a:rPr>
              <a:t>interaktion</a:t>
            </a:r>
            <a:r>
              <a:rPr lang="en-US" altLang="de-DE" sz="2400" dirty="0">
                <a:solidFill>
                  <a:srgbClr val="004992"/>
                </a:solidFill>
              </a:rPr>
              <a:t> </a:t>
            </a:r>
            <a:r>
              <a:rPr lang="en-US" altLang="de-DE" sz="2400" dirty="0" err="1">
                <a:solidFill>
                  <a:srgbClr val="004992"/>
                </a:solidFill>
              </a:rPr>
              <a:t>og</a:t>
            </a:r>
            <a:r>
              <a:rPr lang="en-US" altLang="de-DE" sz="2400" dirty="0">
                <a:solidFill>
                  <a:srgbClr val="004992"/>
                </a:solidFill>
              </a:rPr>
              <a:t> </a:t>
            </a:r>
            <a:r>
              <a:rPr lang="en-US" altLang="de-DE" sz="2400" dirty="0" err="1">
                <a:solidFill>
                  <a:srgbClr val="004992"/>
                </a:solidFill>
              </a:rPr>
              <a:t>kommunikation</a:t>
            </a:r>
            <a:r>
              <a:rPr lang="en-US" altLang="de-DE" sz="2400" dirty="0">
                <a:solidFill>
                  <a:srgbClr val="004992"/>
                </a:solidFill>
              </a:rPr>
              <a:t> med </a:t>
            </a:r>
            <a:r>
              <a:rPr lang="en-US" altLang="de-DE" sz="2400" dirty="0" err="1">
                <a:solidFill>
                  <a:srgbClr val="004992"/>
                </a:solidFill>
              </a:rPr>
              <a:t>andre</a:t>
            </a:r>
            <a:r>
              <a:rPr lang="en-US" altLang="de-DE" sz="2400" dirty="0">
                <a:solidFill>
                  <a:srgbClr val="004992"/>
                </a:solidFill>
              </a:rPr>
              <a:t> </a:t>
            </a:r>
            <a:r>
              <a:rPr lang="en-US" altLang="de-DE" sz="2400" dirty="0" err="1">
                <a:solidFill>
                  <a:srgbClr val="004992"/>
                </a:solidFill>
              </a:rPr>
              <a:t>mennesker</a:t>
            </a:r>
            <a:r>
              <a:rPr lang="en-US" altLang="de-DE" sz="2400" dirty="0">
                <a:solidFill>
                  <a:srgbClr val="004992"/>
                </a:solidFill>
              </a:rPr>
              <a:t> </a:t>
            </a:r>
            <a:r>
              <a:rPr lang="en-US" altLang="de-DE" sz="2400" dirty="0" err="1">
                <a:solidFill>
                  <a:srgbClr val="004992"/>
                </a:solidFill>
              </a:rPr>
              <a:t>og</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være</a:t>
            </a:r>
            <a:r>
              <a:rPr lang="en-US" altLang="de-DE" sz="2400" dirty="0">
                <a:solidFill>
                  <a:srgbClr val="004992"/>
                </a:solidFill>
              </a:rPr>
              <a:t> </a:t>
            </a:r>
            <a:r>
              <a:rPr lang="en-US" altLang="de-DE" sz="2400" dirty="0" err="1">
                <a:solidFill>
                  <a:srgbClr val="004992"/>
                </a:solidFill>
              </a:rPr>
              <a:t>hæmmende</a:t>
            </a:r>
            <a:r>
              <a:rPr lang="en-US" altLang="de-DE" sz="2400" dirty="0">
                <a:solidFill>
                  <a:srgbClr val="004992"/>
                </a:solidFill>
              </a:rPr>
              <a:t> for et </a:t>
            </a:r>
            <a:r>
              <a:rPr lang="en-US" altLang="de-DE" sz="2400" dirty="0" err="1">
                <a:solidFill>
                  <a:srgbClr val="004992"/>
                </a:solidFill>
              </a:rPr>
              <a:t>sundt</a:t>
            </a:r>
            <a:r>
              <a:rPr lang="en-US" altLang="de-DE" sz="2400" dirty="0">
                <a:solidFill>
                  <a:srgbClr val="004992"/>
                </a:solidFill>
              </a:rPr>
              <a:t>, </a:t>
            </a:r>
            <a:r>
              <a:rPr lang="en-US" altLang="de-DE" sz="2400" dirty="0" err="1">
                <a:solidFill>
                  <a:srgbClr val="004992"/>
                </a:solidFill>
              </a:rPr>
              <a:t>realistisk</a:t>
            </a:r>
            <a:r>
              <a:rPr lang="en-US" altLang="de-DE" sz="2400" dirty="0">
                <a:solidFill>
                  <a:srgbClr val="004992"/>
                </a:solidFill>
              </a:rPr>
              <a:t> </a:t>
            </a:r>
            <a:r>
              <a:rPr lang="en-US" altLang="de-DE" sz="2400" dirty="0" err="1">
                <a:solidFill>
                  <a:srgbClr val="004992"/>
                </a:solidFill>
              </a:rPr>
              <a:t>syn</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a:r>
            <a:r>
              <a:rPr lang="en-US" altLang="de-DE" sz="2400" dirty="0" err="1">
                <a:solidFill>
                  <a:srgbClr val="004992"/>
                </a:solidFill>
              </a:rPr>
              <a:t>omgivelserne</a:t>
            </a:r>
            <a:r>
              <a:rPr lang="en-US" altLang="de-DE" sz="2400" dirty="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3601A6FC-1F3A-470B-A943-0764D9894A50}" type="slidenum">
              <a:rPr lang="de-DE" altLang="de-DE" smtClean="0">
                <a:latin typeface="+mn-lt"/>
              </a: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Hvorledes kompromisløse opfattelser kan resultere i fejltolkning under en psykose – eksempler</a:t>
            </a: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en-US" altLang="de-DE" sz="2400" dirty="0">
                <a:solidFill>
                  <a:srgbClr val="333333"/>
                </a:solidFill>
              </a:rPr>
              <a:t>Man </a:t>
            </a:r>
            <a:r>
              <a:rPr lang="en-US" altLang="de-DE" sz="2400" dirty="0" err="1">
                <a:solidFill>
                  <a:srgbClr val="333333"/>
                </a:solidFill>
              </a:rPr>
              <a:t>undgår</a:t>
            </a:r>
            <a:r>
              <a:rPr lang="en-US" altLang="de-DE" sz="2400" dirty="0">
                <a:solidFill>
                  <a:srgbClr val="333333"/>
                </a:solidFill>
              </a:rPr>
              <a:t> </a:t>
            </a:r>
            <a:r>
              <a:rPr lang="en-US" altLang="de-DE" sz="2400" dirty="0" err="1">
                <a:solidFill>
                  <a:srgbClr val="333333"/>
                </a:solidFill>
              </a:rPr>
              <a:t>diskussioner</a:t>
            </a:r>
            <a:r>
              <a:rPr lang="en-US" altLang="de-DE" sz="2400" dirty="0">
                <a:solidFill>
                  <a:srgbClr val="333333"/>
                </a:solidFill>
              </a:rPr>
              <a:t> med </a:t>
            </a:r>
            <a:r>
              <a:rPr lang="en-US" altLang="de-DE" sz="2400" dirty="0" err="1">
                <a:solidFill>
                  <a:srgbClr val="333333"/>
                </a:solidFill>
              </a:rPr>
              <a:t>familie</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venner</a:t>
            </a:r>
            <a:r>
              <a:rPr lang="en-US" altLang="de-DE" sz="2400" dirty="0">
                <a:solidFill>
                  <a:srgbClr val="333333"/>
                </a:solidFill>
              </a:rPr>
              <a:t> om </a:t>
            </a:r>
            <a:r>
              <a:rPr lang="en-US" altLang="de-DE" sz="2400" dirty="0" err="1">
                <a:solidFill>
                  <a:srgbClr val="333333"/>
                </a:solidFill>
              </a:rPr>
              <a:t>bestemte</a:t>
            </a:r>
            <a:r>
              <a:rPr lang="en-US" altLang="de-DE" sz="2400" dirty="0">
                <a:solidFill>
                  <a:srgbClr val="333333"/>
                </a:solidFill>
              </a:rPr>
              <a:t> </a:t>
            </a:r>
            <a:r>
              <a:rPr lang="en-US" altLang="de-DE" sz="2400" dirty="0" err="1">
                <a:solidFill>
                  <a:srgbClr val="333333"/>
                </a:solidFill>
              </a:rPr>
              <a:t>opfattelser</a:t>
            </a:r>
            <a:r>
              <a:rPr lang="en-US" altLang="de-DE" sz="2400" dirty="0">
                <a:solidFill>
                  <a:srgbClr val="333333"/>
                </a:solidFill>
              </a:rPr>
              <a:t>, </a:t>
            </a:r>
            <a:r>
              <a:rPr lang="en-US" altLang="de-DE" sz="2400" dirty="0" err="1">
                <a:solidFill>
                  <a:srgbClr val="333333"/>
                </a:solidFill>
              </a:rPr>
              <a:t>fordi</a:t>
            </a:r>
            <a:r>
              <a:rPr lang="en-US" altLang="de-DE" sz="2400" dirty="0">
                <a:solidFill>
                  <a:srgbClr val="333333"/>
                </a:solidFill>
              </a:rPr>
              <a:t> man </a:t>
            </a:r>
            <a:r>
              <a:rPr lang="en-US" altLang="de-DE" sz="2400" dirty="0" err="1">
                <a:solidFill>
                  <a:srgbClr val="333333"/>
                </a:solidFill>
              </a:rPr>
              <a:t>forventer</a:t>
            </a:r>
            <a:r>
              <a:rPr lang="en-US" altLang="de-DE" sz="2400" dirty="0">
                <a:solidFill>
                  <a:srgbClr val="333333"/>
                </a:solidFill>
              </a:rPr>
              <a:t>/</a:t>
            </a:r>
            <a:r>
              <a:rPr lang="en-US" altLang="de-DE" sz="2400" dirty="0" err="1">
                <a:solidFill>
                  <a:srgbClr val="333333"/>
                </a:solidFill>
              </a:rPr>
              <a:t>frygter</a:t>
            </a:r>
            <a:r>
              <a:rPr lang="en-US" altLang="de-DE" sz="2400" dirty="0">
                <a:solidFill>
                  <a:srgbClr val="333333"/>
                </a:solidFill>
              </a:rPr>
              <a:t> </a:t>
            </a:r>
            <a:r>
              <a:rPr lang="en-US" altLang="de-DE" sz="2400" dirty="0" err="1">
                <a:solidFill>
                  <a:srgbClr val="333333"/>
                </a:solidFill>
              </a:rPr>
              <a:t>uenighed</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længere</a:t>
            </a:r>
            <a:r>
              <a:rPr lang="en-US" altLang="de-DE" sz="2400" dirty="0">
                <a:solidFill>
                  <a:srgbClr val="333333"/>
                </a:solidFill>
              </a:rPr>
              <a:t> </a:t>
            </a:r>
            <a:r>
              <a:rPr lang="en-US" altLang="de-DE" sz="2400" dirty="0" err="1">
                <a:solidFill>
                  <a:srgbClr val="333333"/>
                </a:solidFill>
              </a:rPr>
              <a:t>stoler</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andre</a:t>
            </a:r>
            <a:r>
              <a:rPr lang="en-US" altLang="de-DE" sz="2400" dirty="0">
                <a:solidFill>
                  <a:srgbClr val="333333"/>
                </a:solidFill>
              </a:rPr>
              <a:t>.</a:t>
            </a:r>
          </a:p>
          <a:p>
            <a:pPr marL="342900" lvl="0" indent="-342900" defTabSz="914377">
              <a:buClr>
                <a:srgbClr val="333333"/>
              </a:buClr>
              <a:buFont typeface="WingDings"/>
              <a:buChar char=""/>
            </a:pPr>
            <a:r>
              <a:rPr lang="en-US" altLang="de-DE" sz="2400" dirty="0" err="1">
                <a:solidFill>
                  <a:srgbClr val="333333"/>
                </a:solidFill>
              </a:rPr>
              <a:t>Enhver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deler</a:t>
            </a:r>
            <a:r>
              <a:rPr lang="en-US" altLang="de-DE" sz="2400" dirty="0">
                <a:solidFill>
                  <a:srgbClr val="333333"/>
                </a:solidFill>
              </a:rPr>
              <a:t> </a:t>
            </a:r>
            <a:r>
              <a:rPr lang="en-US" altLang="de-DE" sz="2400" dirty="0" err="1">
                <a:solidFill>
                  <a:srgbClr val="333333"/>
                </a:solidFill>
              </a:rPr>
              <a:t>ens</a:t>
            </a:r>
            <a:r>
              <a:rPr lang="en-US" altLang="de-DE" sz="2400" dirty="0">
                <a:solidFill>
                  <a:srgbClr val="333333"/>
                </a:solidFill>
              </a:rPr>
              <a:t> </a:t>
            </a:r>
            <a:r>
              <a:rPr lang="en-US" altLang="de-DE" sz="2400" dirty="0" err="1">
                <a:solidFill>
                  <a:srgbClr val="333333"/>
                </a:solidFill>
              </a:rPr>
              <a:t>opfattelser</a:t>
            </a:r>
            <a:r>
              <a:rPr lang="en-US" altLang="de-DE" sz="2400" dirty="0">
                <a:solidFill>
                  <a:srgbClr val="333333"/>
                </a:solidFill>
              </a:rPr>
              <a:t>, </a:t>
            </a:r>
            <a:r>
              <a:rPr lang="en-US" altLang="de-DE" sz="2400" dirty="0" err="1">
                <a:solidFill>
                  <a:srgbClr val="333333"/>
                </a:solidFill>
              </a:rPr>
              <a:t>opfattes</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ens</a:t>
            </a:r>
            <a:r>
              <a:rPr lang="en-US" altLang="de-DE" sz="2400" dirty="0">
                <a:solidFill>
                  <a:srgbClr val="333333"/>
                </a:solidFill>
              </a:rPr>
              <a:t> </a:t>
            </a:r>
            <a:r>
              <a:rPr lang="en-US" altLang="de-DE" sz="2400" dirty="0" err="1">
                <a:solidFill>
                  <a:srgbClr val="333333"/>
                </a:solidFill>
              </a:rPr>
              <a:t>fjender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forfølgere</a:t>
            </a:r>
            <a:r>
              <a:rPr lang="en-US" altLang="de-DE" sz="2400" dirty="0">
                <a:solidFill>
                  <a:srgbClr val="333333"/>
                </a:solidFill>
              </a:rPr>
              <a:t>.</a:t>
            </a:r>
          </a:p>
          <a:p>
            <a:pPr marL="342900" lvl="0" indent="-342900" defTabSz="914377">
              <a:buClr>
                <a:srgbClr val="333333"/>
              </a:buClr>
              <a:buFont typeface="WingDings"/>
              <a:buChar char=""/>
            </a:pPr>
            <a:r>
              <a:rPr lang="en-US" altLang="de-DE" sz="2400" dirty="0" err="1">
                <a:solidFill>
                  <a:srgbClr val="333333"/>
                </a:solidFill>
              </a:rPr>
              <a:t>Enhver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deler</a:t>
            </a:r>
            <a:r>
              <a:rPr lang="en-US" altLang="de-DE" sz="2400" dirty="0">
                <a:solidFill>
                  <a:srgbClr val="333333"/>
                </a:solidFill>
              </a:rPr>
              <a:t> </a:t>
            </a:r>
            <a:r>
              <a:rPr lang="en-US" altLang="de-DE" sz="2400" dirty="0" err="1">
                <a:solidFill>
                  <a:srgbClr val="333333"/>
                </a:solidFill>
              </a:rPr>
              <a:t>ens</a:t>
            </a:r>
            <a:r>
              <a:rPr lang="en-US" altLang="de-DE" sz="2400" dirty="0">
                <a:solidFill>
                  <a:srgbClr val="333333"/>
                </a:solidFill>
              </a:rPr>
              <a:t> </a:t>
            </a:r>
            <a:r>
              <a:rPr lang="en-US" altLang="de-DE" sz="2400" dirty="0" err="1">
                <a:solidFill>
                  <a:srgbClr val="333333"/>
                </a:solidFill>
              </a:rPr>
              <a:t>opfattelser</a:t>
            </a:r>
            <a:r>
              <a:rPr lang="en-US" altLang="de-DE" sz="2400" dirty="0">
                <a:solidFill>
                  <a:srgbClr val="333333"/>
                </a:solidFill>
              </a:rPr>
              <a:t>, </a:t>
            </a:r>
            <a:r>
              <a:rPr lang="en-US" altLang="de-DE" sz="2400" dirty="0" err="1">
                <a:solidFill>
                  <a:srgbClr val="333333"/>
                </a:solidFill>
              </a:rPr>
              <a:t>opfattes</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ens</a:t>
            </a:r>
            <a:r>
              <a:rPr lang="en-US" altLang="de-DE" sz="2400" dirty="0">
                <a:solidFill>
                  <a:srgbClr val="333333"/>
                </a:solidFill>
              </a:rPr>
              <a:t> </a:t>
            </a:r>
            <a:r>
              <a:rPr lang="en-US" altLang="de-DE" sz="2400" dirty="0" err="1">
                <a:solidFill>
                  <a:srgbClr val="333333"/>
                </a:solidFill>
              </a:rPr>
              <a:t>fjender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forfølgere</a:t>
            </a:r>
            <a:r>
              <a:rPr lang="en-US" altLang="de-DE" sz="2400" dirty="0">
                <a:solidFill>
                  <a:srgbClr val="333333"/>
                </a:solidFill>
              </a:rPr>
              <a:t>.</a:t>
            </a:r>
          </a:p>
          <a:p>
            <a:pPr lvl="0" algn="ctr" defTabSz="914400" fontAlgn="base"/>
            <a:r>
              <a:rPr lang="en-US" altLang="de-DE" sz="2400" dirty="0" err="1">
                <a:solidFill>
                  <a:srgbClr val="004992"/>
                </a:solidFill>
              </a:rPr>
              <a:t>Vil</a:t>
            </a:r>
            <a:r>
              <a:rPr lang="en-US" altLang="de-DE" sz="2400" dirty="0">
                <a:solidFill>
                  <a:srgbClr val="004992"/>
                </a:solidFill>
              </a:rPr>
              <a:t> </a:t>
            </a:r>
            <a:r>
              <a:rPr lang="en-US" altLang="de-DE" sz="2400" dirty="0" err="1">
                <a:solidFill>
                  <a:srgbClr val="004992"/>
                </a:solidFill>
              </a:rPr>
              <a:t>nogen</a:t>
            </a:r>
            <a:r>
              <a:rPr lang="en-US" altLang="de-DE" sz="2400" dirty="0">
                <a:solidFill>
                  <a:srgbClr val="004992"/>
                </a:solidFill>
              </a:rPr>
              <a:t> dele </a:t>
            </a:r>
            <a:r>
              <a:rPr lang="en-US" altLang="de-DE" sz="2400" dirty="0" err="1">
                <a:solidFill>
                  <a:srgbClr val="004992"/>
                </a:solidFill>
              </a:rPr>
              <a:t>en</a:t>
            </a:r>
            <a:r>
              <a:rPr lang="en-US" altLang="de-DE" sz="2400" dirty="0">
                <a:solidFill>
                  <a:srgbClr val="004992"/>
                </a:solidFill>
              </a:rPr>
              <a:t> </a:t>
            </a:r>
            <a:r>
              <a:rPr lang="en-US" altLang="de-DE" sz="2400" dirty="0" err="1">
                <a:solidFill>
                  <a:srgbClr val="004992"/>
                </a:solidFill>
              </a:rPr>
              <a:t>kort</a:t>
            </a:r>
            <a:r>
              <a:rPr lang="en-US" altLang="de-DE" sz="2400" dirty="0">
                <a:solidFill>
                  <a:srgbClr val="004992"/>
                </a:solidFill>
              </a:rPr>
              <a:t>, </a:t>
            </a:r>
            <a:r>
              <a:rPr lang="en-US" altLang="de-DE" sz="2400" dirty="0" err="1">
                <a:solidFill>
                  <a:srgbClr val="004992"/>
                </a:solidFill>
              </a:rPr>
              <a:t>personlig</a:t>
            </a:r>
            <a:r>
              <a:rPr lang="en-US" altLang="de-DE" sz="2400" dirty="0">
                <a:solidFill>
                  <a:srgbClr val="004992"/>
                </a:solidFill>
              </a:rPr>
              <a:t> </a:t>
            </a:r>
            <a:r>
              <a:rPr lang="en-US" altLang="de-DE" sz="2400" dirty="0" err="1">
                <a:solidFill>
                  <a:srgbClr val="004992"/>
                </a:solidFill>
              </a:rPr>
              <a:t>erfaring</a:t>
            </a:r>
            <a:r>
              <a:rPr lang="en-US" altLang="de-DE" sz="2400" dirty="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13</a:t>
            </a:fld>
            <a:endParaRPr lang="de-DE" altLang="de-DE">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altLang="de-DE" sz="3600">
                <a:latin typeface="+mn-lt"/>
                <a:ea typeface="+mn-ea"/>
                <a:cs typeface="+mn-cs"/>
              </a:rPr>
              <a:t>De tre billeder nedenfor tilhører en bestemt kategori. Hvilken?</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algn="ctr" defTabSz="914400" fontAlgn="base">
              <a:lnSpc>
                <a:spcPct val="100000"/>
              </a:lnSpc>
              <a:spcBef>
                <a:spcPts val="1200"/>
              </a:spcBef>
            </a:pPr>
            <a:endParaRPr lang="da-DK" altLang="de-DE" sz="2400" dirty="0">
              <a:solidFill>
                <a:srgbClr val="333333"/>
              </a:solidFill>
            </a:endParaRPr>
          </a:p>
          <a:p>
            <a:pPr lvl="0" algn="ctr" defTabSz="914400" fontAlgn="base">
              <a:lnSpc>
                <a:spcPct val="100000"/>
              </a:lnSpc>
              <a:spcBef>
                <a:spcPts val="1200"/>
              </a:spcBef>
            </a:pPr>
            <a:endParaRPr lang="da-DK" altLang="de-DE" sz="2400" dirty="0">
              <a:solidFill>
                <a:srgbClr val="333333"/>
              </a:solidFill>
            </a:endParaRPr>
          </a:p>
          <a:p>
            <a:pPr lvl="0" algn="ctr" defTabSz="914400" fontAlgn="base">
              <a:lnSpc>
                <a:spcPct val="100000"/>
              </a:lnSpc>
              <a:spcBef>
                <a:spcPts val="1200"/>
              </a:spcBef>
            </a:pPr>
            <a:endParaRPr lang="da-DK" altLang="de-DE" sz="2400" dirty="0">
              <a:solidFill>
                <a:srgbClr val="333333"/>
              </a:solidFill>
            </a:endParaRPr>
          </a:p>
          <a:p>
            <a:pPr lvl="0" algn="ctr" defTabSz="914400" fontAlgn="base">
              <a:lnSpc>
                <a:spcPct val="100000"/>
              </a:lnSpc>
              <a:spcBef>
                <a:spcPts val="1200"/>
              </a:spcBef>
            </a:pPr>
            <a:endParaRPr lang="da-DK" altLang="de-DE" sz="2400" dirty="0">
              <a:solidFill>
                <a:srgbClr val="333333"/>
              </a:solidFill>
            </a:endParaRPr>
          </a:p>
          <a:p>
            <a:pPr lvl="0" algn="ctr" defTabSz="914400" fontAlgn="base">
              <a:lnSpc>
                <a:spcPct val="100000"/>
              </a:lnSpc>
              <a:spcBef>
                <a:spcPts val="1200"/>
              </a:spcBef>
            </a:pPr>
            <a:r>
              <a:rPr lang="da-DK" altLang="de-DE" sz="2400" dirty="0">
                <a:solidFill>
                  <a:srgbClr val="333333"/>
                </a:solidFill>
              </a:rPr>
              <a:t>Afgiv dit svar, hvis du føler dig sikker på den grundlæggende kategori</a:t>
            </a:r>
            <a:r>
              <a:rPr lang="de-DE" altLang="de-DE" sz="2400" dirty="0">
                <a:solidFill>
                  <a:srgbClr val="333333"/>
                </a:solidFill>
              </a:rPr>
              <a:t>.</a:t>
            </a:r>
          </a:p>
          <a:p>
            <a:pPr lvl="0" algn="ctr" defTabSz="914400" fontAlgn="base">
              <a:lnSpc>
                <a:spcPct val="100000"/>
              </a:lnSpc>
              <a:spcBef>
                <a:spcPts val="1200"/>
              </a:spcBef>
            </a:pPr>
            <a:r>
              <a:rPr lang="da-DK" altLang="de-DE" sz="2400" dirty="0">
                <a:solidFill>
                  <a:srgbClr val="333333"/>
                </a:solidFill>
              </a:rPr>
              <a:t>Der vil være feedback (hhv. ja eller nej)</a:t>
            </a:r>
            <a:r>
              <a:rPr lang="de-DE" altLang="de-DE" sz="2400" dirty="0">
                <a:solidFill>
                  <a:srgbClr val="333333"/>
                </a:solidFill>
              </a:rPr>
              <a:t>.</a:t>
            </a:r>
          </a:p>
          <a:p>
            <a:pPr lvl="0" algn="ctr" defTabSz="914400" fontAlgn="base">
              <a:lnSpc>
                <a:spcPct val="100000"/>
              </a:lnSpc>
              <a:spcBef>
                <a:spcPts val="1200"/>
              </a:spcBef>
            </a:pPr>
            <a:r>
              <a:rPr lang="de-DE" altLang="de-DE" sz="2400" dirty="0">
                <a:solidFill>
                  <a:srgbClr val="333333"/>
                </a:solidFill>
              </a:rPr>
              <a:t>Foreslå andre elementer i sekvensen for at afprøve din formodning.</a:t>
            </a:r>
            <a:endParaRPr lang="en-US" sz="2400" dirty="0"/>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3601A6FC-1F3A-470B-A943-0764D9894A50}" type="slidenum">
              <a:rPr lang="de-DE" altLang="de-DE" smtClean="0">
                <a:latin typeface="+mn-lt"/>
              </a:rPr>
              <a:pPr/>
              <a:t>14</a:t>
            </a:fld>
            <a:endParaRPr lang="de-DE" altLang="de-DE">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0"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Kategori: Levende skabninger!</a:t>
            </a:r>
          </a:p>
        </p:txBody>
      </p:sp>
      <p:sp>
        <p:nvSpPr>
          <p:cNvPr id="4" name="Content Placeholder 3"/>
          <p:cNvSpPr>
            <a:spLocks noGrp="1"/>
          </p:cNvSpPr>
          <p:nvPr>
            <p:ph idx="1"/>
          </p:nvPr>
        </p:nvSpPr>
        <p:spPr/>
        <p:txBody>
          <a:bodyPr/>
          <a:lstStyle/>
          <a:p>
            <a:pPr>
              <a:lnSpc>
                <a:spcPct val="100000"/>
              </a:lnSpc>
              <a:spcBef>
                <a:spcPts val="1200"/>
              </a:spcBef>
            </a:pPr>
            <a:endParaRPr lang="da-DK" dirty="0">
              <a:solidFill>
                <a:srgbClr val="333333"/>
              </a:solidFill>
            </a:endParaRPr>
          </a:p>
          <a:p>
            <a:pPr>
              <a:lnSpc>
                <a:spcPct val="100000"/>
              </a:lnSpc>
              <a:spcBef>
                <a:spcPts val="1200"/>
              </a:spcBef>
            </a:pPr>
            <a:endParaRPr lang="da-DK" dirty="0">
              <a:solidFill>
                <a:srgbClr val="333333"/>
              </a:solidFill>
            </a:endParaRPr>
          </a:p>
          <a:p>
            <a:pPr>
              <a:lnSpc>
                <a:spcPct val="100000"/>
              </a:lnSpc>
              <a:spcBef>
                <a:spcPts val="1200"/>
              </a:spcBef>
            </a:pPr>
            <a:endParaRPr lang="da-DK" dirty="0">
              <a:solidFill>
                <a:srgbClr val="333333"/>
              </a:solidFill>
            </a:endParaRPr>
          </a:p>
          <a:p>
            <a:pPr>
              <a:lnSpc>
                <a:spcPct val="100000"/>
              </a:lnSpc>
              <a:spcBef>
                <a:spcPts val="1200"/>
              </a:spcBef>
            </a:pPr>
            <a:endParaRPr lang="da-DK" dirty="0">
              <a:solidFill>
                <a:srgbClr val="333333"/>
              </a:solidFill>
            </a:endParaRPr>
          </a:p>
          <a:p>
            <a:pPr>
              <a:lnSpc>
                <a:spcPct val="100000"/>
              </a:lnSpc>
              <a:spcBef>
                <a:spcPts val="1200"/>
              </a:spcBef>
            </a:pPr>
            <a:r>
              <a:rPr lang="da-DK" b="1" dirty="0">
                <a:solidFill>
                  <a:srgbClr val="333333"/>
                </a:solidFill>
              </a:rPr>
              <a:t>Almindelig fejltagelse: </a:t>
            </a:r>
            <a:r>
              <a:rPr lang="da-DK" dirty="0">
                <a:solidFill>
                  <a:srgbClr val="333333"/>
                </a:solidFill>
              </a:rPr>
              <a:t>De fleste søger kun information, der understøtter deres formodning, og ikke modstridende oplysninger (pga. en fordom). I dette tilfælde er den tilsyneladende korrekte kategori: blomster. Ofte undlader man at tage alternative overvejelser/ideer i betragtning. </a:t>
            </a:r>
          </a:p>
          <a:p>
            <a:pPr>
              <a:lnSpc>
                <a:spcPct val="100000"/>
              </a:lnSpc>
              <a:spcBef>
                <a:spcPts val="1200"/>
              </a:spcBef>
            </a:pPr>
            <a:r>
              <a:rPr lang="da-DK" dirty="0">
                <a:solidFill>
                  <a:srgbClr val="333333"/>
                </a:solidFill>
              </a:rPr>
              <a:t>Eksempler fra dagligdagen : </a:t>
            </a:r>
          </a:p>
          <a:p>
            <a:pPr marL="285750" indent="-285750">
              <a:lnSpc>
                <a:spcPct val="100000"/>
              </a:lnSpc>
              <a:spcBef>
                <a:spcPts val="1200"/>
              </a:spcBef>
              <a:buClr>
                <a:srgbClr val="333333"/>
              </a:buClr>
              <a:buFont typeface="WingDings"/>
              <a:buChar char=""/>
            </a:pPr>
            <a:r>
              <a:rPr lang="da-DK" dirty="0">
                <a:solidFill>
                  <a:srgbClr val="333333"/>
                </a:solidFill>
              </a:rPr>
              <a:t>Man læser kun de aviser, der stemmer overens med ens egne meninger. </a:t>
            </a:r>
          </a:p>
          <a:p>
            <a:pPr marL="285750" indent="-285750">
              <a:lnSpc>
                <a:spcPct val="100000"/>
              </a:lnSpc>
              <a:spcBef>
                <a:spcPts val="1200"/>
              </a:spcBef>
              <a:buClr>
                <a:srgbClr val="333333"/>
              </a:buClr>
              <a:buFont typeface="WingDings"/>
              <a:buChar char=""/>
            </a:pPr>
            <a:r>
              <a:rPr lang="da-DK" dirty="0">
                <a:solidFill>
                  <a:srgbClr val="333333"/>
                </a:solidFill>
              </a:rPr>
              <a:t>Man afstår fra kontakt med personer, der har andre holdninger, i stedet for at diskutere modstridende synspunkter.</a:t>
            </a:r>
          </a:p>
          <a:p>
            <a:pPr>
              <a:lnSpc>
                <a:spcPct val="100000"/>
              </a:lnSpc>
              <a:spcBef>
                <a:spcPts val="1200"/>
              </a:spcBef>
            </a:pPr>
            <a:r>
              <a:rPr lang="da-DK" dirty="0">
                <a:solidFill>
                  <a:srgbClr val="004992"/>
                </a:solidFill>
              </a:rPr>
              <a:t>Man afstår fra kontakt med personer, der har andre holdninger, i stedet for at diskutere modstridende synspunkter.</a:t>
            </a:r>
          </a:p>
          <a:p>
            <a:pPr>
              <a:lnSpc>
                <a:spcPct val="100000"/>
              </a:lnSpc>
              <a:spcBef>
                <a:spcPts val="1200"/>
              </a:spcBef>
            </a:pPr>
            <a:endParaRPr lang="en-US" dirty="0">
              <a:solidFill>
                <a:srgbClr val="333333"/>
              </a:solidFill>
            </a:endParaRPr>
          </a:p>
        </p:txBody>
      </p:sp>
      <p:pic>
        <p:nvPicPr>
          <p:cNvPr id="19"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6" name="Caption_27"/>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mn-lt"/>
                <a:ea typeface="+mn-ea"/>
              </a:rPr>
              <a:t>						Flere muligheder:</a:t>
            </a: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3601A6FC-1F3A-470B-A943-0764D9894A50}" type="slidenum">
              <a:rPr lang="de-DE" altLang="de-DE" smtClean="0">
                <a:latin typeface="+mn-lt"/>
              </a:rPr>
              <a:pPr/>
              <a:t>15</a:t>
            </a:fld>
            <a:endParaRPr lang="de-DE" altLang="de-DE">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dirty="0">
                <a:solidFill>
                  <a:srgbClr val="333333"/>
                </a:solidFill>
              </a:rPr>
              <a:t>Du får nu vist tre billeder, der illustrerer et hændelsesforløb, hvor der er mulighed for forskellige </a:t>
            </a:r>
            <a:r>
              <a:rPr lang="da-DK" altLang="de-DE" sz="2400">
                <a:solidFill>
                  <a:srgbClr val="333333"/>
                </a:solidFill>
              </a:rPr>
              <a:t>fortolkninger</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16</a:t>
            </a:fld>
            <a:endParaRPr lang="de-DE" altLang="de-DE">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dirty="0">
                <a:solidFill>
                  <a:srgbClr val="333333"/>
                </a:solidFill>
              </a:rPr>
              <a:t>Du får nu vist tre billeder, der illustrerer et hændelsesforløb, hvor der er mulighed for forskellige fortolkninger</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Billederne vises i omvendt rækkefølge, hvor der indledes med afslutningen på </a:t>
            </a:r>
            <a:r>
              <a:rPr lang="da-DK" altLang="de-DE" sz="2400">
                <a:solidFill>
                  <a:srgbClr val="333333"/>
                </a:solidFill>
              </a:rPr>
              <a:t>hændelsen</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17</a:t>
            </a:fld>
            <a:endParaRPr lang="de-DE" altLang="de-DE">
              <a:latin typeface="+mn-lt"/>
            </a:endParaRPr>
          </a:p>
        </p:txBody>
      </p:sp>
    </p:spTree>
    <p:extLst>
      <p:ext uri="{BB962C8B-B14F-4D97-AF65-F5344CB8AC3E}">
        <p14:creationId xmlns:p14="http://schemas.microsoft.com/office/powerpoint/2010/main" val="1853862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dirty="0">
                <a:solidFill>
                  <a:srgbClr val="333333"/>
                </a:solidFill>
              </a:rPr>
              <a:t>Du får nu vist tre billeder, der illustrerer et hændelsesforløb, hvor der er mulighed for forskellige fortolkninger</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Billederne vises i omvendt rækkefølge, hvor der indledes med afslutningen på hændelsen</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da-DK" altLang="de-DE" sz="2400" dirty="0">
                <a:solidFill>
                  <a:srgbClr val="333333"/>
                </a:solidFill>
              </a:rPr>
              <a:t>Billederne vises i omvendt rækkefølge, hvor der indledes med afslutningen på hændelsen</a:t>
            </a:r>
            <a:r>
              <a:rPr lang="en-US" altLang="de-DE" sz="2400" dirty="0">
                <a:solidFill>
                  <a:srgbClr val="333333"/>
                </a:solidFill>
              </a:rPr>
              <a:t> </a:t>
            </a:r>
            <a:r>
              <a:rPr lang="da-DK" altLang="de-DE" sz="2400" dirty="0">
                <a:solidFill>
                  <a:srgbClr val="333333"/>
                </a:solidFill>
              </a:rPr>
              <a:t>eller sandsynligheden for hver af de fremsatte fortolkninger. Disse skal genvurderes for hvert nyt billede i </a:t>
            </a:r>
            <a:r>
              <a:rPr lang="da-DK" altLang="de-DE" sz="2400">
                <a:solidFill>
                  <a:srgbClr val="333333"/>
                </a:solidFill>
              </a:rPr>
              <a:t>forløbet</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18</a:t>
            </a:fld>
            <a:endParaRPr lang="de-DE" altLang="de-DE">
              <a:latin typeface="+mn-lt"/>
            </a:endParaRPr>
          </a:p>
        </p:txBody>
      </p:sp>
    </p:spTree>
    <p:extLst>
      <p:ext uri="{BB962C8B-B14F-4D97-AF65-F5344CB8AC3E}">
        <p14:creationId xmlns:p14="http://schemas.microsoft.com/office/powerpoint/2010/main" val="2968272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a-DK" altLang="de-DE" sz="2400" dirty="0">
                <a:solidFill>
                  <a:srgbClr val="333333"/>
                </a:solidFill>
              </a:rPr>
              <a:t>Du får nu vist tre billeder, der illustrerer et hændelsesforløb, hvor der er mulighed for forskellige fortolkninger</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Billederne vises i omvendt rækkefølge, hvor der indledes med afslutningen på hændelsen</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da-DK" altLang="de-DE" sz="2400" dirty="0">
                <a:solidFill>
                  <a:srgbClr val="333333"/>
                </a:solidFill>
              </a:rPr>
              <a:t>Billederne vises i omvendt rækkefølge, hvor der indledes med afslutningen på hændelsen</a:t>
            </a:r>
            <a:r>
              <a:rPr lang="en-US" altLang="de-DE" sz="2400" dirty="0">
                <a:solidFill>
                  <a:srgbClr val="333333"/>
                </a:solidFill>
              </a:rPr>
              <a:t> </a:t>
            </a:r>
            <a:r>
              <a:rPr lang="da-DK" altLang="de-DE" sz="2400" dirty="0">
                <a:solidFill>
                  <a:srgbClr val="333333"/>
                </a:solidFill>
              </a:rPr>
              <a:t>eller sandsynligheden for hver af de fremsatte fortolkninger. Disse skal genvurderes for hvert nyt billede i forløbet</a:t>
            </a:r>
            <a:r>
              <a:rPr lang="en-US" altLang="de-DE" sz="2400" dirty="0">
                <a:solidFill>
                  <a:srgbClr val="333333"/>
                </a:solidFill>
              </a:rPr>
              <a:t>.</a:t>
            </a:r>
          </a:p>
          <a:p>
            <a:pPr marL="342900" lvl="0" indent="-342900" defTabSz="914400" fontAlgn="base">
              <a:buClr>
                <a:srgbClr val="333333"/>
              </a:buClr>
              <a:buFont typeface="WingDings"/>
              <a:buChar char=""/>
            </a:pPr>
            <a:r>
              <a:rPr lang="en-GB" altLang="ko-KR" sz="2400" dirty="0" err="1">
                <a:solidFill>
                  <a:srgbClr val="333333"/>
                </a:solidFill>
              </a:rPr>
              <a:t>Diskuter</a:t>
            </a:r>
            <a:r>
              <a:rPr lang="en-GB" altLang="ko-KR" sz="2400" dirty="0">
                <a:solidFill>
                  <a:srgbClr val="333333"/>
                </a:solidFill>
              </a:rPr>
              <a:t> </a:t>
            </a:r>
            <a:r>
              <a:rPr lang="en-GB" altLang="ko-KR" sz="2400" dirty="0" err="1">
                <a:solidFill>
                  <a:srgbClr val="333333"/>
                </a:solidFill>
              </a:rPr>
              <a:t>eventuelt</a:t>
            </a:r>
            <a:r>
              <a:rPr lang="en-GB" altLang="ko-KR" sz="2400" dirty="0">
                <a:solidFill>
                  <a:srgbClr val="333333"/>
                </a:solidFill>
              </a:rPr>
              <a:t> med </a:t>
            </a:r>
            <a:r>
              <a:rPr lang="en-GB" altLang="ko-KR" sz="2400" dirty="0" err="1">
                <a:solidFill>
                  <a:srgbClr val="333333"/>
                </a:solidFill>
              </a:rPr>
              <a:t>andre</a:t>
            </a:r>
            <a:r>
              <a:rPr lang="en-GB" altLang="ko-KR"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du er </a:t>
            </a:r>
            <a:r>
              <a:rPr lang="en-GB" altLang="ko-KR" sz="2400" dirty="0" err="1">
                <a:solidFill>
                  <a:srgbClr val="333333"/>
                </a:solidFill>
              </a:rPr>
              <a:t>i</a:t>
            </a:r>
            <a:r>
              <a:rPr lang="en-GB" altLang="ko-KR" sz="2400" dirty="0">
                <a:solidFill>
                  <a:srgbClr val="333333"/>
                </a:solidFill>
              </a:rPr>
              <a:t> dine </a:t>
            </a:r>
            <a:r>
              <a:rPr lang="en-GB" altLang="ko-KR" sz="2400" dirty="0" err="1">
                <a:solidFill>
                  <a:srgbClr val="333333"/>
                </a:solidFill>
              </a:rPr>
              <a:t>vurderinger</a:t>
            </a:r>
            <a:r>
              <a:rPr lang="en-GB" altLang="ko-KR"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19</a:t>
            </a:fld>
            <a:endParaRPr lang="de-DE" altLang="de-DE">
              <a:latin typeface="+mn-lt"/>
            </a:endParaRPr>
          </a:p>
        </p:txBody>
      </p:sp>
    </p:spTree>
    <p:extLst>
      <p:ext uri="{BB962C8B-B14F-4D97-AF65-F5344CB8AC3E}">
        <p14:creationId xmlns:p14="http://schemas.microsoft.com/office/powerpoint/2010/main" val="2020931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glad, </a:t>
            </a:r>
            <a:r>
              <a:rPr lang="en-CA" altLang="de-DE" sz="2000" b="0" dirty="0" err="1">
                <a:solidFill>
                  <a:srgbClr val="333333"/>
                </a:solidFill>
                <a:latin typeface="+mn-lt"/>
              </a:rPr>
              <a:t>fordi</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omsider</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a:t>
            </a:r>
            <a:r>
              <a:rPr lang="en-CA" altLang="de-DE" sz="2000" b="0" dirty="0" err="1">
                <a:solidFill>
                  <a:srgbClr val="333333"/>
                </a:solidFill>
                <a:latin typeface="+mn-lt"/>
              </a:rPr>
              <a:t>blevet</a:t>
            </a:r>
            <a:r>
              <a:rPr lang="en-CA" altLang="de-DE" sz="2000" b="0" dirty="0">
                <a:solidFill>
                  <a:srgbClr val="333333"/>
                </a:solidFill>
                <a:latin typeface="+mn-lt"/>
              </a:rPr>
              <a:t> </a:t>
            </a:r>
            <a:r>
              <a:rPr lang="en-CA" altLang="de-DE" sz="2000" b="0" dirty="0" err="1">
                <a:solidFill>
                  <a:srgbClr val="333333"/>
                </a:solidFill>
                <a:latin typeface="+mn-lt"/>
              </a:rPr>
              <a:t>adopteret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Forældrene roser deres søn for at have anmeldt en brand, så den blev slukket i </a:t>
            </a:r>
            <a:r>
              <a:rPr lang="da-DK" altLang="de-DE" sz="2000" b="0">
                <a:solidFill>
                  <a:srgbClr val="333333"/>
                </a:solidFill>
                <a:latin typeface="+mn-lt"/>
              </a:rPr>
              <a:t>tide</a:t>
            </a:r>
            <a:r>
              <a:rPr lang="en-CA"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Drengen </a:t>
            </a:r>
            <a:r>
              <a:rPr lang="da-DK" altLang="de-DE" sz="2000" b="0" dirty="0">
                <a:solidFill>
                  <a:srgbClr val="333333"/>
                </a:solidFill>
                <a:latin typeface="+mn-lt"/>
              </a:rPr>
              <a:t>fik gode karakterer i skolen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startede en brand uden at blive opdaget</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Hvad kan der være sket?</a:t>
            </a:r>
            <a:endParaRPr lang="en-US" sz="3600">
              <a:latin typeface="+mn-lt"/>
              <a:ea typeface="+mn-ea"/>
              <a:cs typeface="+mn-cs"/>
            </a:endParaRPr>
          </a:p>
        </p:txBody>
      </p:sp>
      <p:pic>
        <p:nvPicPr>
          <p:cNvPr id="8"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0"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glad, </a:t>
            </a:r>
            <a:r>
              <a:rPr lang="en-CA" altLang="de-DE" sz="2000" b="0" dirty="0" err="1">
                <a:solidFill>
                  <a:srgbClr val="333333"/>
                </a:solidFill>
                <a:latin typeface="+mn-lt"/>
              </a:rPr>
              <a:t>fordi</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omsider</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a:t>
            </a:r>
            <a:r>
              <a:rPr lang="en-CA" altLang="de-DE" sz="2000" b="0" dirty="0" err="1">
                <a:solidFill>
                  <a:srgbClr val="333333"/>
                </a:solidFill>
                <a:latin typeface="+mn-lt"/>
              </a:rPr>
              <a:t>blevet</a:t>
            </a:r>
            <a:r>
              <a:rPr lang="en-CA" altLang="de-DE" sz="2000" b="0" dirty="0">
                <a:solidFill>
                  <a:srgbClr val="333333"/>
                </a:solidFill>
                <a:latin typeface="+mn-lt"/>
              </a:rPr>
              <a:t> </a:t>
            </a:r>
            <a:r>
              <a:rPr lang="en-CA" altLang="de-DE" sz="2000" b="0" dirty="0" err="1">
                <a:solidFill>
                  <a:srgbClr val="333333"/>
                </a:solidFill>
                <a:latin typeface="+mn-lt"/>
              </a:rPr>
              <a:t>adopteret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Forældrene roser deres søn for at have anmeldt en brand, så den blev slukket i tide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fik gode karakterer i skolen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startede en brand uden at blive opdaget</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 sandsynlig finder du hver enkelt mulighed?</a:t>
            </a:r>
            <a:endParaRPr lang="en-US" sz="3600" dirty="0">
              <a:latin typeface="+mn-lt"/>
              <a:ea typeface="+mn-ea"/>
              <a:cs typeface="+mn-cs"/>
            </a:endParaRPr>
          </a:p>
        </p:txBody>
      </p:sp>
      <p:pic>
        <p:nvPicPr>
          <p:cNvPr id="8"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0"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glad, </a:t>
            </a:r>
            <a:r>
              <a:rPr lang="en-CA" altLang="de-DE" sz="2000" b="0" dirty="0" err="1">
                <a:solidFill>
                  <a:srgbClr val="333333"/>
                </a:solidFill>
                <a:latin typeface="+mn-lt"/>
              </a:rPr>
              <a:t>fordi</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omsider</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a:t>
            </a:r>
            <a:r>
              <a:rPr lang="en-CA" altLang="de-DE" sz="2000" b="0" dirty="0" err="1">
                <a:solidFill>
                  <a:srgbClr val="333333"/>
                </a:solidFill>
                <a:latin typeface="+mn-lt"/>
              </a:rPr>
              <a:t>blevet</a:t>
            </a:r>
            <a:r>
              <a:rPr lang="en-CA" altLang="de-DE" sz="2000" b="0" dirty="0">
                <a:solidFill>
                  <a:srgbClr val="333333"/>
                </a:solidFill>
                <a:latin typeface="+mn-lt"/>
              </a:rPr>
              <a:t> </a:t>
            </a:r>
            <a:r>
              <a:rPr lang="en-CA" altLang="de-DE" sz="2000" b="0" dirty="0" err="1">
                <a:solidFill>
                  <a:srgbClr val="333333"/>
                </a:solidFill>
                <a:latin typeface="+mn-lt"/>
              </a:rPr>
              <a:t>adopteret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Forældrene roser deres søn for at have anmeldt en brand, så den blev slukket i tide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fik gode karakterer i skolen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startede en brand uden at blive opdaget</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3"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2</a:t>
            </a:r>
          </a:p>
        </p:txBody>
      </p:sp>
      <p:sp>
        <p:nvSpPr>
          <p:cNvPr id="14"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22</a:t>
            </a:fld>
            <a:endParaRPr lang="de-DE" altLang="de-DE">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glad, </a:t>
            </a:r>
            <a:r>
              <a:rPr lang="en-CA" altLang="de-DE" sz="2000" b="0" dirty="0" err="1">
                <a:solidFill>
                  <a:srgbClr val="333333"/>
                </a:solidFill>
                <a:latin typeface="+mn-lt"/>
              </a:rPr>
              <a:t>fordi</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omsider</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a:t>
            </a:r>
            <a:r>
              <a:rPr lang="en-CA" altLang="de-DE" sz="2000" b="0" dirty="0" err="1">
                <a:solidFill>
                  <a:srgbClr val="333333"/>
                </a:solidFill>
                <a:latin typeface="+mn-lt"/>
              </a:rPr>
              <a:t>blevet</a:t>
            </a:r>
            <a:r>
              <a:rPr lang="en-CA" altLang="de-DE" sz="2000" b="0" dirty="0">
                <a:solidFill>
                  <a:srgbClr val="333333"/>
                </a:solidFill>
                <a:latin typeface="+mn-lt"/>
              </a:rPr>
              <a:t> </a:t>
            </a:r>
            <a:r>
              <a:rPr lang="en-CA" altLang="de-DE" sz="2000" b="0" dirty="0" err="1">
                <a:solidFill>
                  <a:srgbClr val="333333"/>
                </a:solidFill>
                <a:latin typeface="+mn-lt"/>
              </a:rPr>
              <a:t>adopteret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Forældrene roser deres søn for at have anmeldt en brand, så den blev slukket i tide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fik gode karakterer i skolen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startede en brand uden at blive opdaget</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6"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2</a:t>
            </a:r>
          </a:p>
        </p:txBody>
      </p:sp>
      <p:sp>
        <p:nvSpPr>
          <p:cNvPr id="17"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1</a:t>
            </a:r>
          </a:p>
        </p:txBody>
      </p:sp>
      <p:sp>
        <p:nvSpPr>
          <p:cNvPr id="18"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glad, </a:t>
            </a:r>
            <a:r>
              <a:rPr lang="en-CA" altLang="de-DE" sz="2000" b="0" dirty="0" err="1">
                <a:solidFill>
                  <a:srgbClr val="333333"/>
                </a:solidFill>
                <a:latin typeface="+mn-lt"/>
              </a:rPr>
              <a:t>fordi</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omsider</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a:t>
            </a:r>
            <a:r>
              <a:rPr lang="en-CA" altLang="de-DE" sz="2000" b="0" dirty="0" err="1">
                <a:solidFill>
                  <a:srgbClr val="333333"/>
                </a:solidFill>
                <a:latin typeface="+mn-lt"/>
              </a:rPr>
              <a:t>blevet</a:t>
            </a:r>
            <a:r>
              <a:rPr lang="en-CA" altLang="de-DE" sz="2000" b="0" dirty="0">
                <a:solidFill>
                  <a:srgbClr val="333333"/>
                </a:solidFill>
                <a:latin typeface="+mn-lt"/>
              </a:rPr>
              <a:t> </a:t>
            </a:r>
            <a:r>
              <a:rPr lang="en-CA" altLang="de-DE" sz="2000" b="0" dirty="0" err="1">
                <a:solidFill>
                  <a:srgbClr val="333333"/>
                </a:solidFill>
                <a:latin typeface="+mn-lt"/>
              </a:rPr>
              <a:t>adopteret</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rPr>
              <a:t>Forældrene roser deres søn for at have anmeldt en brand, så den blev slukket i tide</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fik gode karakterer i skolen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startede en brand uden at blive opdaget</a:t>
            </a:r>
            <a:r>
              <a:rPr lang="en-CA" altLang="de-DE" sz="2000" b="0" dirty="0">
                <a:solidFill>
                  <a:srgbClr val="333333"/>
                </a:solidFill>
                <a:latin typeface="+mn-lt"/>
              </a:rPr>
              <a:t>.</a:t>
            </a:r>
          </a:p>
        </p:txBody>
      </p:sp>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5"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2</a:t>
            </a:r>
          </a:p>
        </p:txBody>
      </p:sp>
      <p:sp>
        <p:nvSpPr>
          <p:cNvPr id="16"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1</a:t>
            </a:r>
          </a:p>
        </p:txBody>
      </p:sp>
      <p:sp>
        <p:nvSpPr>
          <p:cNvPr id="17"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7EFFB30E-04B7-42B5-B1A2-41DB504CFC8A}" type="slidenum">
              <a:rPr lang="de-DE" altLang="de-DE" smtClean="0">
                <a:latin typeface="+mn-lt"/>
              </a:rPr>
              <a:pPr/>
              <a:t>24</a:t>
            </a:fld>
            <a:endParaRPr lang="de-DE" altLang="de-DE">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Mændene skændes om en parkeringsplads i skyggen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er berettiget til at skælde den anden ud for at optage to parkeringsbåse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Føreren af den grå bil bliver kritiseret uberettiget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Mændene</a:t>
            </a:r>
            <a:r>
              <a:rPr lang="en-US" altLang="de-DE" sz="2000" b="0" dirty="0">
                <a:solidFill>
                  <a:srgbClr val="333333"/>
                </a:solidFill>
                <a:latin typeface="+mn-lt"/>
              </a:rPr>
              <a:t> </a:t>
            </a:r>
            <a:r>
              <a:rPr lang="en-US" altLang="de-DE" sz="2000" b="0" dirty="0" err="1">
                <a:solidFill>
                  <a:srgbClr val="333333"/>
                </a:solidFill>
                <a:latin typeface="+mn-lt"/>
              </a:rPr>
              <a:t>er</a:t>
            </a:r>
            <a:r>
              <a:rPr lang="en-US" altLang="de-DE" sz="2000" b="0" dirty="0">
                <a:solidFill>
                  <a:srgbClr val="333333"/>
                </a:solidFill>
                <a:latin typeface="+mn-lt"/>
              </a:rPr>
              <a:t> </a:t>
            </a:r>
            <a:r>
              <a:rPr lang="en-US" altLang="de-DE" sz="2000" b="0" dirty="0" err="1">
                <a:solidFill>
                  <a:srgbClr val="333333"/>
                </a:solidFill>
                <a:latin typeface="+mn-lt"/>
              </a:rPr>
              <a:t>uenige</a:t>
            </a:r>
            <a:r>
              <a:rPr lang="en-US" altLang="de-DE" sz="2000" b="0" dirty="0">
                <a:solidFill>
                  <a:srgbClr val="333333"/>
                </a:solidFill>
                <a:latin typeface="+mn-lt"/>
              </a:rPr>
              <a:t> om </a:t>
            </a:r>
            <a:r>
              <a:rPr lang="en-US" altLang="de-DE" sz="2000" b="0" dirty="0" err="1">
                <a:solidFill>
                  <a:srgbClr val="333333"/>
                </a:solidFill>
                <a:latin typeface="+mn-lt"/>
              </a:rPr>
              <a:t>bilens</a:t>
            </a:r>
            <a:r>
              <a:rPr lang="en-US" altLang="de-DE" sz="2000" b="0" dirty="0">
                <a:solidFill>
                  <a:srgbClr val="333333"/>
                </a:solidFill>
                <a:latin typeface="+mn-lt"/>
              </a:rPr>
              <a:t> </a:t>
            </a:r>
            <a:r>
              <a:rPr lang="en-US" altLang="de-DE" sz="2000" b="0" dirty="0" err="1">
                <a:solidFill>
                  <a:srgbClr val="333333"/>
                </a:solidFill>
                <a:latin typeface="+mn-lt"/>
              </a:rPr>
              <a:t>pris</a:t>
            </a:r>
            <a:r>
              <a:rPr lang="de-DE"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 sandsynlig finder du hver enkelt mulighed?</a:t>
            </a:r>
            <a:endParaRPr lang="en-US" sz="3600" dirty="0">
              <a:latin typeface="+mn-lt"/>
              <a:ea typeface="+mn-ea"/>
              <a:cs typeface="+mn-cs"/>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25</a:t>
            </a:fld>
            <a:endParaRPr lang="de-DE" altLang="de-DE">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Mændene skændes om en parkeringsplads i skyggen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er berettiget til at skælde den anden ud for at optage to parkeringsbåse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Føreren af den grå bil bliver kritiseret uberettiget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Mændene</a:t>
            </a:r>
            <a:r>
              <a:rPr lang="en-US" altLang="de-DE" sz="2000" b="0" dirty="0">
                <a:solidFill>
                  <a:srgbClr val="333333"/>
                </a:solidFill>
                <a:latin typeface="+mn-lt"/>
              </a:rPr>
              <a:t> </a:t>
            </a:r>
            <a:r>
              <a:rPr lang="en-US" altLang="de-DE" sz="2000" b="0" dirty="0" err="1">
                <a:solidFill>
                  <a:srgbClr val="333333"/>
                </a:solidFill>
                <a:latin typeface="+mn-lt"/>
              </a:rPr>
              <a:t>er</a:t>
            </a:r>
            <a:r>
              <a:rPr lang="en-US" altLang="de-DE" sz="2000" b="0" dirty="0">
                <a:solidFill>
                  <a:srgbClr val="333333"/>
                </a:solidFill>
                <a:latin typeface="+mn-lt"/>
              </a:rPr>
              <a:t> </a:t>
            </a:r>
            <a:r>
              <a:rPr lang="en-US" altLang="de-DE" sz="2000" b="0" dirty="0" err="1">
                <a:solidFill>
                  <a:srgbClr val="333333"/>
                </a:solidFill>
                <a:latin typeface="+mn-lt"/>
              </a:rPr>
              <a:t>uenige</a:t>
            </a:r>
            <a:r>
              <a:rPr lang="en-US" altLang="de-DE" sz="2000" b="0" dirty="0">
                <a:solidFill>
                  <a:srgbClr val="333333"/>
                </a:solidFill>
                <a:latin typeface="+mn-lt"/>
              </a:rPr>
              <a:t> om </a:t>
            </a:r>
            <a:r>
              <a:rPr lang="en-US" altLang="de-DE" sz="2000" b="0" dirty="0" err="1">
                <a:solidFill>
                  <a:srgbClr val="333333"/>
                </a:solidFill>
                <a:latin typeface="+mn-lt"/>
              </a:rPr>
              <a:t>bilens</a:t>
            </a:r>
            <a:r>
              <a:rPr lang="en-US" altLang="de-DE" sz="2000" b="0" dirty="0">
                <a:solidFill>
                  <a:srgbClr val="333333"/>
                </a:solidFill>
                <a:latin typeface="+mn-lt"/>
              </a:rPr>
              <a:t> </a:t>
            </a:r>
            <a:r>
              <a:rPr lang="en-US" altLang="de-DE" sz="2000" b="0" dirty="0" err="1">
                <a:solidFill>
                  <a:srgbClr val="333333"/>
                </a:solidFill>
                <a:latin typeface="+mn-lt"/>
              </a:rPr>
              <a:t>pris</a:t>
            </a:r>
            <a:r>
              <a:rPr lang="de-DE"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Mændene skændes om en parkeringsplads i skyggen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er berettiget til at skælde den anden ud for at optage to parkeringsbåse</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Føreren af den grå bil bliver kritiseret uberettiget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Mændene</a:t>
            </a:r>
            <a:r>
              <a:rPr lang="en-US" altLang="de-DE" sz="2000" b="0" dirty="0">
                <a:solidFill>
                  <a:srgbClr val="333333"/>
                </a:solidFill>
                <a:latin typeface="+mn-lt"/>
              </a:rPr>
              <a:t> </a:t>
            </a:r>
            <a:r>
              <a:rPr lang="en-US" altLang="de-DE" sz="2000" b="0" dirty="0" err="1">
                <a:solidFill>
                  <a:srgbClr val="333333"/>
                </a:solidFill>
                <a:latin typeface="+mn-lt"/>
              </a:rPr>
              <a:t>er</a:t>
            </a:r>
            <a:r>
              <a:rPr lang="en-US" altLang="de-DE" sz="2000" b="0" dirty="0">
                <a:solidFill>
                  <a:srgbClr val="333333"/>
                </a:solidFill>
                <a:latin typeface="+mn-lt"/>
              </a:rPr>
              <a:t> </a:t>
            </a:r>
            <a:r>
              <a:rPr lang="en-US" altLang="de-DE" sz="2000" b="0" dirty="0" err="1">
                <a:solidFill>
                  <a:srgbClr val="333333"/>
                </a:solidFill>
                <a:latin typeface="+mn-lt"/>
              </a:rPr>
              <a:t>uenige</a:t>
            </a:r>
            <a:r>
              <a:rPr lang="en-US" altLang="de-DE" sz="2000" b="0" dirty="0">
                <a:solidFill>
                  <a:srgbClr val="333333"/>
                </a:solidFill>
                <a:latin typeface="+mn-lt"/>
              </a:rPr>
              <a:t> om </a:t>
            </a:r>
            <a:r>
              <a:rPr lang="en-US" altLang="de-DE" sz="2000" b="0" dirty="0" err="1">
                <a:solidFill>
                  <a:srgbClr val="333333"/>
                </a:solidFill>
                <a:latin typeface="+mn-lt"/>
              </a:rPr>
              <a:t>bilens</a:t>
            </a:r>
            <a:r>
              <a:rPr lang="en-US" altLang="de-DE" sz="2000" b="0" dirty="0">
                <a:solidFill>
                  <a:srgbClr val="333333"/>
                </a:solidFill>
                <a:latin typeface="+mn-lt"/>
              </a:rPr>
              <a:t> </a:t>
            </a:r>
            <a:r>
              <a:rPr lang="en-US" altLang="de-DE" sz="2000" b="0" dirty="0" err="1">
                <a:solidFill>
                  <a:srgbClr val="333333"/>
                </a:solidFill>
                <a:latin typeface="+mn-lt"/>
              </a:rPr>
              <a:t>pris</a:t>
            </a:r>
            <a:r>
              <a:rPr lang="de-DE"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27</a:t>
            </a:fld>
            <a:endParaRPr lang="de-DE" altLang="de-DE">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Mændene skændes om en parkeringsplads i skyggen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er berettiget til at skælde den anden ud for at optage to parkeringsbåse</a:t>
            </a:r>
            <a:r>
              <a:rPr lang="de-DE"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rPr>
              <a:t>Føreren af den grå bil bliver kritiseret uberettiget</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Mændene</a:t>
            </a:r>
            <a:r>
              <a:rPr lang="en-US" altLang="de-DE" sz="2000" b="0" dirty="0">
                <a:solidFill>
                  <a:srgbClr val="333333"/>
                </a:solidFill>
                <a:latin typeface="+mn-lt"/>
              </a:rPr>
              <a:t> </a:t>
            </a:r>
            <a:r>
              <a:rPr lang="en-US" altLang="de-DE" sz="2000" b="0" dirty="0" err="1">
                <a:solidFill>
                  <a:srgbClr val="333333"/>
                </a:solidFill>
                <a:latin typeface="+mn-lt"/>
              </a:rPr>
              <a:t>er</a:t>
            </a:r>
            <a:r>
              <a:rPr lang="en-US" altLang="de-DE" sz="2000" b="0" dirty="0">
                <a:solidFill>
                  <a:srgbClr val="333333"/>
                </a:solidFill>
                <a:latin typeface="+mn-lt"/>
              </a:rPr>
              <a:t> </a:t>
            </a:r>
            <a:r>
              <a:rPr lang="en-US" altLang="de-DE" sz="2000" b="0" dirty="0" err="1">
                <a:solidFill>
                  <a:srgbClr val="333333"/>
                </a:solidFill>
                <a:latin typeface="+mn-lt"/>
              </a:rPr>
              <a:t>uenige</a:t>
            </a:r>
            <a:r>
              <a:rPr lang="en-US" altLang="de-DE" sz="2000" b="0" dirty="0">
                <a:solidFill>
                  <a:srgbClr val="333333"/>
                </a:solidFill>
                <a:latin typeface="+mn-lt"/>
              </a:rPr>
              <a:t> om </a:t>
            </a:r>
            <a:r>
              <a:rPr lang="en-US" altLang="de-DE" sz="2000" b="0" dirty="0" err="1">
                <a:solidFill>
                  <a:srgbClr val="333333"/>
                </a:solidFill>
                <a:latin typeface="+mn-lt"/>
              </a:rPr>
              <a:t>bilens</a:t>
            </a:r>
            <a:r>
              <a:rPr lang="en-US" altLang="de-DE" sz="2000" b="0" dirty="0">
                <a:solidFill>
                  <a:srgbClr val="333333"/>
                </a:solidFill>
                <a:latin typeface="+mn-lt"/>
              </a:rPr>
              <a:t> </a:t>
            </a:r>
            <a:r>
              <a:rPr lang="en-US" altLang="de-DE" sz="2000" b="0" dirty="0" err="1">
                <a:solidFill>
                  <a:srgbClr val="333333"/>
                </a:solidFill>
                <a:latin typeface="+mn-lt"/>
              </a:rPr>
              <a:t>pris</a:t>
            </a:r>
            <a:r>
              <a:rPr lang="de-DE" altLang="de-DE" sz="2000" b="0" dirty="0">
                <a:solidFill>
                  <a:srgbClr val="333333"/>
                </a:solidFill>
                <a:latin typeface="+mn-lt"/>
              </a:rPr>
              <a:t>.</a:t>
            </a: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7EFFB30E-04B7-42B5-B1A2-41DB504CFC8A}" type="slidenum">
              <a:rPr lang="de-DE" altLang="de-DE" smtClean="0">
                <a:latin typeface="+mn-lt"/>
              </a: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9"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1800" b="0" dirty="0">
                <a:solidFill>
                  <a:srgbClr val="333333"/>
                </a:solidFill>
                <a:latin typeface="+mn-lt"/>
              </a:rPr>
              <a:t>Manden distraheres af telefonen, og den pizzadej, han netop var ved at vende i luften, landede på hans hoved</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1800" b="0" dirty="0">
                <a:solidFill>
                  <a:srgbClr val="333333"/>
                </a:solidFill>
                <a:latin typeface="+mn-lt"/>
              </a:rPr>
              <a:t>Manden råber på hjælp, fordi et rumvæsen er landet på hans hoved</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1800" b="0" dirty="0">
                <a:solidFill>
                  <a:srgbClr val="333333"/>
                </a:solidFill>
                <a:latin typeface="+mn-lt"/>
              </a:rPr>
              <a:t>Manden forsøger, at få en pige til at le ved at tage en sjov hat på</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rPr>
              <a:t>Manden</a:t>
            </a:r>
            <a:r>
              <a:rPr lang="en-US" altLang="de-DE" sz="1800" b="0" dirty="0">
                <a:solidFill>
                  <a:srgbClr val="333333"/>
                </a:solidFill>
                <a:latin typeface="+mn-lt"/>
              </a:rPr>
              <a:t> </a:t>
            </a:r>
            <a:r>
              <a:rPr lang="en-US" altLang="de-DE" sz="1800" b="0" dirty="0" err="1">
                <a:solidFill>
                  <a:srgbClr val="333333"/>
                </a:solidFill>
                <a:latin typeface="+mn-lt"/>
              </a:rPr>
              <a:t>har</a:t>
            </a:r>
            <a:r>
              <a:rPr lang="en-US" altLang="de-DE" sz="1800" b="0" dirty="0">
                <a:solidFill>
                  <a:srgbClr val="333333"/>
                </a:solidFill>
                <a:latin typeface="+mn-lt"/>
              </a:rPr>
              <a:t> </a:t>
            </a:r>
            <a:r>
              <a:rPr lang="en-US" altLang="de-DE" sz="1800" b="0" dirty="0" err="1">
                <a:solidFill>
                  <a:srgbClr val="333333"/>
                </a:solidFill>
                <a:latin typeface="+mn-lt"/>
              </a:rPr>
              <a:t>glemt</a:t>
            </a:r>
            <a:r>
              <a:rPr lang="en-US" altLang="de-DE" sz="1800" b="0" dirty="0">
                <a:solidFill>
                  <a:srgbClr val="333333"/>
                </a:solidFill>
                <a:latin typeface="+mn-lt"/>
              </a:rPr>
              <a:t>, </a:t>
            </a:r>
            <a:r>
              <a:rPr lang="en-US" altLang="de-DE" sz="1800" b="0" dirty="0" err="1">
                <a:solidFill>
                  <a:srgbClr val="333333"/>
                </a:solidFill>
                <a:latin typeface="+mn-lt"/>
              </a:rPr>
              <a:t>hvordan</a:t>
            </a:r>
            <a:r>
              <a:rPr lang="en-US" altLang="de-DE" sz="1800" b="0" dirty="0">
                <a:solidFill>
                  <a:srgbClr val="333333"/>
                </a:solidFill>
                <a:latin typeface="+mn-lt"/>
              </a:rPr>
              <a:t> man </a:t>
            </a:r>
            <a:r>
              <a:rPr lang="en-US" altLang="de-DE" sz="1800" b="0" dirty="0" err="1">
                <a:solidFill>
                  <a:srgbClr val="333333"/>
                </a:solidFill>
                <a:latin typeface="+mn-lt"/>
              </a:rPr>
              <a:t>bager</a:t>
            </a:r>
            <a:r>
              <a:rPr lang="en-US" altLang="de-DE" sz="1800" b="0" dirty="0">
                <a:solidFill>
                  <a:srgbClr val="333333"/>
                </a:solidFill>
                <a:latin typeface="+mn-lt"/>
              </a:rPr>
              <a:t> </a:t>
            </a:r>
            <a:r>
              <a:rPr lang="en-US" altLang="de-DE" sz="1800" b="0" dirty="0" err="1">
                <a:solidFill>
                  <a:srgbClr val="333333"/>
                </a:solidFill>
                <a:latin typeface="+mn-lt"/>
              </a:rPr>
              <a:t>en</a:t>
            </a:r>
            <a:r>
              <a:rPr lang="en-US" altLang="de-DE" sz="1800" b="0" dirty="0">
                <a:solidFill>
                  <a:srgbClr val="333333"/>
                </a:solidFill>
                <a:latin typeface="+mn-lt"/>
              </a:rPr>
              <a:t> </a:t>
            </a:r>
            <a:r>
              <a:rPr lang="en-US" altLang="de-DE" sz="1800" b="0" dirty="0" err="1">
                <a:solidFill>
                  <a:srgbClr val="333333"/>
                </a:solidFill>
                <a:latin typeface="+mn-lt"/>
              </a:rPr>
              <a:t>kage</a:t>
            </a:r>
            <a:r>
              <a:rPr lang="en-US" altLang="de-DE" sz="1800" b="0" dirty="0">
                <a:solidFill>
                  <a:srgbClr val="333333"/>
                </a:solidFill>
                <a:latin typeface="+mn-lt"/>
              </a:rPr>
              <a:t>, </a:t>
            </a:r>
            <a:r>
              <a:rPr lang="en-US" altLang="de-DE" sz="1800" b="0" dirty="0" err="1">
                <a:solidFill>
                  <a:srgbClr val="333333"/>
                </a:solidFill>
                <a:latin typeface="+mn-lt"/>
              </a:rPr>
              <a:t>så</a:t>
            </a:r>
            <a:r>
              <a:rPr lang="en-US" altLang="de-DE" sz="1800" b="0" dirty="0">
                <a:solidFill>
                  <a:srgbClr val="333333"/>
                </a:solidFill>
                <a:latin typeface="+mn-lt"/>
              </a:rPr>
              <a:t> </a:t>
            </a:r>
            <a:r>
              <a:rPr lang="en-US" altLang="de-DE" sz="1800" b="0" dirty="0" err="1">
                <a:solidFill>
                  <a:srgbClr val="333333"/>
                </a:solidFill>
                <a:latin typeface="+mn-lt"/>
              </a:rPr>
              <a:t>han</a:t>
            </a:r>
            <a:r>
              <a:rPr lang="en-US" altLang="de-DE" sz="1800" b="0" dirty="0">
                <a:solidFill>
                  <a:srgbClr val="333333"/>
                </a:solidFill>
                <a:latin typeface="+mn-lt"/>
              </a:rPr>
              <a:t> ringer </a:t>
            </a:r>
            <a:r>
              <a:rPr lang="en-US" altLang="de-DE" sz="1800" b="0" dirty="0" err="1">
                <a:solidFill>
                  <a:srgbClr val="333333"/>
                </a:solidFill>
                <a:latin typeface="+mn-lt"/>
              </a:rPr>
              <a:t>til</a:t>
            </a:r>
            <a:r>
              <a:rPr lang="en-US" altLang="de-DE" sz="1800" b="0" dirty="0">
                <a:solidFill>
                  <a:srgbClr val="333333"/>
                </a:solidFill>
                <a:latin typeface="+mn-lt"/>
              </a:rPr>
              <a:t> sin </a:t>
            </a:r>
            <a:r>
              <a:rPr lang="en-US" altLang="de-DE" sz="1800" b="0" dirty="0" err="1">
                <a:solidFill>
                  <a:srgbClr val="333333"/>
                </a:solidFill>
                <a:latin typeface="+mn-lt"/>
              </a:rPr>
              <a:t>mor</a:t>
            </a:r>
            <a:r>
              <a:rPr lang="en-US" altLang="de-DE" sz="1800" b="0" dirty="0">
                <a:solidFill>
                  <a:srgbClr val="333333"/>
                </a:solidFill>
                <a:latin typeface="+mn-lt"/>
              </a:rPr>
              <a:t> </a:t>
            </a:r>
            <a:r>
              <a:rPr lang="en-US" altLang="de-DE" sz="1800" b="0" dirty="0" err="1">
                <a:solidFill>
                  <a:srgbClr val="333333"/>
                </a:solidFill>
                <a:latin typeface="+mn-lt"/>
              </a:rPr>
              <a:t>og</a:t>
            </a:r>
            <a:r>
              <a:rPr lang="en-US" altLang="de-DE" sz="1800" b="0" dirty="0">
                <a:solidFill>
                  <a:srgbClr val="333333"/>
                </a:solidFill>
                <a:latin typeface="+mn-lt"/>
              </a:rPr>
              <a:t> </a:t>
            </a:r>
            <a:r>
              <a:rPr lang="en-US" altLang="de-DE" sz="1800" b="0" dirty="0" err="1">
                <a:solidFill>
                  <a:srgbClr val="333333"/>
                </a:solidFill>
                <a:latin typeface="+mn-lt"/>
              </a:rPr>
              <a:t>beder</a:t>
            </a:r>
            <a:r>
              <a:rPr lang="en-US" altLang="de-DE" sz="1800" b="0" dirty="0">
                <a:solidFill>
                  <a:srgbClr val="333333"/>
                </a:solidFill>
                <a:latin typeface="+mn-lt"/>
              </a:rPr>
              <a:t> om </a:t>
            </a:r>
            <a:r>
              <a:rPr lang="en-US" altLang="de-DE" sz="1800" b="0" dirty="0" err="1">
                <a:solidFill>
                  <a:srgbClr val="333333"/>
                </a:solidFill>
                <a:latin typeface="+mn-lt"/>
              </a:rPr>
              <a:t>opskriften</a:t>
            </a:r>
            <a:r>
              <a:rPr lang="en-US" altLang="de-DE" sz="1800" b="0" dirty="0">
                <a:solidFill>
                  <a:srgbClr val="333333"/>
                </a:solidFill>
                <a:latin typeface="+mn-lt"/>
              </a:rPr>
              <a:t>.</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 sandsynlig finder du hver enkelt mulighed?</a:t>
            </a:r>
            <a:endParaRPr lang="en-US" sz="3600" dirty="0">
              <a:latin typeface="+mn-lt"/>
              <a:ea typeface="+mn-ea"/>
              <a:cs typeface="+mn-cs"/>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29</a:t>
            </a:fld>
            <a:endParaRPr lang="de-DE" altLang="de-DE">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4"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1800" b="0" dirty="0">
                <a:solidFill>
                  <a:srgbClr val="333333"/>
                </a:solidFill>
                <a:latin typeface="+mn-lt"/>
              </a:rPr>
              <a:t>Manden distraheres af telefonen, og den pizzadej, han netop var ved at vende i luften, landede på hans hoved</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1800" b="0" dirty="0">
                <a:solidFill>
                  <a:srgbClr val="333333"/>
                </a:solidFill>
                <a:latin typeface="+mn-lt"/>
              </a:rPr>
              <a:t>Manden råber på hjælp, fordi et rumvæsen er landet på hans hoved</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1800" b="0" dirty="0">
                <a:solidFill>
                  <a:srgbClr val="333333"/>
                </a:solidFill>
                <a:latin typeface="+mn-lt"/>
              </a:rPr>
              <a:t>Manden forsøger, at få en pige til at le ved at tage en sjov hat på</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rPr>
              <a:t>Manden</a:t>
            </a:r>
            <a:r>
              <a:rPr lang="en-US" altLang="de-DE" sz="1800" b="0" dirty="0">
                <a:solidFill>
                  <a:srgbClr val="333333"/>
                </a:solidFill>
                <a:latin typeface="+mn-lt"/>
              </a:rPr>
              <a:t> </a:t>
            </a:r>
            <a:r>
              <a:rPr lang="en-US" altLang="de-DE" sz="1800" b="0" dirty="0" err="1">
                <a:solidFill>
                  <a:srgbClr val="333333"/>
                </a:solidFill>
                <a:latin typeface="+mn-lt"/>
              </a:rPr>
              <a:t>har</a:t>
            </a:r>
            <a:r>
              <a:rPr lang="en-US" altLang="de-DE" sz="1800" b="0" dirty="0">
                <a:solidFill>
                  <a:srgbClr val="333333"/>
                </a:solidFill>
                <a:latin typeface="+mn-lt"/>
              </a:rPr>
              <a:t> </a:t>
            </a:r>
            <a:r>
              <a:rPr lang="en-US" altLang="de-DE" sz="1800" b="0" dirty="0" err="1">
                <a:solidFill>
                  <a:srgbClr val="333333"/>
                </a:solidFill>
                <a:latin typeface="+mn-lt"/>
              </a:rPr>
              <a:t>glemt</a:t>
            </a:r>
            <a:r>
              <a:rPr lang="en-US" altLang="de-DE" sz="1800" b="0" dirty="0">
                <a:solidFill>
                  <a:srgbClr val="333333"/>
                </a:solidFill>
                <a:latin typeface="+mn-lt"/>
              </a:rPr>
              <a:t>, </a:t>
            </a:r>
            <a:r>
              <a:rPr lang="en-US" altLang="de-DE" sz="1800" b="0" dirty="0" err="1">
                <a:solidFill>
                  <a:srgbClr val="333333"/>
                </a:solidFill>
                <a:latin typeface="+mn-lt"/>
              </a:rPr>
              <a:t>hvordan</a:t>
            </a:r>
            <a:r>
              <a:rPr lang="en-US" altLang="de-DE" sz="1800" b="0" dirty="0">
                <a:solidFill>
                  <a:srgbClr val="333333"/>
                </a:solidFill>
                <a:latin typeface="+mn-lt"/>
              </a:rPr>
              <a:t> man </a:t>
            </a:r>
            <a:r>
              <a:rPr lang="en-US" altLang="de-DE" sz="1800" b="0" dirty="0" err="1">
                <a:solidFill>
                  <a:srgbClr val="333333"/>
                </a:solidFill>
                <a:latin typeface="+mn-lt"/>
              </a:rPr>
              <a:t>bager</a:t>
            </a:r>
            <a:r>
              <a:rPr lang="en-US" altLang="de-DE" sz="1800" b="0" dirty="0">
                <a:solidFill>
                  <a:srgbClr val="333333"/>
                </a:solidFill>
                <a:latin typeface="+mn-lt"/>
              </a:rPr>
              <a:t> </a:t>
            </a:r>
            <a:r>
              <a:rPr lang="en-US" altLang="de-DE" sz="1800" b="0" dirty="0" err="1">
                <a:solidFill>
                  <a:srgbClr val="333333"/>
                </a:solidFill>
                <a:latin typeface="+mn-lt"/>
              </a:rPr>
              <a:t>en</a:t>
            </a:r>
            <a:r>
              <a:rPr lang="en-US" altLang="de-DE" sz="1800" b="0" dirty="0">
                <a:solidFill>
                  <a:srgbClr val="333333"/>
                </a:solidFill>
                <a:latin typeface="+mn-lt"/>
              </a:rPr>
              <a:t> </a:t>
            </a:r>
            <a:r>
              <a:rPr lang="en-US" altLang="de-DE" sz="1800" b="0" dirty="0" err="1">
                <a:solidFill>
                  <a:srgbClr val="333333"/>
                </a:solidFill>
                <a:latin typeface="+mn-lt"/>
              </a:rPr>
              <a:t>kage</a:t>
            </a:r>
            <a:r>
              <a:rPr lang="en-US" altLang="de-DE" sz="1800" b="0" dirty="0">
                <a:solidFill>
                  <a:srgbClr val="333333"/>
                </a:solidFill>
                <a:latin typeface="+mn-lt"/>
              </a:rPr>
              <a:t>, </a:t>
            </a:r>
            <a:r>
              <a:rPr lang="en-US" altLang="de-DE" sz="1800" b="0" dirty="0" err="1">
                <a:solidFill>
                  <a:srgbClr val="333333"/>
                </a:solidFill>
                <a:latin typeface="+mn-lt"/>
              </a:rPr>
              <a:t>så</a:t>
            </a:r>
            <a:r>
              <a:rPr lang="en-US" altLang="de-DE" sz="1800" b="0" dirty="0">
                <a:solidFill>
                  <a:srgbClr val="333333"/>
                </a:solidFill>
                <a:latin typeface="+mn-lt"/>
              </a:rPr>
              <a:t> </a:t>
            </a:r>
            <a:r>
              <a:rPr lang="en-US" altLang="de-DE" sz="1800" b="0" dirty="0" err="1">
                <a:solidFill>
                  <a:srgbClr val="333333"/>
                </a:solidFill>
                <a:latin typeface="+mn-lt"/>
              </a:rPr>
              <a:t>han</a:t>
            </a:r>
            <a:r>
              <a:rPr lang="en-US" altLang="de-DE" sz="1800" b="0" dirty="0">
                <a:solidFill>
                  <a:srgbClr val="333333"/>
                </a:solidFill>
                <a:latin typeface="+mn-lt"/>
              </a:rPr>
              <a:t> ringer </a:t>
            </a:r>
            <a:r>
              <a:rPr lang="en-US" altLang="de-DE" sz="1800" b="0" dirty="0" err="1">
                <a:solidFill>
                  <a:srgbClr val="333333"/>
                </a:solidFill>
                <a:latin typeface="+mn-lt"/>
              </a:rPr>
              <a:t>til</a:t>
            </a:r>
            <a:r>
              <a:rPr lang="en-US" altLang="de-DE" sz="1800" b="0" dirty="0">
                <a:solidFill>
                  <a:srgbClr val="333333"/>
                </a:solidFill>
                <a:latin typeface="+mn-lt"/>
              </a:rPr>
              <a:t> sin </a:t>
            </a:r>
            <a:r>
              <a:rPr lang="en-US" altLang="de-DE" sz="1800" b="0" dirty="0" err="1">
                <a:solidFill>
                  <a:srgbClr val="333333"/>
                </a:solidFill>
                <a:latin typeface="+mn-lt"/>
              </a:rPr>
              <a:t>mor</a:t>
            </a:r>
            <a:r>
              <a:rPr lang="en-US" altLang="de-DE" sz="1800" b="0" dirty="0">
                <a:solidFill>
                  <a:srgbClr val="333333"/>
                </a:solidFill>
                <a:latin typeface="+mn-lt"/>
              </a:rPr>
              <a:t> </a:t>
            </a:r>
            <a:r>
              <a:rPr lang="en-US" altLang="de-DE" sz="1800" b="0" dirty="0" err="1">
                <a:solidFill>
                  <a:srgbClr val="333333"/>
                </a:solidFill>
                <a:latin typeface="+mn-lt"/>
              </a:rPr>
              <a:t>og</a:t>
            </a:r>
            <a:r>
              <a:rPr lang="en-US" altLang="de-DE" sz="1800" b="0" dirty="0">
                <a:solidFill>
                  <a:srgbClr val="333333"/>
                </a:solidFill>
                <a:latin typeface="+mn-lt"/>
              </a:rPr>
              <a:t> </a:t>
            </a:r>
            <a:r>
              <a:rPr lang="en-US" altLang="de-DE" sz="1800" b="0" dirty="0" err="1">
                <a:solidFill>
                  <a:srgbClr val="333333"/>
                </a:solidFill>
                <a:latin typeface="+mn-lt"/>
              </a:rPr>
              <a:t>beder</a:t>
            </a:r>
            <a:r>
              <a:rPr lang="en-US" altLang="de-DE" sz="1800" b="0" dirty="0">
                <a:solidFill>
                  <a:srgbClr val="333333"/>
                </a:solidFill>
                <a:latin typeface="+mn-lt"/>
              </a:rPr>
              <a:t> om </a:t>
            </a:r>
            <a:r>
              <a:rPr lang="en-US" altLang="de-DE" sz="1800" b="0" dirty="0" err="1">
                <a:solidFill>
                  <a:srgbClr val="333333"/>
                </a:solidFill>
                <a:latin typeface="+mn-lt"/>
              </a:rPr>
              <a:t>opskriften</a:t>
            </a:r>
            <a:r>
              <a:rPr lang="en-US" altLang="de-DE" sz="1800" b="0" dirty="0">
                <a:solidFill>
                  <a:srgbClr val="333333"/>
                </a:solidFill>
                <a:latin typeface="+mn-lt"/>
              </a:rPr>
              <a:t>.</a:t>
            </a:r>
            <a:endParaRPr lang="de-DE" altLang="de-DE"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30</a:t>
            </a:fld>
            <a:endParaRPr lang="de-DE" alt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sp>
        <p:nvSpPr>
          <p:cNvPr id="4712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1800" b="0" dirty="0">
                <a:solidFill>
                  <a:srgbClr val="333333"/>
                </a:solidFill>
                <a:latin typeface="+mn-lt"/>
              </a:rPr>
              <a:t>Manden distraheres af telefonen, og den pizzadej, han netop var ved at vende i luften, landede på hans hoved</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1800" b="0" dirty="0">
                <a:solidFill>
                  <a:srgbClr val="333333"/>
                </a:solidFill>
                <a:latin typeface="+mn-lt"/>
              </a:rPr>
              <a:t>Manden råber på hjælp, fordi et rumvæsen er landet på hans hoved</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1800" b="0" dirty="0">
                <a:solidFill>
                  <a:srgbClr val="333333"/>
                </a:solidFill>
                <a:latin typeface="+mn-lt"/>
              </a:rPr>
              <a:t>Manden forsøger, at få en pige til at le ved at tage en sjov hat på</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rPr>
              <a:t>Manden</a:t>
            </a:r>
            <a:r>
              <a:rPr lang="en-US" altLang="de-DE" sz="1800" b="0" dirty="0">
                <a:solidFill>
                  <a:srgbClr val="333333"/>
                </a:solidFill>
                <a:latin typeface="+mn-lt"/>
              </a:rPr>
              <a:t> </a:t>
            </a:r>
            <a:r>
              <a:rPr lang="en-US" altLang="de-DE" sz="1800" b="0" dirty="0" err="1">
                <a:solidFill>
                  <a:srgbClr val="333333"/>
                </a:solidFill>
                <a:latin typeface="+mn-lt"/>
              </a:rPr>
              <a:t>har</a:t>
            </a:r>
            <a:r>
              <a:rPr lang="en-US" altLang="de-DE" sz="1800" b="0" dirty="0">
                <a:solidFill>
                  <a:srgbClr val="333333"/>
                </a:solidFill>
                <a:latin typeface="+mn-lt"/>
              </a:rPr>
              <a:t> </a:t>
            </a:r>
            <a:r>
              <a:rPr lang="en-US" altLang="de-DE" sz="1800" b="0" dirty="0" err="1">
                <a:solidFill>
                  <a:srgbClr val="333333"/>
                </a:solidFill>
                <a:latin typeface="+mn-lt"/>
              </a:rPr>
              <a:t>glemt</a:t>
            </a:r>
            <a:r>
              <a:rPr lang="en-US" altLang="de-DE" sz="1800" b="0" dirty="0">
                <a:solidFill>
                  <a:srgbClr val="333333"/>
                </a:solidFill>
                <a:latin typeface="+mn-lt"/>
              </a:rPr>
              <a:t>, </a:t>
            </a:r>
            <a:r>
              <a:rPr lang="en-US" altLang="de-DE" sz="1800" b="0" dirty="0" err="1">
                <a:solidFill>
                  <a:srgbClr val="333333"/>
                </a:solidFill>
                <a:latin typeface="+mn-lt"/>
              </a:rPr>
              <a:t>hvordan</a:t>
            </a:r>
            <a:r>
              <a:rPr lang="en-US" altLang="de-DE" sz="1800" b="0" dirty="0">
                <a:solidFill>
                  <a:srgbClr val="333333"/>
                </a:solidFill>
                <a:latin typeface="+mn-lt"/>
              </a:rPr>
              <a:t> man </a:t>
            </a:r>
            <a:r>
              <a:rPr lang="en-US" altLang="de-DE" sz="1800" b="0" dirty="0" err="1">
                <a:solidFill>
                  <a:srgbClr val="333333"/>
                </a:solidFill>
                <a:latin typeface="+mn-lt"/>
              </a:rPr>
              <a:t>bager</a:t>
            </a:r>
            <a:r>
              <a:rPr lang="en-US" altLang="de-DE" sz="1800" b="0" dirty="0">
                <a:solidFill>
                  <a:srgbClr val="333333"/>
                </a:solidFill>
                <a:latin typeface="+mn-lt"/>
              </a:rPr>
              <a:t> </a:t>
            </a:r>
            <a:r>
              <a:rPr lang="en-US" altLang="de-DE" sz="1800" b="0" dirty="0" err="1">
                <a:solidFill>
                  <a:srgbClr val="333333"/>
                </a:solidFill>
                <a:latin typeface="+mn-lt"/>
              </a:rPr>
              <a:t>en</a:t>
            </a:r>
            <a:r>
              <a:rPr lang="en-US" altLang="de-DE" sz="1800" b="0" dirty="0">
                <a:solidFill>
                  <a:srgbClr val="333333"/>
                </a:solidFill>
                <a:latin typeface="+mn-lt"/>
              </a:rPr>
              <a:t> </a:t>
            </a:r>
            <a:r>
              <a:rPr lang="en-US" altLang="de-DE" sz="1800" b="0" dirty="0" err="1">
                <a:solidFill>
                  <a:srgbClr val="333333"/>
                </a:solidFill>
                <a:latin typeface="+mn-lt"/>
              </a:rPr>
              <a:t>kage</a:t>
            </a:r>
            <a:r>
              <a:rPr lang="en-US" altLang="de-DE" sz="1800" b="0" dirty="0">
                <a:solidFill>
                  <a:srgbClr val="333333"/>
                </a:solidFill>
                <a:latin typeface="+mn-lt"/>
              </a:rPr>
              <a:t>, </a:t>
            </a:r>
            <a:r>
              <a:rPr lang="en-US" altLang="de-DE" sz="1800" b="0" dirty="0" err="1">
                <a:solidFill>
                  <a:srgbClr val="333333"/>
                </a:solidFill>
                <a:latin typeface="+mn-lt"/>
              </a:rPr>
              <a:t>så</a:t>
            </a:r>
            <a:r>
              <a:rPr lang="en-US" altLang="de-DE" sz="1800" b="0" dirty="0">
                <a:solidFill>
                  <a:srgbClr val="333333"/>
                </a:solidFill>
                <a:latin typeface="+mn-lt"/>
              </a:rPr>
              <a:t> </a:t>
            </a:r>
            <a:r>
              <a:rPr lang="en-US" altLang="de-DE" sz="1800" b="0" dirty="0" err="1">
                <a:solidFill>
                  <a:srgbClr val="333333"/>
                </a:solidFill>
                <a:latin typeface="+mn-lt"/>
              </a:rPr>
              <a:t>han</a:t>
            </a:r>
            <a:r>
              <a:rPr lang="en-US" altLang="de-DE" sz="1800" b="0" dirty="0">
                <a:solidFill>
                  <a:srgbClr val="333333"/>
                </a:solidFill>
                <a:latin typeface="+mn-lt"/>
              </a:rPr>
              <a:t> ringer </a:t>
            </a:r>
            <a:r>
              <a:rPr lang="en-US" altLang="de-DE" sz="1800" b="0" dirty="0" err="1">
                <a:solidFill>
                  <a:srgbClr val="333333"/>
                </a:solidFill>
                <a:latin typeface="+mn-lt"/>
              </a:rPr>
              <a:t>til</a:t>
            </a:r>
            <a:r>
              <a:rPr lang="en-US" altLang="de-DE" sz="1800" b="0" dirty="0">
                <a:solidFill>
                  <a:srgbClr val="333333"/>
                </a:solidFill>
                <a:latin typeface="+mn-lt"/>
              </a:rPr>
              <a:t> sin </a:t>
            </a:r>
            <a:r>
              <a:rPr lang="en-US" altLang="de-DE" sz="1800" b="0" dirty="0" err="1">
                <a:solidFill>
                  <a:srgbClr val="333333"/>
                </a:solidFill>
                <a:latin typeface="+mn-lt"/>
              </a:rPr>
              <a:t>mor</a:t>
            </a:r>
            <a:r>
              <a:rPr lang="en-US" altLang="de-DE" sz="1800" b="0" dirty="0">
                <a:solidFill>
                  <a:srgbClr val="333333"/>
                </a:solidFill>
                <a:latin typeface="+mn-lt"/>
              </a:rPr>
              <a:t> </a:t>
            </a:r>
            <a:r>
              <a:rPr lang="en-US" altLang="de-DE" sz="1800" b="0" dirty="0" err="1">
                <a:solidFill>
                  <a:srgbClr val="333333"/>
                </a:solidFill>
                <a:latin typeface="+mn-lt"/>
              </a:rPr>
              <a:t>og</a:t>
            </a:r>
            <a:r>
              <a:rPr lang="en-US" altLang="de-DE" sz="1800" b="0" dirty="0">
                <a:solidFill>
                  <a:srgbClr val="333333"/>
                </a:solidFill>
                <a:latin typeface="+mn-lt"/>
              </a:rPr>
              <a:t> </a:t>
            </a:r>
            <a:r>
              <a:rPr lang="en-US" altLang="de-DE" sz="1800" b="0" dirty="0" err="1">
                <a:solidFill>
                  <a:srgbClr val="333333"/>
                </a:solidFill>
                <a:latin typeface="+mn-lt"/>
              </a:rPr>
              <a:t>beder</a:t>
            </a:r>
            <a:r>
              <a:rPr lang="en-US" altLang="de-DE" sz="1800" b="0" dirty="0">
                <a:solidFill>
                  <a:srgbClr val="333333"/>
                </a:solidFill>
                <a:latin typeface="+mn-lt"/>
              </a:rPr>
              <a:t> om </a:t>
            </a:r>
            <a:r>
              <a:rPr lang="en-US" altLang="de-DE" sz="1800" b="0" dirty="0" err="1">
                <a:solidFill>
                  <a:srgbClr val="333333"/>
                </a:solidFill>
                <a:latin typeface="+mn-lt"/>
              </a:rPr>
              <a:t>opskriften</a:t>
            </a:r>
            <a:r>
              <a:rPr lang="en-US" altLang="de-DE" sz="1800" b="0" dirty="0">
                <a:solidFill>
                  <a:srgbClr val="333333"/>
                </a:solidFill>
                <a:latin typeface="+mn-lt"/>
              </a:rPr>
              <a:t>.</a:t>
            </a:r>
            <a:endParaRPr lang="de-DE" altLang="de-DE" sz="1800" b="0" dirty="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3"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da-DK" altLang="de-DE" sz="1800" b="0" dirty="0">
                <a:solidFill>
                  <a:srgbClr val="004992"/>
                </a:solidFill>
                <a:latin typeface="+mn-lt"/>
              </a:rPr>
              <a:t>Manden distraheres af telefonen, og den pizzadej, han netop var ved at vende i luften, landede på hans hoved</a:t>
            </a:r>
            <a:r>
              <a:rPr lang="en-US" altLang="de-DE" sz="18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a-DK" altLang="de-DE" sz="1800" b="0" dirty="0">
                <a:solidFill>
                  <a:srgbClr val="333333"/>
                </a:solidFill>
                <a:latin typeface="+mn-lt"/>
              </a:rPr>
              <a:t>Manden råber på hjælp, fordi et rumvæsen er landet på hans hoved</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1800" b="0" dirty="0">
                <a:solidFill>
                  <a:srgbClr val="333333"/>
                </a:solidFill>
                <a:latin typeface="+mn-lt"/>
              </a:rPr>
              <a:t>Manden forsøger, at få en pige til at le ved at tage en sjov hat på</a:t>
            </a:r>
            <a:r>
              <a:rPr lang="en-US" altLang="de-DE" sz="18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1800" b="0" dirty="0" err="1">
                <a:solidFill>
                  <a:srgbClr val="333333"/>
                </a:solidFill>
                <a:latin typeface="+mn-lt"/>
              </a:rPr>
              <a:t>Manden</a:t>
            </a:r>
            <a:r>
              <a:rPr lang="en-US" altLang="de-DE" sz="1800" b="0" dirty="0">
                <a:solidFill>
                  <a:srgbClr val="333333"/>
                </a:solidFill>
                <a:latin typeface="+mn-lt"/>
              </a:rPr>
              <a:t> </a:t>
            </a:r>
            <a:r>
              <a:rPr lang="en-US" altLang="de-DE" sz="1800" b="0" dirty="0" err="1">
                <a:solidFill>
                  <a:srgbClr val="333333"/>
                </a:solidFill>
                <a:latin typeface="+mn-lt"/>
              </a:rPr>
              <a:t>har</a:t>
            </a:r>
            <a:r>
              <a:rPr lang="en-US" altLang="de-DE" sz="1800" b="0" dirty="0">
                <a:solidFill>
                  <a:srgbClr val="333333"/>
                </a:solidFill>
                <a:latin typeface="+mn-lt"/>
              </a:rPr>
              <a:t> </a:t>
            </a:r>
            <a:r>
              <a:rPr lang="en-US" altLang="de-DE" sz="1800" b="0" dirty="0" err="1">
                <a:solidFill>
                  <a:srgbClr val="333333"/>
                </a:solidFill>
                <a:latin typeface="+mn-lt"/>
              </a:rPr>
              <a:t>glemt</a:t>
            </a:r>
            <a:r>
              <a:rPr lang="en-US" altLang="de-DE" sz="1800" b="0" dirty="0">
                <a:solidFill>
                  <a:srgbClr val="333333"/>
                </a:solidFill>
                <a:latin typeface="+mn-lt"/>
              </a:rPr>
              <a:t>, </a:t>
            </a:r>
            <a:r>
              <a:rPr lang="en-US" altLang="de-DE" sz="1800" b="0" dirty="0" err="1">
                <a:solidFill>
                  <a:srgbClr val="333333"/>
                </a:solidFill>
                <a:latin typeface="+mn-lt"/>
              </a:rPr>
              <a:t>hvordan</a:t>
            </a:r>
            <a:r>
              <a:rPr lang="en-US" altLang="de-DE" sz="1800" b="0" dirty="0">
                <a:solidFill>
                  <a:srgbClr val="333333"/>
                </a:solidFill>
                <a:latin typeface="+mn-lt"/>
              </a:rPr>
              <a:t> man </a:t>
            </a:r>
            <a:r>
              <a:rPr lang="en-US" altLang="de-DE" sz="1800" b="0" dirty="0" err="1">
                <a:solidFill>
                  <a:srgbClr val="333333"/>
                </a:solidFill>
                <a:latin typeface="+mn-lt"/>
              </a:rPr>
              <a:t>bager</a:t>
            </a:r>
            <a:r>
              <a:rPr lang="en-US" altLang="de-DE" sz="1800" b="0" dirty="0">
                <a:solidFill>
                  <a:srgbClr val="333333"/>
                </a:solidFill>
                <a:latin typeface="+mn-lt"/>
              </a:rPr>
              <a:t> </a:t>
            </a:r>
            <a:r>
              <a:rPr lang="en-US" altLang="de-DE" sz="1800" b="0" dirty="0" err="1">
                <a:solidFill>
                  <a:srgbClr val="333333"/>
                </a:solidFill>
                <a:latin typeface="+mn-lt"/>
              </a:rPr>
              <a:t>en</a:t>
            </a:r>
            <a:r>
              <a:rPr lang="en-US" altLang="de-DE" sz="1800" b="0" dirty="0">
                <a:solidFill>
                  <a:srgbClr val="333333"/>
                </a:solidFill>
                <a:latin typeface="+mn-lt"/>
              </a:rPr>
              <a:t> </a:t>
            </a:r>
            <a:r>
              <a:rPr lang="en-US" altLang="de-DE" sz="1800" b="0" dirty="0" err="1">
                <a:solidFill>
                  <a:srgbClr val="333333"/>
                </a:solidFill>
                <a:latin typeface="+mn-lt"/>
              </a:rPr>
              <a:t>kage</a:t>
            </a:r>
            <a:r>
              <a:rPr lang="en-US" altLang="de-DE" sz="1800" b="0" dirty="0">
                <a:solidFill>
                  <a:srgbClr val="333333"/>
                </a:solidFill>
                <a:latin typeface="+mn-lt"/>
              </a:rPr>
              <a:t>, </a:t>
            </a:r>
            <a:r>
              <a:rPr lang="en-US" altLang="de-DE" sz="1800" b="0" dirty="0" err="1">
                <a:solidFill>
                  <a:srgbClr val="333333"/>
                </a:solidFill>
                <a:latin typeface="+mn-lt"/>
              </a:rPr>
              <a:t>så</a:t>
            </a:r>
            <a:r>
              <a:rPr lang="en-US" altLang="de-DE" sz="1800" b="0" dirty="0">
                <a:solidFill>
                  <a:srgbClr val="333333"/>
                </a:solidFill>
                <a:latin typeface="+mn-lt"/>
              </a:rPr>
              <a:t> </a:t>
            </a:r>
            <a:r>
              <a:rPr lang="en-US" altLang="de-DE" sz="1800" b="0" dirty="0" err="1">
                <a:solidFill>
                  <a:srgbClr val="333333"/>
                </a:solidFill>
                <a:latin typeface="+mn-lt"/>
              </a:rPr>
              <a:t>han</a:t>
            </a:r>
            <a:r>
              <a:rPr lang="en-US" altLang="de-DE" sz="1800" b="0" dirty="0">
                <a:solidFill>
                  <a:srgbClr val="333333"/>
                </a:solidFill>
                <a:latin typeface="+mn-lt"/>
              </a:rPr>
              <a:t> ringer </a:t>
            </a:r>
            <a:r>
              <a:rPr lang="en-US" altLang="de-DE" sz="1800" b="0" dirty="0" err="1">
                <a:solidFill>
                  <a:srgbClr val="333333"/>
                </a:solidFill>
                <a:latin typeface="+mn-lt"/>
              </a:rPr>
              <a:t>til</a:t>
            </a:r>
            <a:r>
              <a:rPr lang="en-US" altLang="de-DE" sz="1800" b="0" dirty="0">
                <a:solidFill>
                  <a:srgbClr val="333333"/>
                </a:solidFill>
                <a:latin typeface="+mn-lt"/>
              </a:rPr>
              <a:t> sin </a:t>
            </a:r>
            <a:r>
              <a:rPr lang="en-US" altLang="de-DE" sz="1800" b="0" dirty="0" err="1">
                <a:solidFill>
                  <a:srgbClr val="333333"/>
                </a:solidFill>
                <a:latin typeface="+mn-lt"/>
              </a:rPr>
              <a:t>mor</a:t>
            </a:r>
            <a:r>
              <a:rPr lang="en-US" altLang="de-DE" sz="1800" b="0" dirty="0">
                <a:solidFill>
                  <a:srgbClr val="333333"/>
                </a:solidFill>
                <a:latin typeface="+mn-lt"/>
              </a:rPr>
              <a:t> </a:t>
            </a:r>
            <a:r>
              <a:rPr lang="en-US" altLang="de-DE" sz="1800" b="0" dirty="0" err="1">
                <a:solidFill>
                  <a:srgbClr val="333333"/>
                </a:solidFill>
                <a:latin typeface="+mn-lt"/>
              </a:rPr>
              <a:t>og</a:t>
            </a:r>
            <a:r>
              <a:rPr lang="en-US" altLang="de-DE" sz="1800" b="0" dirty="0">
                <a:solidFill>
                  <a:srgbClr val="333333"/>
                </a:solidFill>
                <a:latin typeface="+mn-lt"/>
              </a:rPr>
              <a:t> </a:t>
            </a:r>
            <a:r>
              <a:rPr lang="en-US" altLang="de-DE" sz="1800" b="0" dirty="0" err="1">
                <a:solidFill>
                  <a:srgbClr val="333333"/>
                </a:solidFill>
                <a:latin typeface="+mn-lt"/>
              </a:rPr>
              <a:t>beder</a:t>
            </a:r>
            <a:r>
              <a:rPr lang="en-US" altLang="de-DE" sz="1800" b="0" dirty="0">
                <a:solidFill>
                  <a:srgbClr val="333333"/>
                </a:solidFill>
                <a:latin typeface="+mn-lt"/>
              </a:rPr>
              <a:t> om </a:t>
            </a:r>
            <a:r>
              <a:rPr lang="en-US" altLang="de-DE" sz="1800" b="0" dirty="0" err="1">
                <a:solidFill>
                  <a:srgbClr val="333333"/>
                </a:solidFill>
                <a:latin typeface="+mn-lt"/>
              </a:rPr>
              <a:t>opskriften</a:t>
            </a:r>
            <a:r>
              <a:rPr lang="en-US" altLang="de-DE" sz="1800" b="0" dirty="0">
                <a:solidFill>
                  <a:srgbClr val="333333"/>
                </a:solidFill>
                <a:latin typeface="+mn-lt"/>
              </a:rPr>
              <a:t>.</a:t>
            </a:r>
            <a:endParaRPr lang="de-DE" altLang="de-DE" sz="1800" b="0" dirty="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7EFFB30E-04B7-42B5-B1A2-41DB504CFC8A}" type="slidenum">
              <a:rPr lang="de-DE" altLang="de-DE" smtClean="0">
                <a:latin typeface="+mn-lt"/>
              </a: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Politikeren hjælper dårligt stillede mennesker</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Den kommunistiske politiker opmuntrer arbejderne til at arbejde hårdere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Prædikanten</a:t>
            </a:r>
            <a:r>
              <a:rPr lang="en-CA" altLang="de-DE" sz="2000" b="0" dirty="0">
                <a:solidFill>
                  <a:srgbClr val="333333"/>
                </a:solidFill>
                <a:latin typeface="+mn-lt"/>
              </a:rPr>
              <a:t> </a:t>
            </a:r>
            <a:r>
              <a:rPr lang="en-CA" altLang="de-DE" sz="2000" b="0" dirty="0" err="1">
                <a:solidFill>
                  <a:srgbClr val="333333"/>
                </a:solidFill>
                <a:latin typeface="+mn-lt"/>
              </a:rPr>
              <a:t>forkynder</a:t>
            </a:r>
            <a:r>
              <a:rPr lang="en-CA" altLang="de-DE" sz="2000" b="0" dirty="0">
                <a:solidFill>
                  <a:srgbClr val="333333"/>
                </a:solidFill>
                <a:latin typeface="+mn-lt"/>
              </a:rPr>
              <a:t> </a:t>
            </a:r>
            <a:r>
              <a:rPr lang="en-CA" altLang="de-DE" sz="2000" b="0" dirty="0" err="1">
                <a:solidFill>
                  <a:srgbClr val="333333"/>
                </a:solidFill>
                <a:latin typeface="+mn-lt"/>
              </a:rPr>
              <a:t>verdens</a:t>
            </a:r>
            <a:r>
              <a:rPr lang="en-CA" altLang="de-DE" sz="2000" b="0" dirty="0">
                <a:solidFill>
                  <a:srgbClr val="333333"/>
                </a:solidFill>
                <a:latin typeface="+mn-lt"/>
              </a:rPr>
              <a:t> </a:t>
            </a:r>
            <a:r>
              <a:rPr lang="en-CA" altLang="de-DE" sz="2000" b="0" dirty="0" err="1">
                <a:solidFill>
                  <a:srgbClr val="333333"/>
                </a:solidFill>
                <a:latin typeface="+mn-lt"/>
              </a:rPr>
              <a:t>undergang</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Chefen</a:t>
            </a:r>
            <a:r>
              <a:rPr lang="en-CA" altLang="de-DE" sz="2000" b="0" dirty="0">
                <a:solidFill>
                  <a:srgbClr val="333333"/>
                </a:solidFill>
                <a:latin typeface="+mn-lt"/>
              </a:rPr>
              <a:t> </a:t>
            </a:r>
            <a:r>
              <a:rPr lang="en-CA" altLang="de-DE" sz="2000" b="0" dirty="0" err="1">
                <a:solidFill>
                  <a:srgbClr val="333333"/>
                </a:solidFill>
                <a:latin typeface="+mn-lt"/>
              </a:rPr>
              <a:t>meddeler</a:t>
            </a:r>
            <a:r>
              <a:rPr lang="en-CA" altLang="de-DE" sz="2000" b="0" dirty="0">
                <a:solidFill>
                  <a:srgbClr val="333333"/>
                </a:solidFill>
                <a:latin typeface="+mn-lt"/>
              </a:rPr>
              <a:t>, at der </a:t>
            </a:r>
            <a:r>
              <a:rPr lang="en-CA" altLang="de-DE" sz="2000" b="0" dirty="0" err="1">
                <a:solidFill>
                  <a:srgbClr val="333333"/>
                </a:solidFill>
                <a:latin typeface="+mn-lt"/>
              </a:rPr>
              <a:t>ikke</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a:t>
            </a:r>
            <a:r>
              <a:rPr lang="en-CA" altLang="de-DE" sz="2000" b="0" dirty="0" err="1">
                <a:solidFill>
                  <a:srgbClr val="333333"/>
                </a:solidFill>
                <a:latin typeface="+mn-lt"/>
              </a:rPr>
              <a:t>penge</a:t>
            </a:r>
            <a:r>
              <a:rPr lang="en-CA" altLang="de-DE" sz="2000" b="0" dirty="0">
                <a:solidFill>
                  <a:srgbClr val="333333"/>
                </a:solidFill>
                <a:latin typeface="+mn-lt"/>
              </a:rPr>
              <a:t> </a:t>
            </a:r>
            <a:r>
              <a:rPr lang="en-CA" altLang="de-DE" sz="2000" b="0" dirty="0" err="1">
                <a:solidFill>
                  <a:srgbClr val="333333"/>
                </a:solidFill>
                <a:latin typeface="+mn-lt"/>
              </a:rPr>
              <a:t>til</a:t>
            </a:r>
            <a:r>
              <a:rPr lang="en-CA" altLang="de-DE" sz="2000" b="0" dirty="0">
                <a:solidFill>
                  <a:srgbClr val="333333"/>
                </a:solidFill>
                <a:latin typeface="+mn-lt"/>
              </a:rPr>
              <a:t> </a:t>
            </a:r>
            <a:r>
              <a:rPr lang="en-CA" altLang="de-DE" sz="2000" b="0" dirty="0" err="1">
                <a:solidFill>
                  <a:srgbClr val="333333"/>
                </a:solidFill>
                <a:latin typeface="+mn-lt"/>
              </a:rPr>
              <a:t>lønforhøjelser</a:t>
            </a:r>
            <a:r>
              <a:rPr lang="en-CA" altLang="de-DE" sz="2000" b="0" dirty="0">
                <a:solidFill>
                  <a:srgbClr val="333333"/>
                </a:solidFill>
                <a:latin typeface="+mn-lt"/>
              </a:rPr>
              <a:t>, </a:t>
            </a:r>
            <a:r>
              <a:rPr lang="en-CA" altLang="de-DE" sz="2000" b="0" dirty="0" err="1">
                <a:solidFill>
                  <a:srgbClr val="333333"/>
                </a:solidFill>
                <a:latin typeface="+mn-lt"/>
              </a:rPr>
              <a:t>selv</a:t>
            </a:r>
            <a:r>
              <a:rPr lang="en-CA" altLang="de-DE" sz="2000" b="0" dirty="0">
                <a:solidFill>
                  <a:srgbClr val="333333"/>
                </a:solidFill>
                <a:latin typeface="+mn-lt"/>
              </a:rPr>
              <a:t> om </a:t>
            </a:r>
            <a:r>
              <a:rPr lang="en-CA" altLang="de-DE" sz="2000" b="0" dirty="0" err="1">
                <a:solidFill>
                  <a:srgbClr val="333333"/>
                </a:solidFill>
                <a:latin typeface="+mn-lt"/>
              </a:rPr>
              <a:t>han</a:t>
            </a:r>
            <a:r>
              <a:rPr lang="en-CA" altLang="de-DE" sz="2000" b="0" dirty="0">
                <a:solidFill>
                  <a:srgbClr val="333333"/>
                </a:solidFill>
                <a:latin typeface="+mn-lt"/>
              </a:rPr>
              <a:t> lever et liv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luksus</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 sandsynlig finder du hver enkelt mulighed?</a:t>
            </a:r>
            <a:endParaRPr lang="en-US" sz="3600" dirty="0">
              <a:latin typeface="+mn-lt"/>
              <a:ea typeface="+mn-ea"/>
              <a:cs typeface="+mn-cs"/>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33</a:t>
            </a:fld>
            <a:endParaRPr lang="de-DE" alt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3"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Politikeren hjælper dårligt stillede mennesker</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Den kommunistiske politiker opmuntrer arbejderne til at arbejde hårdere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Prædikanten</a:t>
            </a:r>
            <a:r>
              <a:rPr lang="en-CA" altLang="de-DE" sz="2000" b="0" dirty="0">
                <a:solidFill>
                  <a:srgbClr val="333333"/>
                </a:solidFill>
                <a:latin typeface="+mn-lt"/>
              </a:rPr>
              <a:t> </a:t>
            </a:r>
            <a:r>
              <a:rPr lang="en-CA" altLang="de-DE" sz="2000" b="0" dirty="0" err="1">
                <a:solidFill>
                  <a:srgbClr val="333333"/>
                </a:solidFill>
                <a:latin typeface="+mn-lt"/>
              </a:rPr>
              <a:t>forkynder</a:t>
            </a:r>
            <a:r>
              <a:rPr lang="en-CA" altLang="de-DE" sz="2000" b="0" dirty="0">
                <a:solidFill>
                  <a:srgbClr val="333333"/>
                </a:solidFill>
                <a:latin typeface="+mn-lt"/>
              </a:rPr>
              <a:t> </a:t>
            </a:r>
            <a:r>
              <a:rPr lang="en-CA" altLang="de-DE" sz="2000" b="0" dirty="0" err="1">
                <a:solidFill>
                  <a:srgbClr val="333333"/>
                </a:solidFill>
                <a:latin typeface="+mn-lt"/>
              </a:rPr>
              <a:t>verdens</a:t>
            </a:r>
            <a:r>
              <a:rPr lang="en-CA" altLang="de-DE" sz="2000" b="0" dirty="0">
                <a:solidFill>
                  <a:srgbClr val="333333"/>
                </a:solidFill>
                <a:latin typeface="+mn-lt"/>
              </a:rPr>
              <a:t> </a:t>
            </a:r>
            <a:r>
              <a:rPr lang="en-CA" altLang="de-DE" sz="2000" b="0" dirty="0" err="1">
                <a:solidFill>
                  <a:srgbClr val="333333"/>
                </a:solidFill>
                <a:latin typeface="+mn-lt"/>
              </a:rPr>
              <a:t>undergang</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Chefen</a:t>
            </a:r>
            <a:r>
              <a:rPr lang="en-CA" altLang="de-DE" sz="2000" b="0" dirty="0">
                <a:solidFill>
                  <a:srgbClr val="333333"/>
                </a:solidFill>
                <a:latin typeface="+mn-lt"/>
              </a:rPr>
              <a:t> </a:t>
            </a:r>
            <a:r>
              <a:rPr lang="en-CA" altLang="de-DE" sz="2000" b="0" dirty="0" err="1">
                <a:solidFill>
                  <a:srgbClr val="333333"/>
                </a:solidFill>
                <a:latin typeface="+mn-lt"/>
              </a:rPr>
              <a:t>meddeler</a:t>
            </a:r>
            <a:r>
              <a:rPr lang="en-CA" altLang="de-DE" sz="2000" b="0" dirty="0">
                <a:solidFill>
                  <a:srgbClr val="333333"/>
                </a:solidFill>
                <a:latin typeface="+mn-lt"/>
              </a:rPr>
              <a:t>, at der </a:t>
            </a:r>
            <a:r>
              <a:rPr lang="en-CA" altLang="de-DE" sz="2000" b="0" dirty="0" err="1">
                <a:solidFill>
                  <a:srgbClr val="333333"/>
                </a:solidFill>
                <a:latin typeface="+mn-lt"/>
              </a:rPr>
              <a:t>ikke</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a:t>
            </a:r>
            <a:r>
              <a:rPr lang="en-CA" altLang="de-DE" sz="2000" b="0" dirty="0" err="1">
                <a:solidFill>
                  <a:srgbClr val="333333"/>
                </a:solidFill>
                <a:latin typeface="+mn-lt"/>
              </a:rPr>
              <a:t>penge</a:t>
            </a:r>
            <a:r>
              <a:rPr lang="en-CA" altLang="de-DE" sz="2000" b="0" dirty="0">
                <a:solidFill>
                  <a:srgbClr val="333333"/>
                </a:solidFill>
                <a:latin typeface="+mn-lt"/>
              </a:rPr>
              <a:t> </a:t>
            </a:r>
            <a:r>
              <a:rPr lang="en-CA" altLang="de-DE" sz="2000" b="0" dirty="0" err="1">
                <a:solidFill>
                  <a:srgbClr val="333333"/>
                </a:solidFill>
                <a:latin typeface="+mn-lt"/>
              </a:rPr>
              <a:t>til</a:t>
            </a:r>
            <a:r>
              <a:rPr lang="en-CA" altLang="de-DE" sz="2000" b="0" dirty="0">
                <a:solidFill>
                  <a:srgbClr val="333333"/>
                </a:solidFill>
                <a:latin typeface="+mn-lt"/>
              </a:rPr>
              <a:t> </a:t>
            </a:r>
            <a:r>
              <a:rPr lang="en-CA" altLang="de-DE" sz="2000" b="0" dirty="0" err="1">
                <a:solidFill>
                  <a:srgbClr val="333333"/>
                </a:solidFill>
                <a:latin typeface="+mn-lt"/>
              </a:rPr>
              <a:t>lønforhøjelser</a:t>
            </a:r>
            <a:r>
              <a:rPr lang="en-CA" altLang="de-DE" sz="2000" b="0" dirty="0">
                <a:solidFill>
                  <a:srgbClr val="333333"/>
                </a:solidFill>
                <a:latin typeface="+mn-lt"/>
              </a:rPr>
              <a:t>, </a:t>
            </a:r>
            <a:r>
              <a:rPr lang="en-CA" altLang="de-DE" sz="2000" b="0" dirty="0" err="1">
                <a:solidFill>
                  <a:srgbClr val="333333"/>
                </a:solidFill>
                <a:latin typeface="+mn-lt"/>
              </a:rPr>
              <a:t>selv</a:t>
            </a:r>
            <a:r>
              <a:rPr lang="en-CA" altLang="de-DE" sz="2000" b="0" dirty="0">
                <a:solidFill>
                  <a:srgbClr val="333333"/>
                </a:solidFill>
                <a:latin typeface="+mn-lt"/>
              </a:rPr>
              <a:t> om </a:t>
            </a:r>
            <a:r>
              <a:rPr lang="en-CA" altLang="de-DE" sz="2000" b="0" dirty="0" err="1">
                <a:solidFill>
                  <a:srgbClr val="333333"/>
                </a:solidFill>
                <a:latin typeface="+mn-lt"/>
              </a:rPr>
              <a:t>han</a:t>
            </a:r>
            <a:r>
              <a:rPr lang="en-CA" altLang="de-DE" sz="2000" b="0" dirty="0">
                <a:solidFill>
                  <a:srgbClr val="333333"/>
                </a:solidFill>
                <a:latin typeface="+mn-lt"/>
              </a:rPr>
              <a:t> lever et liv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luksus</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5"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mn-lt"/>
              </a:rPr>
              <a:t>GALA</a:t>
            </a:r>
          </a:p>
        </p:txBody>
      </p:sp>
      <p:sp>
        <p:nvSpPr>
          <p:cNvPr id="12"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34</a:t>
            </a:fld>
            <a:endParaRPr lang="de-DE" altLang="de-DE">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Politikeren hjælper dårligt stillede mennesker</a:t>
            </a:r>
            <a:r>
              <a:rPr lang="de-DE"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Den kommunistiske politiker opmuntrer arbejderne til at arbejde hårdere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Prædikanten</a:t>
            </a:r>
            <a:r>
              <a:rPr lang="en-CA" altLang="de-DE" sz="2000" b="0" dirty="0">
                <a:solidFill>
                  <a:srgbClr val="333333"/>
                </a:solidFill>
                <a:latin typeface="+mn-lt"/>
              </a:rPr>
              <a:t> </a:t>
            </a:r>
            <a:r>
              <a:rPr lang="en-CA" altLang="de-DE" sz="2000" b="0" dirty="0" err="1">
                <a:solidFill>
                  <a:srgbClr val="333333"/>
                </a:solidFill>
                <a:latin typeface="+mn-lt"/>
              </a:rPr>
              <a:t>forkynder</a:t>
            </a:r>
            <a:r>
              <a:rPr lang="en-CA" altLang="de-DE" sz="2000" b="0" dirty="0">
                <a:solidFill>
                  <a:srgbClr val="333333"/>
                </a:solidFill>
                <a:latin typeface="+mn-lt"/>
              </a:rPr>
              <a:t> </a:t>
            </a:r>
            <a:r>
              <a:rPr lang="en-CA" altLang="de-DE" sz="2000" b="0" dirty="0" err="1">
                <a:solidFill>
                  <a:srgbClr val="333333"/>
                </a:solidFill>
                <a:latin typeface="+mn-lt"/>
              </a:rPr>
              <a:t>verdens</a:t>
            </a:r>
            <a:r>
              <a:rPr lang="en-CA" altLang="de-DE" sz="2000" b="0" dirty="0">
                <a:solidFill>
                  <a:srgbClr val="333333"/>
                </a:solidFill>
                <a:latin typeface="+mn-lt"/>
              </a:rPr>
              <a:t> </a:t>
            </a:r>
            <a:r>
              <a:rPr lang="en-CA" altLang="de-DE" sz="2000" b="0" dirty="0" err="1">
                <a:solidFill>
                  <a:srgbClr val="333333"/>
                </a:solidFill>
                <a:latin typeface="+mn-lt"/>
              </a:rPr>
              <a:t>undergang</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Chefen</a:t>
            </a:r>
            <a:r>
              <a:rPr lang="en-CA" altLang="de-DE" sz="2000" b="0" dirty="0">
                <a:solidFill>
                  <a:srgbClr val="333333"/>
                </a:solidFill>
                <a:latin typeface="+mn-lt"/>
              </a:rPr>
              <a:t> </a:t>
            </a:r>
            <a:r>
              <a:rPr lang="en-CA" altLang="de-DE" sz="2000" b="0" dirty="0" err="1">
                <a:solidFill>
                  <a:srgbClr val="333333"/>
                </a:solidFill>
                <a:latin typeface="+mn-lt"/>
              </a:rPr>
              <a:t>meddeler</a:t>
            </a:r>
            <a:r>
              <a:rPr lang="en-CA" altLang="de-DE" sz="2000" b="0" dirty="0">
                <a:solidFill>
                  <a:srgbClr val="333333"/>
                </a:solidFill>
                <a:latin typeface="+mn-lt"/>
              </a:rPr>
              <a:t>, at der </a:t>
            </a:r>
            <a:r>
              <a:rPr lang="en-CA" altLang="de-DE" sz="2000" b="0" dirty="0" err="1">
                <a:solidFill>
                  <a:srgbClr val="333333"/>
                </a:solidFill>
                <a:latin typeface="+mn-lt"/>
              </a:rPr>
              <a:t>ikke</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a:t>
            </a:r>
            <a:r>
              <a:rPr lang="en-CA" altLang="de-DE" sz="2000" b="0" dirty="0" err="1">
                <a:solidFill>
                  <a:srgbClr val="333333"/>
                </a:solidFill>
                <a:latin typeface="+mn-lt"/>
              </a:rPr>
              <a:t>penge</a:t>
            </a:r>
            <a:r>
              <a:rPr lang="en-CA" altLang="de-DE" sz="2000" b="0" dirty="0">
                <a:solidFill>
                  <a:srgbClr val="333333"/>
                </a:solidFill>
                <a:latin typeface="+mn-lt"/>
              </a:rPr>
              <a:t> </a:t>
            </a:r>
            <a:r>
              <a:rPr lang="en-CA" altLang="de-DE" sz="2000" b="0" dirty="0" err="1">
                <a:solidFill>
                  <a:srgbClr val="333333"/>
                </a:solidFill>
                <a:latin typeface="+mn-lt"/>
              </a:rPr>
              <a:t>til</a:t>
            </a:r>
            <a:r>
              <a:rPr lang="en-CA" altLang="de-DE" sz="2000" b="0" dirty="0">
                <a:solidFill>
                  <a:srgbClr val="333333"/>
                </a:solidFill>
                <a:latin typeface="+mn-lt"/>
              </a:rPr>
              <a:t> </a:t>
            </a:r>
            <a:r>
              <a:rPr lang="en-CA" altLang="de-DE" sz="2000" b="0" dirty="0" err="1">
                <a:solidFill>
                  <a:srgbClr val="333333"/>
                </a:solidFill>
                <a:latin typeface="+mn-lt"/>
              </a:rPr>
              <a:t>lønforhøjelser</a:t>
            </a:r>
            <a:r>
              <a:rPr lang="en-CA" altLang="de-DE" sz="2000" b="0" dirty="0">
                <a:solidFill>
                  <a:srgbClr val="333333"/>
                </a:solidFill>
                <a:latin typeface="+mn-lt"/>
              </a:rPr>
              <a:t>, </a:t>
            </a:r>
            <a:r>
              <a:rPr lang="en-CA" altLang="de-DE" sz="2000" b="0" dirty="0" err="1">
                <a:solidFill>
                  <a:srgbClr val="333333"/>
                </a:solidFill>
                <a:latin typeface="+mn-lt"/>
              </a:rPr>
              <a:t>selv</a:t>
            </a:r>
            <a:r>
              <a:rPr lang="en-CA" altLang="de-DE" sz="2000" b="0" dirty="0">
                <a:solidFill>
                  <a:srgbClr val="333333"/>
                </a:solidFill>
                <a:latin typeface="+mn-lt"/>
              </a:rPr>
              <a:t> om </a:t>
            </a:r>
            <a:r>
              <a:rPr lang="en-CA" altLang="de-DE" sz="2000" b="0" dirty="0" err="1">
                <a:solidFill>
                  <a:srgbClr val="333333"/>
                </a:solidFill>
                <a:latin typeface="+mn-lt"/>
              </a:rPr>
              <a:t>han</a:t>
            </a:r>
            <a:r>
              <a:rPr lang="en-CA" altLang="de-DE" sz="2000" b="0" dirty="0">
                <a:solidFill>
                  <a:srgbClr val="333333"/>
                </a:solidFill>
                <a:latin typeface="+mn-lt"/>
              </a:rPr>
              <a:t> lever et liv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luksus</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2" name="Picture 11"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0"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1"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mn-lt"/>
                <a:ea typeface="+mn-ea"/>
              </a:rPr>
              <a:t>1</a:t>
            </a:r>
          </a:p>
        </p:txBody>
      </p:sp>
      <p:sp>
        <p:nvSpPr>
          <p:cNvPr id="22"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mn-lt"/>
              </a:rPr>
              <a:t>CHARITY GALA</a:t>
            </a:r>
          </a:p>
        </p:txBody>
      </p:sp>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mn-lt"/>
              </a:rPr>
              <a:t>GALA</a:t>
            </a:r>
          </a:p>
        </p:txBody>
      </p:sp>
      <p:sp>
        <p:nvSpPr>
          <p:cNvPr id="15"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35</a:t>
            </a:fld>
            <a:endParaRPr lang="de-DE" alt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rPr>
              <a:t>Politikeren hjælper dårligt stillede mennesker</a:t>
            </a:r>
            <a:r>
              <a:rPr lang="de-DE"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Den kommunistiske politiker opmuntrer arbejderne til at arbejde hårdere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Prædikanten</a:t>
            </a:r>
            <a:r>
              <a:rPr lang="en-CA" altLang="de-DE" sz="2000" b="0" dirty="0">
                <a:solidFill>
                  <a:srgbClr val="333333"/>
                </a:solidFill>
                <a:latin typeface="+mn-lt"/>
              </a:rPr>
              <a:t> </a:t>
            </a:r>
            <a:r>
              <a:rPr lang="en-CA" altLang="de-DE" sz="2000" b="0" dirty="0" err="1">
                <a:solidFill>
                  <a:srgbClr val="333333"/>
                </a:solidFill>
                <a:latin typeface="+mn-lt"/>
              </a:rPr>
              <a:t>forkynder</a:t>
            </a:r>
            <a:r>
              <a:rPr lang="en-CA" altLang="de-DE" sz="2000" b="0" dirty="0">
                <a:solidFill>
                  <a:srgbClr val="333333"/>
                </a:solidFill>
                <a:latin typeface="+mn-lt"/>
              </a:rPr>
              <a:t> </a:t>
            </a:r>
            <a:r>
              <a:rPr lang="en-CA" altLang="de-DE" sz="2000" b="0" dirty="0" err="1">
                <a:solidFill>
                  <a:srgbClr val="333333"/>
                </a:solidFill>
                <a:latin typeface="+mn-lt"/>
              </a:rPr>
              <a:t>verdens</a:t>
            </a:r>
            <a:r>
              <a:rPr lang="en-CA" altLang="de-DE" sz="2000" b="0" dirty="0">
                <a:solidFill>
                  <a:srgbClr val="333333"/>
                </a:solidFill>
                <a:latin typeface="+mn-lt"/>
              </a:rPr>
              <a:t> </a:t>
            </a:r>
            <a:r>
              <a:rPr lang="en-CA" altLang="de-DE" sz="2000" b="0" dirty="0" err="1">
                <a:solidFill>
                  <a:srgbClr val="333333"/>
                </a:solidFill>
                <a:latin typeface="+mn-lt"/>
              </a:rPr>
              <a:t>undergang</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Chefen</a:t>
            </a:r>
            <a:r>
              <a:rPr lang="en-CA" altLang="de-DE" sz="2000" b="0" dirty="0">
                <a:solidFill>
                  <a:srgbClr val="333333"/>
                </a:solidFill>
                <a:latin typeface="+mn-lt"/>
              </a:rPr>
              <a:t> </a:t>
            </a:r>
            <a:r>
              <a:rPr lang="en-CA" altLang="de-DE" sz="2000" b="0" dirty="0" err="1">
                <a:solidFill>
                  <a:srgbClr val="333333"/>
                </a:solidFill>
                <a:latin typeface="+mn-lt"/>
              </a:rPr>
              <a:t>meddeler</a:t>
            </a:r>
            <a:r>
              <a:rPr lang="en-CA" altLang="de-DE" sz="2000" b="0" dirty="0">
                <a:solidFill>
                  <a:srgbClr val="333333"/>
                </a:solidFill>
                <a:latin typeface="+mn-lt"/>
              </a:rPr>
              <a:t>, at der </a:t>
            </a:r>
            <a:r>
              <a:rPr lang="en-CA" altLang="de-DE" sz="2000" b="0" dirty="0" err="1">
                <a:solidFill>
                  <a:srgbClr val="333333"/>
                </a:solidFill>
                <a:latin typeface="+mn-lt"/>
              </a:rPr>
              <a:t>ikke</a:t>
            </a:r>
            <a:r>
              <a:rPr lang="en-CA" altLang="de-DE" sz="2000" b="0" dirty="0">
                <a:solidFill>
                  <a:srgbClr val="333333"/>
                </a:solidFill>
                <a:latin typeface="+mn-lt"/>
              </a:rPr>
              <a:t> </a:t>
            </a:r>
            <a:r>
              <a:rPr lang="en-CA" altLang="de-DE" sz="2000" b="0" dirty="0" err="1">
                <a:solidFill>
                  <a:srgbClr val="333333"/>
                </a:solidFill>
                <a:latin typeface="+mn-lt"/>
              </a:rPr>
              <a:t>er</a:t>
            </a:r>
            <a:r>
              <a:rPr lang="en-CA" altLang="de-DE" sz="2000" b="0" dirty="0">
                <a:solidFill>
                  <a:srgbClr val="333333"/>
                </a:solidFill>
                <a:latin typeface="+mn-lt"/>
              </a:rPr>
              <a:t> </a:t>
            </a:r>
            <a:r>
              <a:rPr lang="en-CA" altLang="de-DE" sz="2000" b="0" dirty="0" err="1">
                <a:solidFill>
                  <a:srgbClr val="333333"/>
                </a:solidFill>
                <a:latin typeface="+mn-lt"/>
              </a:rPr>
              <a:t>penge</a:t>
            </a:r>
            <a:r>
              <a:rPr lang="en-CA" altLang="de-DE" sz="2000" b="0" dirty="0">
                <a:solidFill>
                  <a:srgbClr val="333333"/>
                </a:solidFill>
                <a:latin typeface="+mn-lt"/>
              </a:rPr>
              <a:t> </a:t>
            </a:r>
            <a:r>
              <a:rPr lang="en-CA" altLang="de-DE" sz="2000" b="0" dirty="0" err="1">
                <a:solidFill>
                  <a:srgbClr val="333333"/>
                </a:solidFill>
                <a:latin typeface="+mn-lt"/>
              </a:rPr>
              <a:t>til</a:t>
            </a:r>
            <a:r>
              <a:rPr lang="en-CA" altLang="de-DE" sz="2000" b="0" dirty="0">
                <a:solidFill>
                  <a:srgbClr val="333333"/>
                </a:solidFill>
                <a:latin typeface="+mn-lt"/>
              </a:rPr>
              <a:t> </a:t>
            </a:r>
            <a:r>
              <a:rPr lang="en-CA" altLang="de-DE" sz="2000" b="0" dirty="0" err="1">
                <a:solidFill>
                  <a:srgbClr val="333333"/>
                </a:solidFill>
                <a:latin typeface="+mn-lt"/>
              </a:rPr>
              <a:t>lønforhøjelser</a:t>
            </a:r>
            <a:r>
              <a:rPr lang="en-CA" altLang="de-DE" sz="2000" b="0" dirty="0">
                <a:solidFill>
                  <a:srgbClr val="333333"/>
                </a:solidFill>
                <a:latin typeface="+mn-lt"/>
              </a:rPr>
              <a:t>, </a:t>
            </a:r>
            <a:r>
              <a:rPr lang="en-CA" altLang="de-DE" sz="2000" b="0" dirty="0" err="1">
                <a:solidFill>
                  <a:srgbClr val="333333"/>
                </a:solidFill>
                <a:latin typeface="+mn-lt"/>
              </a:rPr>
              <a:t>selv</a:t>
            </a:r>
            <a:r>
              <a:rPr lang="en-CA" altLang="de-DE" sz="2000" b="0" dirty="0">
                <a:solidFill>
                  <a:srgbClr val="333333"/>
                </a:solidFill>
                <a:latin typeface="+mn-lt"/>
              </a:rPr>
              <a:t> om </a:t>
            </a:r>
            <a:r>
              <a:rPr lang="en-CA" altLang="de-DE" sz="2000" b="0" dirty="0" err="1">
                <a:solidFill>
                  <a:srgbClr val="333333"/>
                </a:solidFill>
                <a:latin typeface="+mn-lt"/>
              </a:rPr>
              <a:t>han</a:t>
            </a:r>
            <a:r>
              <a:rPr lang="en-CA" altLang="de-DE" sz="2000" b="0" dirty="0">
                <a:solidFill>
                  <a:srgbClr val="333333"/>
                </a:solidFill>
                <a:latin typeface="+mn-lt"/>
              </a:rPr>
              <a:t> lever et liv </a:t>
            </a:r>
            <a:r>
              <a:rPr lang="en-CA" altLang="de-DE" sz="2000" b="0" dirty="0" err="1">
                <a:solidFill>
                  <a:srgbClr val="333333"/>
                </a:solidFill>
                <a:latin typeface="+mn-lt"/>
              </a:rPr>
              <a:t>i</a:t>
            </a:r>
            <a:r>
              <a:rPr lang="en-CA" altLang="de-DE" sz="2000" b="0" dirty="0">
                <a:solidFill>
                  <a:srgbClr val="333333"/>
                </a:solidFill>
                <a:latin typeface="+mn-lt"/>
              </a:rPr>
              <a:t> </a:t>
            </a:r>
            <a:r>
              <a:rPr lang="en-CA" altLang="de-DE" sz="2000" b="0" dirty="0" err="1">
                <a:solidFill>
                  <a:srgbClr val="333333"/>
                </a:solidFill>
                <a:latin typeface="+mn-lt"/>
              </a:rPr>
              <a:t>luksus</a:t>
            </a:r>
            <a:r>
              <a:rPr lang="en-CA" altLang="de-DE" sz="2000" b="0" dirty="0">
                <a:solidFill>
                  <a:srgbClr val="333333"/>
                </a:solidFill>
                <a:latin typeface="+mn-lt"/>
              </a:rPr>
              <a:t>.</a:t>
            </a:r>
            <a:endParaRPr lang="en-CA" altLang="de-DE" sz="2000" dirty="0">
              <a:solidFill>
                <a:srgbClr val="333333"/>
              </a:solidFill>
              <a:latin typeface="+mn-lt"/>
            </a:endParaRPr>
          </a:p>
        </p:txBody>
      </p:sp>
      <p:pic>
        <p:nvPicPr>
          <p:cNvPr id="11" name="Picture 10"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8"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mn-lt"/>
                <a:ea typeface="+mn-ea"/>
              </a:rPr>
              <a:t>1</a:t>
            </a:r>
          </a:p>
        </p:txBody>
      </p:sp>
      <p:sp>
        <p:nvSpPr>
          <p:cNvPr id="19"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mn-lt"/>
              </a:rPr>
              <a:t>CHARITY GALA</a:t>
            </a:r>
          </a:p>
        </p:txBody>
      </p:sp>
      <p:sp>
        <p:nvSpPr>
          <p:cNvPr id="30"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mn-lt"/>
              </a:rPr>
              <a:t>GALA</a:t>
            </a:r>
          </a:p>
        </p:txBody>
      </p:sp>
      <p:sp>
        <p:nvSpPr>
          <p:cNvPr id="14"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7EFFB30E-04B7-42B5-B1A2-41DB504CFC8A}"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prøver at narre politiet, som er efter ham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prøver for sjov kvindens badetøj</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er kvindens personlige livvagt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Mandens eget tøj er blevet vådt, så han stjæler kvindens</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 sandsynlig finder du hver enkelt mulighed?</a:t>
            </a:r>
            <a:endParaRPr lang="en-US" sz="3600" dirty="0">
              <a:latin typeface="+mn-lt"/>
              <a:ea typeface="+mn-ea"/>
              <a:cs typeface="+mn-cs"/>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37</a:t>
            </a:fld>
            <a:endParaRPr lang="de-DE" altLang="de-DE">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sp>
        <p:nvSpPr>
          <p:cNvPr id="5428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Manden prøver at narre politiet, som er efter ham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Manden prøver for sjov kvindens badetøj</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Manden er kvindens personlige livvagt</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Mandens eget tøj er blevet vådt, så han stjæler kvindens</a:t>
            </a:r>
            <a:r>
              <a:rPr lang="en-US" altLang="de-DE" sz="2000" b="0">
                <a:solidFill>
                  <a:srgbClr val="333333"/>
                </a:solidFill>
                <a:latin typeface="+mn-lt"/>
              </a:rPr>
              <a:t>.</a:t>
            </a:r>
            <a:endParaRPr lang="de-DE" altLang="de-DE" sz="2000" b="0">
              <a:solidFill>
                <a:srgbClr val="333333"/>
              </a:solidFill>
              <a:latin typeface="+mn-lt"/>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38</a:t>
            </a:fld>
            <a:endParaRPr lang="de-DE" altLang="de-DE">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sp>
        <p:nvSpPr>
          <p:cNvPr id="5530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Manden prøver at narre politiet, som er efter ham</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Manden prøver for sjov kvindens badetøj</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Manden er kvindens personlige livvagt</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Mandens eget tøj er blevet vådt, så han stjæler kvindens</a:t>
            </a:r>
            <a:r>
              <a:rPr lang="en-US" altLang="de-DE" sz="2000" b="0">
                <a:solidFill>
                  <a:srgbClr val="333333"/>
                </a:solidFill>
                <a:latin typeface="+mn-lt"/>
              </a:rPr>
              <a:t>.</a:t>
            </a:r>
            <a:endParaRPr lang="de-DE" altLang="de-DE" sz="2000" b="0">
              <a:solidFill>
                <a:srgbClr val="333333"/>
              </a:solidFill>
              <a:latin typeface="+mn-lt"/>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da-DK" altLang="de-DE" sz="2000" b="0">
                <a:solidFill>
                  <a:srgbClr val="004992"/>
                </a:solidFill>
                <a:latin typeface="+mn-lt"/>
              </a:rPr>
              <a:t>Manden prøver at narre politiet, som er efter ham</a:t>
            </a:r>
            <a:r>
              <a:rPr lang="en-US" altLang="de-DE"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Manden prøver for sjov kvindens badetøj</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Manden er kvindens personlige livvagt</a:t>
            </a:r>
            <a:r>
              <a:rPr lang="en-US" altLang="de-DE"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a:solidFill>
                  <a:srgbClr val="333333"/>
                </a:solidFill>
                <a:latin typeface="+mn-lt"/>
              </a:rPr>
              <a:t>Mandens eget tøj er blevet vådt, så han stjæler kvindens</a:t>
            </a:r>
            <a:r>
              <a:rPr lang="en-US" altLang="de-DE" sz="2000" b="0">
                <a:solidFill>
                  <a:srgbClr val="333333"/>
                </a:solidFill>
                <a:latin typeface="+mn-lt"/>
              </a:rPr>
              <a:t>.</a:t>
            </a:r>
            <a:endParaRPr lang="de-DE" altLang="de-DE" sz="2000" b="0">
              <a:solidFill>
                <a:srgbClr val="333333"/>
              </a:solidFill>
              <a:latin typeface="+mn-lt"/>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7EFFB30E-04B7-42B5-B1A2-41DB504CFC8A}" type="slidenum">
              <a:rPr lang="de-DE" altLang="de-DE" smtClean="0">
                <a:latin typeface="+mn-lt"/>
              </a:rPr>
              <a:pPr/>
              <a:t>40</a:t>
            </a:fld>
            <a:endParaRPr lang="de-DE" altLang="de-DE">
              <a:latin typeface="+mn-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til</a:t>
            </a:r>
            <a:r>
              <a:rPr lang="en-US" altLang="ko-KR" b="0" i="1" spc="-5" dirty="0">
                <a:solidFill>
                  <a:srgbClr val="333333"/>
                </a:solidFill>
                <a:latin typeface="+mn-lt"/>
              </a:rPr>
              <a:t> </a:t>
            </a:r>
            <a:r>
              <a:rPr lang="en-US" altLang="ko-KR" b="0" i="1" spc="-5" dirty="0" err="1">
                <a:solidFill>
                  <a:srgbClr val="333333"/>
                </a:solidFill>
                <a:latin typeface="+mn-lt"/>
              </a:rPr>
              <a:t>undervisere</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da-DK" altLang="ko-KR" b="0" dirty="0">
                <a:solidFill>
                  <a:srgbClr val="333333"/>
                </a:solidFill>
                <a:latin typeface="+mn-lt"/>
              </a:rPr>
              <a:t>Nogle videoklips indeholder sprogbrug, som måske ikke er passende for hvert publikum eller kultur. Vurder venligst videoerne, inden du viser dem</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4" name="Slide Number Placeholder 3"/>
          <p:cNvSpPr>
            <a:spLocks noGrp="1"/>
          </p:cNvSpPr>
          <p:nvPr>
            <p:ph type="sldNum" sz="quarter" idx="12"/>
          </p:nvPr>
        </p:nvSpPr>
        <p:spPr/>
        <p:txBody>
          <a:bodyPr/>
          <a:lstStyle/>
          <a:p>
            <a:fld id="{3601A6FC-1F3A-470B-A943-0764D9894A50}" type="slidenum">
              <a:rPr lang="de-DE" altLang="de-DE" smtClean="0">
                <a:latin typeface="+mn-lt"/>
              </a:rPr>
              <a:pPr/>
              <a:t>41</a:t>
            </a:fld>
            <a:endParaRPr lang="de-DE" altLang="de-DE">
              <a:latin typeface="+mn-lt"/>
            </a:endParaRPr>
          </a:p>
        </p:txBody>
      </p:sp>
    </p:spTree>
    <p:extLst>
      <p:ext uri="{BB962C8B-B14F-4D97-AF65-F5344CB8AC3E}">
        <p14:creationId xmlns:p14="http://schemas.microsoft.com/office/powerpoint/2010/main" val="2960475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nyder den dejlige dag</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listede væk fra havearbejdet og tog på fisketur</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vil glæde sin mor ved at fange en fisk til hende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stjålet</a:t>
            </a:r>
            <a:r>
              <a:rPr lang="en-CA" altLang="de-DE" sz="2000" b="0" dirty="0">
                <a:solidFill>
                  <a:srgbClr val="333333"/>
                </a:solidFill>
                <a:latin typeface="+mn-lt"/>
              </a:rPr>
              <a:t> </a:t>
            </a:r>
            <a:r>
              <a:rPr lang="en-CA" altLang="de-DE" sz="2000" b="0" dirty="0" err="1">
                <a:solidFill>
                  <a:srgbClr val="333333"/>
                </a:solidFill>
                <a:latin typeface="+mn-lt"/>
              </a:rPr>
              <a:t>orm</a:t>
            </a:r>
            <a:r>
              <a:rPr lang="en-CA" altLang="de-DE" sz="2000" b="0" dirty="0">
                <a:solidFill>
                  <a:srgbClr val="333333"/>
                </a:solidFill>
                <a:latin typeface="+mn-lt"/>
              </a:rPr>
              <a:t>, </a:t>
            </a:r>
            <a:r>
              <a:rPr lang="en-CA" altLang="de-DE" sz="2000" b="0" dirty="0" err="1">
                <a:solidFill>
                  <a:srgbClr val="333333"/>
                </a:solidFill>
                <a:latin typeface="+mn-lt"/>
              </a:rPr>
              <a:t>som</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vil</a:t>
            </a:r>
            <a:r>
              <a:rPr lang="en-CA" altLang="de-DE" sz="2000" b="0" dirty="0">
                <a:solidFill>
                  <a:srgbClr val="333333"/>
                </a:solidFill>
                <a:latin typeface="+mn-lt"/>
              </a:rPr>
              <a:t> </a:t>
            </a:r>
            <a:r>
              <a:rPr lang="en-CA" altLang="de-DE" sz="2000" b="0" dirty="0" err="1">
                <a:solidFill>
                  <a:srgbClr val="333333"/>
                </a:solidFill>
                <a:latin typeface="+mn-lt"/>
              </a:rPr>
              <a:t>bruge</a:t>
            </a:r>
            <a:r>
              <a:rPr lang="en-CA" altLang="de-DE" sz="2000" b="0" dirty="0">
                <a:solidFill>
                  <a:srgbClr val="333333"/>
                </a:solidFill>
                <a:latin typeface="+mn-lt"/>
              </a:rPr>
              <a:t> </a:t>
            </a:r>
            <a:r>
              <a:rPr lang="en-CA" altLang="de-DE" sz="2000" b="0" dirty="0" err="1">
                <a:solidFill>
                  <a:srgbClr val="333333"/>
                </a:solidFill>
                <a:latin typeface="+mn-lt"/>
              </a:rPr>
              <a:t>som</a:t>
            </a:r>
            <a:r>
              <a:rPr lang="en-CA" altLang="de-DE" sz="2000" b="0" dirty="0">
                <a:solidFill>
                  <a:srgbClr val="333333"/>
                </a:solidFill>
                <a:latin typeface="+mn-lt"/>
              </a:rPr>
              <a:t> madding.</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 sandsynlig finder du hver enkelt mulighed?</a:t>
            </a:r>
            <a:endParaRPr lang="en-US" sz="3600" dirty="0">
              <a:latin typeface="+mn-lt"/>
              <a:ea typeface="+mn-ea"/>
              <a:cs typeface="+mn-cs"/>
            </a:endParaRPr>
          </a:p>
        </p:txBody>
      </p:sp>
      <p:pic>
        <p:nvPicPr>
          <p:cNvPr id="8"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42</a:t>
            </a:fld>
            <a:endParaRPr lang="de-DE" alt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nyder den dejlige dag</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listede væk fra havearbejdet og tog på fisketur</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vil glæde sin mor ved at fange en fisk til hende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stjålet</a:t>
            </a:r>
            <a:r>
              <a:rPr lang="en-CA" altLang="de-DE" sz="2000" b="0" dirty="0">
                <a:solidFill>
                  <a:srgbClr val="333333"/>
                </a:solidFill>
                <a:latin typeface="+mn-lt"/>
              </a:rPr>
              <a:t> </a:t>
            </a:r>
            <a:r>
              <a:rPr lang="en-CA" altLang="de-DE" sz="2000" b="0" dirty="0" err="1">
                <a:solidFill>
                  <a:srgbClr val="333333"/>
                </a:solidFill>
                <a:latin typeface="+mn-lt"/>
              </a:rPr>
              <a:t>orm</a:t>
            </a:r>
            <a:r>
              <a:rPr lang="en-CA" altLang="de-DE" sz="2000" b="0" dirty="0">
                <a:solidFill>
                  <a:srgbClr val="333333"/>
                </a:solidFill>
                <a:latin typeface="+mn-lt"/>
              </a:rPr>
              <a:t>, </a:t>
            </a:r>
            <a:r>
              <a:rPr lang="en-CA" altLang="de-DE" sz="2000" b="0" dirty="0" err="1">
                <a:solidFill>
                  <a:srgbClr val="333333"/>
                </a:solidFill>
                <a:latin typeface="+mn-lt"/>
              </a:rPr>
              <a:t>som</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vil</a:t>
            </a:r>
            <a:r>
              <a:rPr lang="en-CA" altLang="de-DE" sz="2000" b="0" dirty="0">
                <a:solidFill>
                  <a:srgbClr val="333333"/>
                </a:solidFill>
                <a:latin typeface="+mn-lt"/>
              </a:rPr>
              <a:t> </a:t>
            </a:r>
            <a:r>
              <a:rPr lang="en-CA" altLang="de-DE" sz="2000" b="0" dirty="0" err="1">
                <a:solidFill>
                  <a:srgbClr val="333333"/>
                </a:solidFill>
                <a:latin typeface="+mn-lt"/>
              </a:rPr>
              <a:t>bruge</a:t>
            </a:r>
            <a:r>
              <a:rPr lang="en-CA" altLang="de-DE" sz="2000" b="0" dirty="0">
                <a:solidFill>
                  <a:srgbClr val="333333"/>
                </a:solidFill>
                <a:latin typeface="+mn-lt"/>
              </a:rPr>
              <a:t> </a:t>
            </a:r>
            <a:r>
              <a:rPr lang="en-CA" altLang="de-DE" sz="2000" b="0" dirty="0" err="1">
                <a:solidFill>
                  <a:srgbClr val="333333"/>
                </a:solidFill>
                <a:latin typeface="+mn-lt"/>
              </a:rPr>
              <a:t>som</a:t>
            </a:r>
            <a:r>
              <a:rPr lang="en-CA" altLang="de-DE" sz="2000" b="0" dirty="0">
                <a:solidFill>
                  <a:srgbClr val="333333"/>
                </a:solidFill>
                <a:latin typeface="+mn-lt"/>
              </a:rPr>
              <a:t> madding.</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4"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nyder den dejlige dag</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listede væk fra havearbejdet og tog på fisketur</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vil glæde sin mor ved at fange en fisk til hende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stjålet</a:t>
            </a:r>
            <a:r>
              <a:rPr lang="en-CA" altLang="de-DE" sz="2000" b="0" dirty="0">
                <a:solidFill>
                  <a:srgbClr val="333333"/>
                </a:solidFill>
                <a:latin typeface="+mn-lt"/>
              </a:rPr>
              <a:t> </a:t>
            </a:r>
            <a:r>
              <a:rPr lang="en-CA" altLang="de-DE" sz="2000" b="0" dirty="0" err="1">
                <a:solidFill>
                  <a:srgbClr val="333333"/>
                </a:solidFill>
                <a:latin typeface="+mn-lt"/>
              </a:rPr>
              <a:t>orm</a:t>
            </a:r>
            <a:r>
              <a:rPr lang="en-CA" altLang="de-DE" sz="2000" b="0" dirty="0">
                <a:solidFill>
                  <a:srgbClr val="333333"/>
                </a:solidFill>
                <a:latin typeface="+mn-lt"/>
              </a:rPr>
              <a:t>, </a:t>
            </a:r>
            <a:r>
              <a:rPr lang="en-CA" altLang="de-DE" sz="2000" b="0" dirty="0" err="1">
                <a:solidFill>
                  <a:srgbClr val="333333"/>
                </a:solidFill>
                <a:latin typeface="+mn-lt"/>
              </a:rPr>
              <a:t>som</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vil</a:t>
            </a:r>
            <a:r>
              <a:rPr lang="en-CA" altLang="de-DE" sz="2000" b="0" dirty="0">
                <a:solidFill>
                  <a:srgbClr val="333333"/>
                </a:solidFill>
                <a:latin typeface="+mn-lt"/>
              </a:rPr>
              <a:t> </a:t>
            </a:r>
            <a:r>
              <a:rPr lang="en-CA" altLang="de-DE" sz="2000" b="0" dirty="0" err="1">
                <a:solidFill>
                  <a:srgbClr val="333333"/>
                </a:solidFill>
                <a:latin typeface="+mn-lt"/>
              </a:rPr>
              <a:t>bruge</a:t>
            </a:r>
            <a:r>
              <a:rPr lang="en-CA" altLang="de-DE" sz="2000" b="0" dirty="0">
                <a:solidFill>
                  <a:srgbClr val="333333"/>
                </a:solidFill>
                <a:latin typeface="+mn-lt"/>
              </a:rPr>
              <a:t> </a:t>
            </a:r>
            <a:r>
              <a:rPr lang="en-CA" altLang="de-DE" sz="2000" b="0" dirty="0" err="1">
                <a:solidFill>
                  <a:srgbClr val="333333"/>
                </a:solidFill>
                <a:latin typeface="+mn-lt"/>
              </a:rPr>
              <a:t>som</a:t>
            </a:r>
            <a:r>
              <a:rPr lang="en-CA" altLang="de-DE" sz="2000" b="0" dirty="0">
                <a:solidFill>
                  <a:srgbClr val="333333"/>
                </a:solidFill>
                <a:latin typeface="+mn-lt"/>
              </a:rPr>
              <a:t> madding.</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44</a:t>
            </a:fld>
            <a:endParaRPr lang="de-DE" alt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nyder den dejlige dag</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rPr>
              <a:t>Drengen listede væk fra havearbejdet og tog på fisketur</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vil glæde sin mor ved at fange en fisk til hende</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har</a:t>
            </a:r>
            <a:r>
              <a:rPr lang="en-CA" altLang="de-DE" sz="2000" b="0" dirty="0">
                <a:solidFill>
                  <a:srgbClr val="333333"/>
                </a:solidFill>
                <a:latin typeface="+mn-lt"/>
              </a:rPr>
              <a:t> </a:t>
            </a:r>
            <a:r>
              <a:rPr lang="en-CA" altLang="de-DE" sz="2000" b="0" dirty="0" err="1">
                <a:solidFill>
                  <a:srgbClr val="333333"/>
                </a:solidFill>
                <a:latin typeface="+mn-lt"/>
              </a:rPr>
              <a:t>stjålet</a:t>
            </a:r>
            <a:r>
              <a:rPr lang="en-CA" altLang="de-DE" sz="2000" b="0" dirty="0">
                <a:solidFill>
                  <a:srgbClr val="333333"/>
                </a:solidFill>
                <a:latin typeface="+mn-lt"/>
              </a:rPr>
              <a:t> </a:t>
            </a:r>
            <a:r>
              <a:rPr lang="en-CA" altLang="de-DE" sz="2000" b="0" dirty="0" err="1">
                <a:solidFill>
                  <a:srgbClr val="333333"/>
                </a:solidFill>
                <a:latin typeface="+mn-lt"/>
              </a:rPr>
              <a:t>orm</a:t>
            </a:r>
            <a:r>
              <a:rPr lang="en-CA" altLang="de-DE" sz="2000" b="0" dirty="0">
                <a:solidFill>
                  <a:srgbClr val="333333"/>
                </a:solidFill>
                <a:latin typeface="+mn-lt"/>
              </a:rPr>
              <a:t>, </a:t>
            </a:r>
            <a:r>
              <a:rPr lang="en-CA" altLang="de-DE" sz="2000" b="0" dirty="0" err="1">
                <a:solidFill>
                  <a:srgbClr val="333333"/>
                </a:solidFill>
                <a:latin typeface="+mn-lt"/>
              </a:rPr>
              <a:t>som</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vil</a:t>
            </a:r>
            <a:r>
              <a:rPr lang="en-CA" altLang="de-DE" sz="2000" b="0" dirty="0">
                <a:solidFill>
                  <a:srgbClr val="333333"/>
                </a:solidFill>
                <a:latin typeface="+mn-lt"/>
              </a:rPr>
              <a:t> </a:t>
            </a:r>
            <a:r>
              <a:rPr lang="en-CA" altLang="de-DE" sz="2000" b="0" dirty="0" err="1">
                <a:solidFill>
                  <a:srgbClr val="333333"/>
                </a:solidFill>
                <a:latin typeface="+mn-lt"/>
              </a:rPr>
              <a:t>bruge</a:t>
            </a:r>
            <a:r>
              <a:rPr lang="en-CA" altLang="de-DE" sz="2000" b="0" dirty="0">
                <a:solidFill>
                  <a:srgbClr val="333333"/>
                </a:solidFill>
                <a:latin typeface="+mn-lt"/>
              </a:rPr>
              <a:t> </a:t>
            </a:r>
            <a:r>
              <a:rPr lang="en-CA" altLang="de-DE" sz="2000" b="0" dirty="0" err="1">
                <a:solidFill>
                  <a:srgbClr val="333333"/>
                </a:solidFill>
                <a:latin typeface="+mn-lt"/>
              </a:rPr>
              <a:t>som</a:t>
            </a:r>
            <a:r>
              <a:rPr lang="en-CA" altLang="de-DE" sz="2000" b="0" dirty="0">
                <a:solidFill>
                  <a:srgbClr val="333333"/>
                </a:solidFill>
                <a:latin typeface="+mn-lt"/>
              </a:rPr>
              <a:t> madding.</a:t>
            </a: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5" name="Slide Number Placeholder 4"/>
          <p:cNvSpPr>
            <a:spLocks noGrp="1"/>
          </p:cNvSpPr>
          <p:nvPr>
            <p:ph type="sldNum" sz="quarter" idx="12"/>
          </p:nvPr>
        </p:nvSpPr>
        <p:spPr/>
        <p:txBody>
          <a:bodyPr/>
          <a:lstStyle/>
          <a:p>
            <a:fld id="{7EFFB30E-04B7-42B5-B1A2-41DB504CFC8A}" type="slidenum">
              <a:rPr lang="de-DE" altLang="de-DE" smtClean="0">
                <a:latin typeface="+mn-lt"/>
              </a: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De to mænd kommunikerer via telepati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bliver overrasket over, at den anden mand åbner døren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vender sig, fordi den anden mand virker bekendt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vender sig forbløffet, fordi den anden mand kom med en uforskammet bemærkning</a:t>
            </a:r>
            <a:r>
              <a:rPr lang="en-US"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 sandsynlig finder du hver enkelt mulighed?</a:t>
            </a:r>
            <a:endParaRPr lang="en-US" sz="3600" dirty="0">
              <a:latin typeface="+mn-lt"/>
              <a:ea typeface="+mn-ea"/>
              <a:cs typeface="+mn-cs"/>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De to mænd kommunikerer via telepati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bliver overrasket over, at den anden mand åbner døren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vender sig, fordi den anden mand virker bekendt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vender sig forbløffet, fordi den anden mand kom med en uforskammet bemærkning</a:t>
            </a:r>
            <a:r>
              <a:rPr lang="en-US"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47</a:t>
            </a:fld>
            <a:endParaRPr lang="de-DE" altLang="de-DE">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De to mænd kommunikerer via telepati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bliver overrasket over, at den anden mand åbner døren</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vender sig, fordi den anden mand virker bekendt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vender sig forbløffet, fordi den anden mand kom med en uforskammet bemærkning</a:t>
            </a:r>
            <a:r>
              <a:rPr lang="en-US"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48</a:t>
            </a:fld>
            <a:endParaRPr lang="de-DE" altLang="de-DE">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De to mænd kommunikerer via telepati</a:t>
            </a:r>
            <a:r>
              <a:rPr lang="en-US"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rPr>
              <a:t>Manden bliver overrasket over, at den anden mand åbner døren</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vender sig, fordi den anden mand virker bekendt</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vender sig forbløffet, fordi den anden mand kom med en uforskammet bemærkning</a:t>
            </a:r>
            <a:r>
              <a:rPr lang="en-US" altLang="de-DE" sz="2000" b="0" dirty="0">
                <a:solidFill>
                  <a:srgbClr val="333333"/>
                </a:solidFill>
                <a:latin typeface="+mn-lt"/>
              </a:rPr>
              <a:t>.</a:t>
            </a: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5" name="Slide Number Placeholder 4"/>
          <p:cNvSpPr>
            <a:spLocks noGrp="1"/>
          </p:cNvSpPr>
          <p:nvPr>
            <p:ph type="sldNum" sz="quarter" idx="12"/>
          </p:nvPr>
        </p:nvSpPr>
        <p:spPr/>
        <p:txBody>
          <a:bodyPr/>
          <a:lstStyle/>
          <a:p>
            <a:fld id="{7EFFB30E-04B7-42B5-B1A2-41DB504CFC8A}" type="slidenum">
              <a:rPr lang="de-DE" altLang="de-DE" smtClean="0">
                <a:latin typeface="+mn-lt"/>
              </a: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Mændene øver sig på at tøjre kvæg, inden dyrene bisser</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Cowboyen ønsker at købe en lasso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Cowboyen</a:t>
            </a:r>
            <a:r>
              <a:rPr lang="en-CA" altLang="de-DE" sz="2000" b="0" dirty="0">
                <a:solidFill>
                  <a:srgbClr val="333333"/>
                </a:solidFill>
                <a:latin typeface="+mn-lt"/>
              </a:rPr>
              <a:t> </a:t>
            </a:r>
            <a:r>
              <a:rPr lang="en-CA" altLang="de-DE" sz="2000" b="0" dirty="0" err="1">
                <a:solidFill>
                  <a:srgbClr val="333333"/>
                </a:solidFill>
                <a:latin typeface="+mn-lt"/>
              </a:rPr>
              <a:t>bandt</a:t>
            </a:r>
            <a:r>
              <a:rPr lang="en-CA" altLang="de-DE" sz="2000" b="0" dirty="0">
                <a:solidFill>
                  <a:srgbClr val="333333"/>
                </a:solidFill>
                <a:latin typeface="+mn-lt"/>
              </a:rPr>
              <a:t> </a:t>
            </a:r>
            <a:r>
              <a:rPr lang="en-CA" altLang="de-DE" sz="2000" b="0" dirty="0" err="1">
                <a:solidFill>
                  <a:srgbClr val="333333"/>
                </a:solidFill>
                <a:latin typeface="+mn-lt"/>
              </a:rPr>
              <a:t>ekspedienten</a:t>
            </a:r>
            <a:r>
              <a:rPr lang="en-CA" altLang="de-DE" sz="2000" b="0" dirty="0">
                <a:solidFill>
                  <a:srgbClr val="333333"/>
                </a:solidFill>
                <a:latin typeface="+mn-lt"/>
              </a:rPr>
              <a:t> med et </a:t>
            </a:r>
            <a:r>
              <a:rPr lang="en-CA" altLang="de-DE" sz="2000" b="0" dirty="0" err="1">
                <a:solidFill>
                  <a:srgbClr val="333333"/>
                </a:solidFill>
                <a:latin typeface="+mn-lt"/>
              </a:rPr>
              <a:t>reb</a:t>
            </a:r>
            <a:r>
              <a:rPr lang="en-CA" altLang="de-DE" sz="2000" b="0" dirty="0">
                <a:solidFill>
                  <a:srgbClr val="333333"/>
                </a:solidFill>
                <a:latin typeface="+mn-lt"/>
              </a:rPr>
              <a:t> </a:t>
            </a:r>
            <a:r>
              <a:rPr lang="en-CA" altLang="de-DE" sz="2000" b="0" dirty="0" err="1">
                <a:solidFill>
                  <a:srgbClr val="333333"/>
                </a:solidFill>
                <a:latin typeface="+mn-lt"/>
              </a:rPr>
              <a:t>fra</a:t>
            </a:r>
            <a:r>
              <a:rPr lang="en-CA" altLang="de-DE" sz="2000" b="0" dirty="0">
                <a:solidFill>
                  <a:srgbClr val="333333"/>
                </a:solidFill>
                <a:latin typeface="+mn-lt"/>
              </a:rPr>
              <a:t> </a:t>
            </a:r>
            <a:r>
              <a:rPr lang="en-CA" altLang="de-DE" sz="2000" b="0" dirty="0" err="1">
                <a:solidFill>
                  <a:srgbClr val="333333"/>
                </a:solidFill>
                <a:latin typeface="+mn-lt"/>
              </a:rPr>
              <a:t>butikken</a:t>
            </a:r>
            <a:r>
              <a:rPr lang="en-CA" altLang="de-DE" sz="2000" b="0" dirty="0">
                <a:solidFill>
                  <a:srgbClr val="333333"/>
                </a:solidFill>
                <a:latin typeface="+mn-lt"/>
              </a:rPr>
              <a:t>, </a:t>
            </a:r>
            <a:r>
              <a:rPr lang="en-CA" altLang="de-DE" sz="2000" b="0" dirty="0" err="1">
                <a:solidFill>
                  <a:srgbClr val="333333"/>
                </a:solidFill>
                <a:latin typeface="+mn-lt"/>
              </a:rPr>
              <a:t>så</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kunne</a:t>
            </a:r>
            <a:r>
              <a:rPr lang="en-CA" altLang="de-DE" sz="2000" b="0" dirty="0">
                <a:solidFill>
                  <a:srgbClr val="333333"/>
                </a:solidFill>
                <a:latin typeface="+mn-lt"/>
              </a:rPr>
              <a:t> </a:t>
            </a:r>
            <a:r>
              <a:rPr lang="en-CA" altLang="de-DE" sz="2000" b="0" dirty="0" err="1">
                <a:solidFill>
                  <a:srgbClr val="333333"/>
                </a:solidFill>
                <a:latin typeface="+mn-lt"/>
              </a:rPr>
              <a:t>tømme</a:t>
            </a:r>
            <a:r>
              <a:rPr lang="en-CA" altLang="de-DE" sz="2000" b="0" dirty="0">
                <a:solidFill>
                  <a:srgbClr val="333333"/>
                </a:solidFill>
                <a:latin typeface="+mn-lt"/>
              </a:rPr>
              <a:t> </a:t>
            </a:r>
            <a:r>
              <a:rPr lang="en-CA" altLang="de-DE" sz="2000" b="0" dirty="0" err="1">
                <a:solidFill>
                  <a:srgbClr val="333333"/>
                </a:solidFill>
                <a:latin typeface="+mn-lt"/>
              </a:rPr>
              <a:t>kasseapparatet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ønsker at købe en ny hat</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 sandsynlig finder du hver enkelt mulighed?</a:t>
            </a:r>
            <a:endParaRPr lang="en-US" sz="3600" dirty="0">
              <a:latin typeface="+mn-lt"/>
              <a:ea typeface="+mn-ea"/>
              <a:cs typeface="+mn-cs"/>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50</a:t>
            </a:fld>
            <a:endParaRPr lang="de-DE" altLang="de-DE">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Mændene øver sig på at tøjre kvæg, inden dyrene bisser</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Cowboyen ønsker at købe en lasso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Cowboyen</a:t>
            </a:r>
            <a:r>
              <a:rPr lang="en-CA" altLang="de-DE" sz="2000" b="0" dirty="0">
                <a:solidFill>
                  <a:srgbClr val="333333"/>
                </a:solidFill>
                <a:latin typeface="+mn-lt"/>
              </a:rPr>
              <a:t> </a:t>
            </a:r>
            <a:r>
              <a:rPr lang="en-CA" altLang="de-DE" sz="2000" b="0" dirty="0" err="1">
                <a:solidFill>
                  <a:srgbClr val="333333"/>
                </a:solidFill>
                <a:latin typeface="+mn-lt"/>
              </a:rPr>
              <a:t>bandt</a:t>
            </a:r>
            <a:r>
              <a:rPr lang="en-CA" altLang="de-DE" sz="2000" b="0" dirty="0">
                <a:solidFill>
                  <a:srgbClr val="333333"/>
                </a:solidFill>
                <a:latin typeface="+mn-lt"/>
              </a:rPr>
              <a:t> </a:t>
            </a:r>
            <a:r>
              <a:rPr lang="en-CA" altLang="de-DE" sz="2000" b="0" dirty="0" err="1">
                <a:solidFill>
                  <a:srgbClr val="333333"/>
                </a:solidFill>
                <a:latin typeface="+mn-lt"/>
              </a:rPr>
              <a:t>ekspedienten</a:t>
            </a:r>
            <a:r>
              <a:rPr lang="en-CA" altLang="de-DE" sz="2000" b="0" dirty="0">
                <a:solidFill>
                  <a:srgbClr val="333333"/>
                </a:solidFill>
                <a:latin typeface="+mn-lt"/>
              </a:rPr>
              <a:t> med et </a:t>
            </a:r>
            <a:r>
              <a:rPr lang="en-CA" altLang="de-DE" sz="2000" b="0" dirty="0" err="1">
                <a:solidFill>
                  <a:srgbClr val="333333"/>
                </a:solidFill>
                <a:latin typeface="+mn-lt"/>
              </a:rPr>
              <a:t>reb</a:t>
            </a:r>
            <a:r>
              <a:rPr lang="en-CA" altLang="de-DE" sz="2000" b="0" dirty="0">
                <a:solidFill>
                  <a:srgbClr val="333333"/>
                </a:solidFill>
                <a:latin typeface="+mn-lt"/>
              </a:rPr>
              <a:t> </a:t>
            </a:r>
            <a:r>
              <a:rPr lang="en-CA" altLang="de-DE" sz="2000" b="0" dirty="0" err="1">
                <a:solidFill>
                  <a:srgbClr val="333333"/>
                </a:solidFill>
                <a:latin typeface="+mn-lt"/>
              </a:rPr>
              <a:t>fra</a:t>
            </a:r>
            <a:r>
              <a:rPr lang="en-CA" altLang="de-DE" sz="2000" b="0" dirty="0">
                <a:solidFill>
                  <a:srgbClr val="333333"/>
                </a:solidFill>
                <a:latin typeface="+mn-lt"/>
              </a:rPr>
              <a:t> </a:t>
            </a:r>
            <a:r>
              <a:rPr lang="en-CA" altLang="de-DE" sz="2000" b="0" dirty="0" err="1">
                <a:solidFill>
                  <a:srgbClr val="333333"/>
                </a:solidFill>
                <a:latin typeface="+mn-lt"/>
              </a:rPr>
              <a:t>butikken</a:t>
            </a:r>
            <a:r>
              <a:rPr lang="en-CA" altLang="de-DE" sz="2000" b="0" dirty="0">
                <a:solidFill>
                  <a:srgbClr val="333333"/>
                </a:solidFill>
                <a:latin typeface="+mn-lt"/>
              </a:rPr>
              <a:t>, </a:t>
            </a:r>
            <a:r>
              <a:rPr lang="en-CA" altLang="de-DE" sz="2000" b="0" dirty="0" err="1">
                <a:solidFill>
                  <a:srgbClr val="333333"/>
                </a:solidFill>
                <a:latin typeface="+mn-lt"/>
              </a:rPr>
              <a:t>så</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kunne</a:t>
            </a:r>
            <a:r>
              <a:rPr lang="en-CA" altLang="de-DE" sz="2000" b="0" dirty="0">
                <a:solidFill>
                  <a:srgbClr val="333333"/>
                </a:solidFill>
                <a:latin typeface="+mn-lt"/>
              </a:rPr>
              <a:t> </a:t>
            </a:r>
            <a:r>
              <a:rPr lang="en-CA" altLang="de-DE" sz="2000" b="0" dirty="0" err="1">
                <a:solidFill>
                  <a:srgbClr val="333333"/>
                </a:solidFill>
                <a:latin typeface="+mn-lt"/>
              </a:rPr>
              <a:t>tømme</a:t>
            </a:r>
            <a:r>
              <a:rPr lang="en-CA" altLang="de-DE" sz="2000" b="0" dirty="0">
                <a:solidFill>
                  <a:srgbClr val="333333"/>
                </a:solidFill>
                <a:latin typeface="+mn-lt"/>
              </a:rPr>
              <a:t> </a:t>
            </a:r>
            <a:r>
              <a:rPr lang="en-CA" altLang="de-DE" sz="2000" b="0" dirty="0" err="1">
                <a:solidFill>
                  <a:srgbClr val="333333"/>
                </a:solidFill>
                <a:latin typeface="+mn-lt"/>
              </a:rPr>
              <a:t>kasseapparatet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ønsker at købe en ny hat</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51</a:t>
            </a:fld>
            <a:endParaRPr lang="de-DE" altLang="de-DE">
              <a:latin typeface="+mn-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Mændene øver sig på at tøjre kvæg, inden dyrene bisser</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Cowboyen ønsker at købe en lasso</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Cowboyen</a:t>
            </a:r>
            <a:r>
              <a:rPr lang="en-CA" altLang="de-DE" sz="2000" b="0" dirty="0">
                <a:solidFill>
                  <a:srgbClr val="333333"/>
                </a:solidFill>
                <a:latin typeface="+mn-lt"/>
              </a:rPr>
              <a:t> </a:t>
            </a:r>
            <a:r>
              <a:rPr lang="en-CA" altLang="de-DE" sz="2000" b="0" dirty="0" err="1">
                <a:solidFill>
                  <a:srgbClr val="333333"/>
                </a:solidFill>
                <a:latin typeface="+mn-lt"/>
              </a:rPr>
              <a:t>bandt</a:t>
            </a:r>
            <a:r>
              <a:rPr lang="en-CA" altLang="de-DE" sz="2000" b="0" dirty="0">
                <a:solidFill>
                  <a:srgbClr val="333333"/>
                </a:solidFill>
                <a:latin typeface="+mn-lt"/>
              </a:rPr>
              <a:t> </a:t>
            </a:r>
            <a:r>
              <a:rPr lang="en-CA" altLang="de-DE" sz="2000" b="0" dirty="0" err="1">
                <a:solidFill>
                  <a:srgbClr val="333333"/>
                </a:solidFill>
                <a:latin typeface="+mn-lt"/>
              </a:rPr>
              <a:t>ekspedienten</a:t>
            </a:r>
            <a:r>
              <a:rPr lang="en-CA" altLang="de-DE" sz="2000" b="0" dirty="0">
                <a:solidFill>
                  <a:srgbClr val="333333"/>
                </a:solidFill>
                <a:latin typeface="+mn-lt"/>
              </a:rPr>
              <a:t> med et </a:t>
            </a:r>
            <a:r>
              <a:rPr lang="en-CA" altLang="de-DE" sz="2000" b="0" dirty="0" err="1">
                <a:solidFill>
                  <a:srgbClr val="333333"/>
                </a:solidFill>
                <a:latin typeface="+mn-lt"/>
              </a:rPr>
              <a:t>reb</a:t>
            </a:r>
            <a:r>
              <a:rPr lang="en-CA" altLang="de-DE" sz="2000" b="0" dirty="0">
                <a:solidFill>
                  <a:srgbClr val="333333"/>
                </a:solidFill>
                <a:latin typeface="+mn-lt"/>
              </a:rPr>
              <a:t> </a:t>
            </a:r>
            <a:r>
              <a:rPr lang="en-CA" altLang="de-DE" sz="2000" b="0" dirty="0" err="1">
                <a:solidFill>
                  <a:srgbClr val="333333"/>
                </a:solidFill>
                <a:latin typeface="+mn-lt"/>
              </a:rPr>
              <a:t>fra</a:t>
            </a:r>
            <a:r>
              <a:rPr lang="en-CA" altLang="de-DE" sz="2000" b="0" dirty="0">
                <a:solidFill>
                  <a:srgbClr val="333333"/>
                </a:solidFill>
                <a:latin typeface="+mn-lt"/>
              </a:rPr>
              <a:t> </a:t>
            </a:r>
            <a:r>
              <a:rPr lang="en-CA" altLang="de-DE" sz="2000" b="0" dirty="0" err="1">
                <a:solidFill>
                  <a:srgbClr val="333333"/>
                </a:solidFill>
                <a:latin typeface="+mn-lt"/>
              </a:rPr>
              <a:t>butikken</a:t>
            </a:r>
            <a:r>
              <a:rPr lang="en-CA" altLang="de-DE" sz="2000" b="0" dirty="0">
                <a:solidFill>
                  <a:srgbClr val="333333"/>
                </a:solidFill>
                <a:latin typeface="+mn-lt"/>
              </a:rPr>
              <a:t>, </a:t>
            </a:r>
            <a:r>
              <a:rPr lang="en-CA" altLang="de-DE" sz="2000" b="0" dirty="0" err="1">
                <a:solidFill>
                  <a:srgbClr val="333333"/>
                </a:solidFill>
                <a:latin typeface="+mn-lt"/>
              </a:rPr>
              <a:t>så</a:t>
            </a:r>
            <a:r>
              <a:rPr lang="en-CA" altLang="de-DE" sz="2000" b="0" dirty="0">
                <a:solidFill>
                  <a:srgbClr val="333333"/>
                </a:solidFill>
                <a:latin typeface="+mn-lt"/>
              </a:rPr>
              <a:t> </a:t>
            </a:r>
            <a:r>
              <a:rPr lang="en-CA" altLang="de-DE" sz="2000" b="0" dirty="0" err="1">
                <a:solidFill>
                  <a:srgbClr val="333333"/>
                </a:solidFill>
                <a:latin typeface="+mn-lt"/>
              </a:rPr>
              <a:t>han</a:t>
            </a:r>
            <a:r>
              <a:rPr lang="en-CA" altLang="de-DE" sz="2000" b="0" dirty="0">
                <a:solidFill>
                  <a:srgbClr val="333333"/>
                </a:solidFill>
                <a:latin typeface="+mn-lt"/>
              </a:rPr>
              <a:t> </a:t>
            </a:r>
            <a:r>
              <a:rPr lang="en-CA" altLang="de-DE" sz="2000" b="0" dirty="0" err="1">
                <a:solidFill>
                  <a:srgbClr val="333333"/>
                </a:solidFill>
                <a:latin typeface="+mn-lt"/>
              </a:rPr>
              <a:t>kunne</a:t>
            </a:r>
            <a:r>
              <a:rPr lang="en-CA" altLang="de-DE" sz="2000" b="0" dirty="0">
                <a:solidFill>
                  <a:srgbClr val="333333"/>
                </a:solidFill>
                <a:latin typeface="+mn-lt"/>
              </a:rPr>
              <a:t> </a:t>
            </a:r>
            <a:r>
              <a:rPr lang="en-CA" altLang="de-DE" sz="2000" b="0" dirty="0" err="1">
                <a:solidFill>
                  <a:srgbClr val="333333"/>
                </a:solidFill>
                <a:latin typeface="+mn-lt"/>
              </a:rPr>
              <a:t>tømme</a:t>
            </a:r>
            <a:r>
              <a:rPr lang="en-CA" altLang="de-DE" sz="2000" b="0" dirty="0">
                <a:solidFill>
                  <a:srgbClr val="333333"/>
                </a:solidFill>
                <a:latin typeface="+mn-lt"/>
              </a:rPr>
              <a:t> </a:t>
            </a:r>
            <a:r>
              <a:rPr lang="en-CA" altLang="de-DE" sz="2000" b="0" dirty="0" err="1">
                <a:solidFill>
                  <a:srgbClr val="333333"/>
                </a:solidFill>
                <a:latin typeface="+mn-lt"/>
              </a:rPr>
              <a:t>kasseapparatet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ønsker at købe en ny hat</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52</a:t>
            </a:fld>
            <a:endParaRPr lang="de-DE" altLang="de-DE">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Mændene øver sig på at tøjre kvæg, inden dyrene bisser</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Cowboyen ønsker at købe en lasso</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en-CA" altLang="de-DE" sz="2000" b="0" dirty="0" err="1">
                <a:solidFill>
                  <a:srgbClr val="004992"/>
                </a:solidFill>
                <a:latin typeface="+mn-lt"/>
              </a:rPr>
              <a:t>Cowboyen</a:t>
            </a:r>
            <a:r>
              <a:rPr lang="en-CA" altLang="de-DE" sz="2000" b="0" dirty="0">
                <a:solidFill>
                  <a:srgbClr val="004992"/>
                </a:solidFill>
                <a:latin typeface="+mn-lt"/>
              </a:rPr>
              <a:t> </a:t>
            </a:r>
            <a:r>
              <a:rPr lang="en-CA" altLang="de-DE" sz="2000" b="0" dirty="0" err="1">
                <a:solidFill>
                  <a:srgbClr val="004992"/>
                </a:solidFill>
                <a:latin typeface="+mn-lt"/>
              </a:rPr>
              <a:t>bandt</a:t>
            </a:r>
            <a:r>
              <a:rPr lang="en-CA" altLang="de-DE" sz="2000" b="0" dirty="0">
                <a:solidFill>
                  <a:srgbClr val="004992"/>
                </a:solidFill>
                <a:latin typeface="+mn-lt"/>
              </a:rPr>
              <a:t> </a:t>
            </a:r>
            <a:r>
              <a:rPr lang="en-CA" altLang="de-DE" sz="2000" b="0" dirty="0" err="1">
                <a:solidFill>
                  <a:srgbClr val="004992"/>
                </a:solidFill>
                <a:latin typeface="+mn-lt"/>
              </a:rPr>
              <a:t>ekspedienten</a:t>
            </a:r>
            <a:r>
              <a:rPr lang="en-CA" altLang="de-DE" sz="2000" b="0" dirty="0">
                <a:solidFill>
                  <a:srgbClr val="004992"/>
                </a:solidFill>
                <a:latin typeface="+mn-lt"/>
              </a:rPr>
              <a:t> med et </a:t>
            </a:r>
            <a:r>
              <a:rPr lang="en-CA" altLang="de-DE" sz="2000" b="0" dirty="0" err="1">
                <a:solidFill>
                  <a:srgbClr val="004992"/>
                </a:solidFill>
                <a:latin typeface="+mn-lt"/>
              </a:rPr>
              <a:t>reb</a:t>
            </a:r>
            <a:r>
              <a:rPr lang="en-CA" altLang="de-DE" sz="2000" b="0" dirty="0">
                <a:solidFill>
                  <a:srgbClr val="004992"/>
                </a:solidFill>
                <a:latin typeface="+mn-lt"/>
              </a:rPr>
              <a:t> </a:t>
            </a:r>
            <a:r>
              <a:rPr lang="en-CA" altLang="de-DE" sz="2000" b="0" dirty="0" err="1">
                <a:solidFill>
                  <a:srgbClr val="004992"/>
                </a:solidFill>
                <a:latin typeface="+mn-lt"/>
              </a:rPr>
              <a:t>fra</a:t>
            </a:r>
            <a:r>
              <a:rPr lang="en-CA" altLang="de-DE" sz="2000" b="0" dirty="0">
                <a:solidFill>
                  <a:srgbClr val="004992"/>
                </a:solidFill>
                <a:latin typeface="+mn-lt"/>
              </a:rPr>
              <a:t> </a:t>
            </a:r>
            <a:r>
              <a:rPr lang="en-CA" altLang="de-DE" sz="2000" b="0" dirty="0" err="1">
                <a:solidFill>
                  <a:srgbClr val="004992"/>
                </a:solidFill>
                <a:latin typeface="+mn-lt"/>
              </a:rPr>
              <a:t>butikken</a:t>
            </a:r>
            <a:r>
              <a:rPr lang="en-CA" altLang="de-DE" sz="2000" b="0" dirty="0">
                <a:solidFill>
                  <a:srgbClr val="004992"/>
                </a:solidFill>
                <a:latin typeface="+mn-lt"/>
              </a:rPr>
              <a:t>, </a:t>
            </a:r>
            <a:r>
              <a:rPr lang="en-CA" altLang="de-DE" sz="2000" b="0" dirty="0" err="1">
                <a:solidFill>
                  <a:srgbClr val="004992"/>
                </a:solidFill>
                <a:latin typeface="+mn-lt"/>
              </a:rPr>
              <a:t>så</a:t>
            </a:r>
            <a:r>
              <a:rPr lang="en-CA" altLang="de-DE" sz="2000" b="0" dirty="0">
                <a:solidFill>
                  <a:srgbClr val="004992"/>
                </a:solidFill>
                <a:latin typeface="+mn-lt"/>
              </a:rPr>
              <a:t> </a:t>
            </a:r>
            <a:r>
              <a:rPr lang="en-CA" altLang="de-DE" sz="2000" b="0" dirty="0" err="1">
                <a:solidFill>
                  <a:srgbClr val="004992"/>
                </a:solidFill>
                <a:latin typeface="+mn-lt"/>
              </a:rPr>
              <a:t>han</a:t>
            </a:r>
            <a:r>
              <a:rPr lang="en-CA" altLang="de-DE" sz="2000" b="0" dirty="0">
                <a:solidFill>
                  <a:srgbClr val="004992"/>
                </a:solidFill>
                <a:latin typeface="+mn-lt"/>
              </a:rPr>
              <a:t> </a:t>
            </a:r>
            <a:r>
              <a:rPr lang="en-CA" altLang="de-DE" sz="2000" b="0" dirty="0" err="1">
                <a:solidFill>
                  <a:srgbClr val="004992"/>
                </a:solidFill>
                <a:latin typeface="+mn-lt"/>
              </a:rPr>
              <a:t>kunne</a:t>
            </a:r>
            <a:r>
              <a:rPr lang="en-CA" altLang="de-DE" sz="2000" b="0" dirty="0">
                <a:solidFill>
                  <a:srgbClr val="004992"/>
                </a:solidFill>
                <a:latin typeface="+mn-lt"/>
              </a:rPr>
              <a:t> </a:t>
            </a:r>
            <a:r>
              <a:rPr lang="en-CA" altLang="de-DE" sz="2000" b="0" dirty="0" err="1">
                <a:solidFill>
                  <a:srgbClr val="004992"/>
                </a:solidFill>
                <a:latin typeface="+mn-lt"/>
              </a:rPr>
              <a:t>tømme</a:t>
            </a:r>
            <a:r>
              <a:rPr lang="en-CA" altLang="de-DE" sz="2000" b="0" dirty="0">
                <a:solidFill>
                  <a:srgbClr val="004992"/>
                </a:solidFill>
                <a:latin typeface="+mn-lt"/>
              </a:rPr>
              <a:t> </a:t>
            </a:r>
            <a:r>
              <a:rPr lang="en-CA" altLang="de-DE" sz="2000" b="0" dirty="0" err="1">
                <a:solidFill>
                  <a:srgbClr val="004992"/>
                </a:solidFill>
                <a:latin typeface="+mn-lt"/>
              </a:rPr>
              <a:t>kasseapparatet</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ønsker at købe en ny hat</a:t>
            </a:r>
            <a:r>
              <a:rPr lang="en-CA" altLang="de-DE" sz="2000" b="0" dirty="0">
                <a:solidFill>
                  <a:srgbClr val="333333"/>
                </a:solidFill>
                <a:latin typeface="+mn-lt"/>
              </a:rPr>
              <a:t>.</a:t>
            </a: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5" name="Slide Number Placeholder 4"/>
          <p:cNvSpPr>
            <a:spLocks noGrp="1"/>
          </p:cNvSpPr>
          <p:nvPr>
            <p:ph type="sldNum" sz="quarter" idx="12"/>
          </p:nvPr>
        </p:nvSpPr>
        <p:spPr/>
        <p:txBody>
          <a:bodyPr/>
          <a:lstStyle/>
          <a:p>
            <a:fld id="{7EFFB30E-04B7-42B5-B1A2-41DB504CFC8A}" type="slidenum">
              <a:rPr lang="de-DE" altLang="de-DE" smtClean="0">
                <a:latin typeface="+mn-lt"/>
              </a: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Politihunde prøver at standse et bådtyveri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Pigen faldt i vandet, fordi hundene jagtede en kat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Pigen</a:t>
            </a:r>
            <a:r>
              <a:rPr lang="en-CA" altLang="de-DE" sz="2000" b="0" dirty="0">
                <a:solidFill>
                  <a:srgbClr val="333333"/>
                </a:solidFill>
                <a:latin typeface="+mn-lt"/>
              </a:rPr>
              <a:t> </a:t>
            </a:r>
            <a:r>
              <a:rPr lang="en-CA" altLang="de-DE" sz="2000" b="0" dirty="0" err="1">
                <a:solidFill>
                  <a:srgbClr val="333333"/>
                </a:solidFill>
                <a:latin typeface="+mn-lt"/>
              </a:rPr>
              <a:t>prøver</a:t>
            </a:r>
            <a:r>
              <a:rPr lang="en-CA" altLang="de-DE" sz="2000" b="0" dirty="0">
                <a:solidFill>
                  <a:srgbClr val="333333"/>
                </a:solidFill>
                <a:latin typeface="+mn-lt"/>
              </a:rPr>
              <a:t> at </a:t>
            </a:r>
            <a:r>
              <a:rPr lang="en-CA" altLang="de-DE" sz="2000" b="0" dirty="0" err="1">
                <a:solidFill>
                  <a:srgbClr val="333333"/>
                </a:solidFill>
                <a:latin typeface="+mn-lt"/>
              </a:rPr>
              <a:t>redde</a:t>
            </a:r>
            <a:r>
              <a:rPr lang="en-CA" altLang="de-DE" sz="2000" b="0" dirty="0">
                <a:solidFill>
                  <a:srgbClr val="333333"/>
                </a:solidFill>
                <a:latin typeface="+mn-lt"/>
              </a:rPr>
              <a:t> </a:t>
            </a:r>
            <a:r>
              <a:rPr lang="en-CA" altLang="de-DE" sz="2000" b="0" dirty="0" err="1">
                <a:solidFill>
                  <a:srgbClr val="333333"/>
                </a:solidFill>
                <a:latin typeface="+mn-lt"/>
              </a:rPr>
              <a:t>katten</a:t>
            </a:r>
            <a:r>
              <a:rPr lang="en-CA" altLang="de-DE" sz="2000" b="0" dirty="0">
                <a:solidFill>
                  <a:srgbClr val="333333"/>
                </a:solidFill>
                <a:latin typeface="+mn-lt"/>
              </a:rPr>
              <a:t> </a:t>
            </a:r>
            <a:r>
              <a:rPr lang="en-CA" altLang="de-DE" sz="2000" b="0" dirty="0" err="1">
                <a:solidFill>
                  <a:srgbClr val="333333"/>
                </a:solidFill>
                <a:latin typeface="+mn-lt"/>
              </a:rPr>
              <a:t>fra</a:t>
            </a:r>
            <a:r>
              <a:rPr lang="en-CA" altLang="de-DE" sz="2000" b="0" dirty="0">
                <a:solidFill>
                  <a:srgbClr val="333333"/>
                </a:solidFill>
                <a:latin typeface="+mn-lt"/>
              </a:rPr>
              <a:t> at drive </a:t>
            </a:r>
            <a:r>
              <a:rPr lang="en-CA" altLang="de-DE" sz="2000" b="0" dirty="0" err="1">
                <a:solidFill>
                  <a:srgbClr val="333333"/>
                </a:solidFill>
                <a:latin typeface="+mn-lt"/>
              </a:rPr>
              <a:t>til</a:t>
            </a:r>
            <a:r>
              <a:rPr lang="en-CA" altLang="de-DE" sz="2000" b="0" dirty="0">
                <a:solidFill>
                  <a:srgbClr val="333333"/>
                </a:solidFill>
                <a:latin typeface="+mn-lt"/>
              </a:rPr>
              <a:t> </a:t>
            </a:r>
            <a:r>
              <a:rPr lang="en-CA" altLang="de-DE" sz="2000" b="0" dirty="0" err="1">
                <a:solidFill>
                  <a:srgbClr val="333333"/>
                </a:solidFill>
                <a:latin typeface="+mn-lt"/>
              </a:rPr>
              <a:t>havs</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Pigen hoppede i vandet for at undslippe hundene</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 sandsynlig finder du hver enkelt mulighed?</a:t>
            </a:r>
            <a:endParaRPr lang="en-US" sz="3600" dirty="0">
              <a:latin typeface="+mn-lt"/>
              <a:ea typeface="+mn-ea"/>
              <a:cs typeface="+mn-cs"/>
            </a:endParaRPr>
          </a:p>
        </p:txBody>
      </p:sp>
      <p:pic>
        <p:nvPicPr>
          <p:cNvPr id="8"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Politihunde prøver at standse et bådtyveri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Pigen faldt i vandet, fordi hundene jagtede en kat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Pigen</a:t>
            </a:r>
            <a:r>
              <a:rPr lang="en-CA" altLang="de-DE" sz="2000" b="0" dirty="0">
                <a:solidFill>
                  <a:srgbClr val="333333"/>
                </a:solidFill>
                <a:latin typeface="+mn-lt"/>
              </a:rPr>
              <a:t> </a:t>
            </a:r>
            <a:r>
              <a:rPr lang="en-CA" altLang="de-DE" sz="2000" b="0" dirty="0" err="1">
                <a:solidFill>
                  <a:srgbClr val="333333"/>
                </a:solidFill>
                <a:latin typeface="+mn-lt"/>
              </a:rPr>
              <a:t>prøver</a:t>
            </a:r>
            <a:r>
              <a:rPr lang="en-CA" altLang="de-DE" sz="2000" b="0" dirty="0">
                <a:solidFill>
                  <a:srgbClr val="333333"/>
                </a:solidFill>
                <a:latin typeface="+mn-lt"/>
              </a:rPr>
              <a:t> at </a:t>
            </a:r>
            <a:r>
              <a:rPr lang="en-CA" altLang="de-DE" sz="2000" b="0" dirty="0" err="1">
                <a:solidFill>
                  <a:srgbClr val="333333"/>
                </a:solidFill>
                <a:latin typeface="+mn-lt"/>
              </a:rPr>
              <a:t>redde</a:t>
            </a:r>
            <a:r>
              <a:rPr lang="en-CA" altLang="de-DE" sz="2000" b="0" dirty="0">
                <a:solidFill>
                  <a:srgbClr val="333333"/>
                </a:solidFill>
                <a:latin typeface="+mn-lt"/>
              </a:rPr>
              <a:t> </a:t>
            </a:r>
            <a:r>
              <a:rPr lang="en-CA" altLang="de-DE" sz="2000" b="0" dirty="0" err="1">
                <a:solidFill>
                  <a:srgbClr val="333333"/>
                </a:solidFill>
                <a:latin typeface="+mn-lt"/>
              </a:rPr>
              <a:t>katten</a:t>
            </a:r>
            <a:r>
              <a:rPr lang="en-CA" altLang="de-DE" sz="2000" b="0" dirty="0">
                <a:solidFill>
                  <a:srgbClr val="333333"/>
                </a:solidFill>
                <a:latin typeface="+mn-lt"/>
              </a:rPr>
              <a:t> </a:t>
            </a:r>
            <a:r>
              <a:rPr lang="en-CA" altLang="de-DE" sz="2000" b="0" dirty="0" err="1">
                <a:solidFill>
                  <a:srgbClr val="333333"/>
                </a:solidFill>
                <a:latin typeface="+mn-lt"/>
              </a:rPr>
              <a:t>fra</a:t>
            </a:r>
            <a:r>
              <a:rPr lang="en-CA" altLang="de-DE" sz="2000" b="0" dirty="0">
                <a:solidFill>
                  <a:srgbClr val="333333"/>
                </a:solidFill>
                <a:latin typeface="+mn-lt"/>
              </a:rPr>
              <a:t> at drive </a:t>
            </a:r>
            <a:r>
              <a:rPr lang="en-CA" altLang="de-DE" sz="2000" b="0" dirty="0" err="1">
                <a:solidFill>
                  <a:srgbClr val="333333"/>
                </a:solidFill>
                <a:latin typeface="+mn-lt"/>
              </a:rPr>
              <a:t>til</a:t>
            </a:r>
            <a:r>
              <a:rPr lang="en-CA" altLang="de-DE" sz="2000" b="0" dirty="0">
                <a:solidFill>
                  <a:srgbClr val="333333"/>
                </a:solidFill>
                <a:latin typeface="+mn-lt"/>
              </a:rPr>
              <a:t> </a:t>
            </a:r>
            <a:r>
              <a:rPr lang="en-CA" altLang="de-DE" sz="2000" b="0" dirty="0" err="1">
                <a:solidFill>
                  <a:srgbClr val="333333"/>
                </a:solidFill>
                <a:latin typeface="+mn-lt"/>
              </a:rPr>
              <a:t>havs</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Pigen hoppede i vandet for at undslippe hundene</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1"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55</a:t>
            </a:fld>
            <a:endParaRPr lang="de-DE" altLang="de-DE">
              <a:latin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Politihunde prøver at standse et bådtyveri</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Pigen faldt i vandet, fordi hundene jagtede en kat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Pigen</a:t>
            </a:r>
            <a:r>
              <a:rPr lang="en-CA" altLang="de-DE" sz="2000" b="0" dirty="0">
                <a:solidFill>
                  <a:srgbClr val="333333"/>
                </a:solidFill>
                <a:latin typeface="+mn-lt"/>
              </a:rPr>
              <a:t> </a:t>
            </a:r>
            <a:r>
              <a:rPr lang="en-CA" altLang="de-DE" sz="2000" b="0" dirty="0" err="1">
                <a:solidFill>
                  <a:srgbClr val="333333"/>
                </a:solidFill>
                <a:latin typeface="+mn-lt"/>
              </a:rPr>
              <a:t>prøver</a:t>
            </a:r>
            <a:r>
              <a:rPr lang="en-CA" altLang="de-DE" sz="2000" b="0" dirty="0">
                <a:solidFill>
                  <a:srgbClr val="333333"/>
                </a:solidFill>
                <a:latin typeface="+mn-lt"/>
              </a:rPr>
              <a:t> at </a:t>
            </a:r>
            <a:r>
              <a:rPr lang="en-CA" altLang="de-DE" sz="2000" b="0" dirty="0" err="1">
                <a:solidFill>
                  <a:srgbClr val="333333"/>
                </a:solidFill>
                <a:latin typeface="+mn-lt"/>
              </a:rPr>
              <a:t>redde</a:t>
            </a:r>
            <a:r>
              <a:rPr lang="en-CA" altLang="de-DE" sz="2000" b="0" dirty="0">
                <a:solidFill>
                  <a:srgbClr val="333333"/>
                </a:solidFill>
                <a:latin typeface="+mn-lt"/>
              </a:rPr>
              <a:t> </a:t>
            </a:r>
            <a:r>
              <a:rPr lang="en-CA" altLang="de-DE" sz="2000" b="0" dirty="0" err="1">
                <a:solidFill>
                  <a:srgbClr val="333333"/>
                </a:solidFill>
                <a:latin typeface="+mn-lt"/>
              </a:rPr>
              <a:t>katten</a:t>
            </a:r>
            <a:r>
              <a:rPr lang="en-CA" altLang="de-DE" sz="2000" b="0" dirty="0">
                <a:solidFill>
                  <a:srgbClr val="333333"/>
                </a:solidFill>
                <a:latin typeface="+mn-lt"/>
              </a:rPr>
              <a:t> </a:t>
            </a:r>
            <a:r>
              <a:rPr lang="en-CA" altLang="de-DE" sz="2000" b="0" dirty="0" err="1">
                <a:solidFill>
                  <a:srgbClr val="333333"/>
                </a:solidFill>
                <a:latin typeface="+mn-lt"/>
              </a:rPr>
              <a:t>fra</a:t>
            </a:r>
            <a:r>
              <a:rPr lang="en-CA" altLang="de-DE" sz="2000" b="0" dirty="0">
                <a:solidFill>
                  <a:srgbClr val="333333"/>
                </a:solidFill>
                <a:latin typeface="+mn-lt"/>
              </a:rPr>
              <a:t> at drive </a:t>
            </a:r>
            <a:r>
              <a:rPr lang="en-CA" altLang="de-DE" sz="2000" b="0" dirty="0" err="1">
                <a:solidFill>
                  <a:srgbClr val="333333"/>
                </a:solidFill>
                <a:latin typeface="+mn-lt"/>
              </a:rPr>
              <a:t>til</a:t>
            </a:r>
            <a:r>
              <a:rPr lang="en-CA" altLang="de-DE" sz="2000" b="0" dirty="0">
                <a:solidFill>
                  <a:srgbClr val="333333"/>
                </a:solidFill>
                <a:latin typeface="+mn-lt"/>
              </a:rPr>
              <a:t> </a:t>
            </a:r>
            <a:r>
              <a:rPr lang="en-CA" altLang="de-DE" sz="2000" b="0" dirty="0" err="1">
                <a:solidFill>
                  <a:srgbClr val="333333"/>
                </a:solidFill>
                <a:latin typeface="+mn-lt"/>
              </a:rPr>
              <a:t>havs</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Pigen hoppede i vandet for at undslippe hundene</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8"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9"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56</a:t>
            </a:fld>
            <a:endParaRPr lang="de-DE" altLang="de-DE">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Politihunde prøver at standse et bådtyveri</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rPr>
              <a:t>Pigen faldt i vandet, fordi hundene jagtede en kat</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Pigen</a:t>
            </a:r>
            <a:r>
              <a:rPr lang="en-CA" altLang="de-DE" sz="2000" b="0" dirty="0">
                <a:solidFill>
                  <a:srgbClr val="333333"/>
                </a:solidFill>
                <a:latin typeface="+mn-lt"/>
              </a:rPr>
              <a:t> </a:t>
            </a:r>
            <a:r>
              <a:rPr lang="en-CA" altLang="de-DE" sz="2000" b="0" dirty="0" err="1">
                <a:solidFill>
                  <a:srgbClr val="333333"/>
                </a:solidFill>
                <a:latin typeface="+mn-lt"/>
              </a:rPr>
              <a:t>prøver</a:t>
            </a:r>
            <a:r>
              <a:rPr lang="en-CA" altLang="de-DE" sz="2000" b="0" dirty="0">
                <a:solidFill>
                  <a:srgbClr val="333333"/>
                </a:solidFill>
                <a:latin typeface="+mn-lt"/>
              </a:rPr>
              <a:t> at </a:t>
            </a:r>
            <a:r>
              <a:rPr lang="en-CA" altLang="de-DE" sz="2000" b="0" dirty="0" err="1">
                <a:solidFill>
                  <a:srgbClr val="333333"/>
                </a:solidFill>
                <a:latin typeface="+mn-lt"/>
              </a:rPr>
              <a:t>redde</a:t>
            </a:r>
            <a:r>
              <a:rPr lang="en-CA" altLang="de-DE" sz="2000" b="0" dirty="0">
                <a:solidFill>
                  <a:srgbClr val="333333"/>
                </a:solidFill>
                <a:latin typeface="+mn-lt"/>
              </a:rPr>
              <a:t> </a:t>
            </a:r>
            <a:r>
              <a:rPr lang="en-CA" altLang="de-DE" sz="2000" b="0" dirty="0" err="1">
                <a:solidFill>
                  <a:srgbClr val="333333"/>
                </a:solidFill>
                <a:latin typeface="+mn-lt"/>
              </a:rPr>
              <a:t>katten</a:t>
            </a:r>
            <a:r>
              <a:rPr lang="en-CA" altLang="de-DE" sz="2000" b="0" dirty="0">
                <a:solidFill>
                  <a:srgbClr val="333333"/>
                </a:solidFill>
                <a:latin typeface="+mn-lt"/>
              </a:rPr>
              <a:t> </a:t>
            </a:r>
            <a:r>
              <a:rPr lang="en-CA" altLang="de-DE" sz="2000" b="0" dirty="0" err="1">
                <a:solidFill>
                  <a:srgbClr val="333333"/>
                </a:solidFill>
                <a:latin typeface="+mn-lt"/>
              </a:rPr>
              <a:t>fra</a:t>
            </a:r>
            <a:r>
              <a:rPr lang="en-CA" altLang="de-DE" sz="2000" b="0" dirty="0">
                <a:solidFill>
                  <a:srgbClr val="333333"/>
                </a:solidFill>
                <a:latin typeface="+mn-lt"/>
              </a:rPr>
              <a:t> at drive </a:t>
            </a:r>
            <a:r>
              <a:rPr lang="en-CA" altLang="de-DE" sz="2000" b="0" dirty="0" err="1">
                <a:solidFill>
                  <a:srgbClr val="333333"/>
                </a:solidFill>
                <a:latin typeface="+mn-lt"/>
              </a:rPr>
              <a:t>til</a:t>
            </a:r>
            <a:r>
              <a:rPr lang="en-CA" altLang="de-DE" sz="2000" b="0" dirty="0">
                <a:solidFill>
                  <a:srgbClr val="333333"/>
                </a:solidFill>
                <a:latin typeface="+mn-lt"/>
              </a:rPr>
              <a:t> </a:t>
            </a:r>
            <a:r>
              <a:rPr lang="en-CA" altLang="de-DE" sz="2000" b="0" dirty="0" err="1">
                <a:solidFill>
                  <a:srgbClr val="333333"/>
                </a:solidFill>
                <a:latin typeface="+mn-lt"/>
              </a:rPr>
              <a:t>havs</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Pigen hoppede i vandet for at undslippe hundene</a:t>
            </a:r>
            <a:r>
              <a:rPr lang="en-CA" altLang="de-DE" sz="2000" b="0" dirty="0">
                <a:solidFill>
                  <a:srgbClr val="333333"/>
                </a:solidFill>
                <a:latin typeface="+mn-lt"/>
              </a:rPr>
              <a:t>.</a:t>
            </a: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27"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8"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 name="Footer Placeholder 1"/>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5" name="Slide Number Placeholder 4"/>
          <p:cNvSpPr>
            <a:spLocks noGrp="1"/>
          </p:cNvSpPr>
          <p:nvPr>
            <p:ph type="sldNum" sz="quarter" idx="12"/>
          </p:nvPr>
        </p:nvSpPr>
        <p:spPr/>
        <p:txBody>
          <a:bodyPr/>
          <a:lstStyle/>
          <a:p>
            <a:fld id="{7EFFB30E-04B7-42B5-B1A2-41DB504CFC8A}" type="slidenum">
              <a:rPr lang="de-DE" altLang="de-DE" smtClean="0">
                <a:latin typeface="+mn-lt"/>
              </a: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reddede manden fra at blive røvet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hjælper en beruset mand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kom</a:t>
            </a:r>
            <a:r>
              <a:rPr lang="en-CA" altLang="de-DE" sz="2000" b="0" dirty="0">
                <a:solidFill>
                  <a:srgbClr val="333333"/>
                </a:solidFill>
                <a:latin typeface="+mn-lt"/>
              </a:rPr>
              <a:t> </a:t>
            </a:r>
            <a:r>
              <a:rPr lang="en-CA" altLang="de-DE" sz="2000" b="0" dirty="0" err="1">
                <a:solidFill>
                  <a:srgbClr val="333333"/>
                </a:solidFill>
                <a:latin typeface="+mn-lt"/>
              </a:rPr>
              <a:t>ved</a:t>
            </a:r>
            <a:r>
              <a:rPr lang="en-CA" altLang="de-DE" sz="2000" b="0" dirty="0">
                <a:solidFill>
                  <a:srgbClr val="333333"/>
                </a:solidFill>
                <a:latin typeface="+mn-lt"/>
              </a:rPr>
              <a:t> et </a:t>
            </a:r>
            <a:r>
              <a:rPr lang="en-CA" altLang="de-DE" sz="2000" b="0" dirty="0" err="1">
                <a:solidFill>
                  <a:srgbClr val="333333"/>
                </a:solidFill>
                <a:latin typeface="+mn-lt"/>
              </a:rPr>
              <a:t>uheld</a:t>
            </a:r>
            <a:r>
              <a:rPr lang="en-CA" altLang="de-DE" sz="2000" b="0" dirty="0">
                <a:solidFill>
                  <a:srgbClr val="333333"/>
                </a:solidFill>
                <a:latin typeface="+mn-lt"/>
              </a:rPr>
              <a:t> </a:t>
            </a:r>
            <a:r>
              <a:rPr lang="en-CA" altLang="de-DE" sz="2000" b="0" dirty="0" err="1">
                <a:solidFill>
                  <a:srgbClr val="333333"/>
                </a:solidFill>
                <a:latin typeface="+mn-lt"/>
              </a:rPr>
              <a:t>til</a:t>
            </a:r>
            <a:r>
              <a:rPr lang="en-CA" altLang="de-DE" sz="2000" b="0" dirty="0">
                <a:solidFill>
                  <a:srgbClr val="333333"/>
                </a:solidFill>
                <a:latin typeface="+mn-lt"/>
              </a:rPr>
              <a:t> at </a:t>
            </a:r>
            <a:r>
              <a:rPr lang="en-CA" altLang="de-DE" sz="2000" b="0" dirty="0" err="1">
                <a:solidFill>
                  <a:srgbClr val="333333"/>
                </a:solidFill>
                <a:latin typeface="+mn-lt"/>
              </a:rPr>
              <a:t>ramme</a:t>
            </a:r>
            <a:r>
              <a:rPr lang="en-CA" altLang="de-DE" sz="2000" b="0" dirty="0">
                <a:solidFill>
                  <a:srgbClr val="333333"/>
                </a:solidFill>
                <a:latin typeface="+mn-lt"/>
              </a:rPr>
              <a:t> </a:t>
            </a:r>
            <a:r>
              <a:rPr lang="en-CA" altLang="de-DE" sz="2000" b="0" dirty="0" err="1">
                <a:solidFill>
                  <a:srgbClr val="333333"/>
                </a:solidFill>
                <a:latin typeface="+mn-lt"/>
              </a:rPr>
              <a:t>manden</a:t>
            </a:r>
            <a:r>
              <a:rPr lang="en-CA" altLang="de-DE" sz="2000" b="0" dirty="0">
                <a:solidFill>
                  <a:srgbClr val="333333"/>
                </a:solidFill>
                <a:latin typeface="+mn-lt"/>
              </a:rPr>
              <a:t> med et </a:t>
            </a:r>
            <a:r>
              <a:rPr lang="en-CA" altLang="de-DE" sz="2000" b="0" dirty="0" err="1">
                <a:solidFill>
                  <a:srgbClr val="333333"/>
                </a:solidFill>
                <a:latin typeface="+mn-lt"/>
              </a:rPr>
              <a:t>bord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To gamle venner mødes på gaden</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 sandsynlig finder du hver enkelt mulighed?</a:t>
            </a:r>
            <a:endParaRPr lang="en-US" sz="3600" dirty="0">
              <a:latin typeface="+mn-lt"/>
              <a:ea typeface="+mn-ea"/>
              <a:cs typeface="+mn-cs"/>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58</a:t>
            </a:fld>
            <a:endParaRPr lang="de-DE" altLang="de-DE">
              <a:latin typeface="+mn-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reddede manden fra at blive røvet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hjælper en beruset mand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kom</a:t>
            </a:r>
            <a:r>
              <a:rPr lang="en-CA" altLang="de-DE" sz="2000" b="0" dirty="0">
                <a:solidFill>
                  <a:srgbClr val="333333"/>
                </a:solidFill>
                <a:latin typeface="+mn-lt"/>
              </a:rPr>
              <a:t> </a:t>
            </a:r>
            <a:r>
              <a:rPr lang="en-CA" altLang="de-DE" sz="2000" b="0" dirty="0" err="1">
                <a:solidFill>
                  <a:srgbClr val="333333"/>
                </a:solidFill>
                <a:latin typeface="+mn-lt"/>
              </a:rPr>
              <a:t>ved</a:t>
            </a:r>
            <a:r>
              <a:rPr lang="en-CA" altLang="de-DE" sz="2000" b="0" dirty="0">
                <a:solidFill>
                  <a:srgbClr val="333333"/>
                </a:solidFill>
                <a:latin typeface="+mn-lt"/>
              </a:rPr>
              <a:t> et </a:t>
            </a:r>
            <a:r>
              <a:rPr lang="en-CA" altLang="de-DE" sz="2000" b="0" dirty="0" err="1">
                <a:solidFill>
                  <a:srgbClr val="333333"/>
                </a:solidFill>
                <a:latin typeface="+mn-lt"/>
              </a:rPr>
              <a:t>uheld</a:t>
            </a:r>
            <a:r>
              <a:rPr lang="en-CA" altLang="de-DE" sz="2000" b="0" dirty="0">
                <a:solidFill>
                  <a:srgbClr val="333333"/>
                </a:solidFill>
                <a:latin typeface="+mn-lt"/>
              </a:rPr>
              <a:t> </a:t>
            </a:r>
            <a:r>
              <a:rPr lang="en-CA" altLang="de-DE" sz="2000" b="0" dirty="0" err="1">
                <a:solidFill>
                  <a:srgbClr val="333333"/>
                </a:solidFill>
                <a:latin typeface="+mn-lt"/>
              </a:rPr>
              <a:t>til</a:t>
            </a:r>
            <a:r>
              <a:rPr lang="en-CA" altLang="de-DE" sz="2000" b="0" dirty="0">
                <a:solidFill>
                  <a:srgbClr val="333333"/>
                </a:solidFill>
                <a:latin typeface="+mn-lt"/>
              </a:rPr>
              <a:t> at </a:t>
            </a:r>
            <a:r>
              <a:rPr lang="en-CA" altLang="de-DE" sz="2000" b="0" dirty="0" err="1">
                <a:solidFill>
                  <a:srgbClr val="333333"/>
                </a:solidFill>
                <a:latin typeface="+mn-lt"/>
              </a:rPr>
              <a:t>ramme</a:t>
            </a:r>
            <a:r>
              <a:rPr lang="en-CA" altLang="de-DE" sz="2000" b="0" dirty="0">
                <a:solidFill>
                  <a:srgbClr val="333333"/>
                </a:solidFill>
                <a:latin typeface="+mn-lt"/>
              </a:rPr>
              <a:t> </a:t>
            </a:r>
            <a:r>
              <a:rPr lang="en-CA" altLang="de-DE" sz="2000" b="0" dirty="0" err="1">
                <a:solidFill>
                  <a:srgbClr val="333333"/>
                </a:solidFill>
                <a:latin typeface="+mn-lt"/>
              </a:rPr>
              <a:t>manden</a:t>
            </a:r>
            <a:r>
              <a:rPr lang="en-CA" altLang="de-DE" sz="2000" b="0" dirty="0">
                <a:solidFill>
                  <a:srgbClr val="333333"/>
                </a:solidFill>
                <a:latin typeface="+mn-lt"/>
              </a:rPr>
              <a:t> med et </a:t>
            </a:r>
            <a:r>
              <a:rPr lang="en-CA" altLang="de-DE" sz="2000" b="0" dirty="0" err="1">
                <a:solidFill>
                  <a:srgbClr val="333333"/>
                </a:solidFill>
                <a:latin typeface="+mn-lt"/>
              </a:rPr>
              <a:t>bord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To gamle venner mødes på gaden</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59</a:t>
            </a:fld>
            <a:endParaRPr lang="de-DE" altLang="de-DE">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reddede manden fra at blive røvet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hjælper en beruset mand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Drengen</a:t>
            </a:r>
            <a:r>
              <a:rPr lang="en-CA" altLang="de-DE" sz="2000" b="0" dirty="0">
                <a:solidFill>
                  <a:srgbClr val="333333"/>
                </a:solidFill>
                <a:latin typeface="+mn-lt"/>
              </a:rPr>
              <a:t> </a:t>
            </a:r>
            <a:r>
              <a:rPr lang="en-CA" altLang="de-DE" sz="2000" b="0" dirty="0" err="1">
                <a:solidFill>
                  <a:srgbClr val="333333"/>
                </a:solidFill>
                <a:latin typeface="+mn-lt"/>
              </a:rPr>
              <a:t>kom</a:t>
            </a:r>
            <a:r>
              <a:rPr lang="en-CA" altLang="de-DE" sz="2000" b="0" dirty="0">
                <a:solidFill>
                  <a:srgbClr val="333333"/>
                </a:solidFill>
                <a:latin typeface="+mn-lt"/>
              </a:rPr>
              <a:t> </a:t>
            </a:r>
            <a:r>
              <a:rPr lang="en-CA" altLang="de-DE" sz="2000" b="0" dirty="0" err="1">
                <a:solidFill>
                  <a:srgbClr val="333333"/>
                </a:solidFill>
                <a:latin typeface="+mn-lt"/>
              </a:rPr>
              <a:t>ved</a:t>
            </a:r>
            <a:r>
              <a:rPr lang="en-CA" altLang="de-DE" sz="2000" b="0" dirty="0">
                <a:solidFill>
                  <a:srgbClr val="333333"/>
                </a:solidFill>
                <a:latin typeface="+mn-lt"/>
              </a:rPr>
              <a:t> et </a:t>
            </a:r>
            <a:r>
              <a:rPr lang="en-CA" altLang="de-DE" sz="2000" b="0" dirty="0" err="1">
                <a:solidFill>
                  <a:srgbClr val="333333"/>
                </a:solidFill>
                <a:latin typeface="+mn-lt"/>
              </a:rPr>
              <a:t>uheld</a:t>
            </a:r>
            <a:r>
              <a:rPr lang="en-CA" altLang="de-DE" sz="2000" b="0" dirty="0">
                <a:solidFill>
                  <a:srgbClr val="333333"/>
                </a:solidFill>
                <a:latin typeface="+mn-lt"/>
              </a:rPr>
              <a:t> </a:t>
            </a:r>
            <a:r>
              <a:rPr lang="en-CA" altLang="de-DE" sz="2000" b="0" dirty="0" err="1">
                <a:solidFill>
                  <a:srgbClr val="333333"/>
                </a:solidFill>
                <a:latin typeface="+mn-lt"/>
              </a:rPr>
              <a:t>til</a:t>
            </a:r>
            <a:r>
              <a:rPr lang="en-CA" altLang="de-DE" sz="2000" b="0" dirty="0">
                <a:solidFill>
                  <a:srgbClr val="333333"/>
                </a:solidFill>
                <a:latin typeface="+mn-lt"/>
              </a:rPr>
              <a:t> at </a:t>
            </a:r>
            <a:r>
              <a:rPr lang="en-CA" altLang="de-DE" sz="2000" b="0" dirty="0" err="1">
                <a:solidFill>
                  <a:srgbClr val="333333"/>
                </a:solidFill>
                <a:latin typeface="+mn-lt"/>
              </a:rPr>
              <a:t>ramme</a:t>
            </a:r>
            <a:r>
              <a:rPr lang="en-CA" altLang="de-DE" sz="2000" b="0" dirty="0">
                <a:solidFill>
                  <a:srgbClr val="333333"/>
                </a:solidFill>
                <a:latin typeface="+mn-lt"/>
              </a:rPr>
              <a:t> </a:t>
            </a:r>
            <a:r>
              <a:rPr lang="en-CA" altLang="de-DE" sz="2000" b="0" dirty="0" err="1">
                <a:solidFill>
                  <a:srgbClr val="333333"/>
                </a:solidFill>
                <a:latin typeface="+mn-lt"/>
              </a:rPr>
              <a:t>manden</a:t>
            </a:r>
            <a:r>
              <a:rPr lang="en-CA" altLang="de-DE" sz="2000" b="0" dirty="0">
                <a:solidFill>
                  <a:srgbClr val="333333"/>
                </a:solidFill>
                <a:latin typeface="+mn-lt"/>
              </a:rPr>
              <a:t> med et </a:t>
            </a:r>
            <a:r>
              <a:rPr lang="en-CA" altLang="de-DE" sz="2000" b="0" dirty="0" err="1">
                <a:solidFill>
                  <a:srgbClr val="333333"/>
                </a:solidFill>
                <a:latin typeface="+mn-lt"/>
              </a:rPr>
              <a:t>bord</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To gamle venner mødes på gaden</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reddede manden fra at blive røvet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Drengen hjælper en beruset mand</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en-CA" altLang="de-DE" sz="2000" b="0" dirty="0" err="1">
                <a:solidFill>
                  <a:srgbClr val="004992"/>
                </a:solidFill>
                <a:latin typeface="+mn-lt"/>
              </a:rPr>
              <a:t>Drengen</a:t>
            </a:r>
            <a:r>
              <a:rPr lang="en-CA" altLang="de-DE" sz="2000" b="0" dirty="0">
                <a:solidFill>
                  <a:srgbClr val="004992"/>
                </a:solidFill>
                <a:latin typeface="+mn-lt"/>
              </a:rPr>
              <a:t> </a:t>
            </a:r>
            <a:r>
              <a:rPr lang="en-CA" altLang="de-DE" sz="2000" b="0" dirty="0" err="1">
                <a:solidFill>
                  <a:srgbClr val="004992"/>
                </a:solidFill>
                <a:latin typeface="+mn-lt"/>
              </a:rPr>
              <a:t>kom</a:t>
            </a:r>
            <a:r>
              <a:rPr lang="en-CA" altLang="de-DE" sz="2000" b="0" dirty="0">
                <a:solidFill>
                  <a:srgbClr val="004992"/>
                </a:solidFill>
                <a:latin typeface="+mn-lt"/>
              </a:rPr>
              <a:t> </a:t>
            </a:r>
            <a:r>
              <a:rPr lang="en-CA" altLang="de-DE" sz="2000" b="0" dirty="0" err="1">
                <a:solidFill>
                  <a:srgbClr val="004992"/>
                </a:solidFill>
                <a:latin typeface="+mn-lt"/>
              </a:rPr>
              <a:t>ved</a:t>
            </a:r>
            <a:r>
              <a:rPr lang="en-CA" altLang="de-DE" sz="2000" b="0" dirty="0">
                <a:solidFill>
                  <a:srgbClr val="004992"/>
                </a:solidFill>
                <a:latin typeface="+mn-lt"/>
              </a:rPr>
              <a:t> et </a:t>
            </a:r>
            <a:r>
              <a:rPr lang="en-CA" altLang="de-DE" sz="2000" b="0" dirty="0" err="1">
                <a:solidFill>
                  <a:srgbClr val="004992"/>
                </a:solidFill>
                <a:latin typeface="+mn-lt"/>
              </a:rPr>
              <a:t>uheld</a:t>
            </a:r>
            <a:r>
              <a:rPr lang="en-CA" altLang="de-DE" sz="2000" b="0" dirty="0">
                <a:solidFill>
                  <a:srgbClr val="004992"/>
                </a:solidFill>
                <a:latin typeface="+mn-lt"/>
              </a:rPr>
              <a:t> </a:t>
            </a:r>
            <a:r>
              <a:rPr lang="en-CA" altLang="de-DE" sz="2000" b="0" dirty="0" err="1">
                <a:solidFill>
                  <a:srgbClr val="004992"/>
                </a:solidFill>
                <a:latin typeface="+mn-lt"/>
              </a:rPr>
              <a:t>til</a:t>
            </a:r>
            <a:r>
              <a:rPr lang="en-CA" altLang="de-DE" sz="2000" b="0" dirty="0">
                <a:solidFill>
                  <a:srgbClr val="004992"/>
                </a:solidFill>
                <a:latin typeface="+mn-lt"/>
              </a:rPr>
              <a:t> at </a:t>
            </a:r>
            <a:r>
              <a:rPr lang="en-CA" altLang="de-DE" sz="2000" b="0" dirty="0" err="1">
                <a:solidFill>
                  <a:srgbClr val="004992"/>
                </a:solidFill>
                <a:latin typeface="+mn-lt"/>
              </a:rPr>
              <a:t>ramme</a:t>
            </a:r>
            <a:r>
              <a:rPr lang="en-CA" altLang="de-DE" sz="2000" b="0" dirty="0">
                <a:solidFill>
                  <a:srgbClr val="004992"/>
                </a:solidFill>
                <a:latin typeface="+mn-lt"/>
              </a:rPr>
              <a:t> </a:t>
            </a:r>
            <a:r>
              <a:rPr lang="en-CA" altLang="de-DE" sz="2000" b="0" dirty="0" err="1">
                <a:solidFill>
                  <a:srgbClr val="004992"/>
                </a:solidFill>
                <a:latin typeface="+mn-lt"/>
              </a:rPr>
              <a:t>manden</a:t>
            </a:r>
            <a:r>
              <a:rPr lang="en-CA" altLang="de-DE" sz="2000" b="0" dirty="0">
                <a:solidFill>
                  <a:srgbClr val="004992"/>
                </a:solidFill>
                <a:latin typeface="+mn-lt"/>
              </a:rPr>
              <a:t> med et </a:t>
            </a:r>
            <a:r>
              <a:rPr lang="en-CA" altLang="de-DE" sz="2000" b="0" dirty="0" err="1">
                <a:solidFill>
                  <a:srgbClr val="004992"/>
                </a:solidFill>
                <a:latin typeface="+mn-lt"/>
              </a:rPr>
              <a:t>bord</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To gamle venner mødes på gaden</a:t>
            </a:r>
            <a:r>
              <a:rPr lang="en-CA" altLang="de-DE" sz="2000" b="0" dirty="0">
                <a:solidFill>
                  <a:srgbClr val="333333"/>
                </a:solidFill>
                <a:latin typeface="+mn-lt"/>
              </a:rPr>
              <a:t>.</a:t>
            </a: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5" name="Slide Number Placeholder 4"/>
          <p:cNvSpPr>
            <a:spLocks noGrp="1"/>
          </p:cNvSpPr>
          <p:nvPr>
            <p:ph type="sldNum" sz="quarter" idx="12"/>
          </p:nvPr>
        </p:nvSpPr>
        <p:spPr/>
        <p:txBody>
          <a:bodyPr/>
          <a:lstStyle/>
          <a:p>
            <a:fld id="{7EFFB30E-04B7-42B5-B1A2-41DB504CFC8A}" type="slidenum">
              <a:rPr lang="de-DE" altLang="de-DE" smtClean="0">
                <a:latin typeface="+mn-lt"/>
              </a: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Hvor sandsynlig finder du hver enkelt mulighed?</a:t>
            </a:r>
            <a:endParaRPr lang="en-US" sz="3600" dirty="0">
              <a:latin typeface="+mn-lt"/>
              <a:ea typeface="+mn-ea"/>
              <a:cs typeface="+mn-cs"/>
            </a:endParaRPr>
          </a:p>
        </p:txBody>
      </p:sp>
      <p:sp>
        <p:nvSpPr>
          <p:cNvPr id="7886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Manden</a:t>
            </a:r>
            <a:r>
              <a:rPr lang="en-US" altLang="de-DE" sz="2000" b="0" dirty="0">
                <a:solidFill>
                  <a:srgbClr val="333333"/>
                </a:solidFill>
                <a:latin typeface="+mn-lt"/>
              </a:rPr>
              <a:t> </a:t>
            </a:r>
            <a:r>
              <a:rPr lang="en-US" altLang="de-DE" sz="2000" b="0" dirty="0" err="1">
                <a:solidFill>
                  <a:srgbClr val="333333"/>
                </a:solidFill>
                <a:latin typeface="+mn-lt"/>
              </a:rPr>
              <a:t>ser</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drive-in film </a:t>
            </a:r>
            <a:r>
              <a:rPr lang="en-US" altLang="de-DE" sz="2000" b="0" dirty="0" err="1">
                <a:solidFill>
                  <a:srgbClr val="333333"/>
                </a:solidFill>
                <a:latin typeface="+mn-lt"/>
              </a:rPr>
              <a:t>sammen</a:t>
            </a:r>
            <a:r>
              <a:rPr lang="en-US" altLang="de-DE" sz="2000" b="0" dirty="0">
                <a:solidFill>
                  <a:srgbClr val="333333"/>
                </a:solidFill>
                <a:latin typeface="+mn-lt"/>
              </a:rPr>
              <a:t> med sin </a:t>
            </a:r>
            <a:r>
              <a:rPr lang="en-US" altLang="de-DE" sz="2000" b="0" dirty="0" err="1">
                <a:solidFill>
                  <a:srgbClr val="333333"/>
                </a:solidFill>
                <a:latin typeface="+mn-lt"/>
              </a:rPr>
              <a:t>kæreste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i bilen er sammen med sin elskerinde og håber, at ingen ser dem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i bilen transporterer en udstillingsdukke til sin butik</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og kvinden er i færd med at stjæle bilen</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62</a:t>
            </a:fld>
            <a:endParaRPr lang="de-DE" altLang="de-DE">
              <a:latin typeface="+mn-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Har det nye billede fået dig til at ændre din vurdering?</a:t>
            </a:r>
            <a:endParaRPr lang="en-US" sz="3600">
              <a:latin typeface="+mn-lt"/>
              <a:ea typeface="+mn-ea"/>
              <a:cs typeface="+mn-cs"/>
            </a:endParaRPr>
          </a:p>
        </p:txBody>
      </p:sp>
      <p:sp>
        <p:nvSpPr>
          <p:cNvPr id="7988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Manden</a:t>
            </a:r>
            <a:r>
              <a:rPr lang="en-US" altLang="de-DE" sz="2000" b="0" dirty="0">
                <a:solidFill>
                  <a:srgbClr val="333333"/>
                </a:solidFill>
                <a:latin typeface="+mn-lt"/>
              </a:rPr>
              <a:t> </a:t>
            </a:r>
            <a:r>
              <a:rPr lang="en-US" altLang="de-DE" sz="2000" b="0" dirty="0" err="1">
                <a:solidFill>
                  <a:srgbClr val="333333"/>
                </a:solidFill>
                <a:latin typeface="+mn-lt"/>
              </a:rPr>
              <a:t>ser</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drive-in film </a:t>
            </a:r>
            <a:r>
              <a:rPr lang="en-US" altLang="de-DE" sz="2000" b="0" dirty="0" err="1">
                <a:solidFill>
                  <a:srgbClr val="333333"/>
                </a:solidFill>
                <a:latin typeface="+mn-lt"/>
              </a:rPr>
              <a:t>sammen</a:t>
            </a:r>
            <a:r>
              <a:rPr lang="en-US" altLang="de-DE" sz="2000" b="0" dirty="0">
                <a:solidFill>
                  <a:srgbClr val="333333"/>
                </a:solidFill>
                <a:latin typeface="+mn-lt"/>
              </a:rPr>
              <a:t> med sin </a:t>
            </a:r>
            <a:r>
              <a:rPr lang="en-US" altLang="de-DE" sz="2000" b="0" dirty="0" err="1">
                <a:solidFill>
                  <a:srgbClr val="333333"/>
                </a:solidFill>
                <a:latin typeface="+mn-lt"/>
              </a:rPr>
              <a:t>kæreste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i bilen er sammen med sin elskerinde og håber, at ingen ser dem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i bilen transporterer en udstillingsdukke til sin butik</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og kvinden er i færd med at stjæle bilen</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63</a:t>
            </a:fld>
            <a:endParaRPr lang="de-DE" altLang="de-DE">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Overvej sandsynligheden igen!</a:t>
            </a:r>
          </a:p>
        </p:txBody>
      </p:sp>
      <p:sp>
        <p:nvSpPr>
          <p:cNvPr id="8091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Manden</a:t>
            </a:r>
            <a:r>
              <a:rPr lang="en-US" altLang="de-DE" sz="2000" b="0" dirty="0">
                <a:solidFill>
                  <a:srgbClr val="333333"/>
                </a:solidFill>
                <a:latin typeface="+mn-lt"/>
              </a:rPr>
              <a:t> </a:t>
            </a:r>
            <a:r>
              <a:rPr lang="en-US" altLang="de-DE" sz="2000" b="0" dirty="0" err="1">
                <a:solidFill>
                  <a:srgbClr val="333333"/>
                </a:solidFill>
                <a:latin typeface="+mn-lt"/>
              </a:rPr>
              <a:t>ser</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drive-in film </a:t>
            </a:r>
            <a:r>
              <a:rPr lang="en-US" altLang="de-DE" sz="2000" b="0" dirty="0" err="1">
                <a:solidFill>
                  <a:srgbClr val="333333"/>
                </a:solidFill>
                <a:latin typeface="+mn-lt"/>
              </a:rPr>
              <a:t>sammen</a:t>
            </a:r>
            <a:r>
              <a:rPr lang="en-US" altLang="de-DE" sz="2000" b="0" dirty="0">
                <a:solidFill>
                  <a:srgbClr val="333333"/>
                </a:solidFill>
                <a:latin typeface="+mn-lt"/>
              </a:rPr>
              <a:t> med sin </a:t>
            </a:r>
            <a:r>
              <a:rPr lang="en-US" altLang="de-DE" sz="2000" b="0" dirty="0" err="1">
                <a:solidFill>
                  <a:srgbClr val="333333"/>
                </a:solidFill>
                <a:latin typeface="+mn-lt"/>
              </a:rPr>
              <a:t>kæreste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i bilen er sammen med sin elskerinde og håber, at ingen ser dem</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i bilen transporterer en udstillingsdukke til sin butik</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og kvinden er i færd med at stjæle bilen</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6" name="Slide Number Placeholder 5"/>
          <p:cNvSpPr>
            <a:spLocks noGrp="1"/>
          </p:cNvSpPr>
          <p:nvPr>
            <p:ph type="sldNum" sz="quarter" idx="12"/>
          </p:nvPr>
        </p:nvSpPr>
        <p:spPr/>
        <p:txBody>
          <a:bodyPr/>
          <a:lstStyle/>
          <a:p>
            <a:fld id="{9DC99A50-DCC5-4BE6-AADF-8FCAC4486331}" type="slidenum">
              <a:rPr lang="de-DE" altLang="de-DE" smtClean="0">
                <a:latin typeface="+mn-lt"/>
              </a: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Manden</a:t>
            </a:r>
            <a:r>
              <a:rPr lang="en-US" altLang="de-DE" sz="2000" b="0" dirty="0">
                <a:solidFill>
                  <a:srgbClr val="333333"/>
                </a:solidFill>
                <a:latin typeface="+mn-lt"/>
              </a:rPr>
              <a:t> </a:t>
            </a:r>
            <a:r>
              <a:rPr lang="en-US" altLang="de-DE" sz="2000" b="0" dirty="0" err="1">
                <a:solidFill>
                  <a:srgbClr val="333333"/>
                </a:solidFill>
                <a:latin typeface="+mn-lt"/>
              </a:rPr>
              <a:t>ser</a:t>
            </a:r>
            <a:r>
              <a:rPr lang="en-US" altLang="de-DE" sz="2000" b="0" dirty="0">
                <a:solidFill>
                  <a:srgbClr val="333333"/>
                </a:solidFill>
                <a:latin typeface="+mn-lt"/>
              </a:rPr>
              <a:t> </a:t>
            </a:r>
            <a:r>
              <a:rPr lang="en-US" altLang="de-DE" sz="2000" b="0" dirty="0" err="1">
                <a:solidFill>
                  <a:srgbClr val="333333"/>
                </a:solidFill>
                <a:latin typeface="+mn-lt"/>
              </a:rPr>
              <a:t>en</a:t>
            </a:r>
            <a:r>
              <a:rPr lang="en-US" altLang="de-DE" sz="2000" b="0" dirty="0">
                <a:solidFill>
                  <a:srgbClr val="333333"/>
                </a:solidFill>
                <a:latin typeface="+mn-lt"/>
              </a:rPr>
              <a:t> drive-in film </a:t>
            </a:r>
            <a:r>
              <a:rPr lang="en-US" altLang="de-DE" sz="2000" b="0" dirty="0" err="1">
                <a:solidFill>
                  <a:srgbClr val="333333"/>
                </a:solidFill>
                <a:latin typeface="+mn-lt"/>
              </a:rPr>
              <a:t>sammen</a:t>
            </a:r>
            <a:r>
              <a:rPr lang="en-US" altLang="de-DE" sz="2000" b="0" dirty="0">
                <a:solidFill>
                  <a:srgbClr val="333333"/>
                </a:solidFill>
                <a:latin typeface="+mn-lt"/>
              </a:rPr>
              <a:t> med sin </a:t>
            </a:r>
            <a:r>
              <a:rPr lang="en-US" altLang="de-DE" sz="2000" b="0" dirty="0" err="1">
                <a:solidFill>
                  <a:srgbClr val="333333"/>
                </a:solidFill>
                <a:latin typeface="+mn-lt"/>
              </a:rPr>
              <a:t>kæreste</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i bilen er sammen med sin elskerinde og håber, at ingen ser dem</a:t>
            </a:r>
            <a:r>
              <a:rPr lang="en-US"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da-DK" altLang="de-DE" sz="2000" b="0" dirty="0">
                <a:solidFill>
                  <a:srgbClr val="004992"/>
                </a:solidFill>
                <a:latin typeface="+mn-lt"/>
              </a:rPr>
              <a:t>Manden i bilen transporterer en udstillingsdukke til sin butik</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da-DK" altLang="de-DE" sz="2000" b="0" dirty="0">
                <a:solidFill>
                  <a:srgbClr val="333333"/>
                </a:solidFill>
                <a:latin typeface="+mn-lt"/>
              </a:rPr>
              <a:t>Manden og kvinden er i færd med at stjæle bilen</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5" name="Slide Number Placeholder 4"/>
          <p:cNvSpPr>
            <a:spLocks noGrp="1"/>
          </p:cNvSpPr>
          <p:nvPr>
            <p:ph type="sldNum" sz="quarter" idx="12"/>
          </p:nvPr>
        </p:nvSpPr>
        <p:spPr/>
        <p:txBody>
          <a:bodyPr/>
          <a:lstStyle/>
          <a:p>
            <a:fld id="{7EFFB30E-04B7-42B5-B1A2-41DB504CFC8A}" type="slidenum">
              <a:rPr lang="de-DE" altLang="de-DE" smtClean="0">
                <a:latin typeface="+mn-lt"/>
              </a: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Hændelser kan sommetider udvikle sig helt anderledes end forventet: Overilede beslutninger fører ofte til forkerte konklusioner</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66</a:t>
            </a:fld>
            <a:endParaRPr lang="de-DE" altLang="de-DE">
              <a:latin typeface="+mn-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Hændelser kan sommetider udvikle sig helt anderledes end forventet: Overilede beslutninger fører ofte til forkerte konklusioner</a:t>
            </a:r>
            <a:r>
              <a:rPr lang="en-AU"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Overvej altid forskellige fortolkninger/hypoteser og tilpas din opfattelse </a:t>
            </a:r>
            <a:r>
              <a:rPr lang="da-DK" altLang="de-DE" sz="2400">
                <a:solidFill>
                  <a:srgbClr val="333333"/>
                </a:solidFill>
              </a:rPr>
              <a:t>herefter</a:t>
            </a:r>
            <a:r>
              <a:rPr lang="en-AU"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67</a:t>
            </a:fld>
            <a:endParaRPr lang="de-DE" altLang="de-DE">
              <a:latin typeface="+mn-lt"/>
            </a:endParaRPr>
          </a:p>
        </p:txBody>
      </p:sp>
    </p:spTree>
    <p:extLst>
      <p:ext uri="{BB962C8B-B14F-4D97-AF65-F5344CB8AC3E}">
        <p14:creationId xmlns:p14="http://schemas.microsoft.com/office/powerpoint/2010/main" val="31671218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Hændelser kan sommetider udvikle sig helt anderledes end forventet: Overilede beslutninger fører ofte til forkerte konklusioner</a:t>
            </a:r>
            <a:r>
              <a:rPr lang="en-AU"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Overvej altid forskellige fortolkninger/hypoteser og tilpas din opfattelse herefter</a:t>
            </a:r>
            <a:r>
              <a:rPr lang="en-AU"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Søg så mange oplysninger som muligt til bekræftelse af din vurdering</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68</a:t>
            </a:fld>
            <a:endParaRPr lang="de-DE" altLang="de-DE">
              <a:latin typeface="+mn-lt"/>
            </a:endParaRPr>
          </a:p>
        </p:txBody>
      </p:sp>
    </p:spTree>
    <p:extLst>
      <p:ext uri="{BB962C8B-B14F-4D97-AF65-F5344CB8AC3E}">
        <p14:creationId xmlns:p14="http://schemas.microsoft.com/office/powerpoint/2010/main" val="9608970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Under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mange </a:t>
            </a:r>
            <a:r>
              <a:rPr lang="en-AU" altLang="de-DE" sz="2000" dirty="0" err="1">
                <a:solidFill>
                  <a:srgbClr val="333333"/>
                </a:solidFill>
              </a:rPr>
              <a:t>fastholde</a:t>
            </a:r>
            <a:r>
              <a:rPr lang="en-AU" altLang="de-DE" sz="2000" dirty="0">
                <a:solidFill>
                  <a:srgbClr val="333333"/>
                </a:solidFill>
              </a:rPr>
              <a:t> </a:t>
            </a:r>
            <a:r>
              <a:rPr lang="en-AU" altLang="de-DE" sz="2000" dirty="0" err="1">
                <a:solidFill>
                  <a:srgbClr val="333333"/>
                </a:solidFill>
              </a:rPr>
              <a:t>ukorrekte</a:t>
            </a:r>
            <a:r>
              <a:rPr lang="en-AU" altLang="de-DE" sz="2000" dirty="0">
                <a:solidFill>
                  <a:srgbClr val="333333"/>
                </a:solidFill>
              </a:rPr>
              <a:t> </a:t>
            </a:r>
            <a:r>
              <a:rPr lang="en-AU" altLang="de-DE" sz="2000" dirty="0" err="1">
                <a:solidFill>
                  <a:srgbClr val="333333"/>
                </a:solidFill>
              </a:rPr>
              <a:t>opfattelser</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tilsidesætte</a:t>
            </a:r>
            <a:r>
              <a:rPr lang="en-AU" altLang="de-DE" sz="2000" dirty="0">
                <a:solidFill>
                  <a:srgbClr val="333333"/>
                </a:solidFill>
              </a:rPr>
              <a:t> </a:t>
            </a:r>
            <a:r>
              <a:rPr lang="en-AU" altLang="de-DE" sz="2000" dirty="0" err="1">
                <a:solidFill>
                  <a:srgbClr val="333333"/>
                </a:solidFill>
              </a:rPr>
              <a:t>modargumenter</a:t>
            </a:r>
            <a:r>
              <a:rPr lang="en-AU" altLang="de-DE" sz="2000" dirty="0">
                <a:solidFill>
                  <a:srgbClr val="333333"/>
                </a:solidFill>
              </a:rPr>
              <a:t>. </a:t>
            </a:r>
            <a:r>
              <a:rPr lang="en-AU" altLang="de-DE" sz="2000" dirty="0" err="1">
                <a:solidFill>
                  <a:srgbClr val="333333"/>
                </a:solidFill>
              </a:rPr>
              <a:t>Det</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visse</a:t>
            </a:r>
            <a:r>
              <a:rPr lang="en-AU" altLang="de-DE" sz="2000" dirty="0">
                <a:solidFill>
                  <a:srgbClr val="333333"/>
                </a:solidFill>
              </a:rPr>
              <a:t> </a:t>
            </a:r>
            <a:r>
              <a:rPr lang="en-AU" altLang="de-DE" sz="2000" dirty="0" err="1">
                <a:solidFill>
                  <a:srgbClr val="333333"/>
                </a:solidFill>
              </a:rPr>
              <a:t>tilfælde</a:t>
            </a:r>
            <a:r>
              <a:rPr lang="en-AU" altLang="de-DE" sz="2000" dirty="0">
                <a:solidFill>
                  <a:srgbClr val="333333"/>
                </a:solidFill>
              </a:rPr>
              <a:t> have </a:t>
            </a:r>
            <a:r>
              <a:rPr lang="en-AU" altLang="de-DE" sz="2000" dirty="0" err="1">
                <a:solidFill>
                  <a:srgbClr val="333333"/>
                </a:solidFill>
              </a:rPr>
              <a:t>dramatiske</a:t>
            </a:r>
            <a:r>
              <a:rPr lang="en-AU" altLang="de-DE" sz="2000" dirty="0">
                <a:solidFill>
                  <a:srgbClr val="333333"/>
                </a:solidFill>
              </a:rPr>
              <a:t> </a:t>
            </a:r>
            <a:r>
              <a:rPr lang="en-AU" altLang="de-DE" sz="2000" dirty="0" err="1">
                <a:solidFill>
                  <a:srgbClr val="333333"/>
                </a:solidFill>
              </a:rPr>
              <a:t>konsekvenser</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69</a:t>
            </a:fld>
            <a:endParaRPr lang="de-DE" altLang="de-DE">
              <a:latin typeface="+mn-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Under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mange </a:t>
            </a:r>
            <a:r>
              <a:rPr lang="en-AU" altLang="de-DE" sz="2000" dirty="0" err="1">
                <a:solidFill>
                  <a:srgbClr val="333333"/>
                </a:solidFill>
              </a:rPr>
              <a:t>fastholde</a:t>
            </a:r>
            <a:r>
              <a:rPr lang="en-AU" altLang="de-DE" sz="2000" dirty="0">
                <a:solidFill>
                  <a:srgbClr val="333333"/>
                </a:solidFill>
              </a:rPr>
              <a:t> </a:t>
            </a:r>
            <a:r>
              <a:rPr lang="en-AU" altLang="de-DE" sz="2000" dirty="0" err="1">
                <a:solidFill>
                  <a:srgbClr val="333333"/>
                </a:solidFill>
              </a:rPr>
              <a:t>ukorrekte</a:t>
            </a:r>
            <a:r>
              <a:rPr lang="en-AU" altLang="de-DE" sz="2000" dirty="0">
                <a:solidFill>
                  <a:srgbClr val="333333"/>
                </a:solidFill>
              </a:rPr>
              <a:t> </a:t>
            </a:r>
            <a:r>
              <a:rPr lang="en-AU" altLang="de-DE" sz="2000" dirty="0" err="1">
                <a:solidFill>
                  <a:srgbClr val="333333"/>
                </a:solidFill>
              </a:rPr>
              <a:t>opfattelser</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tilsidesætte</a:t>
            </a:r>
            <a:r>
              <a:rPr lang="en-AU" altLang="de-DE" sz="2000" dirty="0">
                <a:solidFill>
                  <a:srgbClr val="333333"/>
                </a:solidFill>
              </a:rPr>
              <a:t> </a:t>
            </a:r>
            <a:r>
              <a:rPr lang="en-AU" altLang="de-DE" sz="2000" dirty="0" err="1">
                <a:solidFill>
                  <a:srgbClr val="333333"/>
                </a:solidFill>
              </a:rPr>
              <a:t>modargumenter</a:t>
            </a:r>
            <a:r>
              <a:rPr lang="en-AU" altLang="de-DE" sz="2000" dirty="0">
                <a:solidFill>
                  <a:srgbClr val="333333"/>
                </a:solidFill>
              </a:rPr>
              <a:t>. </a:t>
            </a:r>
            <a:r>
              <a:rPr lang="en-AU" altLang="de-DE" sz="2000" dirty="0" err="1">
                <a:solidFill>
                  <a:srgbClr val="333333"/>
                </a:solidFill>
              </a:rPr>
              <a:t>Det</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visse</a:t>
            </a:r>
            <a:r>
              <a:rPr lang="en-AU" altLang="de-DE" sz="2000" dirty="0">
                <a:solidFill>
                  <a:srgbClr val="333333"/>
                </a:solidFill>
              </a:rPr>
              <a:t> </a:t>
            </a:r>
            <a:r>
              <a:rPr lang="en-AU" altLang="de-DE" sz="2000" dirty="0" err="1">
                <a:solidFill>
                  <a:srgbClr val="333333"/>
                </a:solidFill>
              </a:rPr>
              <a:t>tilfælde</a:t>
            </a:r>
            <a:r>
              <a:rPr lang="en-AU" altLang="de-DE" sz="2000" dirty="0">
                <a:solidFill>
                  <a:srgbClr val="333333"/>
                </a:solidFill>
              </a:rPr>
              <a:t> have </a:t>
            </a:r>
            <a:r>
              <a:rPr lang="en-AU" altLang="de-DE" sz="2000" dirty="0" err="1">
                <a:solidFill>
                  <a:srgbClr val="333333"/>
                </a:solidFill>
              </a:rPr>
              <a:t>dramatiske</a:t>
            </a:r>
            <a:r>
              <a:rPr lang="en-AU" altLang="de-DE" sz="2000" dirty="0">
                <a:solidFill>
                  <a:srgbClr val="333333"/>
                </a:solidFill>
              </a:rPr>
              <a:t> </a:t>
            </a:r>
            <a:r>
              <a:rPr lang="en-AU" altLang="de-DE" sz="2000" dirty="0" err="1">
                <a:solidFill>
                  <a:srgbClr val="333333"/>
                </a:solidFill>
              </a:rPr>
              <a:t>konsekvenser</a:t>
            </a:r>
            <a:r>
              <a:rPr lang="en-AU" altLang="de-DE" sz="2000" dirty="0">
                <a:solidFill>
                  <a:srgbClr val="333333"/>
                </a:solidFill>
              </a:rPr>
              <a:t>.</a:t>
            </a:r>
          </a:p>
          <a:p>
            <a:pPr lvl="0" defTabSz="914400" fontAlgn="base"/>
            <a:r>
              <a:rPr lang="en-AU" altLang="de-DE" sz="2000" dirty="0" err="1">
                <a:solidFill>
                  <a:srgbClr val="004992"/>
                </a:solidFill>
              </a:rPr>
              <a:t>Eksempel</a:t>
            </a:r>
            <a:r>
              <a:rPr lang="en-AU" altLang="de-DE" sz="2000" dirty="0">
                <a:solidFill>
                  <a:srgbClr val="004992"/>
                </a:solidFill>
              </a:rPr>
              <a:t>: </a:t>
            </a:r>
            <a:r>
              <a:rPr lang="da-DK" altLang="de-DE" sz="2000" dirty="0">
                <a:solidFill>
                  <a:srgbClr val="333333"/>
                </a:solidFill>
              </a:rPr>
              <a:t>Sven gik til angreb på sin far. Han var overbevist om, at hans far var død for længe siden, og at robotter havde taget kontrol over hans krop. Selv om faderen blødte fra et sår, han havde fået ved angrebet, var Sven stadig mistroisk</a:t>
            </a:r>
            <a:r>
              <a:rPr lang="en-GB" altLang="de-DE" sz="2000" dirty="0">
                <a:solidFill>
                  <a:srgbClr val="333333"/>
                </a:solidFill>
              </a:rPr>
              <a:t>.</a:t>
            </a:r>
            <a:endParaRPr lang="de-DE" altLang="de-DE" sz="2000" dirty="0">
              <a:solidFill>
                <a:srgbClr val="333333"/>
              </a:solidFill>
            </a:endParaRPr>
          </a:p>
          <a:p>
            <a:pPr lvl="0" defTabSz="914400" fontAlgn="base"/>
            <a:r>
              <a:rPr lang="en-AU" altLang="de-DE" sz="2000" dirty="0" err="1">
                <a:solidFill>
                  <a:srgbClr val="004992"/>
                </a:solidFill>
              </a:rPr>
              <a:t>Baggrund</a:t>
            </a:r>
            <a:r>
              <a:rPr lang="en-AU" altLang="de-DE" sz="2000" dirty="0">
                <a:solidFill>
                  <a:srgbClr val="004992"/>
                </a:solidFill>
              </a:rPr>
              <a:t>: </a:t>
            </a:r>
            <a:r>
              <a:rPr lang="da-DK" altLang="de-DE" sz="2000" dirty="0">
                <a:solidFill>
                  <a:srgbClr val="333333"/>
                </a:solidFill>
              </a:rPr>
              <a:t>Faderen havde opført sig mærkeligt og ikke været så venlig som normalt</a:t>
            </a:r>
            <a:r>
              <a:rPr lang="en-AU" altLang="de-DE" sz="2000" dirty="0">
                <a:solidFill>
                  <a:srgbClr val="333333"/>
                </a:solidFill>
              </a:rPr>
              <a:t>.</a:t>
            </a:r>
          </a:p>
          <a:p>
            <a:pPr lvl="0" defTabSz="914400" fontAlgn="base"/>
            <a:r>
              <a:rPr lang="en-AU" altLang="de-DE" sz="2000" dirty="0">
                <a:solidFill>
                  <a:srgbClr val="004992"/>
                </a:solidFill>
              </a:rPr>
              <a:t>Men: </a:t>
            </a:r>
            <a:r>
              <a:rPr lang="da-DK" altLang="de-DE" sz="2000" dirty="0">
                <a:solidFill>
                  <a:srgbClr val="333333"/>
                </a:solidFill>
              </a:rPr>
              <a:t>Man ændrer sig med alderen. Måske havde faderen selv problemer eller var overanstrengt på grund af sønnen. Det var umuligt for Svens familie at overbevise ham om, at alt var OK med faderen</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70</a:t>
            </a:fld>
            <a:endParaRPr lang="de-DE" altLang="de-DE">
              <a:latin typeface="+mn-lt"/>
            </a:endParaRPr>
          </a:p>
        </p:txBody>
      </p:sp>
    </p:spTree>
    <p:extLst>
      <p:ext uri="{BB962C8B-B14F-4D97-AF65-F5344CB8AC3E}">
        <p14:creationId xmlns:p14="http://schemas.microsoft.com/office/powerpoint/2010/main" val="35420094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Under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mange </a:t>
            </a:r>
            <a:r>
              <a:rPr lang="en-AU" altLang="de-DE" sz="2000" dirty="0" err="1">
                <a:solidFill>
                  <a:srgbClr val="333333"/>
                </a:solidFill>
              </a:rPr>
              <a:t>fastholde</a:t>
            </a:r>
            <a:r>
              <a:rPr lang="en-AU" altLang="de-DE" sz="2000" dirty="0">
                <a:solidFill>
                  <a:srgbClr val="333333"/>
                </a:solidFill>
              </a:rPr>
              <a:t> </a:t>
            </a:r>
            <a:r>
              <a:rPr lang="en-AU" altLang="de-DE" sz="2000" dirty="0" err="1">
                <a:solidFill>
                  <a:srgbClr val="333333"/>
                </a:solidFill>
              </a:rPr>
              <a:t>ukorrekte</a:t>
            </a:r>
            <a:r>
              <a:rPr lang="en-AU" altLang="de-DE" sz="2000" dirty="0">
                <a:solidFill>
                  <a:srgbClr val="333333"/>
                </a:solidFill>
              </a:rPr>
              <a:t> </a:t>
            </a:r>
            <a:r>
              <a:rPr lang="en-AU" altLang="de-DE" sz="2000" dirty="0" err="1">
                <a:solidFill>
                  <a:srgbClr val="333333"/>
                </a:solidFill>
              </a:rPr>
              <a:t>opfattelser</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tilsidesætte</a:t>
            </a:r>
            <a:r>
              <a:rPr lang="en-AU" altLang="de-DE" sz="2000" dirty="0">
                <a:solidFill>
                  <a:srgbClr val="333333"/>
                </a:solidFill>
              </a:rPr>
              <a:t> </a:t>
            </a:r>
            <a:r>
              <a:rPr lang="en-AU" altLang="de-DE" sz="2000" dirty="0" err="1">
                <a:solidFill>
                  <a:srgbClr val="333333"/>
                </a:solidFill>
              </a:rPr>
              <a:t>modargumenter</a:t>
            </a:r>
            <a:r>
              <a:rPr lang="en-AU" altLang="de-DE" sz="2000" dirty="0">
                <a:solidFill>
                  <a:srgbClr val="333333"/>
                </a:solidFill>
              </a:rPr>
              <a:t>. </a:t>
            </a:r>
            <a:r>
              <a:rPr lang="en-AU" altLang="de-DE" sz="2000" dirty="0" err="1">
                <a:solidFill>
                  <a:srgbClr val="333333"/>
                </a:solidFill>
              </a:rPr>
              <a:t>Det</a:t>
            </a:r>
            <a:r>
              <a:rPr lang="en-AU" altLang="de-DE" sz="2000" dirty="0">
                <a:solidFill>
                  <a:srgbClr val="333333"/>
                </a:solidFill>
              </a:rPr>
              <a:t> </a:t>
            </a:r>
            <a:r>
              <a:rPr lang="en-AU" altLang="de-DE" sz="2000" dirty="0" err="1">
                <a:solidFill>
                  <a:srgbClr val="333333"/>
                </a:solidFill>
              </a:rPr>
              <a:t>kan</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visse</a:t>
            </a:r>
            <a:r>
              <a:rPr lang="en-AU" altLang="de-DE" sz="2000" dirty="0">
                <a:solidFill>
                  <a:srgbClr val="333333"/>
                </a:solidFill>
              </a:rPr>
              <a:t> </a:t>
            </a:r>
            <a:r>
              <a:rPr lang="en-AU" altLang="de-DE" sz="2000" dirty="0" err="1">
                <a:solidFill>
                  <a:srgbClr val="333333"/>
                </a:solidFill>
              </a:rPr>
              <a:t>tilfælde</a:t>
            </a:r>
            <a:r>
              <a:rPr lang="en-AU" altLang="de-DE" sz="2000" dirty="0">
                <a:solidFill>
                  <a:srgbClr val="333333"/>
                </a:solidFill>
              </a:rPr>
              <a:t> have </a:t>
            </a:r>
            <a:r>
              <a:rPr lang="en-AU" altLang="de-DE" sz="2000" dirty="0" err="1">
                <a:solidFill>
                  <a:srgbClr val="333333"/>
                </a:solidFill>
              </a:rPr>
              <a:t>dramatiske</a:t>
            </a:r>
            <a:r>
              <a:rPr lang="en-AU" altLang="de-DE" sz="2000" dirty="0">
                <a:solidFill>
                  <a:srgbClr val="333333"/>
                </a:solidFill>
              </a:rPr>
              <a:t> </a:t>
            </a:r>
            <a:r>
              <a:rPr lang="en-AU" altLang="de-DE" sz="2000" dirty="0" err="1">
                <a:solidFill>
                  <a:srgbClr val="333333"/>
                </a:solidFill>
              </a:rPr>
              <a:t>konsekvenser</a:t>
            </a:r>
            <a:r>
              <a:rPr lang="en-AU" altLang="de-DE" sz="2000" dirty="0">
                <a:solidFill>
                  <a:srgbClr val="333333"/>
                </a:solidFill>
              </a:rPr>
              <a:t>.</a:t>
            </a:r>
          </a:p>
          <a:p>
            <a:pPr lvl="0" defTabSz="914400" fontAlgn="base"/>
            <a:r>
              <a:rPr lang="en-AU" altLang="de-DE" sz="2000" dirty="0" err="1">
                <a:solidFill>
                  <a:srgbClr val="004992"/>
                </a:solidFill>
              </a:rPr>
              <a:t>Eksempel</a:t>
            </a:r>
            <a:r>
              <a:rPr lang="en-AU" altLang="de-DE" sz="2000" dirty="0">
                <a:solidFill>
                  <a:srgbClr val="004992"/>
                </a:solidFill>
              </a:rPr>
              <a:t>: </a:t>
            </a:r>
            <a:r>
              <a:rPr lang="da-DK" altLang="de-DE" sz="2000" dirty="0">
                <a:solidFill>
                  <a:srgbClr val="333333"/>
                </a:solidFill>
              </a:rPr>
              <a:t>Sven gik til angreb på sin far. Han var overbevist om, at hans far var død for længe siden, og at robotter havde taget kontrol over hans krop. Selv om faderen blødte fra et sår, han havde fået ved angrebet, var Sven stadig mistroisk</a:t>
            </a:r>
            <a:r>
              <a:rPr lang="en-GB" altLang="de-DE" sz="2000" dirty="0">
                <a:solidFill>
                  <a:srgbClr val="333333"/>
                </a:solidFill>
              </a:rPr>
              <a:t>.</a:t>
            </a:r>
            <a:endParaRPr lang="de-DE" altLang="de-DE" sz="2000" dirty="0">
              <a:solidFill>
                <a:srgbClr val="333333"/>
              </a:solidFill>
            </a:endParaRPr>
          </a:p>
          <a:p>
            <a:pPr lvl="0" defTabSz="914400" fontAlgn="base"/>
            <a:r>
              <a:rPr lang="en-AU" altLang="de-DE" sz="2000" dirty="0" err="1">
                <a:solidFill>
                  <a:srgbClr val="004992"/>
                </a:solidFill>
              </a:rPr>
              <a:t>Baggrund</a:t>
            </a:r>
            <a:r>
              <a:rPr lang="en-AU" altLang="de-DE" sz="2000" dirty="0">
                <a:solidFill>
                  <a:srgbClr val="004992"/>
                </a:solidFill>
              </a:rPr>
              <a:t>: </a:t>
            </a:r>
            <a:r>
              <a:rPr lang="da-DK" altLang="de-DE" sz="2000" dirty="0">
                <a:solidFill>
                  <a:srgbClr val="333333"/>
                </a:solidFill>
              </a:rPr>
              <a:t>Faderen havde opført sig mærkeligt og ikke været så venlig som normalt</a:t>
            </a:r>
            <a:r>
              <a:rPr lang="en-AU" altLang="de-DE" sz="2000" dirty="0">
                <a:solidFill>
                  <a:srgbClr val="333333"/>
                </a:solidFill>
              </a:rPr>
              <a:t>.</a:t>
            </a:r>
          </a:p>
          <a:p>
            <a:pPr lvl="0" defTabSz="914400" fontAlgn="base"/>
            <a:r>
              <a:rPr lang="en-AU" altLang="de-DE" sz="2000" dirty="0">
                <a:solidFill>
                  <a:srgbClr val="004992"/>
                </a:solidFill>
              </a:rPr>
              <a:t>Men: </a:t>
            </a:r>
            <a:r>
              <a:rPr lang="da-DK" altLang="de-DE" sz="2000" dirty="0">
                <a:solidFill>
                  <a:srgbClr val="333333"/>
                </a:solidFill>
              </a:rPr>
              <a:t>Man ændrer sig med alderen. Måske havde faderen selv problemer eller var overanstrengt på grund af sønnen. Det var umuligt for Svens familie at overbevise ham om, at alt var OK med faderen</a:t>
            </a:r>
            <a:r>
              <a:rPr lang="en-AU" altLang="de-DE" sz="2000" dirty="0">
                <a:solidFill>
                  <a:srgbClr val="333333"/>
                </a:solidFill>
              </a:rPr>
              <a:t>.</a:t>
            </a:r>
          </a:p>
          <a:p>
            <a:pPr lvl="0" defTabSz="914400" fontAlgn="base"/>
            <a:r>
              <a:rPr lang="en-AU" altLang="de-DE" sz="2000" dirty="0" err="1">
                <a:solidFill>
                  <a:srgbClr val="333333"/>
                </a:solidFill>
              </a:rPr>
              <a:t>Det</a:t>
            </a:r>
            <a:r>
              <a:rPr lang="en-AU" altLang="de-DE" sz="2000" dirty="0">
                <a:solidFill>
                  <a:srgbClr val="333333"/>
                </a:solidFill>
              </a:rPr>
              <a:t>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vanskeligt</a:t>
            </a:r>
            <a:r>
              <a:rPr lang="en-AU" altLang="de-DE" sz="2000" dirty="0">
                <a:solidFill>
                  <a:srgbClr val="333333"/>
                </a:solidFill>
              </a:rPr>
              <a:t> at </a:t>
            </a:r>
            <a:r>
              <a:rPr lang="en-AU" altLang="de-DE" sz="2000" dirty="0" err="1">
                <a:solidFill>
                  <a:srgbClr val="333333"/>
                </a:solidFill>
              </a:rPr>
              <a:t>holde</a:t>
            </a:r>
            <a:r>
              <a:rPr lang="en-AU" altLang="de-DE" sz="2000" dirty="0">
                <a:solidFill>
                  <a:srgbClr val="333333"/>
                </a:solidFill>
              </a:rPr>
              <a:t> </a:t>
            </a:r>
            <a:r>
              <a:rPr lang="en-AU" altLang="de-DE" sz="2000" dirty="0" err="1">
                <a:solidFill>
                  <a:srgbClr val="333333"/>
                </a:solidFill>
              </a:rPr>
              <a:t>hovedet</a:t>
            </a:r>
            <a:r>
              <a:rPr lang="en-AU" altLang="de-DE" sz="2000" dirty="0">
                <a:solidFill>
                  <a:srgbClr val="333333"/>
                </a:solidFill>
              </a:rPr>
              <a:t> </a:t>
            </a:r>
            <a:r>
              <a:rPr lang="en-AU" altLang="de-DE" sz="2000" dirty="0" err="1">
                <a:solidFill>
                  <a:srgbClr val="333333"/>
                </a:solidFill>
              </a:rPr>
              <a:t>koldt</a:t>
            </a:r>
            <a:r>
              <a:rPr lang="en-AU" altLang="de-DE" sz="2000" dirty="0">
                <a:solidFill>
                  <a:srgbClr val="333333"/>
                </a:solidFill>
              </a:rPr>
              <a:t>, </a:t>
            </a:r>
            <a:r>
              <a:rPr lang="en-AU" altLang="de-DE" sz="2000" dirty="0" err="1">
                <a:solidFill>
                  <a:srgbClr val="333333"/>
                </a:solidFill>
              </a:rPr>
              <a:t>når</a:t>
            </a:r>
            <a:r>
              <a:rPr lang="en-AU" altLang="de-DE" sz="2000" dirty="0">
                <a:solidFill>
                  <a:srgbClr val="333333"/>
                </a:solidFill>
              </a:rPr>
              <a:t> man </a:t>
            </a:r>
            <a:r>
              <a:rPr lang="en-AU" altLang="de-DE" sz="2000" dirty="0" err="1">
                <a:solidFill>
                  <a:srgbClr val="333333"/>
                </a:solidFill>
              </a:rPr>
              <a:t>føler</a:t>
            </a:r>
            <a:r>
              <a:rPr lang="en-AU" altLang="de-DE" sz="2000" dirty="0">
                <a:solidFill>
                  <a:srgbClr val="333333"/>
                </a:solidFill>
              </a:rPr>
              <a:t> sig </a:t>
            </a:r>
            <a:r>
              <a:rPr lang="en-AU" altLang="de-DE" sz="2000" dirty="0" err="1">
                <a:solidFill>
                  <a:srgbClr val="333333"/>
                </a:solidFill>
              </a:rPr>
              <a:t>truet</a:t>
            </a:r>
            <a:r>
              <a:rPr lang="en-AU" altLang="de-DE" sz="2000" dirty="0">
                <a:solidFill>
                  <a:srgbClr val="333333"/>
                </a:solidFill>
              </a:rPr>
              <a:t>. </a:t>
            </a:r>
            <a:r>
              <a:rPr lang="en-AU" altLang="de-DE" sz="2000" dirty="0" err="1">
                <a:solidFill>
                  <a:srgbClr val="333333"/>
                </a:solidFill>
              </a:rPr>
              <a:t>Så</a:t>
            </a:r>
            <a:r>
              <a:rPr lang="en-AU" altLang="de-DE" sz="2000" dirty="0">
                <a:solidFill>
                  <a:srgbClr val="333333"/>
                </a:solidFill>
              </a:rPr>
              <a:t> </a:t>
            </a:r>
            <a:r>
              <a:rPr lang="en-AU" altLang="de-DE" sz="2000" dirty="0" err="1">
                <a:solidFill>
                  <a:srgbClr val="333333"/>
                </a:solidFill>
              </a:rPr>
              <a:t>vær</a:t>
            </a:r>
            <a:r>
              <a:rPr lang="en-AU" altLang="de-DE" sz="2000" dirty="0">
                <a:solidFill>
                  <a:srgbClr val="333333"/>
                </a:solidFill>
              </a:rPr>
              <a:t> </a:t>
            </a:r>
            <a:r>
              <a:rPr lang="en-AU" altLang="de-DE" sz="2000" dirty="0" err="1">
                <a:solidFill>
                  <a:srgbClr val="333333"/>
                </a:solidFill>
              </a:rPr>
              <a:t>forsigtig</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dine </a:t>
            </a:r>
            <a:r>
              <a:rPr lang="en-AU" altLang="de-DE" sz="2000" dirty="0" err="1">
                <a:solidFill>
                  <a:srgbClr val="333333"/>
                </a:solidFill>
              </a:rPr>
              <a:t>bedømmelser</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søg</a:t>
            </a:r>
            <a:r>
              <a:rPr lang="en-AU" altLang="de-DE" sz="2000" dirty="0">
                <a:solidFill>
                  <a:srgbClr val="333333"/>
                </a:solidFill>
              </a:rPr>
              <a:t> </a:t>
            </a:r>
            <a:r>
              <a:rPr lang="en-AU" altLang="de-DE" sz="2000" dirty="0" err="1">
                <a:solidFill>
                  <a:srgbClr val="333333"/>
                </a:solidFill>
              </a:rPr>
              <a:t>råd</a:t>
            </a:r>
            <a:r>
              <a:rPr lang="en-AU" altLang="de-DE" sz="2000" dirty="0">
                <a:solidFill>
                  <a:srgbClr val="333333"/>
                </a:solidFill>
              </a:rPr>
              <a:t> </a:t>
            </a:r>
            <a:r>
              <a:rPr lang="en-AU" altLang="de-DE" sz="2000" dirty="0" err="1">
                <a:solidFill>
                  <a:srgbClr val="333333"/>
                </a:solidFill>
              </a:rPr>
              <a:t>hos</a:t>
            </a:r>
            <a:r>
              <a:rPr lang="en-AU" altLang="de-DE" sz="2000" dirty="0">
                <a:solidFill>
                  <a:srgbClr val="333333"/>
                </a:solidFill>
              </a:rPr>
              <a:t> </a:t>
            </a:r>
            <a:r>
              <a:rPr lang="en-AU" altLang="de-DE" sz="2000" dirty="0" err="1">
                <a:solidFill>
                  <a:srgbClr val="333333"/>
                </a:solidFill>
              </a:rPr>
              <a:t>personer</a:t>
            </a:r>
            <a:r>
              <a:rPr lang="en-AU" altLang="de-DE" sz="2000" dirty="0">
                <a:solidFill>
                  <a:srgbClr val="333333"/>
                </a:solidFill>
              </a:rPr>
              <a:t>, du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tillid</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3601A6FC-1F3A-470B-A943-0764D9894A50}" type="slidenum">
              <a:rPr lang="de-DE" altLang="de-DE" smtClean="0">
                <a:latin typeface="+mn-lt"/>
              </a:rPr>
              <a:pPr/>
              <a:t>71</a:t>
            </a:fld>
            <a:endParaRPr lang="de-DE" altLang="de-DE">
              <a:latin typeface="+mn-lt"/>
            </a:endParaRPr>
          </a:p>
        </p:txBody>
      </p:sp>
    </p:spTree>
    <p:extLst>
      <p:ext uri="{BB962C8B-B14F-4D97-AF65-F5344CB8AC3E}">
        <p14:creationId xmlns:p14="http://schemas.microsoft.com/office/powerpoint/2010/main" val="20437922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8" name="Slide Number Placeholder 7"/>
          <p:cNvSpPr>
            <a:spLocks noGrp="1"/>
          </p:cNvSpPr>
          <p:nvPr>
            <p:ph type="sldNum" sz="quarter" idx="12"/>
          </p:nvPr>
        </p:nvSpPr>
        <p:spPr/>
        <p:txBody>
          <a:bodyPr/>
          <a:lstStyle/>
          <a:p>
            <a:fld id="{3601A6FC-1F3A-470B-A943-0764D9894A50}" type="slidenum">
              <a:rPr lang="de-DE" altLang="de-DE" smtClean="0">
                <a:latin typeface="+mn-lt"/>
              </a:rPr>
              <a:pPr/>
              <a:t>72</a:t>
            </a:fld>
            <a:endParaRPr lang="de-DE" altLang="de-DE">
              <a:latin typeface="+mn-lt"/>
            </a:endParaRPr>
          </a:p>
        </p:txBody>
      </p:sp>
    </p:spTree>
    <p:extLst>
      <p:ext uri="{BB962C8B-B14F-4D97-AF65-F5344CB8AC3E}">
        <p14:creationId xmlns:p14="http://schemas.microsoft.com/office/powerpoint/2010/main" val="27693255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603014628"/>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Jule Berlin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Sunset at the end of the world</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Sunset/Sonnenuntergang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fmc.nikon.d40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Flower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blossom/Gelbe Blüte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Aussiegall</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Pentas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Pink flowers/Pinkfarbene Blumen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Swami Stream</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Mumbai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and pink gerbara/Gelbe und pinkfarbene Gerbera</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e3000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I wanna be your dog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Pug/Mops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moore fun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Jellyfish</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 fish/Qualle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Wesley Oostvogels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High Key Baby Portrait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Baby/Baby</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Benny-Kristin Fischer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Janne Hottenrott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Picrture</a:t>
                      </a:r>
                      <a:r>
                        <a:rPr kumimoji="0" lang="en-GB" altLang="de-DE" sz="1000" b="0" i="0" u="none" strike="noStrike" cap="none" normalizeH="0" baseline="0" dirty="0">
                          <a:ln>
                            <a:noFill/>
                          </a:ln>
                          <a:solidFill>
                            <a:srgbClr val="333333"/>
                          </a:solidFill>
                          <a:effectLst/>
                          <a:latin typeface="+mn-lt"/>
                          <a:ea typeface="+mn-ea"/>
                          <a:cs typeface="+mn-cs"/>
                        </a:rPr>
                        <a:t> sequence parking space is adapted from the </a:t>
                      </a:r>
                      <a:r>
                        <a:rPr kumimoji="0" lang="en-GB" altLang="de-DE" sz="1000" b="0" i="0" u="none" strike="noStrike" cap="none" normalizeH="0" baseline="0" dirty="0" err="1">
                          <a:ln>
                            <a:noFill/>
                          </a:ln>
                          <a:solidFill>
                            <a:srgbClr val="333333"/>
                          </a:solidFill>
                          <a:effectLst/>
                          <a:latin typeface="+mn-lt"/>
                          <a:ea typeface="+mn-ea"/>
                          <a:cs typeface="+mn-cs"/>
                        </a:rPr>
                        <a:t>Wechser</a:t>
                      </a:r>
                      <a:r>
                        <a:rPr kumimoji="0" lang="en-GB" altLang="de-DE" sz="1000" b="0" i="0" u="none" strike="noStrike" cap="none" normalizeH="0" baseline="0" dirty="0">
                          <a:ln>
                            <a:noFill/>
                          </a:ln>
                          <a:solidFill>
                            <a:srgbClr val="333333"/>
                          </a:solidFill>
                          <a:effectLst/>
                          <a:latin typeface="+mn-lt"/>
                          <a:ea typeface="+mn-ea"/>
                          <a:cs typeface="+mn-cs"/>
                        </a:rPr>
                        <a:t> Intelligence Scale/</a:t>
                      </a:r>
                      <a:r>
                        <a:rPr kumimoji="0" lang="en-GB" altLang="de-DE" sz="1000" b="0" i="0" u="none" strike="noStrike" cap="none" normalizeH="0" baseline="0" dirty="0" err="1">
                          <a:ln>
                            <a:noFill/>
                          </a:ln>
                          <a:solidFill>
                            <a:srgbClr val="333333"/>
                          </a:solidFill>
                          <a:effectLst/>
                          <a:latin typeface="+mn-lt"/>
                          <a:ea typeface="+mn-ea"/>
                          <a:cs typeface="+mn-cs"/>
                        </a:rPr>
                        <a:t>Bildersequenz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Parkplatz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Motiv</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ist</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angelehnt</a:t>
                      </a:r>
                      <a:r>
                        <a:rPr kumimoji="0" lang="en-GB" altLang="de-DE" sz="1000" b="0" i="0" u="none" strike="noStrike" cap="none" normalizeH="0" baseline="0" dirty="0">
                          <a:ln>
                            <a:noFill/>
                          </a:ln>
                          <a:solidFill>
                            <a:srgbClr val="333333"/>
                          </a:solidFill>
                          <a:effectLst/>
                          <a:latin typeface="+mn-lt"/>
                          <a:ea typeface="+mn-ea"/>
                          <a:cs typeface="+mn-cs"/>
                        </a:rPr>
                        <a:t> an </a:t>
                      </a:r>
                      <a:r>
                        <a:rPr kumimoji="0" lang="en-GB" altLang="de-DE" sz="1000" b="0" i="0" u="none" strike="noStrike" cap="none" normalizeH="0" baseline="0" dirty="0" err="1">
                          <a:ln>
                            <a:noFill/>
                          </a:ln>
                          <a:solidFill>
                            <a:srgbClr val="333333"/>
                          </a:solidFill>
                          <a:effectLst/>
                          <a:latin typeface="+mn-lt"/>
                          <a:ea typeface="+mn-ea"/>
                          <a:cs typeface="+mn-cs"/>
                        </a:rPr>
                        <a:t>Aufgaben</a:t>
                      </a:r>
                      <a:r>
                        <a:rPr kumimoji="0" lang="en-GB" altLang="de-DE" sz="1000" b="0" i="0" u="none" strike="noStrike" cap="none" normalizeH="0" baseline="0" dirty="0">
                          <a:ln>
                            <a:noFill/>
                          </a:ln>
                          <a:solidFill>
                            <a:srgbClr val="333333"/>
                          </a:solidFill>
                          <a:effectLst/>
                          <a:latin typeface="+mn-lt"/>
                          <a:ea typeface="+mn-ea"/>
                          <a:cs typeface="+mn-cs"/>
                        </a:rPr>
                        <a:t> des Wechsler </a:t>
                      </a:r>
                      <a:r>
                        <a:rPr kumimoji="0" lang="en-GB" altLang="de-DE" sz="1000" b="0" i="0" u="none" strike="noStrike" cap="none" normalizeH="0" baseline="0" dirty="0" err="1">
                          <a:ln>
                            <a:noFill/>
                          </a:ln>
                          <a:solidFill>
                            <a:srgbClr val="333333"/>
                          </a:solidFill>
                          <a:effectLst/>
                          <a:latin typeface="+mn-lt"/>
                          <a:ea typeface="+mn-ea"/>
                          <a:cs typeface="+mn-cs"/>
                        </a:rPr>
                        <a:t>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da-DK">
                <a:latin typeface="+mn-lt"/>
              </a:rPr>
              <a:t>Træningsmodul 3 – At ændre opfattelse</a:t>
            </a:r>
            <a:endParaRPr lang="de-DE">
              <a:latin typeface="+mn-lt"/>
            </a:endParaRPr>
          </a:p>
        </p:txBody>
      </p:sp>
      <p:sp>
        <p:nvSpPr>
          <p:cNvPr id="7" name="Slide Number Placeholder 6"/>
          <p:cNvSpPr>
            <a:spLocks noGrp="1"/>
          </p:cNvSpPr>
          <p:nvPr>
            <p:ph type="sldNum" sz="quarter" idx="12"/>
          </p:nvPr>
        </p:nvSpPr>
        <p:spPr/>
        <p:txBody>
          <a:bodyPr/>
          <a:lstStyle/>
          <a:p>
            <a:fld id="{7EFFB30E-04B7-42B5-B1A2-41DB504CFC8A}" type="slidenum">
              <a:rPr lang="de-DE" altLang="de-DE" smtClean="0">
                <a:latin typeface="+mn-lt"/>
              </a:rPr>
              <a:pPr/>
              <a:t>73</a:t>
            </a:fld>
            <a:endParaRPr lang="de-DE" altLang="de-DE">
              <a:latin typeface="+mn-lt"/>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5197</Words>
  <Application>Microsoft Office PowerPoint</Application>
  <PresentationFormat>Benutzerdefiniert</PresentationFormat>
  <Paragraphs>732</Paragraphs>
  <Slides>73</Slides>
  <Notes>73</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73</vt:i4>
      </vt:variant>
    </vt:vector>
  </HeadingPairs>
  <TitlesOfParts>
    <vt:vector size="80" baseType="lpstr">
      <vt:lpstr>Arial</vt:lpstr>
      <vt:lpstr>Calibri Light</vt:lpstr>
      <vt:lpstr>Symbol</vt:lpstr>
      <vt:lpstr>WingDings</vt:lpstr>
      <vt:lpstr>WingDings</vt:lpstr>
      <vt:lpstr>UKE_PPT-Vorlage_16zu9</vt:lpstr>
      <vt:lpstr>1_UKE_PPT-Vorlage_16zu9</vt:lpstr>
      <vt:lpstr>MCT 3 A – At ændre opfattelse</vt:lpstr>
      <vt:lpstr>At ændre opfattelse</vt:lpstr>
      <vt:lpstr>At ændre opfattelse</vt:lpstr>
      <vt:lpstr>At ændre opfattelse</vt:lpstr>
      <vt:lpstr>At ændre opfattelse</vt:lpstr>
      <vt:lpstr>Når profetier ikke går i opfyldelse</vt:lpstr>
      <vt:lpstr>Når profetier ikke går i opfyldelse</vt:lpstr>
      <vt:lpstr>Mangel på fleksibilitet – i virkeligheden (“tunnelsyn”)</vt:lpstr>
      <vt:lpstr>Mangel på fleksibilitet – i virkeligheden (“tunnelsyn”)</vt:lpstr>
      <vt:lpstr>Mangel på fleksibilitet – i virkeligheden (“tunnelsyn”)</vt:lpstr>
      <vt:lpstr>Mangel på fleksibilitet – i virkeligheden (“tunnelsyn”)</vt:lpstr>
      <vt:lpstr>Hvorfor gør vi det?</vt:lpstr>
      <vt:lpstr>Hvorledes kompromisløse opfattelser kan resultere i fejltolkning under en psykose – eksempler</vt:lpstr>
      <vt:lpstr>De tre billeder nedenfor tilhører en bestemt kategori. Hvilken?</vt:lpstr>
      <vt:lpstr>Kategori: Levende skabninger!</vt:lpstr>
      <vt:lpstr>Øvelse</vt:lpstr>
      <vt:lpstr>Øvelse</vt:lpstr>
      <vt:lpstr>Øvelse</vt:lpstr>
      <vt:lpstr>Øvelse</vt:lpstr>
      <vt:lpstr>Hvad kan der være sket?</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Valgfrit: Videoklip</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Hvor sandsynlig finder du hver enkelt mulighed?</vt:lpstr>
      <vt:lpstr>Har det nye billede fået dig til at ændre din vurdering?</vt:lpstr>
      <vt:lpstr>Overvej sandsynligheden igen!</vt:lpstr>
      <vt:lpstr>PowerPoint-Präsentation</vt:lpstr>
      <vt:lpstr>Overfør til hverdagen</vt:lpstr>
      <vt:lpstr>Overfør til hverdagen</vt:lpstr>
      <vt:lpstr>Overfør til hverdagen</vt:lpstr>
      <vt:lpstr>Hvad har det med psykoser at gøre?</vt:lpstr>
      <vt:lpstr>Hvad har det med psykoser at gøre?</vt:lpstr>
      <vt:lpstr>Hvad har det med psykoser at gøre?</vt:lpstr>
      <vt:lpstr>Tak for din opmærksomhed!</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299</cp:revision>
  <dcterms:created xsi:type="dcterms:W3CDTF">2004-06-30T16:15:23Z</dcterms:created>
  <dcterms:modified xsi:type="dcterms:W3CDTF">2022-02-04T09:01:40Z</dcterms:modified>
</cp:coreProperties>
</file>