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681" r:id="rId2"/>
  </p:sldMasterIdLst>
  <p:notesMasterIdLst>
    <p:notesMasterId r:id="rId125"/>
  </p:notesMasterIdLst>
  <p:handoutMasterIdLst>
    <p:handoutMasterId r:id="rId126"/>
  </p:handoutMasterIdLst>
  <p:sldIdLst>
    <p:sldId id="863" r:id="rId3"/>
    <p:sldId id="820" r:id="rId4"/>
    <p:sldId id="824" r:id="rId5"/>
    <p:sldId id="823" r:id="rId6"/>
    <p:sldId id="819" r:id="rId7"/>
    <p:sldId id="849" r:id="rId8"/>
    <p:sldId id="848" r:id="rId9"/>
    <p:sldId id="847" r:id="rId10"/>
    <p:sldId id="825" r:id="rId11"/>
    <p:sldId id="850" r:id="rId12"/>
    <p:sldId id="656" r:id="rId13"/>
    <p:sldId id="383" r:id="rId14"/>
    <p:sldId id="384" r:id="rId15"/>
    <p:sldId id="385" r:id="rId16"/>
    <p:sldId id="655" r:id="rId17"/>
    <p:sldId id="563" r:id="rId18"/>
    <p:sldId id="636" r:id="rId19"/>
    <p:sldId id="637" r:id="rId20"/>
    <p:sldId id="566" r:id="rId21"/>
    <p:sldId id="841" r:id="rId22"/>
    <p:sldId id="826" r:id="rId23"/>
    <p:sldId id="852" r:id="rId24"/>
    <p:sldId id="851" r:id="rId25"/>
    <p:sldId id="818" r:id="rId26"/>
    <p:sldId id="853" r:id="rId27"/>
    <p:sldId id="395" r:id="rId28"/>
    <p:sldId id="798" r:id="rId29"/>
    <p:sldId id="799" r:id="rId30"/>
    <p:sldId id="572" r:id="rId31"/>
    <p:sldId id="573" r:id="rId32"/>
    <p:sldId id="647" r:id="rId33"/>
    <p:sldId id="648" r:id="rId34"/>
    <p:sldId id="800" r:id="rId35"/>
    <p:sldId id="801" r:id="rId36"/>
    <p:sldId id="576" r:id="rId37"/>
    <p:sldId id="577" r:id="rId38"/>
    <p:sldId id="854" r:id="rId39"/>
    <p:sldId id="802" r:id="rId40"/>
    <p:sldId id="803" r:id="rId41"/>
    <p:sldId id="582" r:id="rId42"/>
    <p:sldId id="638" r:id="rId43"/>
    <p:sldId id="583" r:id="rId44"/>
    <p:sldId id="639" r:id="rId45"/>
    <p:sldId id="640" r:id="rId46"/>
    <p:sldId id="641" r:id="rId47"/>
    <p:sldId id="642" r:id="rId48"/>
    <p:sldId id="643" r:id="rId49"/>
    <p:sldId id="589" r:id="rId50"/>
    <p:sldId id="590" r:id="rId51"/>
    <p:sldId id="832" r:id="rId52"/>
    <p:sldId id="856" r:id="rId53"/>
    <p:sldId id="855" r:id="rId54"/>
    <p:sldId id="829" r:id="rId55"/>
    <p:sldId id="737" r:id="rId56"/>
    <p:sldId id="738" r:id="rId57"/>
    <p:sldId id="739" r:id="rId58"/>
    <p:sldId id="740" r:id="rId59"/>
    <p:sldId id="741" r:id="rId60"/>
    <p:sldId id="742" r:id="rId61"/>
    <p:sldId id="743" r:id="rId62"/>
    <p:sldId id="744" r:id="rId63"/>
    <p:sldId id="745" r:id="rId64"/>
    <p:sldId id="746" r:id="rId65"/>
    <p:sldId id="747" r:id="rId66"/>
    <p:sldId id="748" r:id="rId67"/>
    <p:sldId id="749" r:id="rId68"/>
    <p:sldId id="750" r:id="rId69"/>
    <p:sldId id="751" r:id="rId70"/>
    <p:sldId id="752" r:id="rId71"/>
    <p:sldId id="753" r:id="rId72"/>
    <p:sldId id="754" r:id="rId73"/>
    <p:sldId id="755" r:id="rId74"/>
    <p:sldId id="756" r:id="rId75"/>
    <p:sldId id="757" r:id="rId76"/>
    <p:sldId id="758" r:id="rId77"/>
    <p:sldId id="759" r:id="rId78"/>
    <p:sldId id="760" r:id="rId79"/>
    <p:sldId id="761" r:id="rId80"/>
    <p:sldId id="762" r:id="rId81"/>
    <p:sldId id="763" r:id="rId82"/>
    <p:sldId id="764" r:id="rId83"/>
    <p:sldId id="765" r:id="rId84"/>
    <p:sldId id="766" r:id="rId85"/>
    <p:sldId id="767" r:id="rId86"/>
    <p:sldId id="768" r:id="rId87"/>
    <p:sldId id="769" r:id="rId88"/>
    <p:sldId id="770" r:id="rId89"/>
    <p:sldId id="771" r:id="rId90"/>
    <p:sldId id="772" r:id="rId91"/>
    <p:sldId id="773" r:id="rId92"/>
    <p:sldId id="774" r:id="rId93"/>
    <p:sldId id="775" r:id="rId94"/>
    <p:sldId id="776" r:id="rId95"/>
    <p:sldId id="834" r:id="rId96"/>
    <p:sldId id="858" r:id="rId97"/>
    <p:sldId id="857" r:id="rId98"/>
    <p:sldId id="780" r:id="rId99"/>
    <p:sldId id="781" r:id="rId100"/>
    <p:sldId id="783" r:id="rId101"/>
    <p:sldId id="842" r:id="rId102"/>
    <p:sldId id="784" r:id="rId103"/>
    <p:sldId id="785" r:id="rId104"/>
    <p:sldId id="786" r:id="rId105"/>
    <p:sldId id="788" r:id="rId106"/>
    <p:sldId id="843" r:id="rId107"/>
    <p:sldId id="789" r:id="rId108"/>
    <p:sldId id="790" r:id="rId109"/>
    <p:sldId id="791" r:id="rId110"/>
    <p:sldId id="792" r:id="rId111"/>
    <p:sldId id="793" r:id="rId112"/>
    <p:sldId id="794" r:id="rId113"/>
    <p:sldId id="795" r:id="rId114"/>
    <p:sldId id="836" r:id="rId115"/>
    <p:sldId id="861" r:id="rId116"/>
    <p:sldId id="860" r:id="rId117"/>
    <p:sldId id="859" r:id="rId118"/>
    <p:sldId id="840" r:id="rId119"/>
    <p:sldId id="862" r:id="rId120"/>
    <p:sldId id="846" r:id="rId121"/>
    <p:sldId id="804" r:id="rId122"/>
    <p:sldId id="805" r:id="rId123"/>
    <p:sldId id="806" r:id="rId124"/>
  </p:sldIdLst>
  <p:sldSz cx="12195175" cy="6858000"/>
  <p:notesSz cx="6669088" cy="9896475"/>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66CCFF"/>
    <a:srgbClr val="33CCFF"/>
    <a:srgbClr val="FFFF00"/>
    <a:srgbClr val="DDDDDD"/>
    <a:srgbClr val="C0C0C0"/>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91" autoAdjust="0"/>
    <p:restoredTop sz="86988" autoAdjust="0"/>
  </p:normalViewPr>
  <p:slideViewPr>
    <p:cSldViewPr>
      <p:cViewPr varScale="1">
        <p:scale>
          <a:sx n="67" d="100"/>
          <a:sy n="67" d="100"/>
        </p:scale>
        <p:origin x="736" y="44"/>
      </p:cViewPr>
      <p:guideLst>
        <p:guide orient="horz" pos="3430"/>
        <p:guide pos="204"/>
        <p:guide pos="27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1"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572315F5-E653-40ED-84F0-2489FCD35E66}" type="slidenum">
              <a:rPr lang="en-GB" altLang="de-DE"/>
              <a:pPr/>
              <a:t>‹Nr.›</a:t>
            </a:fld>
            <a:endParaRPr lang="en-GB" altLang="de-DE"/>
          </a:p>
        </p:txBody>
      </p:sp>
    </p:spTree>
    <p:extLst>
      <p:ext uri="{BB962C8B-B14F-4D97-AF65-F5344CB8AC3E}">
        <p14:creationId xmlns:p14="http://schemas.microsoft.com/office/powerpoint/2010/main" val="615701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cs typeface="+mn-cs"/>
              </a:defRPr>
            </a:lvl1pPr>
          </a:lstStyle>
          <a:p>
            <a:pPr>
              <a:defRPr/>
            </a:pPr>
            <a:endParaRPr lang="en-US"/>
          </a:p>
        </p:txBody>
      </p:sp>
      <p:sp>
        <p:nvSpPr>
          <p:cNvPr id="126980"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8CEEFB3C-4842-4268-B6B6-B8C9F390C243}" type="slidenum">
              <a:rPr lang="en-US" altLang="de-DE"/>
              <a:pPr/>
              <a:t>‹Nr.›</a:t>
            </a:fld>
            <a:endParaRPr lang="en-US" altLang="de-DE"/>
          </a:p>
        </p:txBody>
      </p:sp>
    </p:spTree>
    <p:extLst>
      <p:ext uri="{BB962C8B-B14F-4D97-AF65-F5344CB8AC3E}">
        <p14:creationId xmlns:p14="http://schemas.microsoft.com/office/powerpoint/2010/main" val="20037267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A90DD9-7075-4E37-9C17-1133A96E5653}" type="slidenum">
              <a:rPr lang="en-US" altLang="de-DE"/>
              <a:pPr eaLnBrk="1" hangingPunct="1">
                <a:spcBef>
                  <a:spcPct val="0"/>
                </a:spcBef>
              </a:pPr>
              <a:t>2</a:t>
            </a:fld>
            <a:endParaRPr lang="en-US" altLang="de-DE"/>
          </a:p>
        </p:txBody>
      </p:sp>
      <p:sp>
        <p:nvSpPr>
          <p:cNvPr id="129027" name="Rectangle 2"/>
          <p:cNvSpPr>
            <a:spLocks noGrp="1" noRot="1" noChangeAspect="1" noChangeArrowheads="1" noTextEdit="1"/>
          </p:cNvSpPr>
          <p:nvPr>
            <p:ph type="sldImg"/>
          </p:nvPr>
        </p:nvSpPr>
        <p:spPr>
          <a:xfrm>
            <a:off x="38100" y="742950"/>
            <a:ext cx="6594475" cy="3709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682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2CA266-D690-4ADF-B9E0-38B077B62ECF}" type="slidenum">
              <a:rPr lang="en-US" altLang="de-DE"/>
              <a:pPr eaLnBrk="1" hangingPunct="1">
                <a:spcBef>
                  <a:spcPct val="0"/>
                </a:spcBef>
              </a:pPr>
              <a:t>3</a:t>
            </a:fld>
            <a:endParaRPr lang="en-US" altLang="de-DE"/>
          </a:p>
        </p:txBody>
      </p:sp>
      <p:sp>
        <p:nvSpPr>
          <p:cNvPr id="130051" name="Rectangle 2"/>
          <p:cNvSpPr>
            <a:spLocks noGrp="1" noRot="1" noChangeAspect="1" noChangeArrowheads="1" noTextEdit="1"/>
          </p:cNvSpPr>
          <p:nvPr>
            <p:ph type="sldImg"/>
          </p:nvPr>
        </p:nvSpPr>
        <p:spPr>
          <a:xfrm>
            <a:off x="38100" y="742950"/>
            <a:ext cx="6594475" cy="3709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7250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F7300A-9BD9-45A3-B690-F219436CB97B}" type="slidenum">
              <a:rPr lang="en-US" altLang="de-DE"/>
              <a:pPr eaLnBrk="1" hangingPunct="1">
                <a:spcBef>
                  <a:spcPct val="0"/>
                </a:spcBef>
              </a:pPr>
              <a:t>4</a:t>
            </a:fld>
            <a:endParaRPr lang="en-US" altLang="de-DE"/>
          </a:p>
        </p:txBody>
      </p:sp>
      <p:sp>
        <p:nvSpPr>
          <p:cNvPr id="131075" name="Rectangle 2"/>
          <p:cNvSpPr>
            <a:spLocks noGrp="1" noRot="1" noChangeAspect="1" noChangeArrowheads="1" noTextEdit="1"/>
          </p:cNvSpPr>
          <p:nvPr>
            <p:ph type="sldImg"/>
          </p:nvPr>
        </p:nvSpPr>
        <p:spPr>
          <a:xfrm>
            <a:off x="38100" y="742950"/>
            <a:ext cx="6594475" cy="3709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5320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AEDC31-F73A-478C-8FE2-767AC74ABEB0}" type="slidenum">
              <a:rPr lang="en-US" altLang="de-DE"/>
              <a:pPr eaLnBrk="1" hangingPunct="1">
                <a:spcBef>
                  <a:spcPct val="0"/>
                </a:spcBef>
              </a:pPr>
              <a:t>5</a:t>
            </a:fld>
            <a:endParaRPr lang="en-US" altLang="de-DE"/>
          </a:p>
        </p:txBody>
      </p:sp>
      <p:sp>
        <p:nvSpPr>
          <p:cNvPr id="135171" name="Rectangle 2"/>
          <p:cNvSpPr>
            <a:spLocks noGrp="1" noRot="1" noChangeAspect="1" noChangeArrowheads="1" noTextEdit="1"/>
          </p:cNvSpPr>
          <p:nvPr>
            <p:ph type="sldImg"/>
          </p:nvPr>
        </p:nvSpPr>
        <p:spPr>
          <a:xfrm>
            <a:off x="38100" y="742950"/>
            <a:ext cx="6594475" cy="3709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7291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AEDC31-F73A-478C-8FE2-767AC74ABEB0}" type="slidenum">
              <a:rPr lang="en-US" altLang="de-DE"/>
              <a:pPr eaLnBrk="1" hangingPunct="1">
                <a:spcBef>
                  <a:spcPct val="0"/>
                </a:spcBef>
              </a:pPr>
              <a:t>6</a:t>
            </a:fld>
            <a:endParaRPr lang="en-US" altLang="de-DE"/>
          </a:p>
        </p:txBody>
      </p:sp>
      <p:sp>
        <p:nvSpPr>
          <p:cNvPr id="135171" name="Rectangle 2"/>
          <p:cNvSpPr>
            <a:spLocks noGrp="1" noRot="1" noChangeAspect="1" noChangeArrowheads="1" noTextEdit="1"/>
          </p:cNvSpPr>
          <p:nvPr>
            <p:ph type="sldImg"/>
          </p:nvPr>
        </p:nvSpPr>
        <p:spPr>
          <a:xfrm>
            <a:off x="38100" y="742950"/>
            <a:ext cx="6594475" cy="3709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7291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AEDC31-F73A-478C-8FE2-767AC74ABEB0}" type="slidenum">
              <a:rPr lang="en-US" altLang="de-DE"/>
              <a:pPr eaLnBrk="1" hangingPunct="1">
                <a:spcBef>
                  <a:spcPct val="0"/>
                </a:spcBef>
              </a:pPr>
              <a:t>7</a:t>
            </a:fld>
            <a:endParaRPr lang="en-US" altLang="de-DE"/>
          </a:p>
        </p:txBody>
      </p:sp>
      <p:sp>
        <p:nvSpPr>
          <p:cNvPr id="135171" name="Rectangle 2"/>
          <p:cNvSpPr>
            <a:spLocks noGrp="1" noRot="1" noChangeAspect="1" noChangeArrowheads="1" noTextEdit="1"/>
          </p:cNvSpPr>
          <p:nvPr>
            <p:ph type="sldImg"/>
          </p:nvPr>
        </p:nvSpPr>
        <p:spPr>
          <a:xfrm>
            <a:off x="38100" y="742950"/>
            <a:ext cx="6594475" cy="3709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7291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AEDC31-F73A-478C-8FE2-767AC74ABEB0}" type="slidenum">
              <a:rPr lang="en-US" altLang="de-DE"/>
              <a:pPr eaLnBrk="1" hangingPunct="1">
                <a:spcBef>
                  <a:spcPct val="0"/>
                </a:spcBef>
              </a:pPr>
              <a:t>8</a:t>
            </a:fld>
            <a:endParaRPr lang="en-US" altLang="de-DE"/>
          </a:p>
        </p:txBody>
      </p:sp>
      <p:sp>
        <p:nvSpPr>
          <p:cNvPr id="135171" name="Rectangle 2"/>
          <p:cNvSpPr>
            <a:spLocks noGrp="1" noRot="1" noChangeAspect="1" noChangeArrowheads="1" noTextEdit="1"/>
          </p:cNvSpPr>
          <p:nvPr>
            <p:ph type="sldImg"/>
          </p:nvPr>
        </p:nvSpPr>
        <p:spPr>
          <a:xfrm>
            <a:off x="38100" y="742950"/>
            <a:ext cx="6594475" cy="3709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7291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6CA209-BAAF-4757-B83F-B1758A189713}" type="slidenum">
              <a:rPr lang="en-US" altLang="de-DE"/>
              <a:pPr eaLnBrk="1" hangingPunct="1">
                <a:spcBef>
                  <a:spcPct val="0"/>
                </a:spcBef>
              </a:pPr>
              <a:t>9</a:t>
            </a:fld>
            <a:endParaRPr lang="en-US" altLang="de-DE"/>
          </a:p>
        </p:txBody>
      </p:sp>
      <p:sp>
        <p:nvSpPr>
          <p:cNvPr id="137219" name="Rectangle 2"/>
          <p:cNvSpPr>
            <a:spLocks noGrp="1" noRot="1" noChangeAspect="1" noChangeArrowheads="1" noTextEdit="1"/>
          </p:cNvSpPr>
          <p:nvPr>
            <p:ph type="sldImg"/>
          </p:nvPr>
        </p:nvSpPr>
        <p:spPr>
          <a:xfrm>
            <a:off x="38100" y="742950"/>
            <a:ext cx="6594475" cy="3709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2649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6CA209-BAAF-4757-B83F-B1758A189713}" type="slidenum">
              <a:rPr lang="en-US" altLang="de-DE"/>
              <a:pPr eaLnBrk="1" hangingPunct="1">
                <a:spcBef>
                  <a:spcPct val="0"/>
                </a:spcBef>
              </a:pPr>
              <a:t>10</a:t>
            </a:fld>
            <a:endParaRPr lang="en-US" altLang="de-DE"/>
          </a:p>
        </p:txBody>
      </p:sp>
      <p:sp>
        <p:nvSpPr>
          <p:cNvPr id="137219" name="Rectangle 2"/>
          <p:cNvSpPr>
            <a:spLocks noGrp="1" noRot="1" noChangeAspect="1" noChangeArrowheads="1" noTextEdit="1"/>
          </p:cNvSpPr>
          <p:nvPr>
            <p:ph type="sldImg"/>
          </p:nvPr>
        </p:nvSpPr>
        <p:spPr>
          <a:xfrm>
            <a:off x="38100" y="742950"/>
            <a:ext cx="6594475" cy="3709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2649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C89AEE-E815-4683-AD60-1F7454056E66}" type="slidenum">
              <a:rPr lang="en-US" altLang="de-DE"/>
              <a:pPr eaLnBrk="1" hangingPunct="1">
                <a:spcBef>
                  <a:spcPct val="0"/>
                </a:spcBef>
              </a:pPr>
              <a:t>11</a:t>
            </a:fld>
            <a:endParaRPr lang="en-US" altLang="de-DE"/>
          </a:p>
        </p:txBody>
      </p:sp>
      <p:sp>
        <p:nvSpPr>
          <p:cNvPr id="138243" name="Rectangle 2"/>
          <p:cNvSpPr>
            <a:spLocks noGrp="1" noRot="1" noChangeAspect="1" noChangeArrowheads="1" noTextEdit="1"/>
          </p:cNvSpPr>
          <p:nvPr>
            <p:ph type="sldImg"/>
          </p:nvPr>
        </p:nvSpPr>
        <p:spPr>
          <a:xfrm>
            <a:off x="38100" y="742950"/>
            <a:ext cx="6594475" cy="3709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3400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8E138A-94BF-4018-8E04-B9A7AC35E6F9}" type="slidenum">
              <a:rPr lang="en-US" altLang="de-DE"/>
              <a:pPr eaLnBrk="1" hangingPunct="1">
                <a:spcBef>
                  <a:spcPct val="0"/>
                </a:spcBef>
              </a:pPr>
              <a:t>12</a:t>
            </a:fld>
            <a:endParaRPr lang="en-US" altLang="de-DE"/>
          </a:p>
        </p:txBody>
      </p:sp>
      <p:sp>
        <p:nvSpPr>
          <p:cNvPr id="139267" name="Rectangle 2"/>
          <p:cNvSpPr>
            <a:spLocks noGrp="1" noRot="1" noChangeAspect="1" noChangeArrowheads="1" noTextEdit="1"/>
          </p:cNvSpPr>
          <p:nvPr>
            <p:ph type="sldImg"/>
          </p:nvPr>
        </p:nvSpPr>
        <p:spPr>
          <a:xfrm>
            <a:off x="38100" y="742950"/>
            <a:ext cx="6594475" cy="3709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9867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A2BB1A-8691-4416-8858-049ABEBCE727}" type="slidenum">
              <a:rPr lang="en-US" altLang="de-DE"/>
              <a:pPr eaLnBrk="1" hangingPunct="1">
                <a:spcBef>
                  <a:spcPct val="0"/>
                </a:spcBef>
              </a:pPr>
              <a:t>13</a:t>
            </a:fld>
            <a:endParaRPr lang="en-US" altLang="de-DE"/>
          </a:p>
        </p:txBody>
      </p:sp>
      <p:sp>
        <p:nvSpPr>
          <p:cNvPr id="140291" name="Rectangle 2"/>
          <p:cNvSpPr>
            <a:spLocks noGrp="1" noRot="1" noChangeAspect="1" noChangeArrowheads="1" noTextEdit="1"/>
          </p:cNvSpPr>
          <p:nvPr>
            <p:ph type="sldImg"/>
          </p:nvPr>
        </p:nvSpPr>
        <p:spPr>
          <a:xfrm>
            <a:off x="38100" y="742950"/>
            <a:ext cx="6594475" cy="3709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335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CB37DE-79EA-41A8-BF0A-C3E05EAB4351}" type="slidenum">
              <a:rPr lang="en-US" altLang="de-DE"/>
              <a:pPr eaLnBrk="1" hangingPunct="1">
                <a:spcBef>
                  <a:spcPct val="0"/>
                </a:spcBef>
              </a:pPr>
              <a:t>14</a:t>
            </a:fld>
            <a:endParaRPr lang="en-US" altLang="de-DE"/>
          </a:p>
        </p:txBody>
      </p:sp>
      <p:sp>
        <p:nvSpPr>
          <p:cNvPr id="141315" name="Rectangle 2"/>
          <p:cNvSpPr>
            <a:spLocks noGrp="1" noRot="1" noChangeAspect="1" noChangeArrowheads="1" noTextEdit="1"/>
          </p:cNvSpPr>
          <p:nvPr>
            <p:ph type="sldImg"/>
          </p:nvPr>
        </p:nvSpPr>
        <p:spPr>
          <a:xfrm>
            <a:off x="38100" y="742950"/>
            <a:ext cx="6594475" cy="3709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5230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EFCBB0-E199-4390-BD22-422C5BF93E11}" type="slidenum">
              <a:rPr lang="en-US" altLang="de-DE"/>
              <a:pPr eaLnBrk="1" hangingPunct="1">
                <a:spcBef>
                  <a:spcPct val="0"/>
                </a:spcBef>
              </a:pPr>
              <a:t>15</a:t>
            </a:fld>
            <a:endParaRPr lang="en-US" altLang="de-DE"/>
          </a:p>
        </p:txBody>
      </p:sp>
      <p:sp>
        <p:nvSpPr>
          <p:cNvPr id="142339" name="Rectangle 2"/>
          <p:cNvSpPr>
            <a:spLocks noGrp="1" noRot="1" noChangeAspect="1" noChangeArrowheads="1" noTextEdit="1"/>
          </p:cNvSpPr>
          <p:nvPr>
            <p:ph type="sldImg"/>
          </p:nvPr>
        </p:nvSpPr>
        <p:spPr>
          <a:xfrm>
            <a:off x="38100" y="742950"/>
            <a:ext cx="6594475" cy="3709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323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286DEB-476B-44BD-B964-31FA2A2AB1AC}" type="slidenum">
              <a:rPr lang="en-US" altLang="de-DE"/>
              <a:pPr eaLnBrk="1" hangingPunct="1">
                <a:spcBef>
                  <a:spcPct val="0"/>
                </a:spcBef>
              </a:pPr>
              <a:t>16</a:t>
            </a:fld>
            <a:endParaRPr lang="en-US" altLang="de-DE"/>
          </a:p>
        </p:txBody>
      </p:sp>
      <p:sp>
        <p:nvSpPr>
          <p:cNvPr id="143363" name="Rectangle 2"/>
          <p:cNvSpPr>
            <a:spLocks noGrp="1" noRot="1" noChangeAspect="1" noChangeArrowheads="1" noTextEdit="1"/>
          </p:cNvSpPr>
          <p:nvPr>
            <p:ph type="sldImg"/>
          </p:nvPr>
        </p:nvSpPr>
        <p:spPr>
          <a:xfrm>
            <a:off x="38100" y="742950"/>
            <a:ext cx="6594475" cy="3709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78496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42672F-A16A-4E2C-B8FB-97AD22305520}" type="slidenum">
              <a:rPr lang="en-US" altLang="de-DE"/>
              <a:pPr eaLnBrk="1" hangingPunct="1">
                <a:spcBef>
                  <a:spcPct val="0"/>
                </a:spcBef>
              </a:pPr>
              <a:t>17</a:t>
            </a:fld>
            <a:endParaRPr lang="en-US" altLang="de-DE"/>
          </a:p>
        </p:txBody>
      </p:sp>
      <p:sp>
        <p:nvSpPr>
          <p:cNvPr id="144387"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7766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C5AE94-1266-4A20-A0E0-A1DCE6E45934}" type="slidenum">
              <a:rPr lang="en-US" altLang="de-DE"/>
              <a:pPr eaLnBrk="1" hangingPunct="1">
                <a:spcBef>
                  <a:spcPct val="0"/>
                </a:spcBef>
              </a:pPr>
              <a:t>18</a:t>
            </a:fld>
            <a:endParaRPr lang="en-US" altLang="de-DE"/>
          </a:p>
        </p:txBody>
      </p:sp>
      <p:sp>
        <p:nvSpPr>
          <p:cNvPr id="145411"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2813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266CCE-3C5D-4891-A330-40BA7308818C}" type="slidenum">
              <a:rPr lang="en-US" altLang="de-DE"/>
              <a:pPr eaLnBrk="1" hangingPunct="1">
                <a:spcBef>
                  <a:spcPct val="0"/>
                </a:spcBef>
              </a:pPr>
              <a:t>19</a:t>
            </a:fld>
            <a:endParaRPr lang="en-US" altLang="de-DE"/>
          </a:p>
        </p:txBody>
      </p:sp>
      <p:sp>
        <p:nvSpPr>
          <p:cNvPr id="146435" name="Rectangle 2"/>
          <p:cNvSpPr>
            <a:spLocks noGrp="1" noRot="1" noChangeAspect="1" noChangeArrowheads="1" noTextEdit="1"/>
          </p:cNvSpPr>
          <p:nvPr>
            <p:ph type="sldImg"/>
          </p:nvPr>
        </p:nvSpPr>
        <p:spPr>
          <a:xfrm>
            <a:off x="38100" y="742950"/>
            <a:ext cx="6594475" cy="3709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03045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CAC56B-BED4-4BA2-AACA-D24CE2773A9B}" type="slidenum">
              <a:rPr lang="en-US" altLang="de-DE"/>
              <a:pPr eaLnBrk="1" hangingPunct="1">
                <a:spcBef>
                  <a:spcPct val="0"/>
                </a:spcBef>
              </a:pPr>
              <a:t>20</a:t>
            </a:fld>
            <a:endParaRPr lang="en-US" altLang="de-DE"/>
          </a:p>
        </p:txBody>
      </p:sp>
      <p:sp>
        <p:nvSpPr>
          <p:cNvPr id="147459" name="Rectangle 2"/>
          <p:cNvSpPr>
            <a:spLocks noGrp="1" noRot="1" noChangeAspect="1" noChangeArrowheads="1" noTextEdit="1"/>
          </p:cNvSpPr>
          <p:nvPr>
            <p:ph type="sldImg"/>
          </p:nvPr>
        </p:nvSpPr>
        <p:spPr>
          <a:xfrm>
            <a:off x="38100" y="742950"/>
            <a:ext cx="6594475" cy="3709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323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9723DD-E19D-4F0D-97EE-AA45C8EE8487}" type="slidenum">
              <a:rPr lang="en-US" altLang="de-DE"/>
              <a:pPr eaLnBrk="1" hangingPunct="1">
                <a:spcBef>
                  <a:spcPct val="0"/>
                </a:spcBef>
              </a:pPr>
              <a:t>21</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16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9723DD-E19D-4F0D-97EE-AA45C8EE8487}" type="slidenum">
              <a:rPr lang="en-US" altLang="de-DE"/>
              <a:pPr eaLnBrk="1" hangingPunct="1">
                <a:spcBef>
                  <a:spcPct val="0"/>
                </a:spcBef>
              </a:pPr>
              <a:t>22</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16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9723DD-E19D-4F0D-97EE-AA45C8EE8487}" type="slidenum">
              <a:rPr lang="en-US" altLang="de-DE"/>
              <a:pPr eaLnBrk="1" hangingPunct="1">
                <a:spcBef>
                  <a:spcPct val="0"/>
                </a:spcBef>
              </a:pPr>
              <a:t>23</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16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4B324C-6B46-4A2E-B2CD-A15541851087}" type="slidenum">
              <a:rPr lang="en-US" altLang="de-DE"/>
              <a:pPr eaLnBrk="1" hangingPunct="1">
                <a:spcBef>
                  <a:spcPct val="0"/>
                </a:spcBef>
              </a:pPr>
              <a:t>24</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16680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4B324C-6B46-4A2E-B2CD-A15541851087}" type="slidenum">
              <a:rPr lang="en-US" altLang="de-DE"/>
              <a:pPr eaLnBrk="1" hangingPunct="1">
                <a:spcBef>
                  <a:spcPct val="0"/>
                </a:spcBef>
              </a:pPr>
              <a:t>25</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1668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0AE993-2073-4A6D-ADB5-878B2B63DA24}" type="slidenum">
              <a:rPr lang="en-US" altLang="de-DE"/>
              <a:pPr eaLnBrk="1" hangingPunct="1">
                <a:spcBef>
                  <a:spcPct val="0"/>
                </a:spcBef>
              </a:pPr>
              <a:t>26</a:t>
            </a:fld>
            <a:endParaRPr lang="en-US" altLang="de-DE"/>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811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446B17-40A9-4113-9461-383100AC80C8}" type="slidenum">
              <a:rPr lang="en-US" altLang="de-DE"/>
              <a:pPr eaLnBrk="1" hangingPunct="1">
                <a:spcBef>
                  <a:spcPct val="0"/>
                </a:spcBef>
              </a:pPr>
              <a:t>27</a:t>
            </a:fld>
            <a:endParaRPr lang="en-US" altLang="de-DE"/>
          </a:p>
        </p:txBody>
      </p:sp>
      <p:sp>
        <p:nvSpPr>
          <p:cNvPr id="154627" name="Rectangle 2"/>
          <p:cNvSpPr>
            <a:spLocks noGrp="1" noRot="1" noChangeAspect="1" noChangeArrowheads="1" noTextEdit="1"/>
          </p:cNvSpPr>
          <p:nvPr>
            <p:ph type="sldImg"/>
          </p:nvPr>
        </p:nvSpPr>
        <p:spPr>
          <a:xfrm>
            <a:off x="38100" y="742950"/>
            <a:ext cx="6594475" cy="3709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11009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6776CA-71B0-4128-A3E9-506AB0172137}" type="slidenum">
              <a:rPr lang="en-US" altLang="de-DE"/>
              <a:pPr eaLnBrk="1" hangingPunct="1">
                <a:spcBef>
                  <a:spcPct val="0"/>
                </a:spcBef>
              </a:pPr>
              <a:t>28</a:t>
            </a:fld>
            <a:endParaRPr lang="en-US" altLang="de-DE"/>
          </a:p>
        </p:txBody>
      </p:sp>
      <p:sp>
        <p:nvSpPr>
          <p:cNvPr id="155651" name="Rectangle 2"/>
          <p:cNvSpPr>
            <a:spLocks noGrp="1" noRot="1" noChangeAspect="1" noChangeArrowheads="1" noTextEdit="1"/>
          </p:cNvSpPr>
          <p:nvPr>
            <p:ph type="sldImg"/>
          </p:nvPr>
        </p:nvSpPr>
        <p:spPr>
          <a:xfrm>
            <a:off x="38100" y="742950"/>
            <a:ext cx="6594475" cy="3709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1885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B522FF-B65F-4BA2-8D0B-CB401FC9AD79}" type="slidenum">
              <a:rPr lang="en-US" altLang="de-DE"/>
              <a:pPr eaLnBrk="1" hangingPunct="1">
                <a:spcBef>
                  <a:spcPct val="0"/>
                </a:spcBef>
              </a:pPr>
              <a:t>29</a:t>
            </a:fld>
            <a:endParaRPr lang="en-US" altLang="de-DE"/>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3761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A2313A-B4B6-4EFD-8E08-ED0CC8DF70F4}" type="slidenum">
              <a:rPr lang="en-US" altLang="de-DE"/>
              <a:pPr eaLnBrk="1" hangingPunct="1">
                <a:spcBef>
                  <a:spcPct val="0"/>
                </a:spcBef>
              </a:pPr>
              <a:t>30</a:t>
            </a:fld>
            <a:endParaRPr lang="en-US" altLang="de-DE"/>
          </a:p>
        </p:txBody>
      </p:sp>
      <p:sp>
        <p:nvSpPr>
          <p:cNvPr id="157699" name="Rectangle 2"/>
          <p:cNvSpPr>
            <a:spLocks noGrp="1" noRot="1" noChangeAspect="1" noChangeArrowheads="1" noTextEdit="1"/>
          </p:cNvSpPr>
          <p:nvPr>
            <p:ph type="sldImg"/>
          </p:nvPr>
        </p:nvSpPr>
        <p:spPr>
          <a:xfrm>
            <a:off x="38100" y="742950"/>
            <a:ext cx="6594475" cy="3709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88180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182623-E5FF-4847-9799-0A933B8DF073}" type="slidenum">
              <a:rPr lang="en-US" altLang="de-DE"/>
              <a:pPr eaLnBrk="1" hangingPunct="1">
                <a:spcBef>
                  <a:spcPct val="0"/>
                </a:spcBef>
              </a:pPr>
              <a:t>31</a:t>
            </a:fld>
            <a:endParaRPr lang="en-US" altLang="de-DE"/>
          </a:p>
        </p:txBody>
      </p:sp>
      <p:sp>
        <p:nvSpPr>
          <p:cNvPr id="158723" name="Rectangle 2"/>
          <p:cNvSpPr>
            <a:spLocks noGrp="1" noRot="1" noChangeAspect="1" noChangeArrowheads="1" noTextEdit="1"/>
          </p:cNvSpPr>
          <p:nvPr>
            <p:ph type="sldImg"/>
          </p:nvPr>
        </p:nvSpPr>
        <p:spPr>
          <a:xfrm>
            <a:off x="38100" y="742950"/>
            <a:ext cx="6594475" cy="3709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9022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6A15B7-82A5-40D5-A5C1-E716149AF50B}" type="slidenum">
              <a:rPr lang="en-US" altLang="de-DE"/>
              <a:pPr eaLnBrk="1" hangingPunct="1">
                <a:spcBef>
                  <a:spcPct val="0"/>
                </a:spcBef>
              </a:pPr>
              <a:t>32</a:t>
            </a:fld>
            <a:endParaRPr lang="en-US" altLang="de-DE"/>
          </a:p>
        </p:txBody>
      </p:sp>
      <p:sp>
        <p:nvSpPr>
          <p:cNvPr id="159747" name="Rectangle 2"/>
          <p:cNvSpPr>
            <a:spLocks noGrp="1" noRot="1" noChangeAspect="1" noChangeArrowheads="1" noTextEdit="1"/>
          </p:cNvSpPr>
          <p:nvPr>
            <p:ph type="sldImg"/>
          </p:nvPr>
        </p:nvSpPr>
        <p:spPr>
          <a:xfrm>
            <a:off x="38100" y="742950"/>
            <a:ext cx="6594475" cy="3709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93093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3E72AB-D1AD-4DB9-B435-F22AA887180A}" type="slidenum">
              <a:rPr lang="en-US" altLang="de-DE"/>
              <a:pPr eaLnBrk="1" hangingPunct="1">
                <a:spcBef>
                  <a:spcPct val="0"/>
                </a:spcBef>
              </a:pPr>
              <a:t>33</a:t>
            </a:fld>
            <a:endParaRPr lang="en-US" altLang="de-DE"/>
          </a:p>
        </p:txBody>
      </p:sp>
      <p:sp>
        <p:nvSpPr>
          <p:cNvPr id="16077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A146EE-E551-45B4-9A44-9BC608BB6B51}" type="slidenum">
              <a:rPr lang="en-US" altLang="de-DE"/>
              <a:pPr algn="r" eaLnBrk="1" hangingPunct="1">
                <a:spcBef>
                  <a:spcPct val="0"/>
                </a:spcBef>
              </a:pPr>
              <a:t>33</a:t>
            </a:fld>
            <a:endParaRPr lang="en-US" altLang="de-DE"/>
          </a:p>
        </p:txBody>
      </p:sp>
      <p:sp>
        <p:nvSpPr>
          <p:cNvPr id="160772" name="Rectangle 2"/>
          <p:cNvSpPr>
            <a:spLocks noGrp="1" noRot="1" noChangeAspect="1" noChangeArrowheads="1" noTextEdit="1"/>
          </p:cNvSpPr>
          <p:nvPr>
            <p:ph type="sldImg"/>
          </p:nvPr>
        </p:nvSpPr>
        <p:spPr>
          <a:xfrm>
            <a:off x="38100" y="742950"/>
            <a:ext cx="6594475" cy="3709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2475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6A3A46-AD05-4621-BD9C-8D296C9FA801}" type="slidenum">
              <a:rPr lang="en-US" altLang="de-DE"/>
              <a:pPr eaLnBrk="1" hangingPunct="1">
                <a:spcBef>
                  <a:spcPct val="0"/>
                </a:spcBef>
              </a:pPr>
              <a:t>34</a:t>
            </a:fld>
            <a:endParaRPr lang="en-US" altLang="de-DE"/>
          </a:p>
        </p:txBody>
      </p:sp>
      <p:sp>
        <p:nvSpPr>
          <p:cNvPr id="16179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0736B05-57F8-4B82-9B75-BF969F4AC8CE}" type="slidenum">
              <a:rPr lang="en-US" altLang="de-DE"/>
              <a:pPr algn="r" eaLnBrk="1" hangingPunct="1">
                <a:spcBef>
                  <a:spcPct val="0"/>
                </a:spcBef>
              </a:pPr>
              <a:t>34</a:t>
            </a:fld>
            <a:endParaRPr lang="en-US" altLang="de-DE"/>
          </a:p>
        </p:txBody>
      </p:sp>
      <p:sp>
        <p:nvSpPr>
          <p:cNvPr id="161796" name="Rectangle 2"/>
          <p:cNvSpPr>
            <a:spLocks noGrp="1" noRot="1" noChangeAspect="1" noChangeArrowheads="1" noTextEdit="1"/>
          </p:cNvSpPr>
          <p:nvPr>
            <p:ph type="sldImg"/>
          </p:nvPr>
        </p:nvSpPr>
        <p:spPr>
          <a:xfrm>
            <a:off x="38100" y="742950"/>
            <a:ext cx="6594475" cy="3709988"/>
          </a:xfrm>
          <a:ln/>
        </p:spPr>
      </p:sp>
      <p:sp>
        <p:nvSpPr>
          <p:cNvPr id="161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48791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5270D3-579A-431B-A565-745E8177F6A6}" type="slidenum">
              <a:rPr lang="en-US" altLang="de-DE"/>
              <a:pPr eaLnBrk="1" hangingPunct="1">
                <a:spcBef>
                  <a:spcPct val="0"/>
                </a:spcBef>
              </a:pPr>
              <a:t>35</a:t>
            </a:fld>
            <a:endParaRPr lang="en-US" altLang="de-DE"/>
          </a:p>
        </p:txBody>
      </p:sp>
      <p:sp>
        <p:nvSpPr>
          <p:cNvPr id="162819" name="Rectangle 2"/>
          <p:cNvSpPr>
            <a:spLocks noGrp="1" noRot="1" noChangeAspect="1" noChangeArrowheads="1" noTextEdit="1"/>
          </p:cNvSpPr>
          <p:nvPr>
            <p:ph type="sldImg"/>
          </p:nvPr>
        </p:nvSpPr>
        <p:spPr>
          <a:xfrm>
            <a:off x="38100" y="742950"/>
            <a:ext cx="6594475" cy="3709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33027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E0ED1E-7F65-4638-B658-DDA9A004F044}" type="slidenum">
              <a:rPr lang="en-US" altLang="de-DE"/>
              <a:pPr eaLnBrk="1" hangingPunct="1">
                <a:spcBef>
                  <a:spcPct val="0"/>
                </a:spcBef>
              </a:pPr>
              <a:t>36</a:t>
            </a:fld>
            <a:endParaRPr lang="en-US" altLang="de-DE"/>
          </a:p>
        </p:txBody>
      </p:sp>
      <p:sp>
        <p:nvSpPr>
          <p:cNvPr id="163843" name="Rectangle 2"/>
          <p:cNvSpPr>
            <a:spLocks noGrp="1" noRot="1" noChangeAspect="1" noChangeArrowheads="1" noTextEdit="1"/>
          </p:cNvSpPr>
          <p:nvPr>
            <p:ph type="sldImg"/>
          </p:nvPr>
        </p:nvSpPr>
        <p:spPr>
          <a:xfrm>
            <a:off x="38100" y="742950"/>
            <a:ext cx="6594475" cy="3709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4414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795AEF-0243-4FF3-9708-004569F48B50}" type="slidenum">
              <a:rPr lang="en-US" altLang="de-DE"/>
              <a:pPr eaLnBrk="1" hangingPunct="1">
                <a:spcBef>
                  <a:spcPct val="0"/>
                </a:spcBef>
              </a:pPr>
              <a:t>38</a:t>
            </a:fld>
            <a:endParaRPr lang="en-US" altLang="de-DE"/>
          </a:p>
        </p:txBody>
      </p:sp>
      <p:sp>
        <p:nvSpPr>
          <p:cNvPr id="16589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A7E2622-BFBB-4926-B972-BB5E3408D81C}" type="slidenum">
              <a:rPr lang="en-US" altLang="de-DE"/>
              <a:pPr algn="r" eaLnBrk="1" hangingPunct="1">
                <a:spcBef>
                  <a:spcPct val="0"/>
                </a:spcBef>
              </a:pPr>
              <a:t>38</a:t>
            </a:fld>
            <a:endParaRPr lang="en-US" altLang="de-DE"/>
          </a:p>
        </p:txBody>
      </p:sp>
      <p:sp>
        <p:nvSpPr>
          <p:cNvPr id="165892" name="Rectangle 2"/>
          <p:cNvSpPr>
            <a:spLocks noGrp="1" noRot="1" noChangeAspect="1" noChangeArrowheads="1" noTextEdit="1"/>
          </p:cNvSpPr>
          <p:nvPr>
            <p:ph type="sldImg"/>
          </p:nvPr>
        </p:nvSpPr>
        <p:spPr>
          <a:xfrm>
            <a:off x="38100" y="742950"/>
            <a:ext cx="6594475" cy="3709988"/>
          </a:xfrm>
          <a:ln/>
        </p:spPr>
      </p:sp>
      <p:sp>
        <p:nvSpPr>
          <p:cNvPr id="165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72774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567D2F-1BF9-49EF-966D-17D6A07F1814}" type="slidenum">
              <a:rPr lang="en-US" altLang="de-DE"/>
              <a:pPr eaLnBrk="1" hangingPunct="1">
                <a:spcBef>
                  <a:spcPct val="0"/>
                </a:spcBef>
              </a:pPr>
              <a:t>39</a:t>
            </a:fld>
            <a:endParaRPr lang="en-US" altLang="de-DE"/>
          </a:p>
        </p:txBody>
      </p:sp>
      <p:sp>
        <p:nvSpPr>
          <p:cNvPr id="16691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655ECB8-786A-44D5-BCCD-1CB784E4FE32}" type="slidenum">
              <a:rPr lang="en-US" altLang="de-DE"/>
              <a:pPr algn="r" eaLnBrk="1" hangingPunct="1">
                <a:spcBef>
                  <a:spcPct val="0"/>
                </a:spcBef>
              </a:pPr>
              <a:t>39</a:t>
            </a:fld>
            <a:endParaRPr lang="en-US" altLang="de-DE"/>
          </a:p>
        </p:txBody>
      </p:sp>
      <p:sp>
        <p:nvSpPr>
          <p:cNvPr id="166916" name="Rectangle 2"/>
          <p:cNvSpPr>
            <a:spLocks noGrp="1" noRot="1" noChangeAspect="1" noChangeArrowheads="1" noTextEdit="1"/>
          </p:cNvSpPr>
          <p:nvPr>
            <p:ph type="sldImg"/>
          </p:nvPr>
        </p:nvSpPr>
        <p:spPr>
          <a:xfrm>
            <a:off x="38100" y="742950"/>
            <a:ext cx="6594475" cy="3709988"/>
          </a:xfrm>
          <a:ln/>
        </p:spPr>
      </p:sp>
      <p:sp>
        <p:nvSpPr>
          <p:cNvPr id="1669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08574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DF71E7-BC20-4E12-8C79-50F3B43D6795}" type="slidenum">
              <a:rPr lang="en-US" altLang="de-DE"/>
              <a:pPr eaLnBrk="1" hangingPunct="1">
                <a:spcBef>
                  <a:spcPct val="0"/>
                </a:spcBef>
              </a:pPr>
              <a:t>40</a:t>
            </a:fld>
            <a:endParaRPr lang="en-US" altLang="de-DE"/>
          </a:p>
        </p:txBody>
      </p:sp>
      <p:sp>
        <p:nvSpPr>
          <p:cNvPr id="167939" name="Rectangle 2"/>
          <p:cNvSpPr>
            <a:spLocks noGrp="1" noRot="1" noChangeAspect="1" noChangeArrowheads="1" noTextEdit="1"/>
          </p:cNvSpPr>
          <p:nvPr>
            <p:ph type="sldImg"/>
          </p:nvPr>
        </p:nvSpPr>
        <p:spPr>
          <a:xfrm>
            <a:off x="38100" y="742950"/>
            <a:ext cx="6594475" cy="3709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04583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EEEAAF-BB6D-4608-895C-CEBDD73C3953}" type="slidenum">
              <a:rPr lang="en-US" altLang="de-DE"/>
              <a:pPr eaLnBrk="1" hangingPunct="1">
                <a:spcBef>
                  <a:spcPct val="0"/>
                </a:spcBef>
              </a:pPr>
              <a:t>41</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01446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6D4638-5B26-45DB-AE6E-E1932BC409D7}" type="slidenum">
              <a:rPr lang="en-US" altLang="de-DE"/>
              <a:pPr eaLnBrk="1" hangingPunct="1">
                <a:spcBef>
                  <a:spcPct val="0"/>
                </a:spcBef>
              </a:pPr>
              <a:t>42</a:t>
            </a:fld>
            <a:endParaRPr lang="en-US" altLang="de-DE"/>
          </a:p>
        </p:txBody>
      </p:sp>
      <p:sp>
        <p:nvSpPr>
          <p:cNvPr id="169987" name="Rectangle 2"/>
          <p:cNvSpPr>
            <a:spLocks noGrp="1" noRot="1" noChangeAspect="1" noChangeArrowheads="1" noTextEdit="1"/>
          </p:cNvSpPr>
          <p:nvPr>
            <p:ph type="sldImg"/>
          </p:nvPr>
        </p:nvSpPr>
        <p:spPr>
          <a:xfrm>
            <a:off x="38100" y="742950"/>
            <a:ext cx="6594475" cy="3709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34929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A21534-FEFB-487F-8038-312BEE72F464}" type="slidenum">
              <a:rPr lang="en-US" altLang="de-DE"/>
              <a:pPr eaLnBrk="1" hangingPunct="1">
                <a:spcBef>
                  <a:spcPct val="0"/>
                </a:spcBef>
              </a:pPr>
              <a:t>43</a:t>
            </a:fld>
            <a:endParaRPr lang="en-US" altLang="de-DE"/>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76048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93E05C-3210-4EF7-B8BE-D8DD773424F6}" type="slidenum">
              <a:rPr lang="en-US" altLang="de-DE"/>
              <a:pPr eaLnBrk="1" hangingPunct="1">
                <a:spcBef>
                  <a:spcPct val="0"/>
                </a:spcBef>
              </a:pPr>
              <a:t>44</a:t>
            </a:fld>
            <a:endParaRPr lang="en-US" altLang="de-DE"/>
          </a:p>
        </p:txBody>
      </p:sp>
      <p:sp>
        <p:nvSpPr>
          <p:cNvPr id="172035" name="Rectangle 2"/>
          <p:cNvSpPr>
            <a:spLocks noGrp="1" noRot="1" noChangeAspect="1" noChangeArrowheads="1" noTextEdit="1"/>
          </p:cNvSpPr>
          <p:nvPr>
            <p:ph type="sldImg"/>
          </p:nvPr>
        </p:nvSpPr>
        <p:spPr>
          <a:xfrm>
            <a:off x="38100" y="742950"/>
            <a:ext cx="6594475" cy="3709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04513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9C1A06-46B5-4D19-9197-B83E7F9FBD4F}" type="slidenum">
              <a:rPr lang="en-US" altLang="de-DE"/>
              <a:pPr eaLnBrk="1" hangingPunct="1">
                <a:spcBef>
                  <a:spcPct val="0"/>
                </a:spcBef>
              </a:pPr>
              <a:t>45</a:t>
            </a:fld>
            <a:endParaRPr lang="en-US" altLang="de-DE"/>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4035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D9EB20-1617-4058-AEAE-B9BAC47EDAFA}" type="slidenum">
              <a:rPr lang="en-US" altLang="de-DE"/>
              <a:pPr eaLnBrk="1" hangingPunct="1">
                <a:spcBef>
                  <a:spcPct val="0"/>
                </a:spcBef>
              </a:pPr>
              <a:t>46</a:t>
            </a:fld>
            <a:endParaRPr lang="en-US" altLang="de-DE"/>
          </a:p>
        </p:txBody>
      </p:sp>
      <p:sp>
        <p:nvSpPr>
          <p:cNvPr id="174083" name="Rectangle 2"/>
          <p:cNvSpPr>
            <a:spLocks noGrp="1" noRot="1" noChangeAspect="1" noChangeArrowheads="1" noTextEdit="1"/>
          </p:cNvSpPr>
          <p:nvPr>
            <p:ph type="sldImg"/>
          </p:nvPr>
        </p:nvSpPr>
        <p:spPr>
          <a:xfrm>
            <a:off x="38100" y="742950"/>
            <a:ext cx="6594475" cy="3709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32430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73749E-1BCB-4B67-82B2-0922F3359D77}" type="slidenum">
              <a:rPr lang="en-US" altLang="de-DE"/>
              <a:pPr eaLnBrk="1" hangingPunct="1">
                <a:spcBef>
                  <a:spcPct val="0"/>
                </a:spcBef>
              </a:pPr>
              <a:t>47</a:t>
            </a:fld>
            <a:endParaRPr lang="en-US" altLang="de-DE"/>
          </a:p>
        </p:txBody>
      </p:sp>
      <p:sp>
        <p:nvSpPr>
          <p:cNvPr id="175107" name="Rectangle 2"/>
          <p:cNvSpPr>
            <a:spLocks noGrp="1" noRot="1" noChangeAspect="1" noChangeArrowheads="1" noTextEdit="1"/>
          </p:cNvSpPr>
          <p:nvPr>
            <p:ph type="sldImg"/>
          </p:nvPr>
        </p:nvSpPr>
        <p:spPr>
          <a:xfrm>
            <a:off x="38100" y="742950"/>
            <a:ext cx="6594475" cy="3709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94637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93AAA2-60AC-46BC-8C12-D3D0769F46FC}" type="slidenum">
              <a:rPr lang="en-US" altLang="de-DE"/>
              <a:pPr eaLnBrk="1" hangingPunct="1">
                <a:spcBef>
                  <a:spcPct val="0"/>
                </a:spcBef>
              </a:pPr>
              <a:t>48</a:t>
            </a:fld>
            <a:endParaRPr lang="en-US" altLang="de-DE"/>
          </a:p>
        </p:txBody>
      </p:sp>
      <p:sp>
        <p:nvSpPr>
          <p:cNvPr id="176131" name="Rectangle 2"/>
          <p:cNvSpPr>
            <a:spLocks noGrp="1" noRot="1" noChangeAspect="1" noChangeArrowheads="1" noTextEdit="1"/>
          </p:cNvSpPr>
          <p:nvPr>
            <p:ph type="sldImg"/>
          </p:nvPr>
        </p:nvSpPr>
        <p:spPr>
          <a:xfrm>
            <a:off x="38100" y="742950"/>
            <a:ext cx="6594475" cy="3709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29848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870FB1-AA46-4835-AED7-9A6911324A30}" type="slidenum">
              <a:rPr lang="en-US" altLang="de-DE"/>
              <a:pPr eaLnBrk="1" hangingPunct="1">
                <a:spcBef>
                  <a:spcPct val="0"/>
                </a:spcBef>
              </a:pPr>
              <a:t>49</a:t>
            </a:fld>
            <a:endParaRPr lang="en-US" altLang="de-DE"/>
          </a:p>
        </p:txBody>
      </p:sp>
      <p:sp>
        <p:nvSpPr>
          <p:cNvPr id="177155" name="Rectangle 2"/>
          <p:cNvSpPr>
            <a:spLocks noGrp="1" noRot="1" noChangeAspect="1" noChangeArrowheads="1" noTextEdit="1"/>
          </p:cNvSpPr>
          <p:nvPr>
            <p:ph type="sldImg"/>
          </p:nvPr>
        </p:nvSpPr>
        <p:spPr>
          <a:xfrm>
            <a:off x="38100" y="742950"/>
            <a:ext cx="6594475" cy="3709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3609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A8D332-64CA-497F-8D5E-3C5714E69F15}" type="slidenum">
              <a:rPr lang="en-US" altLang="de-DE"/>
              <a:pPr eaLnBrk="1" hangingPunct="1">
                <a:spcBef>
                  <a:spcPct val="0"/>
                </a:spcBef>
              </a:pPr>
              <a:t>50</a:t>
            </a:fld>
            <a:endParaRPr lang="en-US" altLang="de-DE"/>
          </a:p>
        </p:txBody>
      </p:sp>
      <p:sp>
        <p:nvSpPr>
          <p:cNvPr id="180227" name="Rectangle 2"/>
          <p:cNvSpPr>
            <a:spLocks noGrp="1" noRot="1" noChangeAspect="1" noChangeArrowheads="1" noTextEdit="1"/>
          </p:cNvSpPr>
          <p:nvPr>
            <p:ph type="sldImg"/>
          </p:nvPr>
        </p:nvSpPr>
        <p:spPr>
          <a:xfrm>
            <a:off x="38100" y="742950"/>
            <a:ext cx="6594475" cy="3709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2132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A8D332-64CA-497F-8D5E-3C5714E69F15}" type="slidenum">
              <a:rPr lang="en-US" altLang="de-DE"/>
              <a:pPr eaLnBrk="1" hangingPunct="1">
                <a:spcBef>
                  <a:spcPct val="0"/>
                </a:spcBef>
              </a:pPr>
              <a:t>51</a:t>
            </a:fld>
            <a:endParaRPr lang="en-US" altLang="de-DE"/>
          </a:p>
        </p:txBody>
      </p:sp>
      <p:sp>
        <p:nvSpPr>
          <p:cNvPr id="180227" name="Rectangle 2"/>
          <p:cNvSpPr>
            <a:spLocks noGrp="1" noRot="1" noChangeAspect="1" noChangeArrowheads="1" noTextEdit="1"/>
          </p:cNvSpPr>
          <p:nvPr>
            <p:ph type="sldImg"/>
          </p:nvPr>
        </p:nvSpPr>
        <p:spPr>
          <a:xfrm>
            <a:off x="38100" y="742950"/>
            <a:ext cx="6594475" cy="3709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2132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A8D332-64CA-497F-8D5E-3C5714E69F15}" type="slidenum">
              <a:rPr lang="en-US" altLang="de-DE"/>
              <a:pPr eaLnBrk="1" hangingPunct="1">
                <a:spcBef>
                  <a:spcPct val="0"/>
                </a:spcBef>
              </a:pPr>
              <a:t>52</a:t>
            </a:fld>
            <a:endParaRPr lang="en-US" altLang="de-DE"/>
          </a:p>
        </p:txBody>
      </p:sp>
      <p:sp>
        <p:nvSpPr>
          <p:cNvPr id="180227" name="Rectangle 2"/>
          <p:cNvSpPr>
            <a:spLocks noGrp="1" noRot="1" noChangeAspect="1" noChangeArrowheads="1" noTextEdit="1"/>
          </p:cNvSpPr>
          <p:nvPr>
            <p:ph type="sldImg"/>
          </p:nvPr>
        </p:nvSpPr>
        <p:spPr>
          <a:xfrm>
            <a:off x="38100" y="742950"/>
            <a:ext cx="6594475" cy="3709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2132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09613" indent="-273050" defTabSz="946150" eaLnBrk="0" hangingPunct="0">
              <a:spcBef>
                <a:spcPct val="30000"/>
              </a:spcBef>
              <a:defRPr sz="1200">
                <a:solidFill>
                  <a:schemeClr val="tx1"/>
                </a:solidFill>
                <a:latin typeface="Arial" panose="020B0604020202020204" pitchFamily="34" charset="0"/>
              </a:defRPr>
            </a:lvl2pPr>
            <a:lvl3pPr marL="1092200" indent="-217488" defTabSz="946150" eaLnBrk="0" hangingPunct="0">
              <a:spcBef>
                <a:spcPct val="30000"/>
              </a:spcBef>
              <a:defRPr sz="1200">
                <a:solidFill>
                  <a:schemeClr val="tx1"/>
                </a:solidFill>
                <a:latin typeface="Arial" panose="020B0604020202020204" pitchFamily="34" charset="0"/>
              </a:defRPr>
            </a:lvl3pPr>
            <a:lvl4pPr marL="1528763" indent="-217488" defTabSz="946150" eaLnBrk="0" hangingPunct="0">
              <a:spcBef>
                <a:spcPct val="30000"/>
              </a:spcBef>
              <a:defRPr sz="1200">
                <a:solidFill>
                  <a:schemeClr val="tx1"/>
                </a:solidFill>
                <a:latin typeface="Arial" panose="020B0604020202020204" pitchFamily="34" charset="0"/>
              </a:defRPr>
            </a:lvl4pPr>
            <a:lvl5pPr marL="1965325" indent="-217488" defTabSz="946150" eaLnBrk="0" hangingPunct="0">
              <a:spcBef>
                <a:spcPct val="30000"/>
              </a:spcBef>
              <a:defRPr sz="1200">
                <a:solidFill>
                  <a:schemeClr val="tx1"/>
                </a:solidFill>
                <a:latin typeface="Arial" panose="020B0604020202020204" pitchFamily="34" charset="0"/>
              </a:defRPr>
            </a:lvl5pPr>
            <a:lvl6pPr marL="2422525" indent="-217488" defTabSz="946150" eaLnBrk="0" fontAlgn="base" hangingPunct="0">
              <a:spcBef>
                <a:spcPct val="30000"/>
              </a:spcBef>
              <a:spcAft>
                <a:spcPct val="0"/>
              </a:spcAft>
              <a:defRPr sz="1200">
                <a:solidFill>
                  <a:schemeClr val="tx1"/>
                </a:solidFill>
                <a:latin typeface="Arial" panose="020B0604020202020204" pitchFamily="34" charset="0"/>
              </a:defRPr>
            </a:lvl6pPr>
            <a:lvl7pPr marL="2879725" indent="-217488" defTabSz="946150" eaLnBrk="0" fontAlgn="base" hangingPunct="0">
              <a:spcBef>
                <a:spcPct val="30000"/>
              </a:spcBef>
              <a:spcAft>
                <a:spcPct val="0"/>
              </a:spcAft>
              <a:defRPr sz="1200">
                <a:solidFill>
                  <a:schemeClr val="tx1"/>
                </a:solidFill>
                <a:latin typeface="Arial" panose="020B0604020202020204" pitchFamily="34" charset="0"/>
              </a:defRPr>
            </a:lvl7pPr>
            <a:lvl8pPr marL="3336925" indent="-217488" defTabSz="946150" eaLnBrk="0" fontAlgn="base" hangingPunct="0">
              <a:spcBef>
                <a:spcPct val="30000"/>
              </a:spcBef>
              <a:spcAft>
                <a:spcPct val="0"/>
              </a:spcAft>
              <a:defRPr sz="1200">
                <a:solidFill>
                  <a:schemeClr val="tx1"/>
                </a:solidFill>
                <a:latin typeface="Arial" panose="020B0604020202020204" pitchFamily="34" charset="0"/>
              </a:defRPr>
            </a:lvl8pPr>
            <a:lvl9pPr marL="3794125" indent="-217488"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DAE134-66FF-49E0-8590-35AC1494DA9C}" type="slidenum">
              <a:rPr lang="en-US" altLang="de-DE"/>
              <a:pPr eaLnBrk="1" hangingPunct="1">
                <a:spcBef>
                  <a:spcPct val="0"/>
                </a:spcBef>
              </a:pPr>
              <a:t>53</a:t>
            </a:fld>
            <a:endParaRPr lang="en-US" altLang="de-DE"/>
          </a:p>
        </p:txBody>
      </p:sp>
      <p:sp>
        <p:nvSpPr>
          <p:cNvPr id="181251" name="Rectangle 2"/>
          <p:cNvSpPr>
            <a:spLocks noGrp="1" noRot="1" noChangeAspect="1" noChangeArrowheads="1" noTextEdit="1"/>
          </p:cNvSpPr>
          <p:nvPr>
            <p:ph type="sldImg"/>
          </p:nvPr>
        </p:nvSpPr>
        <p:spPr>
          <a:xfrm>
            <a:off x="36513" y="742950"/>
            <a:ext cx="6596062" cy="3709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18156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D3ED76-A7E7-4EB9-9030-9A84F67F50D5}" type="slidenum">
              <a:rPr lang="en-US" altLang="de-DE"/>
              <a:pPr eaLnBrk="1" hangingPunct="1">
                <a:spcBef>
                  <a:spcPct val="0"/>
                </a:spcBef>
              </a:pPr>
              <a:t>54</a:t>
            </a:fld>
            <a:endParaRPr lang="en-US" altLang="de-DE"/>
          </a:p>
        </p:txBody>
      </p:sp>
      <p:sp>
        <p:nvSpPr>
          <p:cNvPr id="182275" name="Rectangle 2"/>
          <p:cNvSpPr>
            <a:spLocks noGrp="1" noRot="1" noChangeAspect="1" noChangeArrowheads="1" noTextEdit="1"/>
          </p:cNvSpPr>
          <p:nvPr>
            <p:ph type="sldImg"/>
          </p:nvPr>
        </p:nvSpPr>
        <p:spPr>
          <a:xfrm>
            <a:off x="38100" y="742950"/>
            <a:ext cx="6594475" cy="3709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2209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52D426-3989-4079-83F8-920786315E51}" type="slidenum">
              <a:rPr lang="en-US" altLang="de-DE"/>
              <a:pPr eaLnBrk="1" hangingPunct="1">
                <a:spcBef>
                  <a:spcPct val="0"/>
                </a:spcBef>
              </a:pPr>
              <a:t>55</a:t>
            </a:fld>
            <a:endParaRPr lang="en-US" altLang="de-DE"/>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1377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4E17EA-7949-4E83-AA05-480AC9BA880D}" type="slidenum">
              <a:rPr lang="en-US" altLang="de-DE"/>
              <a:pPr eaLnBrk="1" hangingPunct="1">
                <a:spcBef>
                  <a:spcPct val="0"/>
                </a:spcBef>
              </a:pPr>
              <a:t>56</a:t>
            </a:fld>
            <a:endParaRPr lang="en-US" altLang="de-DE"/>
          </a:p>
        </p:txBody>
      </p:sp>
      <p:sp>
        <p:nvSpPr>
          <p:cNvPr id="184323" name="Rectangle 2"/>
          <p:cNvSpPr>
            <a:spLocks noGrp="1" noRot="1" noChangeAspect="1" noChangeArrowheads="1" noTextEdit="1"/>
          </p:cNvSpPr>
          <p:nvPr>
            <p:ph type="sldImg"/>
          </p:nvPr>
        </p:nvSpPr>
        <p:spPr>
          <a:xfrm>
            <a:off x="38100" y="742950"/>
            <a:ext cx="6594475" cy="3709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47415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72B5FE-4D32-4215-B052-8ABFF8E8ECBC}" type="slidenum">
              <a:rPr lang="en-US" altLang="de-DE"/>
              <a:pPr eaLnBrk="1" hangingPunct="1">
                <a:spcBef>
                  <a:spcPct val="0"/>
                </a:spcBef>
              </a:pPr>
              <a:t>57</a:t>
            </a:fld>
            <a:endParaRPr lang="en-US" altLang="de-DE"/>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78141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B962D8-AECA-460B-8B5E-7156E9142E1F}" type="slidenum">
              <a:rPr lang="en-US" altLang="de-DE"/>
              <a:pPr eaLnBrk="1" hangingPunct="1">
                <a:spcBef>
                  <a:spcPct val="0"/>
                </a:spcBef>
              </a:pPr>
              <a:t>58</a:t>
            </a:fld>
            <a:endParaRPr lang="en-US" altLang="de-DE"/>
          </a:p>
        </p:txBody>
      </p:sp>
      <p:sp>
        <p:nvSpPr>
          <p:cNvPr id="186371" name="Rectangle 2"/>
          <p:cNvSpPr>
            <a:spLocks noGrp="1" noRot="1" noChangeAspect="1" noChangeArrowheads="1" noTextEdit="1"/>
          </p:cNvSpPr>
          <p:nvPr>
            <p:ph type="sldImg"/>
          </p:nvPr>
        </p:nvSpPr>
        <p:spPr>
          <a:xfrm>
            <a:off x="38100" y="742950"/>
            <a:ext cx="6594475" cy="3709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85223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423AED-06EB-48A6-B633-128096B2C3A2}" type="slidenum">
              <a:rPr lang="en-US" altLang="de-DE"/>
              <a:pPr eaLnBrk="1" hangingPunct="1">
                <a:spcBef>
                  <a:spcPct val="0"/>
                </a:spcBef>
              </a:pPr>
              <a:t>59</a:t>
            </a:fld>
            <a:endParaRPr lang="en-US" altLang="de-DE"/>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70389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C1C40A-D470-45DE-ACF0-71B80E524BF0}" type="slidenum">
              <a:rPr lang="en-US" altLang="de-DE"/>
              <a:pPr eaLnBrk="1" hangingPunct="1">
                <a:spcBef>
                  <a:spcPct val="0"/>
                </a:spcBef>
              </a:pPr>
              <a:t>60</a:t>
            </a:fld>
            <a:endParaRPr lang="en-US" altLang="de-DE"/>
          </a:p>
        </p:txBody>
      </p:sp>
      <p:sp>
        <p:nvSpPr>
          <p:cNvPr id="188419" name="Rectangle 2"/>
          <p:cNvSpPr>
            <a:spLocks noGrp="1" noRot="1" noChangeAspect="1" noChangeArrowheads="1" noTextEdit="1"/>
          </p:cNvSpPr>
          <p:nvPr>
            <p:ph type="sldImg"/>
          </p:nvPr>
        </p:nvSpPr>
        <p:spPr>
          <a:xfrm>
            <a:off x="38100" y="742950"/>
            <a:ext cx="6594475" cy="3709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7199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B6DD71-7D2D-4CA9-A789-6D8CDD1BB3C4}" type="slidenum">
              <a:rPr lang="en-US" altLang="de-DE"/>
              <a:pPr eaLnBrk="1" hangingPunct="1">
                <a:spcBef>
                  <a:spcPct val="0"/>
                </a:spcBef>
              </a:pPr>
              <a:t>61</a:t>
            </a:fld>
            <a:endParaRPr lang="en-US" altLang="de-DE"/>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56140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5A0238-95E2-4990-A9BE-6E802929E577}" type="slidenum">
              <a:rPr lang="en-US" altLang="de-DE"/>
              <a:pPr eaLnBrk="1" hangingPunct="1">
                <a:spcBef>
                  <a:spcPct val="0"/>
                </a:spcBef>
              </a:pPr>
              <a:t>62</a:t>
            </a:fld>
            <a:endParaRPr lang="en-US" altLang="de-DE"/>
          </a:p>
        </p:txBody>
      </p:sp>
      <p:sp>
        <p:nvSpPr>
          <p:cNvPr id="190467" name="Rectangle 2"/>
          <p:cNvSpPr>
            <a:spLocks noGrp="1" noRot="1" noChangeAspect="1" noChangeArrowheads="1" noTextEdit="1"/>
          </p:cNvSpPr>
          <p:nvPr>
            <p:ph type="sldImg"/>
          </p:nvPr>
        </p:nvSpPr>
        <p:spPr>
          <a:xfrm>
            <a:off x="38100" y="742950"/>
            <a:ext cx="6594475" cy="3709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8261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CAFCE5-D5D5-46D6-A473-0A6BB9D48D52}" type="slidenum">
              <a:rPr lang="en-US" altLang="de-DE"/>
              <a:pPr eaLnBrk="1" hangingPunct="1">
                <a:spcBef>
                  <a:spcPct val="0"/>
                </a:spcBef>
              </a:pPr>
              <a:t>63</a:t>
            </a:fld>
            <a:endParaRPr lang="en-US" altLang="de-DE"/>
          </a:p>
        </p:txBody>
      </p:sp>
      <p:sp>
        <p:nvSpPr>
          <p:cNvPr id="191491" name="Rectangle 2"/>
          <p:cNvSpPr>
            <a:spLocks noGrp="1" noRot="1" noChangeAspect="1" noChangeArrowheads="1" noTextEdit="1"/>
          </p:cNvSpPr>
          <p:nvPr>
            <p:ph type="sldImg"/>
          </p:nvPr>
        </p:nvSpPr>
        <p:spPr>
          <a:xfrm>
            <a:off x="38100" y="742950"/>
            <a:ext cx="6594475" cy="3709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24040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8EDB46-BC44-4B2C-8634-BC1CAC9C9DE5}" type="slidenum">
              <a:rPr lang="en-US" altLang="de-DE"/>
              <a:pPr eaLnBrk="1" hangingPunct="1">
                <a:spcBef>
                  <a:spcPct val="0"/>
                </a:spcBef>
              </a:pPr>
              <a:t>64</a:t>
            </a:fld>
            <a:endParaRPr lang="en-US" altLang="de-DE"/>
          </a:p>
        </p:txBody>
      </p:sp>
      <p:sp>
        <p:nvSpPr>
          <p:cNvPr id="192515" name="Rectangle 2"/>
          <p:cNvSpPr>
            <a:spLocks noGrp="1" noRot="1" noChangeAspect="1" noChangeArrowheads="1" noTextEdit="1"/>
          </p:cNvSpPr>
          <p:nvPr>
            <p:ph type="sldImg"/>
          </p:nvPr>
        </p:nvSpPr>
        <p:spPr>
          <a:xfrm>
            <a:off x="38100" y="742950"/>
            <a:ext cx="6594475" cy="3709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79788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9EE365-F9F5-4E27-A3C4-6158C90C2667}" type="slidenum">
              <a:rPr lang="en-US" altLang="de-DE"/>
              <a:pPr eaLnBrk="1" hangingPunct="1">
                <a:spcBef>
                  <a:spcPct val="0"/>
                </a:spcBef>
              </a:pPr>
              <a:t>65</a:t>
            </a:fld>
            <a:endParaRPr lang="en-US" altLang="de-DE"/>
          </a:p>
        </p:txBody>
      </p:sp>
      <p:sp>
        <p:nvSpPr>
          <p:cNvPr id="193539" name="Rectangle 2"/>
          <p:cNvSpPr>
            <a:spLocks noGrp="1" noRot="1" noChangeAspect="1" noChangeArrowheads="1" noTextEdit="1"/>
          </p:cNvSpPr>
          <p:nvPr>
            <p:ph type="sldImg"/>
          </p:nvPr>
        </p:nvSpPr>
        <p:spPr>
          <a:xfrm>
            <a:off x="38100" y="742950"/>
            <a:ext cx="6594475" cy="3709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1945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E3E9E9-B7C4-4A09-901B-B89D08C488E2}" type="slidenum">
              <a:rPr lang="en-US" altLang="de-DE"/>
              <a:pPr eaLnBrk="1" hangingPunct="1">
                <a:spcBef>
                  <a:spcPct val="0"/>
                </a:spcBef>
              </a:pPr>
              <a:t>66</a:t>
            </a:fld>
            <a:endParaRPr lang="en-US" altLang="de-DE"/>
          </a:p>
        </p:txBody>
      </p:sp>
      <p:sp>
        <p:nvSpPr>
          <p:cNvPr id="194563" name="Rectangle 2"/>
          <p:cNvSpPr>
            <a:spLocks noGrp="1" noRot="1" noChangeAspect="1" noChangeArrowheads="1" noTextEdit="1"/>
          </p:cNvSpPr>
          <p:nvPr>
            <p:ph type="sldImg"/>
          </p:nvPr>
        </p:nvSpPr>
        <p:spPr>
          <a:xfrm>
            <a:off x="38100" y="742950"/>
            <a:ext cx="6594475" cy="3709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45259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8F4455-4FDF-41DC-AD96-B52F2065420B}" type="slidenum">
              <a:rPr lang="en-US" altLang="de-DE"/>
              <a:pPr eaLnBrk="1" hangingPunct="1">
                <a:spcBef>
                  <a:spcPct val="0"/>
                </a:spcBef>
              </a:pPr>
              <a:t>67</a:t>
            </a:fld>
            <a:endParaRPr lang="en-US" altLang="de-DE"/>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11957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6B2678-8999-4736-8793-DC92078CB7B1}" type="slidenum">
              <a:rPr lang="en-US" altLang="de-DE"/>
              <a:pPr eaLnBrk="1" hangingPunct="1">
                <a:spcBef>
                  <a:spcPct val="0"/>
                </a:spcBef>
              </a:pPr>
              <a:t>68</a:t>
            </a:fld>
            <a:endParaRPr lang="en-US" altLang="de-DE"/>
          </a:p>
        </p:txBody>
      </p:sp>
      <p:sp>
        <p:nvSpPr>
          <p:cNvPr id="196611" name="Rectangle 2"/>
          <p:cNvSpPr>
            <a:spLocks noGrp="1" noRot="1" noChangeAspect="1" noChangeArrowheads="1" noTextEdit="1"/>
          </p:cNvSpPr>
          <p:nvPr>
            <p:ph type="sldImg"/>
          </p:nvPr>
        </p:nvSpPr>
        <p:spPr>
          <a:xfrm>
            <a:off x="38100" y="742950"/>
            <a:ext cx="6594475" cy="3709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48101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65A025-4B70-43FF-9739-41B92F89B040}" type="slidenum">
              <a:rPr lang="en-US" altLang="de-DE"/>
              <a:pPr eaLnBrk="1" hangingPunct="1">
                <a:spcBef>
                  <a:spcPct val="0"/>
                </a:spcBef>
              </a:pPr>
              <a:t>69</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96264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BB7B07-A794-474C-8449-D287C730A79E}" type="slidenum">
              <a:rPr lang="en-US" altLang="de-DE"/>
              <a:pPr eaLnBrk="1" hangingPunct="1">
                <a:spcBef>
                  <a:spcPct val="0"/>
                </a:spcBef>
              </a:pPr>
              <a:t>70</a:t>
            </a:fld>
            <a:endParaRPr lang="en-US" altLang="de-DE"/>
          </a:p>
        </p:txBody>
      </p:sp>
      <p:sp>
        <p:nvSpPr>
          <p:cNvPr id="198659" name="Rectangle 2"/>
          <p:cNvSpPr>
            <a:spLocks noGrp="1" noRot="1" noChangeAspect="1" noChangeArrowheads="1" noTextEdit="1"/>
          </p:cNvSpPr>
          <p:nvPr>
            <p:ph type="sldImg"/>
          </p:nvPr>
        </p:nvSpPr>
        <p:spPr>
          <a:xfrm>
            <a:off x="38100" y="742950"/>
            <a:ext cx="6594475" cy="3709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17237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B56F4D-AB29-4EFF-A2A4-5CD1D2C07E02}" type="slidenum">
              <a:rPr lang="en-US" altLang="de-DE"/>
              <a:pPr eaLnBrk="1" hangingPunct="1">
                <a:spcBef>
                  <a:spcPct val="0"/>
                </a:spcBef>
              </a:pPr>
              <a:t>71</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83376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1E47A0-2FA9-491E-9469-398B66D03910}" type="slidenum">
              <a:rPr lang="en-US" altLang="de-DE"/>
              <a:pPr eaLnBrk="1" hangingPunct="1">
                <a:spcBef>
                  <a:spcPct val="0"/>
                </a:spcBef>
              </a:pPr>
              <a:t>72</a:t>
            </a:fld>
            <a:endParaRPr lang="en-US" altLang="de-DE"/>
          </a:p>
        </p:txBody>
      </p:sp>
      <p:sp>
        <p:nvSpPr>
          <p:cNvPr id="200707" name="Rectangle 2"/>
          <p:cNvSpPr>
            <a:spLocks noGrp="1" noRot="1" noChangeAspect="1" noChangeArrowheads="1" noTextEdit="1"/>
          </p:cNvSpPr>
          <p:nvPr>
            <p:ph type="sldImg"/>
          </p:nvPr>
        </p:nvSpPr>
        <p:spPr>
          <a:xfrm>
            <a:off x="38100" y="742950"/>
            <a:ext cx="6594475" cy="3709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71473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7E9786-96B0-4E98-82E4-62CF1B1476BC}" type="slidenum">
              <a:rPr lang="en-US" altLang="de-DE"/>
              <a:pPr eaLnBrk="1" hangingPunct="1">
                <a:spcBef>
                  <a:spcPct val="0"/>
                </a:spcBef>
              </a:pPr>
              <a:t>73</a:t>
            </a:fld>
            <a:endParaRPr lang="en-US" altLang="de-DE"/>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81896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7BC53C-139F-4545-9F14-9A75BEAF61AD}" type="slidenum">
              <a:rPr lang="en-US" altLang="de-DE"/>
              <a:pPr eaLnBrk="1" hangingPunct="1">
                <a:spcBef>
                  <a:spcPct val="0"/>
                </a:spcBef>
              </a:pPr>
              <a:t>74</a:t>
            </a:fld>
            <a:endParaRPr lang="en-US" altLang="de-DE"/>
          </a:p>
        </p:txBody>
      </p:sp>
      <p:sp>
        <p:nvSpPr>
          <p:cNvPr id="202755" name="Rectangle 2"/>
          <p:cNvSpPr>
            <a:spLocks noGrp="1" noRot="1" noChangeAspect="1" noChangeArrowheads="1" noTextEdit="1"/>
          </p:cNvSpPr>
          <p:nvPr>
            <p:ph type="sldImg"/>
          </p:nvPr>
        </p:nvSpPr>
        <p:spPr>
          <a:xfrm>
            <a:off x="38100" y="742950"/>
            <a:ext cx="6594475" cy="3709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56458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36041E-55F3-4157-B609-478E4F423DEB}" type="slidenum">
              <a:rPr lang="en-US" altLang="de-DE"/>
              <a:pPr eaLnBrk="1" hangingPunct="1">
                <a:spcBef>
                  <a:spcPct val="0"/>
                </a:spcBef>
              </a:pPr>
              <a:t>75</a:t>
            </a:fld>
            <a:endParaRPr lang="en-US" altLang="de-DE"/>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47663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22B70A-25FF-4242-8C7C-93EC0619868E}" type="slidenum">
              <a:rPr lang="en-US" altLang="de-DE"/>
              <a:pPr eaLnBrk="1" hangingPunct="1">
                <a:spcBef>
                  <a:spcPct val="0"/>
                </a:spcBef>
              </a:pPr>
              <a:t>76</a:t>
            </a:fld>
            <a:endParaRPr lang="en-US" altLang="de-DE"/>
          </a:p>
        </p:txBody>
      </p:sp>
      <p:sp>
        <p:nvSpPr>
          <p:cNvPr id="204803" name="Rectangle 2"/>
          <p:cNvSpPr>
            <a:spLocks noGrp="1" noRot="1" noChangeAspect="1" noChangeArrowheads="1" noTextEdit="1"/>
          </p:cNvSpPr>
          <p:nvPr>
            <p:ph type="sldImg"/>
          </p:nvPr>
        </p:nvSpPr>
        <p:spPr>
          <a:xfrm>
            <a:off x="38100" y="742950"/>
            <a:ext cx="6594475" cy="3709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8305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AC6171-3345-4BC5-98CC-AE19F1F6A885}" type="slidenum">
              <a:rPr lang="en-US" altLang="de-DE"/>
              <a:pPr eaLnBrk="1" hangingPunct="1">
                <a:spcBef>
                  <a:spcPct val="0"/>
                </a:spcBef>
              </a:pPr>
              <a:t>77</a:t>
            </a:fld>
            <a:endParaRPr lang="en-US" altLang="de-DE"/>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35363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21C689-4207-49BC-BFF6-1968ADF58529}" type="slidenum">
              <a:rPr lang="en-US" altLang="de-DE"/>
              <a:pPr eaLnBrk="1" hangingPunct="1">
                <a:spcBef>
                  <a:spcPct val="0"/>
                </a:spcBef>
              </a:pPr>
              <a:t>78</a:t>
            </a:fld>
            <a:endParaRPr lang="en-US" altLang="de-DE"/>
          </a:p>
        </p:txBody>
      </p:sp>
      <p:sp>
        <p:nvSpPr>
          <p:cNvPr id="206851" name="Rectangle 2"/>
          <p:cNvSpPr>
            <a:spLocks noGrp="1" noRot="1" noChangeAspect="1" noChangeArrowheads="1" noTextEdit="1"/>
          </p:cNvSpPr>
          <p:nvPr>
            <p:ph type="sldImg"/>
          </p:nvPr>
        </p:nvSpPr>
        <p:spPr>
          <a:xfrm>
            <a:off x="38100" y="742950"/>
            <a:ext cx="6594475" cy="3709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39889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9D402A-2E37-4C39-90D6-30C7825EA25D}" type="slidenum">
              <a:rPr lang="en-US" altLang="de-DE"/>
              <a:pPr eaLnBrk="1" hangingPunct="1">
                <a:spcBef>
                  <a:spcPct val="0"/>
                </a:spcBef>
              </a:pPr>
              <a:t>79</a:t>
            </a:fld>
            <a:endParaRPr lang="en-US" altLang="de-DE"/>
          </a:p>
        </p:txBody>
      </p:sp>
      <p:sp>
        <p:nvSpPr>
          <p:cNvPr id="207875" name="Rectangle 2"/>
          <p:cNvSpPr>
            <a:spLocks noGrp="1" noRot="1" noChangeAspect="1" noChangeArrowheads="1" noTextEdit="1"/>
          </p:cNvSpPr>
          <p:nvPr>
            <p:ph type="sldImg"/>
          </p:nvPr>
        </p:nvSpPr>
        <p:spPr>
          <a:xfrm>
            <a:off x="38100" y="742950"/>
            <a:ext cx="6594475" cy="3709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79187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697D2D-074B-4DC3-B8DB-7F72A303263B}" type="slidenum">
              <a:rPr lang="en-US" altLang="de-DE"/>
              <a:pPr eaLnBrk="1" hangingPunct="1">
                <a:spcBef>
                  <a:spcPct val="0"/>
                </a:spcBef>
              </a:pPr>
              <a:t>80</a:t>
            </a:fld>
            <a:endParaRPr lang="en-US" altLang="de-DE"/>
          </a:p>
        </p:txBody>
      </p:sp>
      <p:sp>
        <p:nvSpPr>
          <p:cNvPr id="208899" name="Rectangle 2"/>
          <p:cNvSpPr>
            <a:spLocks noGrp="1" noRot="1" noChangeAspect="1" noChangeArrowheads="1" noTextEdit="1"/>
          </p:cNvSpPr>
          <p:nvPr>
            <p:ph type="sldImg"/>
          </p:nvPr>
        </p:nvSpPr>
        <p:spPr>
          <a:xfrm>
            <a:off x="38100" y="742950"/>
            <a:ext cx="6594475" cy="3709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5040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633C73-7EDD-4EA7-AE6B-796079F3D755}" type="slidenum">
              <a:rPr lang="en-US" altLang="de-DE"/>
              <a:pPr eaLnBrk="1" hangingPunct="1">
                <a:spcBef>
                  <a:spcPct val="0"/>
                </a:spcBef>
              </a:pPr>
              <a:t>81</a:t>
            </a:fld>
            <a:endParaRPr lang="en-US" altLang="de-DE"/>
          </a:p>
        </p:txBody>
      </p:sp>
      <p:sp>
        <p:nvSpPr>
          <p:cNvPr id="209923" name="Rectangle 2"/>
          <p:cNvSpPr>
            <a:spLocks noGrp="1" noRot="1" noChangeAspect="1" noChangeArrowheads="1" noTextEdit="1"/>
          </p:cNvSpPr>
          <p:nvPr>
            <p:ph type="sldImg"/>
          </p:nvPr>
        </p:nvSpPr>
        <p:spPr>
          <a:xfrm>
            <a:off x="38100" y="742950"/>
            <a:ext cx="6594475" cy="3709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3413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3551EE-1243-47D4-A0ED-08ABB959BE44}" type="slidenum">
              <a:rPr lang="en-US" altLang="de-DE"/>
              <a:pPr eaLnBrk="1" hangingPunct="1">
                <a:spcBef>
                  <a:spcPct val="0"/>
                </a:spcBef>
              </a:pPr>
              <a:t>82</a:t>
            </a:fld>
            <a:endParaRPr lang="en-US" altLang="de-DE"/>
          </a:p>
        </p:txBody>
      </p:sp>
      <p:sp>
        <p:nvSpPr>
          <p:cNvPr id="210947" name="Rectangle 2"/>
          <p:cNvSpPr>
            <a:spLocks noGrp="1" noRot="1" noChangeAspect="1" noChangeArrowheads="1" noTextEdit="1"/>
          </p:cNvSpPr>
          <p:nvPr>
            <p:ph type="sldImg"/>
          </p:nvPr>
        </p:nvSpPr>
        <p:spPr>
          <a:xfrm>
            <a:off x="38100" y="742950"/>
            <a:ext cx="6594475" cy="3709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13286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329D27-2A99-4399-9340-8C338AF693E3}" type="slidenum">
              <a:rPr lang="en-US" altLang="de-DE"/>
              <a:pPr eaLnBrk="1" hangingPunct="1">
                <a:spcBef>
                  <a:spcPct val="0"/>
                </a:spcBef>
              </a:pPr>
              <a:t>83</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60756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ECCCBC-A3CD-4FFF-8924-2A1FCC8C4F73}" type="slidenum">
              <a:rPr lang="en-US" altLang="de-DE"/>
              <a:pPr eaLnBrk="1" hangingPunct="1">
                <a:spcBef>
                  <a:spcPct val="0"/>
                </a:spcBef>
              </a:pPr>
              <a:t>84</a:t>
            </a:fld>
            <a:endParaRPr lang="en-US" altLang="de-DE"/>
          </a:p>
        </p:txBody>
      </p:sp>
      <p:sp>
        <p:nvSpPr>
          <p:cNvPr id="212995" name="Rectangle 2"/>
          <p:cNvSpPr>
            <a:spLocks noGrp="1" noRot="1" noChangeAspect="1" noChangeArrowheads="1" noTextEdit="1"/>
          </p:cNvSpPr>
          <p:nvPr>
            <p:ph type="sldImg"/>
          </p:nvPr>
        </p:nvSpPr>
        <p:spPr>
          <a:xfrm>
            <a:off x="38100" y="742950"/>
            <a:ext cx="6594475" cy="3709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7610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195A41-25D3-4EF0-94B3-E2E55BE57997}" type="slidenum">
              <a:rPr lang="en-US" altLang="de-DE"/>
              <a:pPr eaLnBrk="1" hangingPunct="1">
                <a:spcBef>
                  <a:spcPct val="0"/>
                </a:spcBef>
              </a:pPr>
              <a:t>85</a:t>
            </a:fld>
            <a:endParaRPr lang="en-US" altLang="de-DE"/>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487498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E3D4D8-CBE7-4640-8C99-560DD97EE12A}" type="slidenum">
              <a:rPr lang="en-US" altLang="de-DE"/>
              <a:pPr eaLnBrk="1" hangingPunct="1">
                <a:spcBef>
                  <a:spcPct val="0"/>
                </a:spcBef>
              </a:pPr>
              <a:t>86</a:t>
            </a:fld>
            <a:endParaRPr lang="en-US" altLang="de-DE"/>
          </a:p>
        </p:txBody>
      </p:sp>
      <p:sp>
        <p:nvSpPr>
          <p:cNvPr id="215043" name="Rectangle 2"/>
          <p:cNvSpPr>
            <a:spLocks noGrp="1" noRot="1" noChangeAspect="1" noChangeArrowheads="1" noTextEdit="1"/>
          </p:cNvSpPr>
          <p:nvPr>
            <p:ph type="sldImg"/>
          </p:nvPr>
        </p:nvSpPr>
        <p:spPr>
          <a:xfrm>
            <a:off x="38100" y="742950"/>
            <a:ext cx="6594475" cy="3709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31038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985D24-7232-4D71-B3AA-F0092D3ED6AD}" type="slidenum">
              <a:rPr lang="en-US" altLang="de-DE"/>
              <a:pPr eaLnBrk="1" hangingPunct="1">
                <a:spcBef>
                  <a:spcPct val="0"/>
                </a:spcBef>
              </a:pPr>
              <a:t>87</a:t>
            </a:fld>
            <a:endParaRPr lang="en-US" altLang="de-DE"/>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20149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DFB8B5-5E56-4BFE-990D-EB73AC4644E9}" type="slidenum">
              <a:rPr lang="en-US" altLang="de-DE"/>
              <a:pPr eaLnBrk="1" hangingPunct="1">
                <a:spcBef>
                  <a:spcPct val="0"/>
                </a:spcBef>
              </a:pPr>
              <a:t>88</a:t>
            </a:fld>
            <a:endParaRPr lang="en-US" altLang="de-DE"/>
          </a:p>
        </p:txBody>
      </p:sp>
      <p:sp>
        <p:nvSpPr>
          <p:cNvPr id="217091" name="Rectangle 2"/>
          <p:cNvSpPr>
            <a:spLocks noGrp="1" noRot="1" noChangeAspect="1" noChangeArrowheads="1" noTextEdit="1"/>
          </p:cNvSpPr>
          <p:nvPr>
            <p:ph type="sldImg"/>
          </p:nvPr>
        </p:nvSpPr>
        <p:spPr>
          <a:xfrm>
            <a:off x="38100" y="742950"/>
            <a:ext cx="6594475" cy="3709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1597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1A5138-1F5C-48D1-ADC7-BA8541376C4C}" type="slidenum">
              <a:rPr lang="en-US" altLang="de-DE"/>
              <a:pPr eaLnBrk="1" hangingPunct="1">
                <a:spcBef>
                  <a:spcPct val="0"/>
                </a:spcBef>
              </a:pPr>
              <a:t>89</a:t>
            </a:fld>
            <a:endParaRPr lang="en-US" altLang="de-DE"/>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251979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0336A1-979E-4783-BC14-EB0B29ED4E56}" type="slidenum">
              <a:rPr lang="en-US" altLang="de-DE"/>
              <a:pPr eaLnBrk="1" hangingPunct="1">
                <a:spcBef>
                  <a:spcPct val="0"/>
                </a:spcBef>
              </a:pPr>
              <a:t>90</a:t>
            </a:fld>
            <a:endParaRPr lang="en-US" altLang="de-DE"/>
          </a:p>
        </p:txBody>
      </p:sp>
      <p:sp>
        <p:nvSpPr>
          <p:cNvPr id="219139" name="Rectangle 2"/>
          <p:cNvSpPr>
            <a:spLocks noGrp="1" noRot="1" noChangeAspect="1" noChangeArrowheads="1" noTextEdit="1"/>
          </p:cNvSpPr>
          <p:nvPr>
            <p:ph type="sldImg"/>
          </p:nvPr>
        </p:nvSpPr>
        <p:spPr>
          <a:xfrm>
            <a:off x="38100" y="742950"/>
            <a:ext cx="6594475" cy="3709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8056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B3122B-8899-4D61-A9B6-09304AC8C058}" type="slidenum">
              <a:rPr lang="en-US" altLang="de-DE"/>
              <a:pPr eaLnBrk="1" hangingPunct="1">
                <a:spcBef>
                  <a:spcPct val="0"/>
                </a:spcBef>
              </a:pPr>
              <a:t>91</a:t>
            </a:fld>
            <a:endParaRPr lang="en-US" altLang="de-DE"/>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47616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4B679E-02A3-43F3-9CC1-3A8F61F8F26D}" type="slidenum">
              <a:rPr lang="en-US" altLang="de-DE"/>
              <a:pPr eaLnBrk="1" hangingPunct="1">
                <a:spcBef>
                  <a:spcPct val="0"/>
                </a:spcBef>
              </a:pPr>
              <a:t>92</a:t>
            </a:fld>
            <a:endParaRPr lang="en-US" altLang="de-DE"/>
          </a:p>
        </p:txBody>
      </p:sp>
      <p:sp>
        <p:nvSpPr>
          <p:cNvPr id="221187" name="Rectangle 2"/>
          <p:cNvSpPr>
            <a:spLocks noGrp="1" noRot="1" noChangeAspect="1" noChangeArrowheads="1" noTextEdit="1"/>
          </p:cNvSpPr>
          <p:nvPr>
            <p:ph type="sldImg"/>
          </p:nvPr>
        </p:nvSpPr>
        <p:spPr>
          <a:xfrm>
            <a:off x="38100" y="742950"/>
            <a:ext cx="6594475" cy="3709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72356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0895B4-1F07-482A-A55A-7D5EDF6A9A45}" type="slidenum">
              <a:rPr lang="en-US" altLang="de-DE"/>
              <a:pPr eaLnBrk="1" hangingPunct="1">
                <a:spcBef>
                  <a:spcPct val="0"/>
                </a:spcBef>
              </a:pPr>
              <a:t>93</a:t>
            </a:fld>
            <a:endParaRPr lang="en-US" altLang="de-DE"/>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67550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91D0F8-1875-45EA-B81D-70DD6A9CB4FA}" type="slidenum">
              <a:rPr lang="en-US" altLang="de-DE"/>
              <a:pPr eaLnBrk="1" hangingPunct="1">
                <a:spcBef>
                  <a:spcPct val="0"/>
                </a:spcBef>
              </a:pPr>
              <a:t>94</a:t>
            </a:fld>
            <a:endParaRPr lang="en-US" altLang="de-DE"/>
          </a:p>
        </p:txBody>
      </p:sp>
      <p:sp>
        <p:nvSpPr>
          <p:cNvPr id="225283" name="Rectangle 2"/>
          <p:cNvSpPr>
            <a:spLocks noGrp="1" noRot="1" noChangeAspect="1" noChangeArrowheads="1" noTextEdit="1"/>
          </p:cNvSpPr>
          <p:nvPr>
            <p:ph type="sldImg"/>
          </p:nvPr>
        </p:nvSpPr>
        <p:spPr>
          <a:xfrm>
            <a:off x="38100" y="742950"/>
            <a:ext cx="6594475" cy="3709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68673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91D0F8-1875-45EA-B81D-70DD6A9CB4FA}" type="slidenum">
              <a:rPr lang="en-US" altLang="de-DE"/>
              <a:pPr eaLnBrk="1" hangingPunct="1">
                <a:spcBef>
                  <a:spcPct val="0"/>
                </a:spcBef>
              </a:pPr>
              <a:t>95</a:t>
            </a:fld>
            <a:endParaRPr lang="en-US" altLang="de-DE"/>
          </a:p>
        </p:txBody>
      </p:sp>
      <p:sp>
        <p:nvSpPr>
          <p:cNvPr id="225283" name="Rectangle 2"/>
          <p:cNvSpPr>
            <a:spLocks noGrp="1" noRot="1" noChangeAspect="1" noChangeArrowheads="1" noTextEdit="1"/>
          </p:cNvSpPr>
          <p:nvPr>
            <p:ph type="sldImg"/>
          </p:nvPr>
        </p:nvSpPr>
        <p:spPr>
          <a:xfrm>
            <a:off x="38100" y="742950"/>
            <a:ext cx="6594475" cy="3709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68673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91D0F8-1875-45EA-B81D-70DD6A9CB4FA}" type="slidenum">
              <a:rPr lang="en-US" altLang="de-DE"/>
              <a:pPr eaLnBrk="1" hangingPunct="1">
                <a:spcBef>
                  <a:spcPct val="0"/>
                </a:spcBef>
              </a:pPr>
              <a:t>96</a:t>
            </a:fld>
            <a:endParaRPr lang="en-US" altLang="de-DE"/>
          </a:p>
        </p:txBody>
      </p:sp>
      <p:sp>
        <p:nvSpPr>
          <p:cNvPr id="225283" name="Rectangle 2"/>
          <p:cNvSpPr>
            <a:spLocks noGrp="1" noRot="1" noChangeAspect="1" noChangeArrowheads="1" noTextEdit="1"/>
          </p:cNvSpPr>
          <p:nvPr>
            <p:ph type="sldImg"/>
          </p:nvPr>
        </p:nvSpPr>
        <p:spPr>
          <a:xfrm>
            <a:off x="38100" y="742950"/>
            <a:ext cx="6594475" cy="3709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68673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1D3691-48F9-4BED-B076-13D66118DF3A}" type="slidenum">
              <a:rPr lang="en-US" altLang="de-DE"/>
              <a:pPr eaLnBrk="1" hangingPunct="1">
                <a:spcBef>
                  <a:spcPct val="0"/>
                </a:spcBef>
              </a:pPr>
              <a:t>97</a:t>
            </a:fld>
            <a:endParaRPr lang="en-US" altLang="de-DE"/>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427175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CA2FE1-E3C3-4DF9-A09E-8366F71AEFB5}" type="slidenum">
              <a:rPr lang="en-US" altLang="de-DE"/>
              <a:pPr eaLnBrk="1" hangingPunct="1">
                <a:spcBef>
                  <a:spcPct val="0"/>
                </a:spcBef>
              </a:pPr>
              <a:t>98</a:t>
            </a:fld>
            <a:endParaRPr lang="en-US" altLang="de-DE"/>
          </a:p>
        </p:txBody>
      </p:sp>
      <p:sp>
        <p:nvSpPr>
          <p:cNvPr id="227331" name="Rectangle 2"/>
          <p:cNvSpPr>
            <a:spLocks noGrp="1" noRot="1" noChangeAspect="1" noChangeArrowheads="1" noTextEdit="1"/>
          </p:cNvSpPr>
          <p:nvPr>
            <p:ph type="sldImg"/>
          </p:nvPr>
        </p:nvSpPr>
        <p:spPr>
          <a:xfrm>
            <a:off x="38100" y="742950"/>
            <a:ext cx="6594475" cy="3709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513966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626317-DECB-45EF-B57C-CE566E932C72}" type="slidenum">
              <a:rPr lang="en-US" altLang="de-DE"/>
              <a:pPr eaLnBrk="1" hangingPunct="1">
                <a:spcBef>
                  <a:spcPct val="0"/>
                </a:spcBef>
              </a:pPr>
              <a:t>99</a:t>
            </a:fld>
            <a:endParaRPr lang="en-US" altLang="de-DE"/>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9298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55249C-156F-4D7B-BB55-4A14A5874764}" type="slidenum">
              <a:rPr lang="en-US" altLang="de-DE"/>
              <a:pPr eaLnBrk="1" hangingPunct="1">
                <a:spcBef>
                  <a:spcPct val="0"/>
                </a:spcBef>
              </a:pPr>
              <a:t>100</a:t>
            </a:fld>
            <a:endParaRPr lang="en-US" altLang="de-DE"/>
          </a:p>
        </p:txBody>
      </p:sp>
      <p:sp>
        <p:nvSpPr>
          <p:cNvPr id="229379" name="Rectangle 2"/>
          <p:cNvSpPr>
            <a:spLocks noGrp="1" noRot="1" noChangeAspect="1" noChangeArrowheads="1" noTextEdit="1"/>
          </p:cNvSpPr>
          <p:nvPr>
            <p:ph type="sldImg"/>
          </p:nvPr>
        </p:nvSpPr>
        <p:spPr>
          <a:xfrm>
            <a:off x="38100" y="742950"/>
            <a:ext cx="6594475" cy="3709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228360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6E3DC4-712D-494A-AA13-09663B68007C}" type="slidenum">
              <a:rPr lang="en-US" altLang="de-DE"/>
              <a:pPr eaLnBrk="1" hangingPunct="1">
                <a:spcBef>
                  <a:spcPct val="0"/>
                </a:spcBef>
              </a:pPr>
              <a:t>101</a:t>
            </a:fld>
            <a:endParaRPr lang="en-US" altLang="de-DE"/>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149104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A6D890-9829-44AB-A448-4E6EEA1E8CCD}" type="slidenum">
              <a:rPr lang="en-US" altLang="de-DE"/>
              <a:pPr eaLnBrk="1" hangingPunct="1">
                <a:spcBef>
                  <a:spcPct val="0"/>
                </a:spcBef>
              </a:pPr>
              <a:t>102</a:t>
            </a:fld>
            <a:endParaRPr lang="en-US" altLang="de-DE"/>
          </a:p>
        </p:txBody>
      </p:sp>
      <p:sp>
        <p:nvSpPr>
          <p:cNvPr id="231427" name="Rectangle 2"/>
          <p:cNvSpPr>
            <a:spLocks noGrp="1" noRot="1" noChangeAspect="1" noChangeArrowheads="1" noTextEdit="1"/>
          </p:cNvSpPr>
          <p:nvPr>
            <p:ph type="sldImg"/>
          </p:nvPr>
        </p:nvSpPr>
        <p:spPr>
          <a:xfrm>
            <a:off x="38100" y="742950"/>
            <a:ext cx="6594475" cy="3709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01110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BA215B-3D8D-4265-A342-D00EB21068D1}" type="slidenum">
              <a:rPr lang="en-US" altLang="de-DE"/>
              <a:pPr eaLnBrk="1" hangingPunct="1">
                <a:spcBef>
                  <a:spcPct val="0"/>
                </a:spcBef>
              </a:pPr>
              <a:t>103</a:t>
            </a:fld>
            <a:endParaRPr lang="en-US" altLang="de-DE"/>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537819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735348-E063-4E12-817E-DD7B000B81A2}" type="slidenum">
              <a:rPr lang="en-US" altLang="de-DE"/>
              <a:pPr eaLnBrk="1" hangingPunct="1">
                <a:spcBef>
                  <a:spcPct val="0"/>
                </a:spcBef>
              </a:pPr>
              <a:t>104</a:t>
            </a:fld>
            <a:endParaRPr lang="en-US" altLang="de-DE"/>
          </a:p>
        </p:txBody>
      </p:sp>
      <p:sp>
        <p:nvSpPr>
          <p:cNvPr id="233475" name="Rectangle 2"/>
          <p:cNvSpPr>
            <a:spLocks noGrp="1" noRot="1" noChangeAspect="1" noChangeArrowheads="1" noTextEdit="1"/>
          </p:cNvSpPr>
          <p:nvPr>
            <p:ph type="sldImg"/>
          </p:nvPr>
        </p:nvSpPr>
        <p:spPr>
          <a:xfrm>
            <a:off x="38100" y="742950"/>
            <a:ext cx="6594475" cy="3709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223766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AA2860-DE6B-4AEF-8A53-B5DAB08F993A}" type="slidenum">
              <a:rPr lang="en-US" altLang="de-DE"/>
              <a:pPr eaLnBrk="1" hangingPunct="1">
                <a:spcBef>
                  <a:spcPct val="0"/>
                </a:spcBef>
              </a:pPr>
              <a:t>105</a:t>
            </a:fld>
            <a:endParaRPr lang="en-US" altLang="de-DE"/>
          </a:p>
        </p:txBody>
      </p:sp>
      <p:sp>
        <p:nvSpPr>
          <p:cNvPr id="234499" name="Rectangle 2"/>
          <p:cNvSpPr>
            <a:spLocks noGrp="1" noRot="1" noChangeAspect="1" noChangeArrowheads="1" noTextEdit="1"/>
          </p:cNvSpPr>
          <p:nvPr>
            <p:ph type="sldImg"/>
          </p:nvPr>
        </p:nvSpPr>
        <p:spPr>
          <a:xfrm>
            <a:off x="38100" y="742950"/>
            <a:ext cx="6594475" cy="3709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701784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D91A52-81ED-4D3D-8AD3-7FE05B6345D6}" type="slidenum">
              <a:rPr lang="en-US" altLang="de-DE"/>
              <a:pPr eaLnBrk="1" hangingPunct="1">
                <a:spcBef>
                  <a:spcPct val="0"/>
                </a:spcBef>
              </a:pPr>
              <a:t>106</a:t>
            </a:fld>
            <a:endParaRPr lang="en-US" altLang="de-DE"/>
          </a:p>
        </p:txBody>
      </p:sp>
      <p:sp>
        <p:nvSpPr>
          <p:cNvPr id="235523" name="Rectangle 2"/>
          <p:cNvSpPr>
            <a:spLocks noGrp="1" noRot="1" noChangeAspect="1" noChangeArrowheads="1" noTextEdit="1"/>
          </p:cNvSpPr>
          <p:nvPr>
            <p:ph type="sldImg"/>
          </p:nvPr>
        </p:nvSpPr>
        <p:spPr>
          <a:xfrm>
            <a:off x="38100" y="742950"/>
            <a:ext cx="6594475" cy="3709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351869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CB3674-8183-4BCA-BCDA-B57911629926}" type="slidenum">
              <a:rPr lang="en-US" altLang="de-DE"/>
              <a:pPr eaLnBrk="1" hangingPunct="1">
                <a:spcBef>
                  <a:spcPct val="0"/>
                </a:spcBef>
              </a:pPr>
              <a:t>107</a:t>
            </a:fld>
            <a:endParaRPr lang="en-US" altLang="de-DE"/>
          </a:p>
        </p:txBody>
      </p:sp>
      <p:sp>
        <p:nvSpPr>
          <p:cNvPr id="236547" name="Rectangle 2"/>
          <p:cNvSpPr>
            <a:spLocks noGrp="1" noRot="1" noChangeAspect="1" noChangeArrowheads="1" noTextEdit="1"/>
          </p:cNvSpPr>
          <p:nvPr>
            <p:ph type="sldImg"/>
          </p:nvPr>
        </p:nvSpPr>
        <p:spPr>
          <a:xfrm>
            <a:off x="38100" y="742950"/>
            <a:ext cx="6594475" cy="3709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177043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E05B0C-13D3-4F0A-A2C1-443A518CB677}" type="slidenum">
              <a:rPr lang="en-US" altLang="de-DE"/>
              <a:pPr eaLnBrk="1" hangingPunct="1">
                <a:spcBef>
                  <a:spcPct val="0"/>
                </a:spcBef>
              </a:pPr>
              <a:t>108</a:t>
            </a:fld>
            <a:endParaRPr lang="en-US" altLang="de-DE"/>
          </a:p>
        </p:txBody>
      </p:sp>
      <p:sp>
        <p:nvSpPr>
          <p:cNvPr id="237571" name="Rectangle 2"/>
          <p:cNvSpPr>
            <a:spLocks noGrp="1" noRot="1" noChangeAspect="1" noChangeArrowheads="1" noTextEdit="1"/>
          </p:cNvSpPr>
          <p:nvPr>
            <p:ph type="sldImg"/>
          </p:nvPr>
        </p:nvSpPr>
        <p:spPr>
          <a:xfrm>
            <a:off x="38100" y="742950"/>
            <a:ext cx="6594475" cy="3709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567833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E733CA-70D9-48B1-B7F5-36DC6F1C2BB9}" type="slidenum">
              <a:rPr lang="en-US" altLang="de-DE"/>
              <a:pPr eaLnBrk="1" hangingPunct="1">
                <a:spcBef>
                  <a:spcPct val="0"/>
                </a:spcBef>
              </a:pPr>
              <a:t>109</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403862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63923A-A4C9-44A7-89E3-B0CF3A911FDB}" type="slidenum">
              <a:rPr lang="en-US" altLang="de-DE"/>
              <a:pPr eaLnBrk="1" hangingPunct="1">
                <a:spcBef>
                  <a:spcPct val="0"/>
                </a:spcBef>
              </a:pPr>
              <a:t>110</a:t>
            </a:fld>
            <a:endParaRPr lang="en-US" altLang="de-DE"/>
          </a:p>
        </p:txBody>
      </p:sp>
      <p:sp>
        <p:nvSpPr>
          <p:cNvPr id="239619" name="Rectangle 2"/>
          <p:cNvSpPr>
            <a:spLocks noGrp="1" noRot="1" noChangeAspect="1" noChangeArrowheads="1" noTextEdit="1"/>
          </p:cNvSpPr>
          <p:nvPr>
            <p:ph type="sldImg"/>
          </p:nvPr>
        </p:nvSpPr>
        <p:spPr>
          <a:xfrm>
            <a:off x="38100" y="742950"/>
            <a:ext cx="6594475" cy="3709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349278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F2AFCE-5C6C-416A-A76B-C60A413D5F79}" type="slidenum">
              <a:rPr lang="en-US" altLang="de-DE"/>
              <a:pPr eaLnBrk="1" hangingPunct="1">
                <a:spcBef>
                  <a:spcPct val="0"/>
                </a:spcBef>
              </a:pPr>
              <a:t>111</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379280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79E092-EDF0-4FFA-9BA7-A7AAC3CB7202}" type="slidenum">
              <a:rPr lang="en-US" altLang="de-DE"/>
              <a:pPr eaLnBrk="1" hangingPunct="1">
                <a:spcBef>
                  <a:spcPct val="0"/>
                </a:spcBef>
              </a:pPr>
              <a:t>112</a:t>
            </a:fld>
            <a:endParaRPr lang="en-US" altLang="de-DE"/>
          </a:p>
        </p:txBody>
      </p:sp>
      <p:sp>
        <p:nvSpPr>
          <p:cNvPr id="241667" name="Rectangle 2"/>
          <p:cNvSpPr>
            <a:spLocks noGrp="1" noRot="1" noChangeAspect="1" noChangeArrowheads="1" noTextEdit="1"/>
          </p:cNvSpPr>
          <p:nvPr>
            <p:ph type="sldImg"/>
          </p:nvPr>
        </p:nvSpPr>
        <p:spPr>
          <a:xfrm>
            <a:off x="38100" y="742950"/>
            <a:ext cx="6594475" cy="3709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824777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E10C3E-4252-4C36-8012-3E8A72CD396A}" type="slidenum">
              <a:rPr lang="en-US" altLang="de-DE"/>
              <a:pPr eaLnBrk="1" hangingPunct="1">
                <a:spcBef>
                  <a:spcPct val="0"/>
                </a:spcBef>
              </a:pPr>
              <a:t>113</a:t>
            </a:fld>
            <a:endParaRPr lang="en-US" altLang="de-DE"/>
          </a:p>
        </p:txBody>
      </p:sp>
      <p:sp>
        <p:nvSpPr>
          <p:cNvPr id="245763" name="Rectangle 2"/>
          <p:cNvSpPr>
            <a:spLocks noGrp="1" noRot="1" noChangeAspect="1" noChangeArrowheads="1" noTextEdit="1"/>
          </p:cNvSpPr>
          <p:nvPr>
            <p:ph type="sldImg"/>
          </p:nvPr>
        </p:nvSpPr>
        <p:spPr>
          <a:xfrm>
            <a:off x="38100" y="742950"/>
            <a:ext cx="6594475" cy="3709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3822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E10C3E-4252-4C36-8012-3E8A72CD396A}" type="slidenum">
              <a:rPr lang="en-US" altLang="de-DE"/>
              <a:pPr eaLnBrk="1" hangingPunct="1">
                <a:spcBef>
                  <a:spcPct val="0"/>
                </a:spcBef>
              </a:pPr>
              <a:t>114</a:t>
            </a:fld>
            <a:endParaRPr lang="en-US" altLang="de-DE"/>
          </a:p>
        </p:txBody>
      </p:sp>
      <p:sp>
        <p:nvSpPr>
          <p:cNvPr id="245763" name="Rectangle 2"/>
          <p:cNvSpPr>
            <a:spLocks noGrp="1" noRot="1" noChangeAspect="1" noChangeArrowheads="1" noTextEdit="1"/>
          </p:cNvSpPr>
          <p:nvPr>
            <p:ph type="sldImg"/>
          </p:nvPr>
        </p:nvSpPr>
        <p:spPr>
          <a:xfrm>
            <a:off x="38100" y="742950"/>
            <a:ext cx="6594475" cy="3709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3822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E10C3E-4252-4C36-8012-3E8A72CD396A}" type="slidenum">
              <a:rPr lang="en-US" altLang="de-DE"/>
              <a:pPr eaLnBrk="1" hangingPunct="1">
                <a:spcBef>
                  <a:spcPct val="0"/>
                </a:spcBef>
              </a:pPr>
              <a:t>115</a:t>
            </a:fld>
            <a:endParaRPr lang="en-US" altLang="de-DE"/>
          </a:p>
        </p:txBody>
      </p:sp>
      <p:sp>
        <p:nvSpPr>
          <p:cNvPr id="245763" name="Rectangle 2"/>
          <p:cNvSpPr>
            <a:spLocks noGrp="1" noRot="1" noChangeAspect="1" noChangeArrowheads="1" noTextEdit="1"/>
          </p:cNvSpPr>
          <p:nvPr>
            <p:ph type="sldImg"/>
          </p:nvPr>
        </p:nvSpPr>
        <p:spPr>
          <a:xfrm>
            <a:off x="38100" y="742950"/>
            <a:ext cx="6594475" cy="3709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3822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E10C3E-4252-4C36-8012-3E8A72CD396A}" type="slidenum">
              <a:rPr lang="en-US" altLang="de-DE"/>
              <a:pPr eaLnBrk="1" hangingPunct="1">
                <a:spcBef>
                  <a:spcPct val="0"/>
                </a:spcBef>
              </a:pPr>
              <a:t>116</a:t>
            </a:fld>
            <a:endParaRPr lang="en-US" altLang="de-DE"/>
          </a:p>
        </p:txBody>
      </p:sp>
      <p:sp>
        <p:nvSpPr>
          <p:cNvPr id="245763" name="Rectangle 2"/>
          <p:cNvSpPr>
            <a:spLocks noGrp="1" noRot="1" noChangeAspect="1" noChangeArrowheads="1" noTextEdit="1"/>
          </p:cNvSpPr>
          <p:nvPr>
            <p:ph type="sldImg"/>
          </p:nvPr>
        </p:nvSpPr>
        <p:spPr>
          <a:xfrm>
            <a:off x="38100" y="742950"/>
            <a:ext cx="6594475" cy="3709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3822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C83318-021C-4A58-816D-55D89C42E56E}" type="slidenum">
              <a:rPr lang="en-US" altLang="de-DE"/>
              <a:pPr eaLnBrk="1" hangingPunct="1">
                <a:spcBef>
                  <a:spcPct val="0"/>
                </a:spcBef>
              </a:pPr>
              <a:t>117</a:t>
            </a:fld>
            <a:endParaRPr lang="en-US" altLang="de-DE"/>
          </a:p>
        </p:txBody>
      </p:sp>
      <p:sp>
        <p:nvSpPr>
          <p:cNvPr id="247811" name="Rectangle 2"/>
          <p:cNvSpPr>
            <a:spLocks noGrp="1" noRot="1" noChangeAspect="1" noChangeArrowheads="1" noTextEdit="1"/>
          </p:cNvSpPr>
          <p:nvPr>
            <p:ph type="sldImg"/>
          </p:nvPr>
        </p:nvSpPr>
        <p:spPr>
          <a:xfrm>
            <a:off x="38100" y="742950"/>
            <a:ext cx="6594475" cy="3709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504716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C83318-021C-4A58-816D-55D89C42E56E}" type="slidenum">
              <a:rPr lang="en-US" altLang="de-DE"/>
              <a:pPr eaLnBrk="1" hangingPunct="1">
                <a:spcBef>
                  <a:spcPct val="0"/>
                </a:spcBef>
              </a:pPr>
              <a:t>118</a:t>
            </a:fld>
            <a:endParaRPr lang="en-US" altLang="de-DE"/>
          </a:p>
        </p:txBody>
      </p:sp>
      <p:sp>
        <p:nvSpPr>
          <p:cNvPr id="247811" name="Rectangle 2"/>
          <p:cNvSpPr>
            <a:spLocks noGrp="1" noRot="1" noChangeAspect="1" noChangeArrowheads="1" noTextEdit="1"/>
          </p:cNvSpPr>
          <p:nvPr>
            <p:ph type="sldImg"/>
          </p:nvPr>
        </p:nvSpPr>
        <p:spPr>
          <a:xfrm>
            <a:off x="38100" y="742950"/>
            <a:ext cx="6594475" cy="3709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504716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30FC3A-1C3E-481B-90B7-A7D6891D5343}" type="slidenum">
              <a:rPr lang="en-US" altLang="de-DE"/>
              <a:pPr eaLnBrk="1" hangingPunct="1">
                <a:spcBef>
                  <a:spcPct val="0"/>
                </a:spcBef>
              </a:pPr>
              <a:t>120</a:t>
            </a:fld>
            <a:endParaRPr lang="en-US" altLang="de-DE"/>
          </a:p>
        </p:txBody>
      </p:sp>
      <p:sp>
        <p:nvSpPr>
          <p:cNvPr id="249859" name="Rectangle 2"/>
          <p:cNvSpPr>
            <a:spLocks noGrp="1" noRot="1" noChangeAspect="1" noChangeArrowheads="1" noTextEdit="1"/>
          </p:cNvSpPr>
          <p:nvPr>
            <p:ph type="sldImg"/>
          </p:nvPr>
        </p:nvSpPr>
        <p:spPr>
          <a:xfrm>
            <a:off x="38100" y="742950"/>
            <a:ext cx="6594475" cy="3709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297956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40EFB8-CA38-455E-BD43-C9E6C636F472}" type="slidenum">
              <a:rPr lang="en-US" altLang="de-DE"/>
              <a:pPr eaLnBrk="1" hangingPunct="1">
                <a:spcBef>
                  <a:spcPct val="0"/>
                </a:spcBef>
              </a:pPr>
              <a:t>121</a:t>
            </a:fld>
            <a:endParaRPr lang="en-US" altLang="de-DE"/>
          </a:p>
        </p:txBody>
      </p:sp>
      <p:sp>
        <p:nvSpPr>
          <p:cNvPr id="250883" name="Rectangle 2"/>
          <p:cNvSpPr>
            <a:spLocks noGrp="1" noRot="1" noChangeAspect="1" noChangeArrowheads="1" noTextEdit="1"/>
          </p:cNvSpPr>
          <p:nvPr>
            <p:ph type="sldImg"/>
          </p:nvPr>
        </p:nvSpPr>
        <p:spPr>
          <a:xfrm>
            <a:off x="38100" y="742950"/>
            <a:ext cx="6594475" cy="3709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98976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83744D-DF28-4758-A7D7-CAD5984CFB23}" type="slidenum">
              <a:rPr lang="en-US" altLang="de-DE"/>
              <a:pPr eaLnBrk="1" hangingPunct="1">
                <a:spcBef>
                  <a:spcPct val="0"/>
                </a:spcBef>
              </a:pPr>
              <a:t>122</a:t>
            </a:fld>
            <a:endParaRPr lang="en-US" altLang="de-DE"/>
          </a:p>
        </p:txBody>
      </p:sp>
      <p:sp>
        <p:nvSpPr>
          <p:cNvPr id="251907" name="Rectangle 2"/>
          <p:cNvSpPr>
            <a:spLocks noGrp="1" noRot="1" noChangeAspect="1" noChangeArrowheads="1" noTextEdit="1"/>
          </p:cNvSpPr>
          <p:nvPr>
            <p:ph type="sldImg"/>
          </p:nvPr>
        </p:nvSpPr>
        <p:spPr>
          <a:xfrm>
            <a:off x="38100" y="742950"/>
            <a:ext cx="6594475" cy="3709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22349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4" name="Slide Number Placeholder 3"/>
          <p:cNvSpPr>
            <a:spLocks noGrp="1"/>
          </p:cNvSpPr>
          <p:nvPr>
            <p:ph type="sldNum" sz="quarter" idx="12"/>
          </p:nvPr>
        </p:nvSpPr>
        <p:spPr bwMode="gray"/>
        <p:txBody>
          <a:bodyPr/>
          <a:lstStyle>
            <a:lvl1pPr>
              <a:defRPr b="0"/>
            </a:lvl1pPr>
          </a:lstStyle>
          <a:p>
            <a:fld id="{0E42F6D6-282F-48C5-8ECC-9C6947C41A1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a-DK"/>
              <a:t>Træningsmodul 4 – At vise empati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7005179-65B9-4F30-92EA-CF9E7EBFB43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B2E9A7C3-FE60-4365-89A7-40CF56F15DF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0E42F6D6-282F-48C5-8ECC-9C6947C41A1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0E42F6D6-282F-48C5-8ECC-9C6947C41A1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5" name="Slide Number Placeholder 4"/>
          <p:cNvSpPr>
            <a:spLocks noGrp="1"/>
          </p:cNvSpPr>
          <p:nvPr>
            <p:ph type="sldNum" sz="quarter" idx="12"/>
          </p:nvPr>
        </p:nvSpPr>
        <p:spPr bwMode="gray"/>
        <p:txBody>
          <a:bodyPr/>
          <a:lstStyle>
            <a:lvl1pPr>
              <a:defRPr b="0"/>
            </a:lvl1pPr>
          </a:lstStyle>
          <a:p>
            <a:fld id="{354618DC-AA39-4470-A4F0-FAD40FE132F5}"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4 – At vise empati I</a:t>
            </a:r>
            <a:endParaRPr lang="de-DE"/>
          </a:p>
        </p:txBody>
      </p:sp>
      <p:sp>
        <p:nvSpPr>
          <p:cNvPr id="4" name="Slide Number Placeholder 3"/>
          <p:cNvSpPr>
            <a:spLocks noGrp="1"/>
          </p:cNvSpPr>
          <p:nvPr>
            <p:ph type="sldNum" sz="quarter" idx="12"/>
          </p:nvPr>
        </p:nvSpPr>
        <p:spPr bwMode="gray"/>
        <p:txBody>
          <a:bodyPr/>
          <a:lstStyle>
            <a:lvl1pPr>
              <a:defRPr b="0"/>
            </a:lvl1pPr>
          </a:lstStyle>
          <a:p>
            <a:fld id="{D99C8A3B-45E9-4276-A6BC-54598E1019B7}"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9422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1265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83502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solidFill>
                  <a:srgbClr val="333333"/>
                </a:solidFill>
              </a:rPr>
              <a:t>Træningsmodul 4 – At vise empati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414922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da-DK">
                <a:solidFill>
                  <a:srgbClr val="333333"/>
                </a:solidFill>
              </a:rPr>
              <a:t>Træningsmodul 4 – At vise empati 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929084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2509197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a-DK">
                <a:solidFill>
                  <a:srgbClr val="333333"/>
                </a:solidFill>
              </a:rPr>
              <a:t>Træningsmodul 4 – At vise empati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33513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a-DK">
                <a:solidFill>
                  <a:srgbClr val="333333"/>
                </a:solidFill>
              </a:rPr>
              <a:t>Træningsmodul 4 – At vise empati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08393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solidFill>
                  <a:srgbClr val="333333"/>
                </a:solidFill>
              </a:rPr>
              <a:t>Træningsmodul 4 – At vise empati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86534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da-DK">
                <a:solidFill>
                  <a:srgbClr val="333333"/>
                </a:solidFill>
              </a:rPr>
              <a:t>Træningsmodul 4 – At vise empati 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983706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solidFill>
                  <a:srgbClr val="333333"/>
                </a:solidFill>
              </a:rPr>
              <a:t>Træningsmodul 4 – At vise empati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236336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7854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a:t>Træningsmodul 4 – At vise empati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E42F6D6-282F-48C5-8ECC-9C6947C41A1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da-DK">
                <a:solidFill>
                  <a:srgbClr val="333333"/>
                </a:solidFill>
              </a:rPr>
              <a:t>Træningsmodul 4 – At vise empati 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7780696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5.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0.jpeg"/><Relationship Id="rId4" Type="http://schemas.openxmlformats.org/officeDocument/2006/relationships/image" Target="../media/image54.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61.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5.jpe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7.jpeg"/><Relationship Id="rId7"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4.jpeg"/><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73.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72.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68.jpeg"/><Relationship Id="rId4" Type="http://schemas.openxmlformats.org/officeDocument/2006/relationships/image" Target="../media/image72.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9.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4.jpeg"/><Relationship Id="rId4" Type="http://schemas.openxmlformats.org/officeDocument/2006/relationships/image" Target="../media/image78.jpe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85.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91.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90.jpeg"/></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6.jpeg"/><Relationship Id="rId4" Type="http://schemas.openxmlformats.org/officeDocument/2006/relationships/image" Target="../media/image90.jpeg"/></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7.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103.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102.jpeg"/></Relationships>
</file>

<file path=ppt/slides/_rels/slide8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98.jpeg"/><Relationship Id="rId4" Type="http://schemas.openxmlformats.org/officeDocument/2006/relationships/image" Target="../media/image102.jpeg"/></Relationships>
</file>

<file path=ppt/slides/_rels/slide9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1.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9.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1.jpeg"/><Relationship Id="rId4" Type="http://schemas.openxmlformats.org/officeDocument/2006/relationships/image" Target="../media/image11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1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6.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1.jpeg"/><Relationship Id="rId4" Type="http://schemas.openxmlformats.org/officeDocument/2006/relationships/image" Target="../media/image12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4 B </a:t>
            </a:r>
            <a:r>
              <a:rPr lang="en-US" altLang="ja-JP" dirty="0">
                <a:latin typeface="Calibri Light"/>
              </a:rPr>
              <a:t>– </a:t>
            </a:r>
            <a:r>
              <a:rPr lang="en-US" altLang="ko-KR" dirty="0"/>
              <a:t>At vise </a:t>
            </a:r>
            <a:r>
              <a:rPr lang="en-US" altLang="ko-KR" dirty="0" err="1"/>
              <a:t>empati</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71583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defRPr/>
            </a:pPr>
            <a:r>
              <a:rPr lang="de-DE" sz="2400" dirty="0">
                <a:solidFill>
                  <a:schemeClr val="tx1"/>
                </a:solidFill>
              </a:rPr>
              <a:t>???</a:t>
            </a:r>
            <a:endParaRPr lang="en-US" sz="2400" dirty="0">
              <a:solidFill>
                <a:schemeClr val="tx1"/>
              </a:solidFill>
            </a:endParaRPr>
          </a:p>
        </p:txBody>
      </p:sp>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F7005179-65B9-4F30-92EA-CF9E7EBFB43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a:solidFill>
                  <a:srgbClr val="333333"/>
                </a:solidFill>
              </a:rPr>
              <a:t>Eksempel: En person lægger armene over kors.</a:t>
            </a:r>
          </a:p>
          <a:p>
            <a:pPr lvl="0" defTabSz="914400" fontAlgn="base">
              <a:lnSpc>
                <a:spcPct val="100000"/>
              </a:lnSpc>
              <a:spcBef>
                <a:spcPts val="1200"/>
              </a:spcBef>
              <a:defRPr/>
            </a:pPr>
            <a:r>
              <a:rPr lang="de-DE" sz="2400" i="1" dirty="0">
                <a:solidFill>
                  <a:srgbClr val="004992"/>
                </a:solidFill>
              </a:rPr>
              <a:t>Hvorfor? </a:t>
            </a:r>
            <a:r>
              <a:rPr lang="de-DE" sz="2400" b="1" dirty="0">
                <a:solidFill>
                  <a:srgbClr val="333333"/>
                </a:solidFill>
              </a:rPr>
              <a:t>	</a:t>
            </a:r>
            <a:r>
              <a:rPr lang="da-DK" sz="2400" dirty="0">
                <a:solidFill>
                  <a:srgbClr val="333333"/>
                </a:solidFill>
              </a:rPr>
              <a:t> </a:t>
            </a:r>
            <a:endParaRPr lang="en-US" sz="2400" dirty="0"/>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a-DK"/>
              <a:t>Træningsmodul 4 – At vise empati I</a:t>
            </a:r>
            <a:endParaRPr lang="de-DE"/>
          </a:p>
        </p:txBody>
      </p:sp>
      <p:sp>
        <p:nvSpPr>
          <p:cNvPr id="10" name="Slide Number Placeholder 9"/>
          <p:cNvSpPr>
            <a:spLocks noGrp="1"/>
          </p:cNvSpPr>
          <p:nvPr>
            <p:ph type="sldNum" sz="quarter" idx="12"/>
          </p:nvPr>
        </p:nvSpPr>
        <p:spPr/>
        <p:txBody>
          <a:bodyPr/>
          <a:lstStyle/>
          <a:p>
            <a:fld id="{F7005179-65B9-4F30-92EA-CF9E7EBFB43E}"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a:solidFill>
                  <a:srgbClr val="333333"/>
                </a:solidFill>
              </a:rPr>
              <a:t>Eksempel: En person lægger armene over kors.</a:t>
            </a:r>
          </a:p>
          <a:p>
            <a:pPr lvl="0" defTabSz="914400" fontAlgn="base">
              <a:lnSpc>
                <a:spcPct val="100000"/>
              </a:lnSpc>
              <a:spcBef>
                <a:spcPts val="1200"/>
              </a:spcBef>
              <a:defRPr/>
            </a:pPr>
            <a:r>
              <a:rPr lang="de-DE" sz="2400" i="1" dirty="0">
                <a:solidFill>
                  <a:srgbClr val="004992"/>
                </a:solidFill>
              </a:rPr>
              <a:t>Hvorfor? </a:t>
            </a:r>
            <a:r>
              <a:rPr lang="de-DE" sz="2400" b="1" dirty="0">
                <a:solidFill>
                  <a:srgbClr val="333333"/>
                </a:solidFill>
              </a:rPr>
              <a:t>	</a:t>
            </a:r>
            <a:r>
              <a:rPr lang="da-DK" sz="2400" dirty="0">
                <a:solidFill>
                  <a:srgbClr val="333333"/>
                </a:solidFill>
              </a:rPr>
              <a:t> </a:t>
            </a:r>
          </a:p>
          <a:p>
            <a:pPr lvl="0" defTabSz="914400" fontAlgn="base">
              <a:lnSpc>
                <a:spcPct val="100000"/>
              </a:lnSpc>
              <a:spcBef>
                <a:spcPts val="1200"/>
              </a:spcBef>
              <a:defRPr/>
            </a:pPr>
            <a:r>
              <a:rPr lang="da-DK" sz="2400" b="1" dirty="0">
                <a:solidFill>
                  <a:srgbClr val="333333"/>
                </a:solidFill>
              </a:rPr>
              <a:t>Hvad kan medvirke til at besvare spørgsmålet</a:t>
            </a:r>
            <a:r>
              <a:rPr lang="de-DE" sz="2400" b="1" dirty="0">
                <a:solidFill>
                  <a:srgbClr val="333333"/>
                </a:solidFill>
              </a:rPr>
              <a:t>?</a:t>
            </a:r>
            <a:endParaRPr lang="en-US" sz="2400" dirty="0"/>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a-DK"/>
              <a:t>Træningsmodul 4 – At vise empati I</a:t>
            </a:r>
            <a:endParaRPr lang="de-DE"/>
          </a:p>
        </p:txBody>
      </p:sp>
      <p:sp>
        <p:nvSpPr>
          <p:cNvPr id="10" name="Slide Number Placeholder 9"/>
          <p:cNvSpPr>
            <a:spLocks noGrp="1"/>
          </p:cNvSpPr>
          <p:nvPr>
            <p:ph type="sldNum" sz="quarter" idx="12"/>
          </p:nvPr>
        </p:nvSpPr>
        <p:spPr/>
        <p:txBody>
          <a:bodyPr/>
          <a:lstStyle/>
          <a:p>
            <a:fld id="{F7005179-65B9-4F30-92EA-CF9E7EBFB43E}"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dirty="0">
                <a:solidFill>
                  <a:srgbClr val="333333"/>
                </a:solidFill>
              </a:rPr>
              <a:t>Eksempel: En person lægger armene over kors.</a:t>
            </a:r>
          </a:p>
          <a:p>
            <a:pPr lvl="0" defTabSz="914400" fontAlgn="base">
              <a:lnSpc>
                <a:spcPct val="100000"/>
              </a:lnSpc>
              <a:spcBef>
                <a:spcPts val="1200"/>
              </a:spcBef>
              <a:defRPr/>
            </a:pPr>
            <a:r>
              <a:rPr lang="de-DE" sz="2400" i="1" dirty="0">
                <a:solidFill>
                  <a:srgbClr val="004992"/>
                </a:solidFill>
              </a:rPr>
              <a:t>Hvorfor? </a:t>
            </a:r>
            <a:r>
              <a:rPr lang="de-DE" sz="2400" b="1" dirty="0">
                <a:solidFill>
                  <a:srgbClr val="333333"/>
                </a:solidFill>
              </a:rPr>
              <a:t>	</a:t>
            </a:r>
            <a:r>
              <a:rPr lang="da-DK" sz="2400" dirty="0">
                <a:solidFill>
                  <a:srgbClr val="333333"/>
                </a:solidFill>
              </a:rPr>
              <a:t> </a:t>
            </a:r>
          </a:p>
          <a:p>
            <a:pPr lvl="0" defTabSz="914400" fontAlgn="base">
              <a:lnSpc>
                <a:spcPct val="100000"/>
              </a:lnSpc>
              <a:spcBef>
                <a:spcPts val="1200"/>
              </a:spcBef>
              <a:defRPr/>
            </a:pPr>
            <a:r>
              <a:rPr lang="da-DK" sz="2400" b="1" dirty="0">
                <a:solidFill>
                  <a:srgbClr val="333333"/>
                </a:solidFill>
              </a:rPr>
              <a:t>Hvad kan medvirke til at besvare spørgsmålet</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rPr>
              <a:t>Viden</a:t>
            </a:r>
            <a:r>
              <a:rPr lang="en-US" sz="2400" dirty="0">
                <a:solidFill>
                  <a:srgbClr val="004992"/>
                </a:solidFill>
              </a:rPr>
              <a:t> om </a:t>
            </a:r>
            <a:r>
              <a:rPr lang="en-US" sz="2400" err="1">
                <a:solidFill>
                  <a:srgbClr val="004992"/>
                </a:solidFill>
              </a:rPr>
              <a:t>personen</a:t>
            </a:r>
            <a:r>
              <a:rPr lang="en-US" sz="2400">
                <a:solidFill>
                  <a:srgbClr val="004992"/>
                </a:solidFill>
              </a:rPr>
              <a:t> </a:t>
            </a:r>
            <a:r>
              <a:rPr lang="en-US" sz="2400">
                <a:solidFill>
                  <a:srgbClr val="004992"/>
                </a:solidFill>
                <a:latin typeface="Times New Roman"/>
                <a:sym typeface="Wingdings" pitchFamily="2" charset="2"/>
              </a:rPr>
              <a:t>→</a:t>
            </a:r>
            <a:r>
              <a:rPr lang="en-US" sz="2400">
                <a:solidFill>
                  <a:srgbClr val="004992"/>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vedkommende</a:t>
            </a:r>
            <a:r>
              <a:rPr lang="en-US" sz="2400" dirty="0">
                <a:solidFill>
                  <a:srgbClr val="333333"/>
                </a:solidFill>
              </a:rPr>
              <a:t> </a:t>
            </a:r>
            <a:r>
              <a:rPr lang="en-US" sz="2400" dirty="0" err="1">
                <a:solidFill>
                  <a:srgbClr val="333333"/>
                </a:solidFill>
              </a:rPr>
              <a:t>tilbøjelig</a:t>
            </a:r>
            <a:r>
              <a:rPr lang="en-US" sz="2400" dirty="0">
                <a:solidFill>
                  <a:srgbClr val="333333"/>
                </a:solidFill>
              </a:rPr>
              <a:t> </a:t>
            </a:r>
            <a:r>
              <a:rPr lang="en-US" sz="2400" dirty="0" err="1">
                <a:solidFill>
                  <a:srgbClr val="333333"/>
                </a:solidFill>
              </a:rPr>
              <a:t>til</a:t>
            </a:r>
            <a:r>
              <a:rPr lang="en-US" sz="2400" dirty="0">
                <a:solidFill>
                  <a:srgbClr val="333333"/>
                </a:solidFill>
              </a:rPr>
              <a:t> at </a:t>
            </a:r>
            <a:r>
              <a:rPr lang="en-US" sz="2400" dirty="0" err="1">
                <a:solidFill>
                  <a:srgbClr val="333333"/>
                </a:solidFill>
              </a:rPr>
              <a:t>være</a:t>
            </a:r>
            <a:r>
              <a:rPr lang="en-US" sz="2400" dirty="0">
                <a:solidFill>
                  <a:srgbClr val="333333"/>
                </a:solidFill>
              </a:rPr>
              <a:t> arrogant </a:t>
            </a:r>
            <a:r>
              <a:rPr lang="en-US" sz="2400" dirty="0" err="1">
                <a:solidFill>
                  <a:srgbClr val="333333"/>
                </a:solidFill>
              </a:rPr>
              <a:t>eller</a:t>
            </a:r>
            <a:r>
              <a:rPr lang="en-US" sz="2400" dirty="0">
                <a:solidFill>
                  <a:srgbClr val="333333"/>
                </a:solidFill>
              </a:rPr>
              <a:t> </a:t>
            </a:r>
            <a:r>
              <a:rPr lang="en-US" sz="2400" dirty="0" err="1">
                <a:solidFill>
                  <a:srgbClr val="333333"/>
                </a:solidFill>
              </a:rPr>
              <a:t>genert</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F7005179-65B9-4F30-92EA-CF9E7EBFB43E}"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dirty="0">
                <a:solidFill>
                  <a:srgbClr val="333333"/>
                </a:solidFill>
              </a:rPr>
              <a:t>Eksempel: En person lægger armene over kors.</a:t>
            </a:r>
          </a:p>
          <a:p>
            <a:pPr lvl="0" defTabSz="914400" fontAlgn="base">
              <a:lnSpc>
                <a:spcPct val="100000"/>
              </a:lnSpc>
              <a:spcBef>
                <a:spcPts val="1200"/>
              </a:spcBef>
              <a:defRPr/>
            </a:pPr>
            <a:r>
              <a:rPr lang="de-DE" sz="2400" i="1" dirty="0">
                <a:solidFill>
                  <a:srgbClr val="004992"/>
                </a:solidFill>
              </a:rPr>
              <a:t>Hvorfor? </a:t>
            </a:r>
            <a:r>
              <a:rPr lang="de-DE" sz="2400" b="1" dirty="0">
                <a:solidFill>
                  <a:srgbClr val="333333"/>
                </a:solidFill>
              </a:rPr>
              <a:t>	</a:t>
            </a:r>
            <a:r>
              <a:rPr lang="da-DK" sz="2400" dirty="0">
                <a:solidFill>
                  <a:srgbClr val="333333"/>
                </a:solidFill>
              </a:rPr>
              <a:t> </a:t>
            </a:r>
          </a:p>
          <a:p>
            <a:pPr lvl="0" defTabSz="914400" fontAlgn="base">
              <a:lnSpc>
                <a:spcPct val="100000"/>
              </a:lnSpc>
              <a:spcBef>
                <a:spcPts val="1200"/>
              </a:spcBef>
              <a:defRPr/>
            </a:pPr>
            <a:r>
              <a:rPr lang="da-DK" sz="2400" b="1" dirty="0">
                <a:solidFill>
                  <a:srgbClr val="333333"/>
                </a:solidFill>
              </a:rPr>
              <a:t>Hvad kan medvirke til at besvare spørgsmålet</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rPr>
              <a:t>Viden</a:t>
            </a:r>
            <a:r>
              <a:rPr lang="en-US" sz="2400" dirty="0">
                <a:solidFill>
                  <a:srgbClr val="004992"/>
                </a:solidFill>
              </a:rPr>
              <a:t> om </a:t>
            </a:r>
            <a:r>
              <a:rPr lang="en-US" sz="2400" err="1">
                <a:solidFill>
                  <a:srgbClr val="004992"/>
                </a:solidFill>
              </a:rPr>
              <a:t>personen</a:t>
            </a:r>
            <a:r>
              <a:rPr lang="en-US" sz="2400">
                <a:solidFill>
                  <a:srgbClr val="004992"/>
                </a:solidFill>
              </a:rPr>
              <a:t> </a:t>
            </a:r>
            <a:r>
              <a:rPr lang="en-US" sz="2400">
                <a:solidFill>
                  <a:srgbClr val="004992"/>
                </a:solidFill>
                <a:latin typeface="Times New Roman"/>
                <a:sym typeface="Wingdings" pitchFamily="2" charset="2"/>
              </a:rPr>
              <a:t>→</a:t>
            </a:r>
            <a:r>
              <a:rPr lang="en-US" sz="2400">
                <a:solidFill>
                  <a:srgbClr val="004992"/>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vedkommende</a:t>
            </a:r>
            <a:r>
              <a:rPr lang="en-US" sz="2400" dirty="0">
                <a:solidFill>
                  <a:srgbClr val="333333"/>
                </a:solidFill>
              </a:rPr>
              <a:t> </a:t>
            </a:r>
            <a:r>
              <a:rPr lang="en-US" sz="2400" dirty="0" err="1">
                <a:solidFill>
                  <a:srgbClr val="333333"/>
                </a:solidFill>
              </a:rPr>
              <a:t>tilbøjelig</a:t>
            </a:r>
            <a:r>
              <a:rPr lang="en-US" sz="2400" dirty="0">
                <a:solidFill>
                  <a:srgbClr val="333333"/>
                </a:solidFill>
              </a:rPr>
              <a:t> </a:t>
            </a:r>
            <a:r>
              <a:rPr lang="en-US" sz="2400" dirty="0" err="1">
                <a:solidFill>
                  <a:srgbClr val="333333"/>
                </a:solidFill>
              </a:rPr>
              <a:t>til</a:t>
            </a:r>
            <a:r>
              <a:rPr lang="en-US" sz="2400" dirty="0">
                <a:solidFill>
                  <a:srgbClr val="333333"/>
                </a:solidFill>
              </a:rPr>
              <a:t> at </a:t>
            </a:r>
            <a:r>
              <a:rPr lang="en-US" sz="2400" dirty="0" err="1">
                <a:solidFill>
                  <a:srgbClr val="333333"/>
                </a:solidFill>
              </a:rPr>
              <a:t>være</a:t>
            </a:r>
            <a:r>
              <a:rPr lang="en-US" sz="2400" dirty="0">
                <a:solidFill>
                  <a:srgbClr val="333333"/>
                </a:solidFill>
              </a:rPr>
              <a:t> arrogant </a:t>
            </a:r>
            <a:r>
              <a:rPr lang="en-US" sz="2400" dirty="0" err="1">
                <a:solidFill>
                  <a:srgbClr val="333333"/>
                </a:solidFill>
              </a:rPr>
              <a:t>eller</a:t>
            </a:r>
            <a:r>
              <a:rPr lang="en-US" sz="2400" dirty="0">
                <a:solidFill>
                  <a:srgbClr val="333333"/>
                </a:solidFill>
              </a:rPr>
              <a:t> </a:t>
            </a:r>
            <a:r>
              <a:rPr lang="en-US" sz="2400" dirty="0" err="1">
                <a:solidFill>
                  <a:srgbClr val="333333"/>
                </a:solidFill>
              </a:rPr>
              <a:t>genert</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Miljø</a:t>
            </a:r>
            <a:r>
              <a:rPr lang="en-US" sz="2400">
                <a:solidFill>
                  <a:srgbClr val="004992"/>
                </a:solidFill>
              </a:rPr>
              <a:t>/situation </a:t>
            </a:r>
            <a:r>
              <a:rPr lang="en-US" sz="2400">
                <a:solidFill>
                  <a:srgbClr val="004992"/>
                </a:solidFill>
                <a:latin typeface="Times New Roman"/>
                <a:sym typeface="Wingdings" pitchFamily="2" charset="2"/>
              </a:rPr>
              <a:t>→</a:t>
            </a:r>
            <a:r>
              <a:rPr lang="en-US" sz="2400">
                <a:solidFill>
                  <a:srgbClr val="004992"/>
                </a:solidFill>
              </a:rPr>
              <a:t> </a:t>
            </a:r>
            <a:r>
              <a:rPr lang="da-DK" sz="2400" dirty="0">
                <a:solidFill>
                  <a:srgbClr val="333333"/>
                </a:solidFill>
              </a:rPr>
              <a:t>Når nogen lægger armene over kors om vinteren, er det formentlig, fordi de fryser!</a:t>
            </a:r>
          </a:p>
        </p:txBody>
      </p:sp>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6</a:t>
            </a:fld>
            <a:endParaRPr lang="de-DE" altLang="de-DE"/>
          </a:p>
        </p:txBody>
      </p:sp>
    </p:spTree>
    <p:extLst>
      <p:ext uri="{BB962C8B-B14F-4D97-AF65-F5344CB8AC3E}">
        <p14:creationId xmlns:p14="http://schemas.microsoft.com/office/powerpoint/2010/main" val="1968109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dirty="0">
                <a:solidFill>
                  <a:srgbClr val="333333"/>
                </a:solidFill>
              </a:rPr>
              <a:t>Eksempel: En person lægger armene over kors.</a:t>
            </a:r>
          </a:p>
          <a:p>
            <a:pPr lvl="0" defTabSz="914400" fontAlgn="base">
              <a:lnSpc>
                <a:spcPct val="100000"/>
              </a:lnSpc>
              <a:spcBef>
                <a:spcPts val="1200"/>
              </a:spcBef>
              <a:defRPr/>
            </a:pPr>
            <a:r>
              <a:rPr lang="de-DE" sz="2400" i="1" dirty="0">
                <a:solidFill>
                  <a:srgbClr val="004992"/>
                </a:solidFill>
              </a:rPr>
              <a:t>Hvorfor? </a:t>
            </a:r>
            <a:r>
              <a:rPr lang="de-DE" sz="2400" b="1" dirty="0">
                <a:solidFill>
                  <a:srgbClr val="333333"/>
                </a:solidFill>
              </a:rPr>
              <a:t>	</a:t>
            </a:r>
            <a:r>
              <a:rPr lang="da-DK" sz="2400" dirty="0">
                <a:solidFill>
                  <a:srgbClr val="333333"/>
                </a:solidFill>
              </a:rPr>
              <a:t> </a:t>
            </a:r>
          </a:p>
          <a:p>
            <a:pPr lvl="0" defTabSz="914400" fontAlgn="base">
              <a:lnSpc>
                <a:spcPct val="100000"/>
              </a:lnSpc>
              <a:spcBef>
                <a:spcPts val="1200"/>
              </a:spcBef>
              <a:defRPr/>
            </a:pPr>
            <a:r>
              <a:rPr lang="da-DK" sz="2400" b="1" dirty="0">
                <a:solidFill>
                  <a:srgbClr val="333333"/>
                </a:solidFill>
              </a:rPr>
              <a:t>Hvad kan medvirke til at besvare spørgsmålet</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rPr>
              <a:t>Viden</a:t>
            </a:r>
            <a:r>
              <a:rPr lang="en-US" sz="2400" dirty="0">
                <a:solidFill>
                  <a:srgbClr val="004992"/>
                </a:solidFill>
              </a:rPr>
              <a:t> om </a:t>
            </a:r>
            <a:r>
              <a:rPr lang="en-US" sz="2400" err="1">
                <a:solidFill>
                  <a:srgbClr val="004992"/>
                </a:solidFill>
              </a:rPr>
              <a:t>personen</a:t>
            </a:r>
            <a:r>
              <a:rPr lang="en-US" sz="2400">
                <a:solidFill>
                  <a:srgbClr val="004992"/>
                </a:solidFill>
              </a:rPr>
              <a:t> </a:t>
            </a:r>
            <a:r>
              <a:rPr lang="en-US" sz="2400">
                <a:solidFill>
                  <a:srgbClr val="004992"/>
                </a:solidFill>
                <a:latin typeface="Times New Roman"/>
                <a:sym typeface="Wingdings" pitchFamily="2" charset="2"/>
              </a:rPr>
              <a:t>→</a:t>
            </a:r>
            <a:r>
              <a:rPr lang="en-US" sz="2400">
                <a:solidFill>
                  <a:srgbClr val="004992"/>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vedkommende</a:t>
            </a:r>
            <a:r>
              <a:rPr lang="en-US" sz="2400" dirty="0">
                <a:solidFill>
                  <a:srgbClr val="333333"/>
                </a:solidFill>
              </a:rPr>
              <a:t> </a:t>
            </a:r>
            <a:r>
              <a:rPr lang="en-US" sz="2400" dirty="0" err="1">
                <a:solidFill>
                  <a:srgbClr val="333333"/>
                </a:solidFill>
              </a:rPr>
              <a:t>tilbøjelig</a:t>
            </a:r>
            <a:r>
              <a:rPr lang="en-US" sz="2400" dirty="0">
                <a:solidFill>
                  <a:srgbClr val="333333"/>
                </a:solidFill>
              </a:rPr>
              <a:t> </a:t>
            </a:r>
            <a:r>
              <a:rPr lang="en-US" sz="2400" dirty="0" err="1">
                <a:solidFill>
                  <a:srgbClr val="333333"/>
                </a:solidFill>
              </a:rPr>
              <a:t>til</a:t>
            </a:r>
            <a:r>
              <a:rPr lang="en-US" sz="2400" dirty="0">
                <a:solidFill>
                  <a:srgbClr val="333333"/>
                </a:solidFill>
              </a:rPr>
              <a:t> at </a:t>
            </a:r>
            <a:r>
              <a:rPr lang="en-US" sz="2400" dirty="0" err="1">
                <a:solidFill>
                  <a:srgbClr val="333333"/>
                </a:solidFill>
              </a:rPr>
              <a:t>være</a:t>
            </a:r>
            <a:r>
              <a:rPr lang="en-US" sz="2400" dirty="0">
                <a:solidFill>
                  <a:srgbClr val="333333"/>
                </a:solidFill>
              </a:rPr>
              <a:t> arrogant </a:t>
            </a:r>
            <a:r>
              <a:rPr lang="en-US" sz="2400" dirty="0" err="1">
                <a:solidFill>
                  <a:srgbClr val="333333"/>
                </a:solidFill>
              </a:rPr>
              <a:t>eller</a:t>
            </a:r>
            <a:r>
              <a:rPr lang="en-US" sz="2400" dirty="0">
                <a:solidFill>
                  <a:srgbClr val="333333"/>
                </a:solidFill>
              </a:rPr>
              <a:t> </a:t>
            </a:r>
            <a:r>
              <a:rPr lang="en-US" sz="2400" dirty="0" err="1">
                <a:solidFill>
                  <a:srgbClr val="333333"/>
                </a:solidFill>
              </a:rPr>
              <a:t>genert</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Miljø</a:t>
            </a:r>
            <a:r>
              <a:rPr lang="en-US" sz="2400">
                <a:solidFill>
                  <a:srgbClr val="004992"/>
                </a:solidFill>
              </a:rPr>
              <a:t>/situation </a:t>
            </a:r>
            <a:r>
              <a:rPr lang="en-US" sz="2400">
                <a:solidFill>
                  <a:srgbClr val="004992"/>
                </a:solidFill>
                <a:latin typeface="Times New Roman"/>
                <a:sym typeface="Wingdings" pitchFamily="2" charset="2"/>
              </a:rPr>
              <a:t>→</a:t>
            </a:r>
            <a:r>
              <a:rPr lang="en-US" sz="2400">
                <a:solidFill>
                  <a:srgbClr val="004992"/>
                </a:solidFill>
              </a:rPr>
              <a:t> </a:t>
            </a:r>
            <a:r>
              <a:rPr lang="da-DK" sz="2400" dirty="0">
                <a:solidFill>
                  <a:srgbClr val="333333"/>
                </a:solidFill>
              </a:rPr>
              <a:t>Når nogen lægger armene over kors om vinteren, er det formentlig, fordi de fryser!</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Selvobservation</a:t>
            </a:r>
            <a:r>
              <a:rPr lang="en-US" sz="2400">
                <a:solidFill>
                  <a:srgbClr val="004992"/>
                </a:solidFill>
              </a:rPr>
              <a:t> </a:t>
            </a:r>
            <a:r>
              <a:rPr lang="en-US" sz="2400">
                <a:solidFill>
                  <a:srgbClr val="004992"/>
                </a:solidFill>
                <a:latin typeface="Times New Roman"/>
                <a:sym typeface="Wingdings" pitchFamily="2" charset="2"/>
              </a:rPr>
              <a:t>→</a:t>
            </a:r>
            <a:r>
              <a:rPr lang="en-US" sz="2400">
                <a:solidFill>
                  <a:srgbClr val="004992"/>
                </a:solidFill>
              </a:rPr>
              <a:t> </a:t>
            </a:r>
            <a:r>
              <a:rPr lang="da-DK" sz="2400" dirty="0">
                <a:solidFill>
                  <a:srgbClr val="333333"/>
                </a:solidFill>
              </a:rPr>
              <a:t>Hvornår sker det, at jeg selv lægger armene over kors? </a:t>
            </a:r>
            <a:r>
              <a:rPr lang="en-US" sz="2400" dirty="0">
                <a:solidFill>
                  <a:srgbClr val="333333"/>
                </a:solidFill>
              </a:rPr>
              <a:t>(</a:t>
            </a:r>
            <a:r>
              <a:rPr lang="da-DK" sz="2400" dirty="0">
                <a:solidFill>
                  <a:srgbClr val="333333"/>
                </a:solidFill>
              </a:rPr>
              <a:t>Pas på, du ikke drager forhastede sammenligninger mellem dig selv og andre!)</a:t>
            </a:r>
          </a:p>
        </p:txBody>
      </p:sp>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7</a:t>
            </a:fld>
            <a:endParaRPr lang="de-DE" altLang="de-DE"/>
          </a:p>
        </p:txBody>
      </p:sp>
    </p:spTree>
    <p:extLst>
      <p:ext uri="{BB962C8B-B14F-4D97-AF65-F5344CB8AC3E}">
        <p14:creationId xmlns:p14="http://schemas.microsoft.com/office/powerpoint/2010/main" val="2650067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Hvordan kan jeg leve mig ind i en anden persons følelser...?</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dirty="0">
                <a:solidFill>
                  <a:srgbClr val="333333"/>
                </a:solidFill>
              </a:rPr>
              <a:t>Eksempel: En person lægger armene over kors.</a:t>
            </a:r>
          </a:p>
          <a:p>
            <a:pPr lvl="0" defTabSz="914400" fontAlgn="base">
              <a:lnSpc>
                <a:spcPct val="100000"/>
              </a:lnSpc>
              <a:spcBef>
                <a:spcPts val="1200"/>
              </a:spcBef>
              <a:defRPr/>
            </a:pPr>
            <a:r>
              <a:rPr lang="de-DE" sz="2400" i="1" dirty="0">
                <a:solidFill>
                  <a:srgbClr val="004992"/>
                </a:solidFill>
              </a:rPr>
              <a:t>Hvorfor? </a:t>
            </a:r>
            <a:r>
              <a:rPr lang="de-DE" sz="2400" b="1" dirty="0">
                <a:solidFill>
                  <a:srgbClr val="333333"/>
                </a:solidFill>
              </a:rPr>
              <a:t>	</a:t>
            </a:r>
            <a:r>
              <a:rPr lang="da-DK" sz="2400" dirty="0">
                <a:solidFill>
                  <a:srgbClr val="333333"/>
                </a:solidFill>
              </a:rPr>
              <a:t> </a:t>
            </a:r>
          </a:p>
          <a:p>
            <a:pPr lvl="0" defTabSz="914400" fontAlgn="base">
              <a:lnSpc>
                <a:spcPct val="100000"/>
              </a:lnSpc>
              <a:spcBef>
                <a:spcPts val="1200"/>
              </a:spcBef>
              <a:defRPr/>
            </a:pPr>
            <a:r>
              <a:rPr lang="da-DK" sz="2400" b="1" dirty="0">
                <a:solidFill>
                  <a:srgbClr val="333333"/>
                </a:solidFill>
              </a:rPr>
              <a:t>Hvad kan medvirke til at besvare spørgsmålet</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rPr>
              <a:t>Viden</a:t>
            </a:r>
            <a:r>
              <a:rPr lang="en-US" sz="2400" dirty="0">
                <a:solidFill>
                  <a:srgbClr val="004992"/>
                </a:solidFill>
              </a:rPr>
              <a:t> om </a:t>
            </a:r>
            <a:r>
              <a:rPr lang="en-US" sz="2400" err="1">
                <a:solidFill>
                  <a:srgbClr val="004992"/>
                </a:solidFill>
              </a:rPr>
              <a:t>personen</a:t>
            </a:r>
            <a:r>
              <a:rPr lang="en-US" sz="2400">
                <a:solidFill>
                  <a:srgbClr val="004992"/>
                </a:solidFill>
              </a:rPr>
              <a:t> </a:t>
            </a:r>
            <a:r>
              <a:rPr lang="en-US" sz="2400">
                <a:solidFill>
                  <a:srgbClr val="004992"/>
                </a:solidFill>
                <a:latin typeface="Times New Roman"/>
                <a:sym typeface="Wingdings" pitchFamily="2" charset="2"/>
              </a:rPr>
              <a:t>→</a:t>
            </a:r>
            <a:r>
              <a:rPr lang="en-US" sz="2400">
                <a:solidFill>
                  <a:srgbClr val="004992"/>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vedkommende</a:t>
            </a:r>
            <a:r>
              <a:rPr lang="en-US" sz="2400" dirty="0">
                <a:solidFill>
                  <a:srgbClr val="333333"/>
                </a:solidFill>
              </a:rPr>
              <a:t> </a:t>
            </a:r>
            <a:r>
              <a:rPr lang="en-US" sz="2400" dirty="0" err="1">
                <a:solidFill>
                  <a:srgbClr val="333333"/>
                </a:solidFill>
              </a:rPr>
              <a:t>tilbøjelig</a:t>
            </a:r>
            <a:r>
              <a:rPr lang="en-US" sz="2400" dirty="0">
                <a:solidFill>
                  <a:srgbClr val="333333"/>
                </a:solidFill>
              </a:rPr>
              <a:t> </a:t>
            </a:r>
            <a:r>
              <a:rPr lang="en-US" sz="2400" dirty="0" err="1">
                <a:solidFill>
                  <a:srgbClr val="333333"/>
                </a:solidFill>
              </a:rPr>
              <a:t>til</a:t>
            </a:r>
            <a:r>
              <a:rPr lang="en-US" sz="2400" dirty="0">
                <a:solidFill>
                  <a:srgbClr val="333333"/>
                </a:solidFill>
              </a:rPr>
              <a:t> at </a:t>
            </a:r>
            <a:r>
              <a:rPr lang="en-US" sz="2400" dirty="0" err="1">
                <a:solidFill>
                  <a:srgbClr val="333333"/>
                </a:solidFill>
              </a:rPr>
              <a:t>være</a:t>
            </a:r>
            <a:r>
              <a:rPr lang="en-US" sz="2400" dirty="0">
                <a:solidFill>
                  <a:srgbClr val="333333"/>
                </a:solidFill>
              </a:rPr>
              <a:t> arrogant </a:t>
            </a:r>
            <a:r>
              <a:rPr lang="en-US" sz="2400" dirty="0" err="1">
                <a:solidFill>
                  <a:srgbClr val="333333"/>
                </a:solidFill>
              </a:rPr>
              <a:t>eller</a:t>
            </a:r>
            <a:r>
              <a:rPr lang="en-US" sz="2400" dirty="0">
                <a:solidFill>
                  <a:srgbClr val="333333"/>
                </a:solidFill>
              </a:rPr>
              <a:t> </a:t>
            </a:r>
            <a:r>
              <a:rPr lang="en-US" sz="2400" dirty="0" err="1">
                <a:solidFill>
                  <a:srgbClr val="333333"/>
                </a:solidFill>
              </a:rPr>
              <a:t>genert</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Miljø</a:t>
            </a:r>
            <a:r>
              <a:rPr lang="en-US" sz="2400">
                <a:solidFill>
                  <a:srgbClr val="004992"/>
                </a:solidFill>
              </a:rPr>
              <a:t>/situation </a:t>
            </a:r>
            <a:r>
              <a:rPr lang="en-US" sz="2400">
                <a:solidFill>
                  <a:srgbClr val="004992"/>
                </a:solidFill>
                <a:latin typeface="Times New Roman"/>
                <a:sym typeface="Wingdings" pitchFamily="2" charset="2"/>
              </a:rPr>
              <a:t>→</a:t>
            </a:r>
            <a:r>
              <a:rPr lang="en-US" sz="2400">
                <a:solidFill>
                  <a:srgbClr val="004992"/>
                </a:solidFill>
              </a:rPr>
              <a:t> </a:t>
            </a:r>
            <a:r>
              <a:rPr lang="da-DK" sz="2400" dirty="0">
                <a:solidFill>
                  <a:srgbClr val="333333"/>
                </a:solidFill>
              </a:rPr>
              <a:t>Når nogen lægger armene over kors om vinteren, er det formentlig, fordi de fryser!</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Selvobservation</a:t>
            </a:r>
            <a:r>
              <a:rPr lang="en-US" sz="2400">
                <a:solidFill>
                  <a:srgbClr val="004992"/>
                </a:solidFill>
              </a:rPr>
              <a:t> </a:t>
            </a:r>
            <a:r>
              <a:rPr lang="en-US" sz="2400">
                <a:solidFill>
                  <a:srgbClr val="004992"/>
                </a:solidFill>
                <a:latin typeface="Times New Roman"/>
                <a:sym typeface="Wingdings" pitchFamily="2" charset="2"/>
              </a:rPr>
              <a:t>→</a:t>
            </a:r>
            <a:r>
              <a:rPr lang="en-US" sz="2400">
                <a:solidFill>
                  <a:srgbClr val="004992"/>
                </a:solidFill>
              </a:rPr>
              <a:t> </a:t>
            </a:r>
            <a:r>
              <a:rPr lang="da-DK" sz="2400" dirty="0">
                <a:solidFill>
                  <a:srgbClr val="333333"/>
                </a:solidFill>
              </a:rPr>
              <a:t>Hvornår sker det, at jeg selv lægger armene over kors? </a:t>
            </a:r>
            <a:r>
              <a:rPr lang="en-US" sz="2400" dirty="0">
                <a:solidFill>
                  <a:srgbClr val="333333"/>
                </a:solidFill>
              </a:rPr>
              <a:t>(</a:t>
            </a:r>
            <a:r>
              <a:rPr lang="da-DK" sz="2400" dirty="0">
                <a:solidFill>
                  <a:srgbClr val="333333"/>
                </a:solidFill>
              </a:rPr>
              <a:t>Pas på, du ikke drager forhastede sammenligninger mellem dig selv og andre!)</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Ansigtsudtryk</a:t>
            </a:r>
            <a:r>
              <a:rPr lang="en-US" sz="2400">
                <a:solidFill>
                  <a:srgbClr val="004992"/>
                </a:solidFill>
              </a:rPr>
              <a:t>: </a:t>
            </a:r>
            <a:r>
              <a:rPr lang="en-US" sz="2400">
                <a:solidFill>
                  <a:srgbClr val="004992"/>
                </a:solidFill>
                <a:latin typeface="Times New Roman"/>
                <a:sym typeface="Wingdings" pitchFamily="2" charset="2"/>
              </a:rPr>
              <a:t>→</a:t>
            </a:r>
            <a:r>
              <a:rPr lang="en-US" sz="2400">
                <a:solidFill>
                  <a:srgbClr val="004992"/>
                </a:solidFill>
                <a:sym typeface="Wingdings" pitchFamily="2" charset="2"/>
              </a:rPr>
              <a:t> </a:t>
            </a:r>
            <a:r>
              <a:rPr lang="da-DK" sz="2400" dirty="0">
                <a:solidFill>
                  <a:srgbClr val="333333"/>
                </a:solidFill>
              </a:rPr>
              <a:t>Virker vedkommende vred eller venlig, etc.?</a:t>
            </a:r>
            <a:endParaRPr lang="en-US" sz="2400" dirty="0"/>
          </a:p>
        </p:txBody>
      </p:sp>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8</a:t>
            </a:fld>
            <a:endParaRPr lang="de-DE" altLang="de-DE"/>
          </a:p>
        </p:txBody>
      </p:sp>
    </p:spTree>
    <p:extLst>
      <p:ext uri="{BB962C8B-B14F-4D97-AF65-F5344CB8AC3E}">
        <p14:creationId xmlns:p14="http://schemas.microsoft.com/office/powerpoint/2010/main" val="4147964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lvl="0" defTabSz="914400" fontAlgn="base"/>
            <a:r>
              <a:rPr lang="da-DK" altLang="de-DE" sz="2400" dirty="0">
                <a:solidFill>
                  <a:srgbClr val="333333"/>
                </a:solidFill>
              </a:rPr>
              <a:t>Studier har vist, at mange (men ikke alle!), der har psykiatriske problemer (især psykoser), har vanskeligt ved følgende:</a:t>
            </a:r>
          </a:p>
          <a:p>
            <a:pPr marL="342900" lvl="0" indent="-342900" defTabSz="914400" fontAlgn="base">
              <a:buClr>
                <a:srgbClr val="333333"/>
              </a:buClr>
              <a:buFont typeface="WingDings"/>
              <a:buChar char=""/>
            </a:pPr>
            <a:r>
              <a:rPr lang="da-DK" altLang="de-DE" sz="2400" dirty="0">
                <a:solidFill>
                  <a:srgbClr val="004992"/>
                </a:solidFill>
              </a:rPr>
              <a:t>At opfatte samt vurdere andres ansigtsudtryk (fx tristhed eller glæde).</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F7005179-65B9-4F30-92EA-CF9E7EBFB43E}"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lvl="0" defTabSz="914400" fontAlgn="base"/>
            <a:r>
              <a:rPr lang="da-DK" altLang="de-DE" sz="2400" dirty="0">
                <a:solidFill>
                  <a:srgbClr val="333333"/>
                </a:solidFill>
              </a:rPr>
              <a:t>Studier har vist, at mange (men ikke alle!), der har psykiatriske problemer (især psykoser), har vanskeligt ved følgende:</a:t>
            </a:r>
          </a:p>
          <a:p>
            <a:pPr marL="342900" lvl="0" indent="-342900" defTabSz="914400" fontAlgn="base">
              <a:buClr>
                <a:srgbClr val="333333"/>
              </a:buClr>
              <a:buFont typeface="WingDings"/>
              <a:buChar char=""/>
            </a:pPr>
            <a:r>
              <a:rPr lang="da-DK" altLang="de-DE" sz="2400" dirty="0">
                <a:solidFill>
                  <a:srgbClr val="004992"/>
                </a:solidFill>
              </a:rPr>
              <a:t>At opfatte samt vurdere andres ansigtsudtryk (fx tristhed eller glæde).</a:t>
            </a:r>
          </a:p>
          <a:p>
            <a:pPr marL="342900" lvl="0" indent="-342900" defTabSz="914400" fontAlgn="base">
              <a:buClr>
                <a:srgbClr val="333333"/>
              </a:buClr>
              <a:buFont typeface="WingDings"/>
              <a:buChar char=""/>
            </a:pPr>
            <a:r>
              <a:rPr lang="da-DK" altLang="de-DE" sz="2400" dirty="0">
                <a:solidFill>
                  <a:srgbClr val="004992"/>
                </a:solidFill>
              </a:rPr>
              <a:t>At udlede andres motiver/fremtidige handlinger på baggrund af deres nuværende adfærd.</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F7005179-65B9-4F30-92EA-CF9E7EBFB43E}" type="slidenum">
              <a:rPr lang="de-DE" altLang="de-DE" smtClean="0"/>
              <a:pPr/>
              <a:t>10</a:t>
            </a:fld>
            <a:endParaRPr lang="de-DE" altLang="de-DE"/>
          </a:p>
        </p:txBody>
      </p:sp>
    </p:spTree>
    <p:extLst>
      <p:ext uri="{BB962C8B-B14F-4D97-AF65-F5344CB8AC3E}">
        <p14:creationId xmlns:p14="http://schemas.microsoft.com/office/powerpoint/2010/main" val="37095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Eksempler på hvordan vanskeligheder med at identificere følelser kan føre til misforståelser under en psykose</a:t>
            </a:r>
          </a:p>
        </p:txBody>
      </p:sp>
      <p:sp>
        <p:nvSpPr>
          <p:cNvPr id="5" name="Content Placeholder 4"/>
          <p:cNvSpPr>
            <a:spLocks noGrp="1"/>
          </p:cNvSpPr>
          <p:nvPr>
            <p:ph idx="1"/>
          </p:nvPr>
        </p:nvSpPr>
        <p:spPr/>
        <p:txBody>
          <a:bodyPr/>
          <a:lstStyle/>
          <a:p>
            <a:pPr lvl="0" defTabSz="914400" fontAlgn="base">
              <a:defRPr/>
            </a:pPr>
            <a:r>
              <a:rPr lang="da-DK" sz="2400" dirty="0">
                <a:solidFill>
                  <a:srgbClr val="333333"/>
                </a:solidFill>
              </a:rPr>
              <a:t>Angst- og panikfølelser forhindrer en objektiv vurdering af andre mennesker eller situationer:</a:t>
            </a:r>
          </a:p>
          <a:p>
            <a:pPr marL="342900" lvl="0" indent="-342900" defTabSz="914400" fontAlgn="base">
              <a:buClr>
                <a:srgbClr val="333333"/>
              </a:buClr>
              <a:buFont typeface="WingDings"/>
              <a:buChar char=""/>
              <a:defRPr/>
            </a:pPr>
            <a:r>
              <a:rPr lang="da-DK" sz="2400" dirty="0">
                <a:solidFill>
                  <a:srgbClr val="333333"/>
                </a:solidFill>
              </a:rPr>
              <a:t>Et neutral ansigtsudtryk misforstås som værende koldt og ringeagtende.</a:t>
            </a:r>
          </a:p>
          <a:p>
            <a:pPr marL="342900" lvl="0" indent="-342900" defTabSz="914400" fontAlgn="base">
              <a:buClr>
                <a:srgbClr val="333333"/>
              </a:buClr>
              <a:buFont typeface="WingDings"/>
              <a:buChar char=""/>
              <a:defRPr/>
            </a:pPr>
            <a:r>
              <a:rPr lang="da-DK" sz="2400" dirty="0">
                <a:solidFill>
                  <a:srgbClr val="333333"/>
                </a:solidFill>
              </a:rPr>
              <a:t>Du tror ikke på opmuntrende bemærkninger fra dine venner.</a:t>
            </a:r>
            <a:endParaRPr lang="en-US" sz="2400" dirty="0">
              <a:solidFill>
                <a:srgbClr val="333333"/>
              </a:solidFill>
            </a:endParaRPr>
          </a:p>
          <a:p>
            <a:pPr marL="342900" lvl="0" indent="-342900" defTabSz="914400" fontAlgn="base">
              <a:buClr>
                <a:srgbClr val="333333"/>
              </a:buClr>
              <a:buFont typeface="WingDings"/>
              <a:buChar char=""/>
              <a:defRPr/>
            </a:pPr>
            <a:r>
              <a:rPr lang="da-DK" sz="2400" dirty="0">
                <a:solidFill>
                  <a:srgbClr val="333333"/>
                </a:solidFill>
              </a:rPr>
              <a:t>Et nervøst ansigtsudtryk hos en medpassager i bussen fejltolkes som en advarsel (fx om et forestående overfald).</a:t>
            </a:r>
          </a:p>
          <a:p>
            <a:pPr lvl="0" algn="ctr" defTabSz="914400" fontAlgn="base"/>
            <a:r>
              <a:rPr lang="en-US" altLang="de-DE" sz="2400" dirty="0" err="1">
                <a:solidFill>
                  <a:srgbClr val="004992"/>
                </a:solidFill>
              </a:rPr>
              <a:t>Vil</a:t>
            </a:r>
            <a:r>
              <a:rPr lang="en-US" altLang="de-DE" sz="2400" dirty="0">
                <a:solidFill>
                  <a:srgbClr val="004992"/>
                </a:solidFill>
              </a:rPr>
              <a:t> </a:t>
            </a:r>
            <a:r>
              <a:rPr lang="en-US" altLang="de-DE" sz="2400" dirty="0" err="1">
                <a:solidFill>
                  <a:srgbClr val="004992"/>
                </a:solidFill>
              </a:rPr>
              <a:t>nogen</a:t>
            </a:r>
            <a:r>
              <a:rPr lang="en-US" altLang="de-DE" sz="2400" dirty="0">
                <a:solidFill>
                  <a:srgbClr val="004992"/>
                </a:solidFill>
              </a:rPr>
              <a:t> dele </a:t>
            </a:r>
            <a:r>
              <a:rPr lang="en-US" altLang="de-DE" sz="2400" dirty="0" err="1">
                <a:solidFill>
                  <a:srgbClr val="004992"/>
                </a:solidFill>
              </a:rPr>
              <a:t>en</a:t>
            </a:r>
            <a:r>
              <a:rPr lang="en-US" altLang="de-DE" sz="2400" dirty="0">
                <a:solidFill>
                  <a:srgbClr val="004992"/>
                </a:solidFill>
              </a:rPr>
              <a:t> </a:t>
            </a:r>
            <a:r>
              <a:rPr lang="en-US" altLang="de-DE" sz="2400" dirty="0" err="1">
                <a:solidFill>
                  <a:srgbClr val="004992"/>
                </a:solidFill>
              </a:rPr>
              <a:t>kort</a:t>
            </a:r>
            <a:r>
              <a:rPr lang="en-US" altLang="de-DE" sz="2400" dirty="0">
                <a:solidFill>
                  <a:srgbClr val="004992"/>
                </a:solidFill>
              </a:rPr>
              <a:t>, </a:t>
            </a:r>
            <a:r>
              <a:rPr lang="en-US" altLang="de-DE" sz="2400" dirty="0" err="1">
                <a:solidFill>
                  <a:srgbClr val="004992"/>
                </a:solidFill>
              </a:rPr>
              <a:t>personlig</a:t>
            </a:r>
            <a:r>
              <a:rPr lang="en-US" altLang="de-DE" sz="2400" dirty="0">
                <a:solidFill>
                  <a:srgbClr val="004992"/>
                </a:solidFill>
              </a:rPr>
              <a:t> </a:t>
            </a:r>
            <a:r>
              <a:rPr lang="en-US" altLang="de-DE" sz="2400" dirty="0" err="1">
                <a:solidFill>
                  <a:srgbClr val="004992"/>
                </a:solidFill>
              </a:rPr>
              <a:t>erfaring</a:t>
            </a:r>
            <a:r>
              <a:rPr lang="en-US"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Opgave 1</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Giv eksempler på menneskelige følelser/sindstilstande</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Giv eksempler på menneskelige følelser/sindstilstande</a:t>
            </a:r>
          </a:p>
        </p:txBody>
      </p:sp>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pPr>
            <a:r>
              <a:rPr lang="de-DE" altLang="de-DE" sz="2400" dirty="0">
                <a:solidFill>
                  <a:srgbClr val="333333"/>
                </a:solidFill>
              </a:rPr>
              <a:t>Glæde</a:t>
            </a:r>
          </a:p>
          <a:p>
            <a:pPr marL="457200" lvl="0" indent="-457200" defTabSz="914400" fontAlgn="base">
              <a:buClr>
                <a:srgbClr val="333333"/>
              </a:buClr>
              <a:buFont typeface="WingDings"/>
              <a:buChar char=""/>
            </a:pPr>
            <a:r>
              <a:rPr lang="de-DE" altLang="de-DE" sz="2400" dirty="0">
                <a:solidFill>
                  <a:srgbClr val="333333"/>
                </a:solidFill>
              </a:rPr>
              <a:t>Overraskelse</a:t>
            </a:r>
          </a:p>
          <a:p>
            <a:pPr marL="457200" lvl="0" indent="-457200" defTabSz="914400" fontAlgn="base">
              <a:buClr>
                <a:srgbClr val="333333"/>
              </a:buClr>
              <a:buFont typeface="WingDings"/>
              <a:buChar char=""/>
            </a:pPr>
            <a:r>
              <a:rPr lang="de-DE" altLang="de-DE" sz="2400" dirty="0">
                <a:solidFill>
                  <a:srgbClr val="333333"/>
                </a:solidFill>
              </a:rPr>
              <a:t>Frygt</a:t>
            </a:r>
          </a:p>
          <a:p>
            <a:pPr marL="457200" lvl="0" indent="-457200" defTabSz="914400" fontAlgn="base">
              <a:buClr>
                <a:srgbClr val="333333"/>
              </a:buClr>
              <a:buFont typeface="WingDings"/>
              <a:buChar char=""/>
            </a:pPr>
            <a:r>
              <a:rPr lang="de-DE" altLang="de-DE" sz="2400" dirty="0">
                <a:solidFill>
                  <a:srgbClr val="333333"/>
                </a:solidFill>
              </a:rPr>
              <a:t>Bedrøvelse</a:t>
            </a:r>
          </a:p>
          <a:p>
            <a:pPr marL="457200" lvl="0" indent="-457200" defTabSz="914400" fontAlgn="base">
              <a:buClr>
                <a:srgbClr val="333333"/>
              </a:buClr>
              <a:buFont typeface="WingDings"/>
              <a:buChar char=""/>
            </a:pPr>
            <a:r>
              <a:rPr lang="de-DE" altLang="de-DE" sz="2400" dirty="0">
                <a:solidFill>
                  <a:srgbClr val="333333"/>
                </a:solidFill>
              </a:rPr>
              <a:t>Vrede</a:t>
            </a:r>
          </a:p>
          <a:p>
            <a:pPr marL="457200" lvl="0" indent="-457200" defTabSz="914400" fontAlgn="base">
              <a:buClr>
                <a:srgbClr val="333333"/>
              </a:buClr>
              <a:buFont typeface="WingDings"/>
              <a:buChar char=""/>
            </a:pPr>
            <a:r>
              <a:rPr lang="de-DE" altLang="de-DE" sz="2400" dirty="0">
                <a:solidFill>
                  <a:srgbClr val="333333"/>
                </a:solidFill>
              </a:rPr>
              <a:t>Afsky</a:t>
            </a:r>
          </a:p>
          <a:p>
            <a:pPr marL="457200" lvl="0" indent="-457200" defTabSz="914400" fontAlgn="base">
              <a:buClr>
                <a:srgbClr val="333333"/>
              </a:buClr>
              <a:buFont typeface="WingDings"/>
              <a:buChar char=""/>
            </a:pPr>
            <a:r>
              <a:rPr lang="de-DE" altLang="de-DE" sz="2400" dirty="0">
                <a:solidFill>
                  <a:srgbClr val="333333"/>
                </a:solidFill>
              </a:rPr>
              <a:t>Smerte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a-DK" sz="3600">
                <a:solidFill>
                  <a:srgbClr val="004992"/>
                </a:solidFill>
                <a:latin typeface="+mn-lt"/>
                <a:ea typeface="+mn-ea"/>
                <a:cs typeface="+mn-cs"/>
              </a:rPr>
              <a:t>Følelser/sindstilstande</a:t>
            </a:r>
            <a:br>
              <a:rPr lang="da-DK" sz="3600">
                <a:solidFill>
                  <a:srgbClr val="004992"/>
                </a:solidFill>
                <a:latin typeface="+mn-lt"/>
                <a:ea typeface="+mn-ea"/>
                <a:cs typeface="+mn-cs"/>
              </a:rPr>
            </a:br>
            <a:r>
              <a:rPr lang="da-DK">
                <a:solidFill>
                  <a:srgbClr val="004992"/>
                </a:solidFill>
                <a:latin typeface="+mn-lt"/>
                <a:ea typeface="+mn-ea"/>
                <a:cs typeface="+mn-cs"/>
              </a:rPr>
              <a:t>Somme tider er det nemt at sætte sig ind i andres følelser...</a:t>
            </a:r>
            <a:br>
              <a:rPr lang="da-DK" sz="3600">
                <a:solidFill>
                  <a:srgbClr val="004992"/>
                </a:solidFill>
                <a:latin typeface="+mn-lt"/>
                <a:ea typeface="+mn-ea"/>
                <a:cs typeface="+mn-cs"/>
              </a:rPr>
            </a:br>
            <a:r>
              <a:rPr lang="da-DK">
                <a:solidFill>
                  <a:srgbClr val="004992"/>
                </a:solidFill>
                <a:latin typeface="+mn-lt"/>
                <a:ea typeface="+mn-ea"/>
                <a:cs typeface="+mn-cs"/>
              </a:rPr>
              <a:t>især hvis man kender omstændighederne...</a:t>
            </a:r>
            <a:endParaRPr lang="en-US">
              <a:solidFill>
                <a:srgbClr val="004992"/>
              </a:solidFill>
              <a:latin typeface="+mn-lt"/>
              <a:ea typeface="+mn-ea"/>
              <a:cs typeface="+mn-cs"/>
            </a:endParaRPr>
          </a:p>
        </p:txBody>
      </p:sp>
      <p:pic>
        <p:nvPicPr>
          <p:cNvPr id="17"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7"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8"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a-DK" sz="3600">
                <a:solidFill>
                  <a:srgbClr val="004992"/>
                </a:solidFill>
                <a:latin typeface="+mn-lt"/>
                <a:ea typeface="+mn-ea"/>
                <a:cs typeface="+mn-cs"/>
              </a:rPr>
              <a:t>Følelser/sindstilstande</a:t>
            </a:r>
            <a:br>
              <a:rPr lang="da-DK" sz="3600">
                <a:solidFill>
                  <a:srgbClr val="004992"/>
                </a:solidFill>
                <a:latin typeface="+mn-lt"/>
                <a:ea typeface="+mn-ea"/>
                <a:cs typeface="+mn-cs"/>
              </a:rPr>
            </a:br>
            <a:r>
              <a:rPr lang="da-DK">
                <a:solidFill>
                  <a:srgbClr val="004992"/>
                </a:solidFill>
                <a:latin typeface="+mn-lt"/>
                <a:ea typeface="+mn-ea"/>
                <a:cs typeface="+mn-cs"/>
              </a:rPr>
              <a:t>Somme tider er det nemt at sætte sig ind i andres følelser...</a:t>
            </a:r>
            <a:br>
              <a:rPr lang="da-DK" sz="3600">
                <a:solidFill>
                  <a:srgbClr val="004992"/>
                </a:solidFill>
                <a:latin typeface="+mn-lt"/>
                <a:ea typeface="+mn-ea"/>
                <a:cs typeface="+mn-cs"/>
              </a:rPr>
            </a:br>
            <a:r>
              <a:rPr lang="da-DK">
                <a:solidFill>
                  <a:srgbClr val="004992"/>
                </a:solidFill>
                <a:latin typeface="+mn-lt"/>
                <a:ea typeface="+mn-ea"/>
                <a:cs typeface="+mn-cs"/>
              </a:rPr>
              <a:t>især hvis man kender omstændighederne...</a:t>
            </a:r>
            <a:endParaRPr lang="en-US">
              <a:solidFill>
                <a:srgbClr val="004992"/>
              </a:solidFill>
              <a:latin typeface="+mn-lt"/>
              <a:ea typeface="+mn-ea"/>
              <a:cs typeface="+mn-cs"/>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Bedrøvelse</a:t>
            </a:r>
            <a:endParaRPr lang="en-GB" altLang="de-DE" sz="2000" dirty="0">
              <a:solidFill>
                <a:srgbClr val="004992"/>
              </a:solidFill>
              <a:latin typeface="+mn-lt"/>
              <a:ea typeface="+mn-ea"/>
              <a:cs typeface="+mn-cs"/>
            </a:endParaRPr>
          </a:p>
        </p:txBody>
      </p:sp>
      <p:sp>
        <p:nvSpPr>
          <p:cNvPr id="30"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Glæde</a:t>
            </a:r>
            <a:endParaRPr lang="en-GB" altLang="de-DE" sz="2000" dirty="0">
              <a:solidFill>
                <a:srgbClr val="004992"/>
              </a:solidFill>
              <a:latin typeface="+mn-lt"/>
              <a:ea typeface="+mn-ea"/>
              <a:cs typeface="+mn-cs"/>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Afsky</a:t>
            </a:r>
            <a:endParaRPr lang="en-GB" altLang="de-DE" sz="2000" dirty="0">
              <a:solidFill>
                <a:srgbClr val="004992"/>
              </a:solidFill>
              <a:latin typeface="+mn-lt"/>
              <a:ea typeface="+mn-ea"/>
              <a:cs typeface="+mn-cs"/>
            </a:endParaRPr>
          </a:p>
        </p:txBody>
      </p:sp>
      <p:sp>
        <p:nvSpPr>
          <p:cNvPr id="32" name="Caption_27"/>
          <p:cNvSpPr txBox="1">
            <a:spLocks noChangeArrowheads="1"/>
          </p:cNvSpPr>
          <p:nvPr/>
        </p:nvSpPr>
        <p:spPr bwMode="auto">
          <a:xfrm>
            <a:off x="5305499" y="4597042"/>
            <a:ext cx="15841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Overraskelse</a:t>
            </a:r>
            <a:endParaRPr lang="en-GB" altLang="de-DE" sz="2000" dirty="0">
              <a:solidFill>
                <a:srgbClr val="004992"/>
              </a:solidFill>
              <a:latin typeface="+mn-lt"/>
              <a:ea typeface="+mn-ea"/>
              <a:cs typeface="+mn-cs"/>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Vrede</a:t>
            </a:r>
            <a:endParaRPr lang="en-GB" altLang="de-DE" sz="2000" dirty="0">
              <a:solidFill>
                <a:srgbClr val="004992"/>
              </a:solidFill>
              <a:latin typeface="+mn-lt"/>
              <a:ea typeface="+mn-ea"/>
              <a:cs typeface="+mn-cs"/>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ea typeface="+mn-ea"/>
                <a:cs typeface="+mn-cs"/>
              </a:rPr>
              <a:t>Smerte</a:t>
            </a:r>
            <a:endParaRPr lang="en-GB" altLang="de-DE" sz="20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8" name="Text Box 16"/>
          <p:cNvSpPr txBox="1">
            <a:spLocks noChangeArrowheads="1"/>
          </p:cNvSpPr>
          <p:nvPr/>
        </p:nvSpPr>
        <p:spPr bwMode="auto">
          <a:xfrm>
            <a:off x="5486400"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a-DK" altLang="de-DE" sz="2400" dirty="0">
                <a:solidFill>
                  <a:srgbClr val="333333"/>
                </a:solidFill>
                <a:latin typeface="+mn-lt"/>
                <a:cs typeface="+mn-cs"/>
              </a:rPr>
              <a:t>Det er vanskeligere, når man ikke kender personen eller omstændighederne!</a:t>
            </a:r>
          </a:p>
          <a:p>
            <a:pPr eaLnBrk="1" hangingPunct="1">
              <a:lnSpc>
                <a:spcPct val="105000"/>
              </a:lnSpc>
              <a:spcBef>
                <a:spcPts val="1999"/>
              </a:spcBef>
              <a:spcAft>
                <a:spcPts val="0"/>
              </a:spcAft>
              <a:buClr>
                <a:srgbClr val="004992"/>
              </a:buClr>
              <a:buNone/>
            </a:pPr>
            <a:r>
              <a:rPr lang="da-DK" altLang="de-DE" sz="2400" dirty="0">
                <a:solidFill>
                  <a:srgbClr val="004992"/>
                </a:solidFill>
                <a:latin typeface="+mn-lt"/>
                <a:cs typeface="+mn-cs"/>
              </a:rPr>
              <a:t>Prøv at identificere de følelsesmæssige udtryk illustreret i billede 1 til 6.</a:t>
            </a: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mn-lt"/>
                <a:ea typeface="+mn-ea"/>
                <a:cs typeface="+mn-cs"/>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6.</a:t>
            </a: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5486400"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Glæde</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Overraskelse</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Frygt</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Bedrøvelse</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Vrede</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Afsky</a:t>
            </a: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mn-lt"/>
                <a:ea typeface="+mn-ea"/>
                <a:cs typeface="+mn-cs"/>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6.</a:t>
            </a: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18</a:t>
            </a:fld>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R="1270" lvl="0" defTabSz="914400" fontAlgn="base">
              <a:defRPr/>
            </a:pPr>
            <a:r>
              <a:rPr lang="de-DE" altLang="de-DE" sz="2400" dirty="0" err="1">
                <a:solidFill>
                  <a:srgbClr val="333333"/>
                </a:solidFill>
              </a:rPr>
              <a:t>Hvem</a:t>
            </a:r>
            <a:r>
              <a:rPr lang="de-DE" altLang="de-DE" sz="2400" dirty="0">
                <a:solidFill>
                  <a:srgbClr val="333333"/>
                </a:solidFill>
              </a:rPr>
              <a:t> </a:t>
            </a:r>
            <a:r>
              <a:rPr lang="da-DK" sz="2400" spc="-5" dirty="0">
                <a:solidFill>
                  <a:srgbClr val="333333"/>
                </a:solidFill>
              </a:rPr>
              <a:t>af disse 4 herrer er skuespiller, sportsudøver, </a:t>
            </a:r>
            <a:r>
              <a:rPr lang="da-DK" sz="2400" spc="5" dirty="0">
                <a:solidFill>
                  <a:srgbClr val="333333"/>
                </a:solidFill>
              </a:rPr>
              <a:t>p</a:t>
            </a:r>
            <a:r>
              <a:rPr lang="da-DK" sz="2400" dirty="0">
                <a:solidFill>
                  <a:srgbClr val="333333"/>
                </a:solidFill>
              </a:rPr>
              <a:t>s</a:t>
            </a:r>
            <a:r>
              <a:rPr lang="da-DK" sz="2400" spc="-30" dirty="0">
                <a:solidFill>
                  <a:srgbClr val="333333"/>
                </a:solidFill>
              </a:rPr>
              <a:t>yk</a:t>
            </a:r>
            <a:r>
              <a:rPr lang="da-DK" sz="2400" spc="-5" dirty="0">
                <a:solidFill>
                  <a:srgbClr val="333333"/>
                </a:solidFill>
              </a:rPr>
              <a:t>oterapeut</a:t>
            </a:r>
            <a:r>
              <a:rPr lang="da-DK" sz="2400" spc="-40" dirty="0">
                <a:solidFill>
                  <a:srgbClr val="333333"/>
                </a:solidFill>
              </a:rPr>
              <a:t> </a:t>
            </a:r>
            <a:r>
              <a:rPr lang="da-DK" sz="2400" spc="-5" dirty="0">
                <a:solidFill>
                  <a:srgbClr val="333333"/>
                </a:solidFill>
              </a:rPr>
              <a:t>eller seriemorder? Hvor sikker er du</a:t>
            </a:r>
            <a:r>
              <a:rPr lang="da-DK" sz="2400" dirty="0">
                <a:solidFill>
                  <a:srgbClr val="333333"/>
                </a:solidFill>
              </a:rPr>
              <a:t>?</a:t>
            </a:r>
            <a:endParaRPr lang="en-US" sz="2400" dirty="0"/>
          </a:p>
        </p:txBody>
      </p:sp>
      <p:sp>
        <p:nvSpPr>
          <p:cNvPr id="2" name="Title 1"/>
          <p:cNvSpPr>
            <a:spLocks noGrp="1"/>
          </p:cNvSpPr>
          <p:nvPr>
            <p:ph type="title"/>
          </p:nvPr>
        </p:nvSpPr>
        <p:spPr/>
        <p:txBody>
          <a:bodyPr/>
          <a:lstStyle/>
          <a:p>
            <a:r>
              <a:rPr lang="da-DK" sz="3600">
                <a:solidFill>
                  <a:srgbClr val="004992"/>
                </a:solidFill>
                <a:latin typeface="+mn-lt"/>
                <a:ea typeface="+mn-ea"/>
                <a:cs typeface="+mn-cs"/>
              </a:rPr>
              <a:t>Kann vi udlede noget om en persons natur eller beskæftigelse alene på basis af deres fremtoning?</a:t>
            </a:r>
            <a:endParaRPr lang="en-US" sz="3600">
              <a:solidFill>
                <a:srgbClr val="004992"/>
              </a:solidFill>
              <a:latin typeface="+mn-lt"/>
              <a:ea typeface="+mn-ea"/>
              <a:cs typeface="+mn-cs"/>
            </a:endParaRPr>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429000"/>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429000"/>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429000"/>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429000"/>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Svarede du rigtigt!?</a:t>
            </a:r>
          </a:p>
        </p:txBody>
      </p:sp>
      <p:sp>
        <p:nvSpPr>
          <p:cNvPr id="5" name="Content Placeholder 4"/>
          <p:cNvSpPr>
            <a:spLocks noGrp="1"/>
          </p:cNvSpPr>
          <p:nvPr>
            <p:ph idx="1"/>
          </p:nvPr>
        </p:nvSpPr>
        <p:spPr/>
        <p:txBody>
          <a:bodyPr/>
          <a:lstStyle/>
          <a:p>
            <a:pPr lvl="0" defTabSz="914400" fontAlgn="base"/>
            <a:r>
              <a:rPr lang="da-DK" altLang="de-DE" sz="2400">
                <a:solidFill>
                  <a:srgbClr val="333333"/>
                </a:solidFill>
              </a:rPr>
              <a:t>Vores stereotype opfattelser vil ofte dominere vores førstehåndsindtryk. </a:t>
            </a:r>
            <a:r>
              <a:rPr lang="da-DK" altLang="de-DE" sz="2400" dirty="0">
                <a:solidFill>
                  <a:srgbClr val="333333"/>
                </a:solidFill>
              </a:rPr>
              <a:t>For eksempel er det ikke alle skuespillere, der er tiltrækkende, og det er ikke alle mordere, der har en barsk fremtoning!</a:t>
            </a:r>
            <a:endParaRPr lang="en-US" sz="2400" dirty="0"/>
          </a:p>
        </p:txBody>
      </p:sp>
      <p:pic>
        <p:nvPicPr>
          <p:cNvPr id="19"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429000"/>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429000"/>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429000"/>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429000"/>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54276"/>
          <p:cNvSpPr txBox="1">
            <a:spLocks noChangeArrowheads="1"/>
          </p:cNvSpPr>
          <p:nvPr/>
        </p:nvSpPr>
        <p:spPr bwMode="auto">
          <a:xfrm>
            <a:off x="4021204" y="6172200"/>
            <a:ext cx="18116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600" dirty="0">
                <a:latin typeface="+mn-lt"/>
                <a:ea typeface="+mn-ea"/>
                <a:cs typeface="+mn-cs"/>
              </a:rPr>
              <a:t>Ted </a:t>
            </a:r>
            <a:r>
              <a:rPr lang="fr-FR" altLang="de-DE" sz="1600" dirty="0" err="1">
                <a:latin typeface="+mn-lt"/>
                <a:ea typeface="+mn-ea"/>
                <a:cs typeface="+mn-cs"/>
              </a:rPr>
              <a:t>Bundy</a:t>
            </a:r>
            <a:r>
              <a:rPr lang="fr-FR" altLang="de-DE" sz="1600" dirty="0">
                <a:latin typeface="+mn-lt"/>
                <a:ea typeface="+mn-ea"/>
                <a:cs typeface="+mn-cs"/>
              </a:rPr>
              <a:t>:</a:t>
            </a:r>
          </a:p>
          <a:p>
            <a:pPr algn="ctr" eaLnBrk="1" hangingPunct="1">
              <a:spcBef>
                <a:spcPts val="0"/>
              </a:spcBef>
              <a:spcAft>
                <a:spcPts val="0"/>
              </a:spcAft>
              <a:buClrTx/>
              <a:buNone/>
            </a:pPr>
            <a:r>
              <a:rPr lang="fr-FR" altLang="de-DE" sz="1600" dirty="0" err="1">
                <a:latin typeface="+mn-lt"/>
                <a:ea typeface="+mn-ea"/>
                <a:cs typeface="+mn-cs"/>
              </a:rPr>
              <a:t>Seriemorder</a:t>
            </a:r>
            <a:endParaRPr lang="en-GB" altLang="de-DE" sz="1600" dirty="0">
              <a:latin typeface="+mn-lt"/>
              <a:ea typeface="+mn-ea"/>
              <a:cs typeface="+mn-cs"/>
            </a:endParaRPr>
          </a:p>
        </p:txBody>
      </p:sp>
      <p:sp>
        <p:nvSpPr>
          <p:cNvPr id="24" name="Caption_54279"/>
          <p:cNvSpPr txBox="1">
            <a:spLocks noChangeArrowheads="1"/>
          </p:cNvSpPr>
          <p:nvPr/>
        </p:nvSpPr>
        <p:spPr bwMode="auto">
          <a:xfrm>
            <a:off x="408955" y="6172200"/>
            <a:ext cx="26060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600" dirty="0">
                <a:latin typeface="+mn-lt"/>
                <a:ea typeface="+mn-ea"/>
                <a:cs typeface="+mn-cs"/>
              </a:rPr>
              <a:t>Eddie “Eagle” Edwards:</a:t>
            </a:r>
          </a:p>
          <a:p>
            <a:pPr algn="ctr" eaLnBrk="1" hangingPunct="1">
              <a:spcBef>
                <a:spcPts val="0"/>
              </a:spcBef>
              <a:spcAft>
                <a:spcPts val="0"/>
              </a:spcAft>
              <a:buClrTx/>
              <a:buNone/>
            </a:pPr>
            <a:r>
              <a:rPr lang="da-DK" sz="1600" spc="-5" dirty="0">
                <a:solidFill>
                  <a:srgbClr val="333333"/>
                </a:solidFill>
                <a:latin typeface="+mn-lt"/>
              </a:rPr>
              <a:t>Sportsudøver</a:t>
            </a:r>
            <a:endParaRPr lang="en-GB" altLang="de-DE" sz="1600" dirty="0">
              <a:latin typeface="+mn-lt"/>
              <a:ea typeface="+mn-ea"/>
              <a:cs typeface="+mn-cs"/>
            </a:endParaRPr>
          </a:p>
        </p:txBody>
      </p:sp>
      <p:sp>
        <p:nvSpPr>
          <p:cNvPr id="25" name="Caption_54278"/>
          <p:cNvSpPr txBox="1">
            <a:spLocks noChangeArrowheads="1"/>
          </p:cNvSpPr>
          <p:nvPr/>
        </p:nvSpPr>
        <p:spPr bwMode="auto">
          <a:xfrm>
            <a:off x="6839069" y="6172200"/>
            <a:ext cx="197540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600" dirty="0">
                <a:latin typeface="+mn-lt"/>
                <a:ea typeface="+mn-ea"/>
                <a:cs typeface="+mn-cs"/>
              </a:rPr>
              <a:t>Harald Effenberg:</a:t>
            </a:r>
          </a:p>
          <a:p>
            <a:pPr algn="ctr" eaLnBrk="1" hangingPunct="1">
              <a:spcBef>
                <a:spcPts val="0"/>
              </a:spcBef>
              <a:spcAft>
                <a:spcPts val="0"/>
              </a:spcAft>
              <a:buClrTx/>
              <a:buNone/>
            </a:pPr>
            <a:r>
              <a:rPr lang="de-DE" altLang="de-DE" sz="1600" dirty="0" err="1">
                <a:latin typeface="+mn-lt"/>
                <a:ea typeface="+mn-ea"/>
                <a:cs typeface="+mn-cs"/>
              </a:rPr>
              <a:t>Skuespiller</a:t>
            </a:r>
            <a:endParaRPr lang="en-GB" altLang="de-DE" sz="1600" dirty="0">
              <a:latin typeface="+mn-lt"/>
              <a:ea typeface="+mn-ea"/>
              <a:cs typeface="+mn-cs"/>
            </a:endParaRPr>
          </a:p>
        </p:txBody>
      </p:sp>
      <p:sp>
        <p:nvSpPr>
          <p:cNvPr id="26" name="Caption_54277"/>
          <p:cNvSpPr txBox="1">
            <a:spLocks noChangeArrowheads="1"/>
          </p:cNvSpPr>
          <p:nvPr/>
        </p:nvSpPr>
        <p:spPr bwMode="auto">
          <a:xfrm>
            <a:off x="9820681" y="6172200"/>
            <a:ext cx="19282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600" dirty="0">
                <a:latin typeface="+mn-lt"/>
                <a:ea typeface="+mn-ea"/>
                <a:cs typeface="+mn-cs"/>
              </a:rPr>
              <a:t>Alfred Adler:</a:t>
            </a:r>
          </a:p>
          <a:p>
            <a:pPr algn="ctr" eaLnBrk="1" hangingPunct="1">
              <a:spcBef>
                <a:spcPts val="0"/>
              </a:spcBef>
              <a:spcAft>
                <a:spcPts val="0"/>
              </a:spcAft>
              <a:buClrTx/>
              <a:buNone/>
            </a:pPr>
            <a:r>
              <a:rPr lang="de-DE" altLang="de-DE" sz="1600" dirty="0" err="1">
                <a:latin typeface="+mn-lt"/>
                <a:ea typeface="+mn-ea"/>
                <a:cs typeface="+mn-cs"/>
              </a:rPr>
              <a:t>Psykoterapeut</a:t>
            </a:r>
            <a:endParaRPr lang="en-GB" altLang="de-DE" sz="1600" dirty="0">
              <a:latin typeface="+mn-lt"/>
              <a:ea typeface="+mn-ea"/>
              <a:cs typeface="+mn-cs"/>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961426638"/>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Gestus/mimik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hertillands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1"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Intim kropskontakt</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Påskønnet eller upassende?</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1786429868"/>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Gestus/mimik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hertillands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Nordamerika, Europa</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“OK”, “fint”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Frankrig, Belgien, Tunesien</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“nul”, “værdiløs”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Japan</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“penge”</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333333"/>
                          </a:solidFill>
                          <a:effectLst/>
                          <a:latin typeface="+mn-lt"/>
                          <a:ea typeface="+mn-ea"/>
                          <a:cs typeface="+mn-cs"/>
                        </a:rPr>
                        <a:t>I visse lande er det et nedværdigende tegn for homoseksuelle mænd.</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Intim kropskontakt</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Påskønnet eller upassende?</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22</a:t>
            </a:fld>
            <a:endParaRPr lang="de-DE" altLang="de-DE"/>
          </a:p>
        </p:txBody>
      </p:sp>
    </p:spTree>
    <p:extLst>
      <p:ext uri="{BB962C8B-B14F-4D97-AF65-F5344CB8AC3E}">
        <p14:creationId xmlns:p14="http://schemas.microsoft.com/office/powerpoint/2010/main" val="2417772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Skik følge, eller land fly!</a:t>
            </a:r>
            <a:br>
              <a:rPr lang="da-DK" sz="3600">
                <a:solidFill>
                  <a:srgbClr val="004992"/>
                </a:solidFill>
                <a:latin typeface="+mn-lt"/>
                <a:ea typeface="+mn-ea"/>
                <a:cs typeface="+mn-cs"/>
              </a:rPr>
            </a:br>
            <a:r>
              <a:rPr lang="da-DK">
                <a:solidFill>
                  <a:srgbClr val="004992"/>
                </a:solidFill>
                <a:latin typeface="+mn-lt"/>
                <a:ea typeface="+mn-ea"/>
                <a:cs typeface="+mn-cs"/>
              </a:rPr>
              <a:t>Almindelige fejltolkninger af gestus</a:t>
            </a:r>
            <a:endParaRPr lang="en-US">
              <a:solidFill>
                <a:srgbClr val="004992"/>
              </a:solidFill>
              <a:latin typeface="+mn-lt"/>
              <a:ea typeface="+mn-ea"/>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1578869209"/>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Gestus/mimik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Hvordan tolkes denne gestus hertillands og andre steder?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Nordamerika, Europa</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“OK”, “fint”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Frankrig, Belgien, Tunesien</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“nul”, “værdiløs” </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Japan</a:t>
                      </a:r>
                      <a:r>
                        <a:rPr kumimoji="0" lang="da-DK" sz="1800" b="1" i="0" u="none" strike="noStrike" cap="none" normalizeH="0" baseline="0">
                          <a:ln>
                            <a:noFill/>
                          </a:ln>
                          <a:solidFill>
                            <a:srgbClr val="333333"/>
                          </a:solidFill>
                          <a:effectLst/>
                          <a:latin typeface="+mn-lt"/>
                          <a:ea typeface="+mn-ea"/>
                          <a:cs typeface="+mn-cs"/>
                        </a:rPr>
                        <a:t>:</a:t>
                      </a:r>
                      <a:r>
                        <a:rPr kumimoji="0" lang="da-DK" sz="1800" b="0" i="0" u="none" strike="noStrike" cap="none" normalizeH="0" baseline="0">
                          <a:ln>
                            <a:noFill/>
                          </a:ln>
                          <a:solidFill>
                            <a:srgbClr val="333333"/>
                          </a:solidFill>
                          <a:effectLst/>
                          <a:latin typeface="+mn-lt"/>
                          <a:ea typeface="+mn-ea"/>
                          <a:cs typeface="+mn-cs"/>
                        </a:rPr>
                        <a:t> “penge”</a:t>
                      </a:r>
                      <a:endParaRPr kumimoji="0" lang="da-DK"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333333"/>
                          </a:solidFill>
                          <a:effectLst/>
                          <a:latin typeface="+mn-lt"/>
                          <a:ea typeface="+mn-ea"/>
                          <a:cs typeface="+mn-cs"/>
                        </a:rPr>
                        <a:t>I visse lande er det et nedværdigende tegn for homoseksuelle mænd.</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Intim kropskontakt</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Påskønnet eller upassende?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333333"/>
                          </a:solidFill>
                          <a:effectLst/>
                          <a:latin typeface="+mn-lt"/>
                          <a:ea typeface="+mn-ea"/>
                          <a:cs typeface="+mn-cs"/>
                        </a:rPr>
                        <a:t>Afhængig af (sub)kulturen kan intim kropskontakt, når man hilser på nogen, anses som enten upassende (fx af ældre mennesker i den vestlige verden) eller normalt (fx af yngre mennesker, i Sydeuropa). Mens kram og kindkys sjældent udveksles mellem mænd i vestlige kulturer, er det normalt i mange arabiske, sydeuropæiske og tidligere kommunistiske lande (socialistisk </a:t>
                      </a:r>
                      <a:r>
                        <a:rPr kumimoji="0" lang="da-DK" sz="1800" b="0" i="0" u="none" strike="noStrike" cap="none" normalizeH="0" baseline="0">
                          <a:ln>
                            <a:noFill/>
                          </a:ln>
                          <a:solidFill>
                            <a:srgbClr val="333333"/>
                          </a:solidFill>
                          <a:effectLst/>
                          <a:latin typeface="+mn-lt"/>
                          <a:ea typeface="+mn-ea"/>
                          <a:cs typeface="+mn-cs"/>
                        </a:rPr>
                        <a:t>kys “mellem brødre”).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23</a:t>
            </a:fld>
            <a:endParaRPr lang="de-DE" altLang="de-DE"/>
          </a:p>
        </p:txBody>
      </p:sp>
    </p:spTree>
    <p:extLst>
      <p:ext uri="{BB962C8B-B14F-4D97-AF65-F5344CB8AC3E}">
        <p14:creationId xmlns:p14="http://schemas.microsoft.com/office/powerpoint/2010/main" val="285440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Almindelige fejltolkninger af gestus på tværs af kulturer</a:t>
            </a:r>
            <a:endParaRPr lang="en-US" sz="3600">
              <a:latin typeface="+mn-lt"/>
              <a:ea typeface="+mn-ea"/>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2078711874"/>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Gestus/ Adfærd</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mn-lt"/>
                          <a:ea typeface="+mn-ea"/>
                          <a:cs typeface="+mn-cs"/>
                        </a:rPr>
                        <a:t>Mulige misforståelser</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Påklædning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Misforståelser unge mennesker </a:t>
                      </a:r>
                      <a:r>
                        <a:rPr kumimoji="0" lang="de-DE" sz="1800" b="1" i="0" u="none" strike="noStrike" cap="none" normalizeH="0" baseline="0" dirty="0">
                          <a:ln>
                            <a:noFill/>
                          </a:ln>
                          <a:solidFill>
                            <a:srgbClr val="333333"/>
                          </a:solidFill>
                          <a:effectLst/>
                          <a:latin typeface="+mn-lt"/>
                          <a:ea typeface="+mn-ea"/>
                          <a:cs typeface="+mn-cs"/>
                          <a:sym typeface="Wingdings" pitchFamily="2" charset="2"/>
                        </a:rPr>
                        <a:t></a:t>
                      </a:r>
                      <a:r>
                        <a:rPr kumimoji="0" lang="en-US" sz="1800" b="1" i="0" u="none" strike="noStrike" cap="none" normalizeH="0" baseline="0" dirty="0">
                          <a:ln>
                            <a:noFill/>
                          </a:ln>
                          <a:solidFill>
                            <a:srgbClr val="333333"/>
                          </a:solidFill>
                          <a:effectLst/>
                          <a:latin typeface="+mn-lt"/>
                          <a:ea typeface="+mn-ea"/>
                          <a:cs typeface="+mn-cs"/>
                        </a:rPr>
                        <a:t> </a:t>
                      </a:r>
                      <a:r>
                        <a:rPr kumimoji="0" lang="da-DK" sz="1800" b="1" i="0" u="none" strike="noStrike" cap="none" normalizeH="0" baseline="0" dirty="0">
                          <a:ln>
                            <a:noFill/>
                          </a:ln>
                          <a:solidFill>
                            <a:srgbClr val="333333"/>
                          </a:solidFill>
                          <a:effectLst/>
                          <a:latin typeface="+mn-lt"/>
                          <a:ea typeface="+mn-ea"/>
                          <a:cs typeface="+mn-cs"/>
                        </a:rPr>
                        <a:t>voksne!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Almindelige fejltolkninger af gestus på tværs af kulturer</a:t>
            </a:r>
            <a:endParaRPr lang="en-US" sz="3600">
              <a:latin typeface="+mn-lt"/>
              <a:ea typeface="+mn-ea"/>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1584639421"/>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Gestus/ Adfærd</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mn-lt"/>
                          <a:ea typeface="+mn-ea"/>
                          <a:cs typeface="+mn-cs"/>
                        </a:rPr>
                        <a:t>Mulige misforståelser</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Påklædning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1" i="0" u="none" strike="noStrike" cap="none" normalizeH="0" baseline="0" dirty="0">
                          <a:ln>
                            <a:noFill/>
                          </a:ln>
                          <a:solidFill>
                            <a:srgbClr val="333333"/>
                          </a:solidFill>
                          <a:effectLst/>
                          <a:latin typeface="+mn-lt"/>
                          <a:ea typeface="+mn-ea"/>
                          <a:cs typeface="+mn-cs"/>
                        </a:rPr>
                        <a:t>Misforståelser unge mennesker </a:t>
                      </a:r>
                      <a:r>
                        <a:rPr kumimoji="0" lang="de-DE" sz="1800" b="1" i="0" u="none" strike="noStrike" cap="none" normalizeH="0" baseline="0" dirty="0">
                          <a:ln>
                            <a:noFill/>
                          </a:ln>
                          <a:solidFill>
                            <a:srgbClr val="333333"/>
                          </a:solidFill>
                          <a:effectLst/>
                          <a:latin typeface="+mn-lt"/>
                          <a:ea typeface="+mn-ea"/>
                          <a:cs typeface="+mn-cs"/>
                          <a:sym typeface="Wingdings" pitchFamily="2" charset="2"/>
                        </a:rPr>
                        <a:t></a:t>
                      </a:r>
                      <a:r>
                        <a:rPr kumimoji="0" lang="en-US" sz="1800" b="1" i="0" u="none" strike="noStrike" cap="none" normalizeH="0" baseline="0" dirty="0">
                          <a:ln>
                            <a:noFill/>
                          </a:ln>
                          <a:solidFill>
                            <a:srgbClr val="333333"/>
                          </a:solidFill>
                          <a:effectLst/>
                          <a:latin typeface="+mn-lt"/>
                          <a:ea typeface="+mn-ea"/>
                          <a:cs typeface="+mn-cs"/>
                        </a:rPr>
                        <a:t> </a:t>
                      </a:r>
                      <a:r>
                        <a:rPr kumimoji="0" lang="da-DK" sz="1800" b="1" i="0" u="none" strike="noStrike" cap="none" normalizeH="0" baseline="0" dirty="0">
                          <a:ln>
                            <a:noFill/>
                          </a:ln>
                          <a:solidFill>
                            <a:srgbClr val="333333"/>
                          </a:solidFill>
                          <a:effectLst/>
                          <a:latin typeface="+mn-lt"/>
                          <a:ea typeface="+mn-ea"/>
                          <a:cs typeface="+mn-cs"/>
                        </a:rPr>
                        <a:t>voksne!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a-DK" sz="1800" b="0" i="0" u="none" strike="noStrike" cap="none" normalizeH="0" baseline="0" dirty="0">
                          <a:ln>
                            <a:noFill/>
                          </a:ln>
                          <a:solidFill>
                            <a:srgbClr val="333333"/>
                          </a:solidFill>
                          <a:effectLst/>
                          <a:latin typeface="+mn-lt"/>
                          <a:ea typeface="+mn-ea"/>
                          <a:cs typeface="+mn-cs"/>
                        </a:rPr>
                        <a:t>I vestlige lande er korte skørter eller stramtsiddende tøj en normal påklædning for mange unge mennesker, men anses af ældre mennesker eller folk fra andre kulturer som upassende eller provokerende.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25</a:t>
            </a:fld>
            <a:endParaRPr lang="de-DE" altLang="de-DE"/>
          </a:p>
        </p:txBody>
      </p:sp>
    </p:spTree>
    <p:extLst>
      <p:ext uri="{BB962C8B-B14F-4D97-AF65-F5344CB8AC3E}">
        <p14:creationId xmlns:p14="http://schemas.microsoft.com/office/powerpoint/2010/main" val="360091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Opgave 2</a:t>
            </a:r>
          </a:p>
        </p:txBody>
      </p:sp>
      <p:sp>
        <p:nvSpPr>
          <p:cNvPr id="27651" name="Rectangle 3"/>
          <p:cNvSpPr>
            <a:spLocks noGrp="1" noChangeArrowheads="1"/>
          </p:cNvSpPr>
          <p:nvPr>
            <p:ph idx="1"/>
          </p:nvPr>
        </p:nvSpPr>
        <p:spPr/>
        <p:txBody>
          <a:bodyPr>
            <a:noAutofit/>
          </a:bodyPr>
          <a:lstStyle/>
          <a:p>
            <a:pPr marL="457200" indent="-457200">
              <a:buClr>
                <a:srgbClr val="333333"/>
              </a:buClr>
              <a:buFont typeface="WingDings"/>
              <a:buChar char=""/>
              <a:tabLst>
                <a:tab pos="1778000" algn="l"/>
                <a:tab pos="2311400" algn="l"/>
                <a:tab pos="2692400" algn="l"/>
              </a:tabLst>
            </a:pPr>
            <a:r>
              <a:rPr lang="da-DK" altLang="de-DE" sz="2400" dirty="0">
                <a:solidFill>
                  <a:srgbClr val="333333"/>
                </a:solidFill>
              </a:rPr>
              <a:t>Du vil i det følgende se et billede (eller et udsnit af et billede).</a:t>
            </a:r>
          </a:p>
          <a:p>
            <a:pPr marL="457200" indent="-457200">
              <a:buClr>
                <a:srgbClr val="333333"/>
              </a:buClr>
              <a:buFont typeface="WingDings"/>
              <a:buChar char=""/>
              <a:tabLst>
                <a:tab pos="1778000" algn="l"/>
                <a:tab pos="2311400" algn="l"/>
                <a:tab pos="2692400" algn="l"/>
              </a:tabLst>
            </a:pPr>
            <a:r>
              <a:rPr lang="da-DK" altLang="de-DE" sz="2400" dirty="0">
                <a:solidFill>
                  <a:srgbClr val="333333"/>
                </a:solidFill>
              </a:rPr>
              <a:t>Prøv at finde ud af, hvad personen på billedet tænker eller foretager sig.</a:t>
            </a:r>
          </a:p>
          <a:p>
            <a:pPr marL="457200" indent="-457200">
              <a:buClr>
                <a:srgbClr val="333333"/>
              </a:buClr>
              <a:buFont typeface="WingDings"/>
              <a:buChar char=""/>
              <a:tabLst>
                <a:tab pos="1778000" algn="l"/>
                <a:tab pos="2311400" algn="l"/>
                <a:tab pos="2692400" algn="l"/>
              </a:tabLst>
            </a:pPr>
            <a:r>
              <a:rPr lang="da-DK" altLang="de-DE" sz="2400" dirty="0">
                <a:solidFill>
                  <a:srgbClr val="333333"/>
                </a:solidFill>
              </a:rPr>
              <a:t>Diskuter med resten af gruppen, hvor sikker du er på din vurdering.</a:t>
            </a:r>
          </a:p>
        </p:txBody>
      </p:sp>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F7005179-65B9-4F30-92EA-CF9E7EBFB43E}"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Gademusikant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bliver trådt over foden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Street fight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modtager dårligt nyt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Gademusikant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bliver trådt over foden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Street fight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modtager dårligt nyt</a:t>
            </a: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Lidenskab!</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ktangel 8"/>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Kvinde hos tandlægen</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Kvinde i spøgelsestoget</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Kvinde på fødestuen</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Munter pigeaften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ktangel 5"/>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Kvinde hos tandlægen</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Kvinde i spøgelsestoget</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Kvinde på fødestuen</a:t>
            </a:r>
          </a:p>
          <a:p>
            <a:pPr marL="342900" indent="-342900" eaLnBrk="1" hangingPunct="1">
              <a:lnSpc>
                <a:spcPct val="105000"/>
              </a:lnSpc>
              <a:spcBef>
                <a:spcPts val="1999"/>
              </a:spcBef>
              <a:spcAft>
                <a:spcPts val="0"/>
              </a:spcAft>
              <a:buClr>
                <a:srgbClr val="004992"/>
              </a:buClr>
              <a:buFont typeface="WingDings"/>
              <a:buAutoNum type="arabicPeriod"/>
            </a:pPr>
            <a:r>
              <a:rPr lang="da-DK" altLang="de-DE" sz="2400" dirty="0">
                <a:solidFill>
                  <a:srgbClr val="004992"/>
                </a:solidFill>
                <a:latin typeface="+mn-lt"/>
                <a:cs typeface="+mn-cs"/>
              </a:rPr>
              <a:t>Munter pigeaften</a:t>
            </a: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Munterhed!</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Dreng, der råber om hjælp efter et jordskælv</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Demonstration (Uganda)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svinger det israelske flag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Sanger i et gospelkor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Dreng, der råber om hjælp efter et jordskælv</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Demonstration (Uganda)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Spiller svinger det israelske flag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Sanger i et gospelkor</a:t>
            </a: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1034"/>
          <p:cNvSpPr txBox="1">
            <a:spLocks noChangeArrowheads="1"/>
          </p:cNvSpPr>
          <p:nvPr/>
        </p:nvSpPr>
        <p:spPr bwMode="auto">
          <a:xfrm>
            <a:off x="5486400" y="2660904"/>
            <a:ext cx="6263640" cy="3794760"/>
          </a:xfrm>
          <a:prstGeom prst="rect">
            <a:avLst/>
          </a:prstGeom>
          <a:noFill/>
          <a:ln>
            <a:noFill/>
          </a:ln>
        </p:spPr>
        <p:txBody>
          <a:bodyPr>
            <a:noAutofit/>
          </a:bodyPr>
          <a:lstStyle>
            <a:lvl1pPr marL="447675" indent="-447675">
              <a:defRPr sz="3200">
                <a:solidFill>
                  <a:schemeClr val="tx1"/>
                </a:solidFill>
                <a:latin typeface="Verdana" pitchFamily="34" charset="0"/>
                <a:cs typeface="Times New Roman" pitchFamily="18" charset="0"/>
              </a:defRPr>
            </a:lvl1pPr>
            <a:lvl2pPr>
              <a:defRPr sz="2800">
                <a:solidFill>
                  <a:schemeClr val="tx1"/>
                </a:solidFill>
                <a:latin typeface="Verdana" pitchFamily="34" charset="0"/>
                <a:cs typeface="Times New Roman" pitchFamily="18" charset="0"/>
              </a:defRPr>
            </a:lvl2pPr>
            <a:lvl3pPr>
              <a:defRPr sz="2400">
                <a:solidFill>
                  <a:schemeClr val="tx1"/>
                </a:solidFill>
                <a:latin typeface="Verdana" pitchFamily="34" charset="0"/>
                <a:cs typeface="Times New Roman" pitchFamily="18" charset="0"/>
              </a:defRPr>
            </a:lvl3pPr>
            <a:lvl4pPr>
              <a:defRPr sz="2000">
                <a:solidFill>
                  <a:schemeClr val="tx1"/>
                </a:solidFill>
                <a:latin typeface="Verdana" pitchFamily="34" charset="0"/>
                <a:cs typeface="Times New Roman" pitchFamily="18" charset="0"/>
              </a:defRPr>
            </a:lvl4pPr>
            <a:lvl5pPr>
              <a:defRPr sz="2000">
                <a:solidFill>
                  <a:schemeClr val="tx1"/>
                </a:solidFill>
                <a:latin typeface="Verdana" pitchFamily="34" charset="0"/>
                <a:cs typeface="Times New Roman" pitchFamily="18" charset="0"/>
              </a:defRPr>
            </a:lvl5pPr>
            <a:lvl6pPr eaLnBrk="0" hangingPunct="0">
              <a:defRPr sz="2000">
                <a:solidFill>
                  <a:schemeClr val="tx1"/>
                </a:solidFill>
                <a:latin typeface="Verdana" pitchFamily="34" charset="0"/>
                <a:cs typeface="Times New Roman" pitchFamily="18" charset="0"/>
              </a:defRPr>
            </a:lvl6pPr>
            <a:lvl7pPr eaLnBrk="0" hangingPunct="0">
              <a:defRPr sz="2000">
                <a:solidFill>
                  <a:schemeClr val="tx1"/>
                </a:solidFill>
                <a:latin typeface="Verdana" pitchFamily="34" charset="0"/>
                <a:cs typeface="Times New Roman" pitchFamily="18" charset="0"/>
              </a:defRPr>
            </a:lvl7pPr>
            <a:lvl8pPr eaLnBrk="0" hangingPunct="0">
              <a:defRPr sz="2000">
                <a:solidFill>
                  <a:schemeClr val="tx1"/>
                </a:solidFill>
                <a:latin typeface="Verdana" pitchFamily="34" charset="0"/>
                <a:cs typeface="Times New Roman" pitchFamily="18" charset="0"/>
              </a:defRPr>
            </a:lvl8pPr>
            <a:lvl9pPr eaLnBrk="0" hangingPunct="0">
              <a:defRPr sz="2000">
                <a:solidFill>
                  <a:schemeClr val="tx1"/>
                </a:solidFill>
                <a:latin typeface="Verdana" pitchFamily="34" charset="0"/>
                <a:cs typeface="Times New Roman" pitchFamily="18" charset="0"/>
              </a:defRPr>
            </a:lvl9pPr>
          </a:lstStyle>
          <a:p>
            <a:pPr marL="342900" indent="-342900">
              <a:lnSpc>
                <a:spcPct val="105000"/>
              </a:lnSpc>
              <a:spcBef>
                <a:spcPts val="1999"/>
              </a:spcBef>
              <a:spcAft>
                <a:spcPts val="0"/>
              </a:spcAft>
              <a:buClr>
                <a:srgbClr val="333333"/>
              </a:buClr>
              <a:buFont typeface="WingDings"/>
              <a:buAutoNum type="arabicPeriod"/>
              <a:defRPr/>
            </a:pPr>
            <a:r>
              <a:rPr lang="da-DK" sz="2400" dirty="0">
                <a:solidFill>
                  <a:srgbClr val="333333"/>
                </a:solidFill>
                <a:latin typeface="+mn-lt"/>
                <a:cs typeface="+mn-cs"/>
              </a:rPr>
              <a:t>Ung kvinde, der råber noget til sin fængslede kæreste</a:t>
            </a:r>
          </a:p>
          <a:p>
            <a:pPr marL="342900" indent="-342900">
              <a:lnSpc>
                <a:spcPct val="105000"/>
              </a:lnSpc>
              <a:spcBef>
                <a:spcPts val="1999"/>
              </a:spcBef>
              <a:spcAft>
                <a:spcPts val="0"/>
              </a:spcAft>
              <a:buClr>
                <a:srgbClr val="333333"/>
              </a:buClr>
              <a:buFont typeface="WingDings"/>
              <a:buAutoNum type="arabicPeriod"/>
              <a:defRPr/>
            </a:pPr>
            <a:r>
              <a:rPr lang="da-DK" sz="2400" dirty="0">
                <a:solidFill>
                  <a:srgbClr val="333333"/>
                </a:solidFill>
                <a:latin typeface="+mn-lt"/>
                <a:cs typeface="+mn-cs"/>
              </a:rPr>
              <a:t>Købslagning for at opnå den bedste pris på et marked</a:t>
            </a:r>
          </a:p>
          <a:p>
            <a:pPr marL="342900" indent="-342900">
              <a:lnSpc>
                <a:spcPct val="105000"/>
              </a:lnSpc>
              <a:spcBef>
                <a:spcPts val="1999"/>
              </a:spcBef>
              <a:spcAft>
                <a:spcPts val="0"/>
              </a:spcAft>
              <a:buClr>
                <a:srgbClr val="333333"/>
              </a:buClr>
              <a:buFont typeface="WingDings"/>
              <a:buAutoNum type="arabicPeriod"/>
              <a:defRPr/>
            </a:pPr>
            <a:r>
              <a:rPr lang="da-DK" sz="2400" dirty="0">
                <a:solidFill>
                  <a:srgbClr val="333333"/>
                </a:solidFill>
                <a:latin typeface="+mn-lt"/>
                <a:cs typeface="+mn-cs"/>
              </a:rPr>
              <a:t>Hysterisk fan</a:t>
            </a:r>
          </a:p>
          <a:p>
            <a:pPr marL="342900" indent="-342900">
              <a:lnSpc>
                <a:spcPct val="105000"/>
              </a:lnSpc>
              <a:spcBef>
                <a:spcPts val="1999"/>
              </a:spcBef>
              <a:spcAft>
                <a:spcPts val="0"/>
              </a:spcAft>
              <a:buClr>
                <a:srgbClr val="333333"/>
              </a:buClr>
              <a:buFont typeface="WingDings"/>
              <a:buAutoNum type="arabicPeriod"/>
              <a:defRPr/>
            </a:pPr>
            <a:r>
              <a:rPr lang="da-DK" sz="2400" dirty="0">
                <a:solidFill>
                  <a:srgbClr val="333333"/>
                </a:solidFill>
                <a:latin typeface="+mn-lt"/>
                <a:cs typeface="+mn-cs"/>
              </a:rPr>
              <a:t>Sanger, der optræder ved et live-show</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34"/>
          <p:cNvSpPr txBox="1">
            <a:spLocks noChangeArrowheads="1"/>
          </p:cNvSpPr>
          <p:nvPr/>
        </p:nvSpPr>
        <p:spPr bwMode="auto">
          <a:xfrm>
            <a:off x="5486400" y="2660904"/>
            <a:ext cx="6263640" cy="3794760"/>
          </a:xfrm>
          <a:prstGeom prst="rect">
            <a:avLst/>
          </a:prstGeom>
          <a:noFill/>
          <a:ln>
            <a:noFill/>
          </a:ln>
        </p:spPr>
        <p:txBody>
          <a:bodyPr>
            <a:noAutofit/>
          </a:bodyPr>
          <a:lstStyle>
            <a:lvl1pPr marL="447675" indent="-447675">
              <a:defRPr sz="3200">
                <a:solidFill>
                  <a:schemeClr val="tx1"/>
                </a:solidFill>
                <a:latin typeface="Verdana" pitchFamily="34" charset="0"/>
                <a:cs typeface="Times New Roman" pitchFamily="18" charset="0"/>
              </a:defRPr>
            </a:lvl1pPr>
            <a:lvl2pPr>
              <a:defRPr sz="2800">
                <a:solidFill>
                  <a:schemeClr val="tx1"/>
                </a:solidFill>
                <a:latin typeface="Verdana" pitchFamily="34" charset="0"/>
                <a:cs typeface="Times New Roman" pitchFamily="18" charset="0"/>
              </a:defRPr>
            </a:lvl2pPr>
            <a:lvl3pPr>
              <a:defRPr sz="2400">
                <a:solidFill>
                  <a:schemeClr val="tx1"/>
                </a:solidFill>
                <a:latin typeface="Verdana" pitchFamily="34" charset="0"/>
                <a:cs typeface="Times New Roman" pitchFamily="18" charset="0"/>
              </a:defRPr>
            </a:lvl3pPr>
            <a:lvl4pPr>
              <a:defRPr sz="2000">
                <a:solidFill>
                  <a:schemeClr val="tx1"/>
                </a:solidFill>
                <a:latin typeface="Verdana" pitchFamily="34" charset="0"/>
                <a:cs typeface="Times New Roman" pitchFamily="18" charset="0"/>
              </a:defRPr>
            </a:lvl4pPr>
            <a:lvl5pPr>
              <a:defRPr sz="2000">
                <a:solidFill>
                  <a:schemeClr val="tx1"/>
                </a:solidFill>
                <a:latin typeface="Verdana" pitchFamily="34" charset="0"/>
                <a:cs typeface="Times New Roman" pitchFamily="18" charset="0"/>
              </a:defRPr>
            </a:lvl5pPr>
            <a:lvl6pPr eaLnBrk="0" hangingPunct="0">
              <a:defRPr sz="2000">
                <a:solidFill>
                  <a:schemeClr val="tx1"/>
                </a:solidFill>
                <a:latin typeface="Verdana" pitchFamily="34" charset="0"/>
                <a:cs typeface="Times New Roman" pitchFamily="18" charset="0"/>
              </a:defRPr>
            </a:lvl6pPr>
            <a:lvl7pPr eaLnBrk="0" hangingPunct="0">
              <a:defRPr sz="2000">
                <a:solidFill>
                  <a:schemeClr val="tx1"/>
                </a:solidFill>
                <a:latin typeface="Verdana" pitchFamily="34" charset="0"/>
                <a:cs typeface="Times New Roman" pitchFamily="18" charset="0"/>
              </a:defRPr>
            </a:lvl7pPr>
            <a:lvl8pPr eaLnBrk="0" hangingPunct="0">
              <a:defRPr sz="2000">
                <a:solidFill>
                  <a:schemeClr val="tx1"/>
                </a:solidFill>
                <a:latin typeface="Verdana" pitchFamily="34" charset="0"/>
                <a:cs typeface="Times New Roman" pitchFamily="18" charset="0"/>
              </a:defRPr>
            </a:lvl8pPr>
            <a:lvl9pPr eaLnBrk="0" hangingPunct="0">
              <a:defRPr sz="2000">
                <a:solidFill>
                  <a:schemeClr val="tx1"/>
                </a:solidFill>
                <a:latin typeface="Verdana" pitchFamily="34" charset="0"/>
                <a:cs typeface="Times New Roman" pitchFamily="18" charset="0"/>
              </a:defRPr>
            </a:lvl9pPr>
          </a:lstStyle>
          <a:p>
            <a:pPr marL="342900" indent="-342900">
              <a:lnSpc>
                <a:spcPct val="105000"/>
              </a:lnSpc>
              <a:spcBef>
                <a:spcPts val="1999"/>
              </a:spcBef>
              <a:spcAft>
                <a:spcPts val="0"/>
              </a:spcAft>
              <a:buClr>
                <a:srgbClr val="333333"/>
              </a:buClr>
              <a:buFont typeface="WingDings"/>
              <a:buAutoNum type="arabicPeriod"/>
              <a:defRPr/>
            </a:pPr>
            <a:r>
              <a:rPr lang="da-DK" sz="2400" dirty="0">
                <a:solidFill>
                  <a:srgbClr val="333333"/>
                </a:solidFill>
                <a:latin typeface="+mn-lt"/>
                <a:cs typeface="+mn-cs"/>
              </a:rPr>
              <a:t>Ung kvinde, der råber noget til sin fængslede kæreste</a:t>
            </a:r>
          </a:p>
          <a:p>
            <a:pPr marL="342900" indent="-342900">
              <a:lnSpc>
                <a:spcPct val="105000"/>
              </a:lnSpc>
              <a:spcBef>
                <a:spcPts val="1999"/>
              </a:spcBef>
              <a:spcAft>
                <a:spcPts val="0"/>
              </a:spcAft>
              <a:buClr>
                <a:srgbClr val="333333"/>
              </a:buClr>
              <a:buFont typeface="WingDings"/>
              <a:buAutoNum type="arabicPeriod"/>
              <a:defRPr/>
            </a:pPr>
            <a:r>
              <a:rPr lang="da-DK" sz="2400" dirty="0">
                <a:solidFill>
                  <a:srgbClr val="333333"/>
                </a:solidFill>
                <a:latin typeface="+mn-lt"/>
                <a:cs typeface="+mn-cs"/>
              </a:rPr>
              <a:t>Købslagning for at opnå den bedste pris på et marked</a:t>
            </a:r>
          </a:p>
          <a:p>
            <a:pPr marL="342900" indent="-342900">
              <a:lnSpc>
                <a:spcPct val="105000"/>
              </a:lnSpc>
              <a:spcBef>
                <a:spcPts val="1999"/>
              </a:spcBef>
              <a:spcAft>
                <a:spcPts val="0"/>
              </a:spcAft>
              <a:buClr>
                <a:srgbClr val="004992"/>
              </a:buClr>
              <a:buFont typeface="WingDings"/>
              <a:buAutoNum type="arabicPeriod"/>
              <a:defRPr/>
            </a:pPr>
            <a:r>
              <a:rPr lang="da-DK" sz="2400" dirty="0">
                <a:solidFill>
                  <a:srgbClr val="004992"/>
                </a:solidFill>
                <a:latin typeface="+mn-lt"/>
                <a:cs typeface="+mn-cs"/>
              </a:rPr>
              <a:t>Hysterisk fan (Tokio Hotel)</a:t>
            </a:r>
          </a:p>
          <a:p>
            <a:pPr marL="342900" indent="-342900">
              <a:lnSpc>
                <a:spcPct val="105000"/>
              </a:lnSpc>
              <a:spcBef>
                <a:spcPts val="1999"/>
              </a:spcBef>
              <a:spcAft>
                <a:spcPts val="0"/>
              </a:spcAft>
              <a:buClr>
                <a:srgbClr val="333333"/>
              </a:buClr>
              <a:buFont typeface="WingDings"/>
              <a:buAutoNum type="arabicPeriod"/>
              <a:defRPr/>
            </a:pPr>
            <a:r>
              <a:rPr lang="da-DK" sz="2400" dirty="0">
                <a:solidFill>
                  <a:srgbClr val="333333"/>
                </a:solidFill>
                <a:latin typeface="+mn-lt"/>
                <a:cs typeface="+mn-cs"/>
              </a:rPr>
              <a:t>Sanger, der optræder ved et live-show</a:t>
            </a: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Anspændthed!</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D99C8A3B-45E9-4276-A6BC-54598E1019B7}"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Idrætsudøveren er blevet taget i at have taget præstationsfremmende stoffer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der lige har brændt en meget oplagt mulighed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er på toilettet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beder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8"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Idrætsudøveren er blevet taget i at have taget præstationsfremmende stoffer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der lige har brændt en meget oplagt mulighed</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Mand, der er på toilettet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Mand, der beder</a:t>
            </a: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cs typeface="+mn-cs"/>
              </a:rPr>
              <a:t>[</a:t>
            </a:r>
            <a:r>
              <a:rPr lang="en-US" altLang="ko-KR" sz="1800" i="1" spc="-5" dirty="0" err="1">
                <a:solidFill>
                  <a:srgbClr val="333333"/>
                </a:solidFill>
                <a:latin typeface="+mn-lt"/>
                <a:cs typeface="+mn-cs"/>
              </a:rPr>
              <a:t>til</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undervisere</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da-DK" altLang="ko-KR" sz="1800" dirty="0">
                <a:solidFill>
                  <a:srgbClr val="333333"/>
                </a:solidFill>
                <a:latin typeface="+mn-lt"/>
                <a:cs typeface="+mn-cs"/>
              </a:rPr>
              <a:t>Nogle videoklips indeholder sprogbrug, som måske ikke er passende for hvert publikum eller kultur. Vurder venligst videoerne, inden du viser dem</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a-DK"/>
              <a:t>Træningsmodul 4 – At vise empati I</a:t>
            </a:r>
            <a:endParaRPr lang="de-DE"/>
          </a:p>
        </p:txBody>
      </p:sp>
      <p:sp>
        <p:nvSpPr>
          <p:cNvPr id="4" name="Slide Number Placeholder 3"/>
          <p:cNvSpPr>
            <a:spLocks noGrp="1"/>
          </p:cNvSpPr>
          <p:nvPr>
            <p:ph type="sldNum" sz="quarter" idx="12"/>
          </p:nvPr>
        </p:nvSpPr>
        <p:spPr/>
        <p:txBody>
          <a:bodyPr/>
          <a:lstStyle/>
          <a:p>
            <a:fld id="{F7005179-65B9-4F30-92EA-CF9E7EBFB43E}" type="slidenum">
              <a:rPr lang="de-DE" altLang="de-DE" smtClean="0"/>
              <a:pPr/>
              <a:t>37</a:t>
            </a:fld>
            <a:endParaRPr lang="de-DE" altLang="de-DE"/>
          </a:p>
        </p:txBody>
      </p:sp>
    </p:spTree>
    <p:extLst>
      <p:ext uri="{BB962C8B-B14F-4D97-AF65-F5344CB8AC3E}">
        <p14:creationId xmlns:p14="http://schemas.microsoft.com/office/powerpoint/2010/main" val="3708780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Udmattet maratonløber</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Bevidstløs mand</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Munk i dyb bøn</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Djengis Khan (kejser af Mongoliet)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004992"/>
              </a:buClr>
              <a:buFont typeface="WingDings"/>
              <a:buAutoNum type="arabicPeriod"/>
            </a:pPr>
            <a:r>
              <a:rPr lang="da-DK" altLang="de-DE" sz="2400" dirty="0">
                <a:solidFill>
                  <a:srgbClr val="004992"/>
                </a:solidFill>
                <a:latin typeface="+mn-lt"/>
                <a:cs typeface="+mn-cs"/>
              </a:rPr>
              <a:t>Udmattet maratonløber</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Bevidstløs mand</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Munk i dyb bøn</a:t>
            </a:r>
          </a:p>
          <a:p>
            <a:pPr marL="342900" indent="-342900"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Djengis Khan (kejser af Mongoliet)</a:t>
            </a: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Vred politimand</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Dirigent</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Musiker i en begravelsesprocession (New Orleans)</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Togkonduktør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Vred politimand</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Dirigent</a:t>
            </a:r>
          </a:p>
          <a:p>
            <a:pPr eaLnBrk="1" hangingPunct="1">
              <a:lnSpc>
                <a:spcPct val="105000"/>
              </a:lnSpc>
              <a:spcBef>
                <a:spcPts val="1999"/>
              </a:spcBef>
              <a:spcAft>
                <a:spcPts val="0"/>
              </a:spcAft>
              <a:buClr>
                <a:srgbClr val="004992"/>
              </a:buClr>
              <a:buFont typeface="WingDings"/>
              <a:buAutoNum type="arabicPeriod"/>
            </a:pPr>
            <a:r>
              <a:rPr lang="da-DK" altLang="de-DE" sz="2400" dirty="0">
                <a:solidFill>
                  <a:srgbClr val="004992"/>
                </a:solidFill>
                <a:latin typeface="+mn-lt"/>
                <a:cs typeface="+mn-cs"/>
              </a:rPr>
              <a:t>Musiker i en begravelsesprocession (New Orleans)</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Togkonduktør</a:t>
            </a: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Mand, der klager over parkeringsbøde</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Dirigent, der præsenterer sit orkester</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Skuespiller, der modtager stort bifald</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Balletprøve i hverdagstøj</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a-DK" altLang="de-DE" sz="2400" dirty="0">
                <a:solidFill>
                  <a:srgbClr val="004992"/>
                </a:solidFill>
                <a:latin typeface="+mn-lt"/>
                <a:cs typeface="+mn-cs"/>
              </a:rPr>
              <a:t>Mand, der klager over parkeringsbøde</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Dirigent, der præsenterer sit orkester</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Skuespiller, der modtager stort bifald</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Balletprøve i hverdagstøj</a:t>
            </a: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Vrede!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1" name="Text Box 11"/>
          <p:cNvSpPr txBox="1">
            <a:spLocks noChangeArrowheads="1"/>
          </p:cNvSpPr>
          <p:nvPr/>
        </p:nvSpPr>
        <p:spPr bwMode="auto">
          <a:xfrm>
            <a:off x="5486400" y="2271042"/>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mn-lt"/>
                <a:cs typeface="+mn-cs"/>
              </a:rPr>
              <a:t>Frådseri</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mn-lt"/>
                <a:cs typeface="+mn-cs"/>
              </a:rPr>
              <a:t>Utugt</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mn-lt"/>
                <a:cs typeface="+mn-cs"/>
              </a:rPr>
              <a:t>Griskhed</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mn-lt"/>
                <a:cs typeface="+mn-cs"/>
              </a:rPr>
              <a:t>Hovmod</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mn-lt"/>
                <a:cs typeface="+mn-cs"/>
              </a:rPr>
              <a:t>Dovenskab</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mn-lt"/>
                <a:cs typeface="+mn-cs"/>
              </a:rPr>
              <a:t>Misundelse</a:t>
            </a:r>
          </a:p>
          <a:p>
            <a:pPr marL="0" indent="0" eaLnBrk="1" hangingPunct="1">
              <a:lnSpc>
                <a:spcPct val="105000"/>
              </a:lnSpc>
              <a:spcBef>
                <a:spcPts val="1999"/>
              </a:spcBef>
              <a:spcAft>
                <a:spcPts val="0"/>
              </a:spcAft>
              <a:buClr>
                <a:srgbClr val="333333"/>
              </a:buClr>
              <a:buNone/>
            </a:pPr>
            <a:r>
              <a:rPr lang="de-DE" altLang="de-DE" sz="2400" dirty="0">
                <a:solidFill>
                  <a:srgbClr val="333333"/>
                </a:solidFill>
                <a:latin typeface="+mn-lt"/>
                <a:cs typeface="+mn-cs"/>
              </a:rPr>
              <a:t>Vrede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De </a:t>
            </a:r>
            <a:r>
              <a:rPr lang="en-US" sz="3600" dirty="0" err="1">
                <a:latin typeface="+mn-lt"/>
                <a:ea typeface="+mn-ea"/>
                <a:cs typeface="+mn-cs"/>
              </a:rPr>
              <a:t>syv</a:t>
            </a:r>
            <a:r>
              <a:rPr lang="en-US" sz="3600" dirty="0">
                <a:latin typeface="+mn-lt"/>
                <a:ea typeface="+mn-ea"/>
                <a:cs typeface="+mn-cs"/>
              </a:rPr>
              <a:t> </a:t>
            </a:r>
            <a:r>
              <a:rPr lang="en-US" sz="3600" dirty="0" err="1">
                <a:latin typeface="+mn-lt"/>
                <a:ea typeface="+mn-ea"/>
                <a:cs typeface="+mn-cs"/>
              </a:rPr>
              <a:t>dødssynder</a:t>
            </a:r>
            <a:endParaRPr lang="en-US" sz="3600" dirty="0">
              <a:latin typeface="+mn-lt"/>
              <a:ea typeface="+mn-ea"/>
              <a:cs typeface="+mn-cs"/>
            </a:endParaRPr>
          </a:p>
        </p:txBody>
      </p:sp>
      <p:pic>
        <p:nvPicPr>
          <p:cNvPr id="8"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mn-lt"/>
                <a:ea typeface="+mn-ea"/>
                <a:cs typeface="+mn-cs"/>
              </a:rPr>
              <a:t>7</a:t>
            </a:r>
          </a:p>
        </p:txBody>
      </p:sp>
      <p:sp>
        <p:nvSpPr>
          <p:cNvPr id="10"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mn-lt"/>
                <a:ea typeface="+mn-ea"/>
                <a:cs typeface="+mn-cs"/>
              </a:rPr>
              <a:t>6</a:t>
            </a:r>
          </a:p>
        </p:txBody>
      </p:sp>
      <p:sp>
        <p:nvSpPr>
          <p:cNvPr id="11"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mn-lt"/>
                <a:ea typeface="+mn-ea"/>
                <a:cs typeface="+mn-cs"/>
              </a:rPr>
              <a:t>5</a:t>
            </a:r>
          </a:p>
        </p:txBody>
      </p:sp>
      <p:sp>
        <p:nvSpPr>
          <p:cNvPr id="12"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mn-lt"/>
                <a:ea typeface="+mn-ea"/>
                <a:cs typeface="+mn-cs"/>
              </a:rPr>
              <a:t>3</a:t>
            </a:r>
          </a:p>
        </p:txBody>
      </p:sp>
      <p:sp>
        <p:nvSpPr>
          <p:cNvPr id="13"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mn-lt"/>
                <a:ea typeface="+mn-ea"/>
                <a:cs typeface="+mn-cs"/>
              </a:rPr>
              <a:t>2</a:t>
            </a:r>
          </a:p>
        </p:txBody>
      </p:sp>
      <p:sp>
        <p:nvSpPr>
          <p:cNvPr id="14"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mn-lt"/>
                <a:ea typeface="+mn-ea"/>
                <a:cs typeface="+mn-cs"/>
              </a:rPr>
              <a:t>1</a:t>
            </a:r>
          </a:p>
        </p:txBody>
      </p:sp>
      <p:sp>
        <p:nvSpPr>
          <p:cNvPr id="15"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6" name="Text Box 13"/>
          <p:cNvSpPr txBox="1">
            <a:spLocks noChangeArrowheads="1"/>
          </p:cNvSpPr>
          <p:nvPr/>
        </p:nvSpPr>
        <p:spPr bwMode="auto">
          <a:xfrm>
            <a:off x="5486400" y="2271042"/>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Utugt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Frådseri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Griskhed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Dovenskab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Vrede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Misundelse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Hovmod</a:t>
            </a:r>
          </a:p>
        </p:txBody>
      </p:sp>
      <p:sp>
        <p:nvSpPr>
          <p:cNvPr id="5" name="Title 4"/>
          <p:cNvSpPr>
            <a:spLocks noGrp="1"/>
          </p:cNvSpPr>
          <p:nvPr>
            <p:ph type="title"/>
          </p:nvPr>
        </p:nvSpPr>
        <p:spPr/>
        <p:txBody>
          <a:bodyPr/>
          <a:lstStyle/>
          <a:p>
            <a:r>
              <a:rPr lang="en-US" sz="3600" dirty="0">
                <a:solidFill>
                  <a:srgbClr val="004992"/>
                </a:solidFill>
                <a:latin typeface="+mn-lt"/>
                <a:ea typeface="+mn-ea"/>
                <a:cs typeface="+mn-cs"/>
              </a:rPr>
              <a:t>De </a:t>
            </a:r>
            <a:r>
              <a:rPr lang="en-US" sz="3600" dirty="0" err="1">
                <a:solidFill>
                  <a:srgbClr val="004992"/>
                </a:solidFill>
                <a:latin typeface="+mn-lt"/>
                <a:ea typeface="+mn-ea"/>
                <a:cs typeface="+mn-cs"/>
              </a:rPr>
              <a:t>syv</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dødssynder</a:t>
            </a:r>
            <a:endParaRPr lang="en-US" sz="3600" dirty="0">
              <a:solidFill>
                <a:srgbClr val="004992"/>
              </a:solidFill>
              <a:latin typeface="+mn-lt"/>
              <a:ea typeface="+mn-ea"/>
              <a:cs typeface="+mn-cs"/>
            </a:endParaRPr>
          </a:p>
        </p:txBody>
      </p:sp>
      <p:pic>
        <p:nvPicPr>
          <p:cNvPr id="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mn-lt"/>
                <a:ea typeface="+mn-ea"/>
                <a:cs typeface="+mn-cs"/>
              </a:rPr>
              <a:t>7</a:t>
            </a:r>
          </a:p>
        </p:txBody>
      </p:sp>
      <p:sp>
        <p:nvSpPr>
          <p:cNvPr id="10"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mn-lt"/>
                <a:ea typeface="+mn-ea"/>
                <a:cs typeface="+mn-cs"/>
              </a:rPr>
              <a:t>6</a:t>
            </a:r>
          </a:p>
        </p:txBody>
      </p:sp>
      <p:sp>
        <p:nvSpPr>
          <p:cNvPr id="11"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mn-lt"/>
                <a:ea typeface="+mn-ea"/>
                <a:cs typeface="+mn-cs"/>
              </a:rPr>
              <a:t>5</a:t>
            </a:r>
          </a:p>
        </p:txBody>
      </p:sp>
      <p:sp>
        <p:nvSpPr>
          <p:cNvPr id="12"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mn-lt"/>
                <a:ea typeface="+mn-ea"/>
                <a:cs typeface="+mn-cs"/>
              </a:rPr>
              <a:t>3</a:t>
            </a:r>
          </a:p>
        </p:txBody>
      </p:sp>
      <p:sp>
        <p:nvSpPr>
          <p:cNvPr id="13"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mn-lt"/>
                <a:ea typeface="+mn-ea"/>
                <a:cs typeface="+mn-cs"/>
              </a:rPr>
              <a:t>2</a:t>
            </a:r>
          </a:p>
        </p:txBody>
      </p:sp>
      <p:sp>
        <p:nvSpPr>
          <p:cNvPr id="14"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mn-lt"/>
                <a:ea typeface="+mn-ea"/>
                <a:cs typeface="+mn-cs"/>
              </a:rPr>
              <a:t>1</a:t>
            </a:r>
          </a:p>
        </p:txBody>
      </p:sp>
      <p:sp>
        <p:nvSpPr>
          <p:cNvPr id="15"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Footer Placeholder 7"/>
          <p:cNvSpPr>
            <a:spLocks noGrp="1"/>
          </p:cNvSpPr>
          <p:nvPr>
            <p:ph type="ftr" sz="quarter" idx="11"/>
          </p:nvPr>
        </p:nvSpPr>
        <p:spPr/>
        <p:txBody>
          <a:bodyPr/>
          <a:lstStyle/>
          <a:p>
            <a:pPr>
              <a:defRPr/>
            </a:pPr>
            <a:r>
              <a:rPr lang="da-DK"/>
              <a:t>Træningsmodul 4 – At vise empati I</a:t>
            </a:r>
            <a:endParaRPr lang="de-DE"/>
          </a:p>
        </p:txBody>
      </p:sp>
      <p:sp>
        <p:nvSpPr>
          <p:cNvPr id="17" name="Slide Number Placeholder 16"/>
          <p:cNvSpPr>
            <a:spLocks noGrp="1"/>
          </p:cNvSpPr>
          <p:nvPr>
            <p:ph type="sldNum" sz="quarter" idx="12"/>
          </p:nvPr>
        </p:nvSpPr>
        <p:spPr/>
        <p:txBody>
          <a:bodyPr/>
          <a:lstStyle/>
          <a:p>
            <a:fld id="{354618DC-AA39-4470-A4F0-FAD40FE132F5}"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5" name="Text Box 5"/>
          <p:cNvSpPr txBox="1">
            <a:spLocks noChangeArrowheads="1"/>
          </p:cNvSpPr>
          <p:nvPr/>
        </p:nvSpPr>
        <p:spPr bwMode="auto">
          <a:xfrm>
            <a:off x="5486400" y="2660904"/>
            <a:ext cx="6263640" cy="3794760"/>
          </a:xfrm>
          <a:prstGeom prst="rect">
            <a:avLst/>
          </a:prstGeom>
          <a:noFill/>
          <a:ln w="9525">
            <a:noFill/>
            <a:miter lim="800000"/>
            <a:headEnd/>
            <a:tailEnd/>
          </a:ln>
          <a:effectLst/>
        </p:spPr>
        <p:txBody>
          <a:bodyPr>
            <a:noAutofit/>
          </a:bodyPr>
          <a:lstStyle/>
          <a:p>
            <a:pPr marL="342900" indent="-342900">
              <a:lnSpc>
                <a:spcPct val="105000"/>
              </a:lnSpc>
              <a:spcBef>
                <a:spcPts val="1999"/>
              </a:spcBef>
              <a:spcAft>
                <a:spcPts val="0"/>
              </a:spcAft>
              <a:buClr>
                <a:srgbClr val="333333"/>
              </a:buClr>
              <a:buFont typeface="WingDings"/>
              <a:buAutoNum type="arabicPeriod"/>
              <a:defRPr/>
            </a:pPr>
            <a:r>
              <a:rPr lang="da-DK" dirty="0">
                <a:solidFill>
                  <a:srgbClr val="333333"/>
                </a:solidFill>
                <a:latin typeface="+mn-lt"/>
                <a:cs typeface="+mn-cs"/>
              </a:rPr>
              <a:t>Leende kvinde</a:t>
            </a:r>
          </a:p>
          <a:p>
            <a:pPr marL="342900" indent="-342900">
              <a:lnSpc>
                <a:spcPct val="105000"/>
              </a:lnSpc>
              <a:spcBef>
                <a:spcPts val="1999"/>
              </a:spcBef>
              <a:spcAft>
                <a:spcPts val="0"/>
              </a:spcAft>
              <a:buClr>
                <a:srgbClr val="333333"/>
              </a:buClr>
              <a:buFont typeface="WingDings"/>
              <a:buAutoNum type="arabicPeriod"/>
              <a:defRPr/>
            </a:pPr>
            <a:r>
              <a:rPr lang="da-DK" dirty="0">
                <a:solidFill>
                  <a:srgbClr val="333333"/>
                </a:solidFill>
                <a:latin typeface="+mn-lt"/>
                <a:cs typeface="+mn-cs"/>
              </a:rPr>
              <a:t>Kvinden har lige fået at vide, at det fly, hendes mand var med, savnes</a:t>
            </a:r>
          </a:p>
          <a:p>
            <a:pPr marL="342900" indent="-342900">
              <a:lnSpc>
                <a:spcPct val="105000"/>
              </a:lnSpc>
              <a:spcBef>
                <a:spcPts val="1999"/>
              </a:spcBef>
              <a:spcAft>
                <a:spcPts val="0"/>
              </a:spcAft>
              <a:buClr>
                <a:srgbClr val="333333"/>
              </a:buClr>
              <a:buFont typeface="WingDings"/>
              <a:buAutoNum type="arabicPeriod"/>
              <a:defRPr/>
            </a:pPr>
            <a:r>
              <a:rPr lang="da-DK" dirty="0">
                <a:solidFill>
                  <a:srgbClr val="333333"/>
                </a:solidFill>
                <a:latin typeface="+mn-lt"/>
                <a:cs typeface="+mn-cs"/>
              </a:rPr>
              <a:t>Kvinde, der fryder sig over en andens modgang</a:t>
            </a:r>
          </a:p>
          <a:p>
            <a:pPr marL="342900" indent="-342900">
              <a:lnSpc>
                <a:spcPct val="105000"/>
              </a:lnSpc>
              <a:spcBef>
                <a:spcPts val="1999"/>
              </a:spcBef>
              <a:spcAft>
                <a:spcPts val="0"/>
              </a:spcAft>
              <a:buClr>
                <a:srgbClr val="333333"/>
              </a:buClr>
              <a:buFont typeface="WingDings"/>
              <a:buAutoNum type="arabicPeriod"/>
              <a:defRPr/>
            </a:pPr>
            <a:r>
              <a:rPr lang="da-DK" dirty="0">
                <a:solidFill>
                  <a:srgbClr val="333333"/>
                </a:solidFill>
                <a:latin typeface="+mn-lt"/>
                <a:cs typeface="+mn-cs"/>
              </a:rPr>
              <a:t>Kvinde, der får at vide, at hun er dumpet til eksamen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5486400" y="2660904"/>
            <a:ext cx="6263640" cy="3794760"/>
          </a:xfrm>
          <a:prstGeom prst="rect">
            <a:avLst/>
          </a:prstGeom>
          <a:noFill/>
          <a:ln w="9525">
            <a:noFill/>
            <a:miter lim="800000"/>
            <a:headEnd/>
            <a:tailEnd/>
          </a:ln>
          <a:effectLst/>
        </p:spPr>
        <p:txBody>
          <a:bodyPr>
            <a:noAutofit/>
          </a:bodyPr>
          <a:lstStyle/>
          <a:p>
            <a:pPr marL="342900" indent="-342900">
              <a:lnSpc>
                <a:spcPct val="105000"/>
              </a:lnSpc>
              <a:spcBef>
                <a:spcPts val="1999"/>
              </a:spcBef>
              <a:spcAft>
                <a:spcPts val="0"/>
              </a:spcAft>
              <a:buClr>
                <a:srgbClr val="004992"/>
              </a:buClr>
              <a:buFont typeface="WingDings"/>
              <a:buAutoNum type="arabicPeriod"/>
              <a:defRPr/>
            </a:pPr>
            <a:r>
              <a:rPr lang="da-DK" dirty="0">
                <a:solidFill>
                  <a:srgbClr val="004992"/>
                </a:solidFill>
                <a:latin typeface="+mn-lt"/>
                <a:cs typeface="+mn-cs"/>
              </a:rPr>
              <a:t>Leende kvinde</a:t>
            </a:r>
          </a:p>
          <a:p>
            <a:pPr marL="342900" indent="-342900">
              <a:lnSpc>
                <a:spcPct val="105000"/>
              </a:lnSpc>
              <a:spcBef>
                <a:spcPts val="1999"/>
              </a:spcBef>
              <a:spcAft>
                <a:spcPts val="0"/>
              </a:spcAft>
              <a:buClr>
                <a:srgbClr val="333333"/>
              </a:buClr>
              <a:buFont typeface="WingDings"/>
              <a:buAutoNum type="arabicPeriod"/>
              <a:defRPr/>
            </a:pPr>
            <a:r>
              <a:rPr lang="da-DK" dirty="0">
                <a:solidFill>
                  <a:srgbClr val="333333"/>
                </a:solidFill>
                <a:latin typeface="+mn-lt"/>
                <a:cs typeface="+mn-cs"/>
              </a:rPr>
              <a:t>Kvinden har lige fået at vide, at det fly, hendes mand var med, savnes</a:t>
            </a:r>
          </a:p>
          <a:p>
            <a:pPr marL="342900" indent="-342900">
              <a:lnSpc>
                <a:spcPct val="105000"/>
              </a:lnSpc>
              <a:spcBef>
                <a:spcPts val="1999"/>
              </a:spcBef>
              <a:spcAft>
                <a:spcPts val="0"/>
              </a:spcAft>
              <a:buClr>
                <a:srgbClr val="333333"/>
              </a:buClr>
              <a:buFont typeface="WingDings"/>
              <a:buAutoNum type="arabicPeriod"/>
              <a:defRPr/>
            </a:pPr>
            <a:r>
              <a:rPr lang="da-DK" dirty="0">
                <a:solidFill>
                  <a:srgbClr val="333333"/>
                </a:solidFill>
                <a:latin typeface="+mn-lt"/>
                <a:cs typeface="+mn-cs"/>
              </a:rPr>
              <a:t>Kvinde, der fryder sig over en andens modgang</a:t>
            </a:r>
          </a:p>
          <a:p>
            <a:pPr marL="342900" indent="-342900">
              <a:lnSpc>
                <a:spcPct val="105000"/>
              </a:lnSpc>
              <a:spcBef>
                <a:spcPts val="1999"/>
              </a:spcBef>
              <a:spcAft>
                <a:spcPts val="0"/>
              </a:spcAft>
              <a:buClr>
                <a:srgbClr val="333333"/>
              </a:buClr>
              <a:buFont typeface="WingDings"/>
              <a:buAutoNum type="arabicPeriod"/>
              <a:defRPr/>
            </a:pPr>
            <a:r>
              <a:rPr lang="da-DK" dirty="0">
                <a:solidFill>
                  <a:srgbClr val="333333"/>
                </a:solidFill>
                <a:latin typeface="+mn-lt"/>
                <a:cs typeface="+mn-cs"/>
              </a:rPr>
              <a:t>Kvinde, der får at vide, at hun er dumpet til eksamen</a:t>
            </a: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Glæde!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D99C8A3B-45E9-4276-A6BC-54598E1019B7}"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En spiller, der har svært ved at tro på sit heldige mål</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Vrede over dommerens afgørelse</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Skuffelse over et brændt mål</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Reserve, der keder sig</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Hvad gør eller føler denne person?</a:t>
            </a:r>
            <a:br>
              <a:rPr lang="da-DK" sz="3600">
                <a:latin typeface="+mn-lt"/>
                <a:ea typeface="+mn-ea"/>
                <a:cs typeface="+mn-cs"/>
              </a:rPr>
            </a:br>
            <a:r>
              <a:rPr lang="da-DK" sz="3600">
                <a:latin typeface="+mn-lt"/>
                <a:ea typeface="+mn-ea"/>
                <a:cs typeface="+mn-cs"/>
              </a:rPr>
              <a:t>Hvor sikker er du?</a:t>
            </a:r>
            <a:endParaRPr lang="en-US" sz="3600">
              <a:latin typeface="+mn-lt"/>
              <a:ea typeface="+mn-ea"/>
              <a:cs typeface="+mn-cs"/>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Udsnit!</a:t>
            </a:r>
            <a:endParaRPr lang="en-GB" altLang="de-DE" sz="2400" i="1" dirty="0">
              <a:latin typeface="+mn-lt"/>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En spiller, der har svært ved at tro på sit heldige mål</a:t>
            </a:r>
          </a:p>
          <a:p>
            <a:pPr eaLnBrk="1" hangingPunct="1">
              <a:lnSpc>
                <a:spcPct val="105000"/>
              </a:lnSpc>
              <a:spcBef>
                <a:spcPts val="1999"/>
              </a:spcBef>
              <a:spcAft>
                <a:spcPts val="0"/>
              </a:spcAft>
              <a:buClr>
                <a:srgbClr val="004992"/>
              </a:buClr>
              <a:buFont typeface="WingDings"/>
              <a:buAutoNum type="arabicPeriod"/>
            </a:pPr>
            <a:r>
              <a:rPr lang="da-DK" altLang="de-DE" sz="2400" dirty="0">
                <a:solidFill>
                  <a:srgbClr val="004992"/>
                </a:solidFill>
                <a:latin typeface="+mn-lt"/>
                <a:cs typeface="+mn-cs"/>
              </a:rPr>
              <a:t>Vrede over dommerens afgørelse</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Skuffelse over et brændt mål</a:t>
            </a:r>
          </a:p>
          <a:p>
            <a:pPr eaLnBrk="1" hangingPunct="1">
              <a:lnSpc>
                <a:spcPct val="105000"/>
              </a:lnSpc>
              <a:spcBef>
                <a:spcPts val="1999"/>
              </a:spcBef>
              <a:spcAft>
                <a:spcPts val="0"/>
              </a:spcAft>
              <a:buClr>
                <a:srgbClr val="333333"/>
              </a:buClr>
              <a:buFont typeface="WingDings"/>
              <a:buAutoNum type="arabicPeriod"/>
            </a:pPr>
            <a:r>
              <a:rPr lang="da-DK" altLang="de-DE" sz="2400" dirty="0">
                <a:solidFill>
                  <a:srgbClr val="333333"/>
                </a:solidFill>
                <a:latin typeface="+mn-lt"/>
                <a:cs typeface="+mn-cs"/>
              </a:rPr>
              <a:t>Reserve, der keder sig</a:t>
            </a: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Vrede!</a:t>
            </a:r>
            <a:endParaRPr lang="en-GB" altLang="de-DE" sz="240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Første konklusion</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da-DK" altLang="de-DE" sz="2400" dirty="0">
                <a:solidFill>
                  <a:srgbClr val="333333"/>
                </a:solidFill>
              </a:rPr>
              <a:t>Ansigtsudtryk og gestus er ikke altid entydige!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Første konklusion</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da-DK" altLang="de-DE" sz="2400" dirty="0">
                <a:solidFill>
                  <a:srgbClr val="333333"/>
                </a:solidFill>
              </a:rPr>
              <a:t>Ansigtsudtryk og gestus er ikke altid entydige!</a:t>
            </a:r>
          </a:p>
          <a:p>
            <a:pPr marL="342900" indent="-342900" defTabSz="914400" fontAlgn="base">
              <a:buClr>
                <a:srgbClr val="333333"/>
              </a:buClr>
              <a:buFont typeface="WingDings"/>
              <a:buChar char=""/>
            </a:pPr>
            <a:r>
              <a:rPr lang="da-DK" altLang="de-DE" sz="2400" dirty="0">
                <a:solidFill>
                  <a:srgbClr val="333333"/>
                </a:solidFill>
              </a:rPr>
              <a:t>Mange menneskers ansigtsudtryk afslører ikke, hvad de føler – enten fordi de er født sådan eller pga. sygdom (fx Parkinsons). Dette gør det vanskeligt at udlede deres inderste </a:t>
            </a:r>
            <a:r>
              <a:rPr lang="da-DK" altLang="de-DE" sz="2400">
                <a:solidFill>
                  <a:srgbClr val="333333"/>
                </a:solidFill>
              </a:rPr>
              <a:t>følelser.</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51</a:t>
            </a:fld>
            <a:endParaRPr lang="de-DE" altLang="de-DE"/>
          </a:p>
        </p:txBody>
      </p:sp>
    </p:spTree>
    <p:extLst>
      <p:ext uri="{BB962C8B-B14F-4D97-AF65-F5344CB8AC3E}">
        <p14:creationId xmlns:p14="http://schemas.microsoft.com/office/powerpoint/2010/main" val="9561686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Første konklusion</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da-DK" altLang="de-DE" sz="2400" dirty="0">
                <a:solidFill>
                  <a:srgbClr val="333333"/>
                </a:solidFill>
              </a:rPr>
              <a:t>Ansigtsudtryk og gestus er ikke altid entydige!</a:t>
            </a:r>
          </a:p>
          <a:p>
            <a:pPr marL="342900" indent="-342900" defTabSz="914400" fontAlgn="base">
              <a:buClr>
                <a:srgbClr val="333333"/>
              </a:buClr>
              <a:buFont typeface="WingDings"/>
              <a:buChar char=""/>
            </a:pPr>
            <a:r>
              <a:rPr lang="da-DK" altLang="de-DE" sz="2400" dirty="0">
                <a:solidFill>
                  <a:srgbClr val="333333"/>
                </a:solidFill>
              </a:rPr>
              <a:t>Mange menneskers ansigtsudtryk afslører ikke, hvad de føler – enten fordi de er født sådan eller pga. sygdom (fx Parkinsons). Dette gør det vanskeligt at udlede deres inderste følelser.</a:t>
            </a:r>
          </a:p>
          <a:p>
            <a:pPr marL="342900" indent="-342900" defTabSz="914400" fontAlgn="base">
              <a:buClr>
                <a:srgbClr val="333333"/>
              </a:buClr>
              <a:buFont typeface="WingDings"/>
              <a:buChar char=""/>
            </a:pPr>
            <a:r>
              <a:rPr lang="da-DK" altLang="de-DE" sz="2400" dirty="0">
                <a:solidFill>
                  <a:srgbClr val="333333"/>
                </a:solidFill>
              </a:rPr>
              <a:t>Supplerende oplysninger (situationen, forudgående kendskab til personen, direkte at adspørge personen – hvis muligt) bør overvejes, inden ansigtsudtryk og gestus fortolkes.</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52</a:t>
            </a:fld>
            <a:endParaRPr lang="de-DE" altLang="de-DE"/>
          </a:p>
        </p:txBody>
      </p:sp>
    </p:spTree>
    <p:extLst>
      <p:ext uri="{BB962C8B-B14F-4D97-AF65-F5344CB8AC3E}">
        <p14:creationId xmlns:p14="http://schemas.microsoft.com/office/powerpoint/2010/main" val="18814992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Opgave 3</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Du får nu vist en billedsekvens.</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Billederne</a:t>
            </a:r>
            <a:r>
              <a:rPr lang="en-US" sz="2400" dirty="0">
                <a:solidFill>
                  <a:srgbClr val="333333"/>
                </a:solidFill>
              </a:rPr>
              <a:t>, 1-3, </a:t>
            </a:r>
            <a:r>
              <a:rPr lang="en-US" sz="2400" dirty="0" err="1">
                <a:solidFill>
                  <a:srgbClr val="333333"/>
                </a:solidFill>
              </a:rPr>
              <a:t>vil</a:t>
            </a:r>
            <a:r>
              <a:rPr lang="en-US" sz="2400" dirty="0">
                <a:solidFill>
                  <a:srgbClr val="333333"/>
                </a:solidFill>
              </a:rPr>
              <a:t> </a:t>
            </a:r>
            <a:r>
              <a:rPr lang="en-US" sz="2400" dirty="0" err="1">
                <a:solidFill>
                  <a:srgbClr val="333333"/>
                </a:solidFill>
              </a:rPr>
              <a:t>blive</a:t>
            </a:r>
            <a:r>
              <a:rPr lang="en-US" sz="2400" dirty="0">
                <a:solidFill>
                  <a:srgbClr val="333333"/>
                </a:solidFill>
              </a:rPr>
              <a:t> </a:t>
            </a:r>
            <a:r>
              <a:rPr lang="en-US" sz="2400" dirty="0" err="1">
                <a:solidFill>
                  <a:srgbClr val="333333"/>
                </a:solidFill>
              </a:rPr>
              <a:t>vist</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omvendt</a:t>
            </a:r>
            <a:r>
              <a:rPr lang="en-US" sz="2400" dirty="0">
                <a:solidFill>
                  <a:srgbClr val="333333"/>
                </a:solidFill>
              </a:rPr>
              <a:t> </a:t>
            </a:r>
            <a:r>
              <a:rPr lang="en-US" sz="2400" dirty="0" err="1">
                <a:solidFill>
                  <a:srgbClr val="333333"/>
                </a:solidFill>
              </a:rPr>
              <a:t>rækkefølge</a:t>
            </a:r>
            <a:r>
              <a:rPr lang="en-US" sz="2400" dirty="0">
                <a:solidFill>
                  <a:srgbClr val="333333"/>
                </a:solidFill>
              </a:rPr>
              <a:t>, </a:t>
            </a:r>
            <a:r>
              <a:rPr lang="en-US" sz="2400" dirty="0" err="1">
                <a:solidFill>
                  <a:srgbClr val="333333"/>
                </a:solidFill>
              </a:rPr>
              <a:t>således</a:t>
            </a:r>
            <a:r>
              <a:rPr lang="en-US" sz="2400" dirty="0">
                <a:solidFill>
                  <a:srgbClr val="333333"/>
                </a:solidFill>
              </a:rPr>
              <a:t> at </a:t>
            </a:r>
            <a:r>
              <a:rPr lang="en-US" sz="2400" dirty="0" err="1">
                <a:solidFill>
                  <a:srgbClr val="333333"/>
                </a:solidFill>
              </a:rPr>
              <a:t>billede</a:t>
            </a:r>
            <a:r>
              <a:rPr lang="en-US" sz="2400" dirty="0">
                <a:solidFill>
                  <a:srgbClr val="333333"/>
                </a:solidFill>
              </a:rPr>
              <a:t> 3 </a:t>
            </a:r>
            <a:r>
              <a:rPr lang="en-US" sz="2400" dirty="0" err="1">
                <a:solidFill>
                  <a:srgbClr val="333333"/>
                </a:solidFill>
              </a:rPr>
              <a:t>præsenteres</a:t>
            </a:r>
            <a:r>
              <a:rPr lang="en-US" sz="2400" dirty="0">
                <a:solidFill>
                  <a:srgbClr val="333333"/>
                </a:solidFill>
              </a:rPr>
              <a:t> </a:t>
            </a:r>
            <a:r>
              <a:rPr lang="en-US" sz="2400" dirty="0" err="1">
                <a:solidFill>
                  <a:srgbClr val="333333"/>
                </a:solidFill>
              </a:rPr>
              <a:t>først</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da-DK" sz="2400" dirty="0">
                <a:solidFill>
                  <a:srgbClr val="333333"/>
                </a:solidFill>
              </a:rPr>
              <a:t>Efter visning af hvert enkelt billede vil du blive spurgt, hvilket alternativ af 3 mulige, der logisk vil fuldende sekvensen.</a:t>
            </a:r>
            <a:endParaRPr lang="de-DE" sz="2400" dirty="0">
              <a:solidFill>
                <a:srgbClr val="333333"/>
              </a:solidFill>
            </a:endParaRPr>
          </a:p>
          <a:p>
            <a:pPr lvl="0" defTabSz="914400" fontAlgn="base">
              <a:buClr>
                <a:srgbClr val="336699"/>
              </a:buClr>
              <a:tabLst>
                <a:tab pos="361950" algn="l"/>
              </a:tabLst>
              <a:defRPr/>
            </a:pP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4"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3</a:t>
            </a:r>
          </a:p>
        </p:txBody>
      </p:sp>
      <p:sp>
        <p:nvSpPr>
          <p:cNvPr id="19"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0"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1"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6"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2"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3"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4"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5"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8"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5"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6"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7"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8"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9"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18"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19"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20"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4"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19"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0"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1"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6"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2"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3"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4"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5"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kvinden at gøre?</a:t>
            </a:r>
            <a:endParaRPr lang="en-US" sz="3600">
              <a:latin typeface="+mn-lt"/>
              <a:ea typeface="+mn-ea"/>
              <a:cs typeface="+mn-cs"/>
            </a:endParaRPr>
          </a:p>
        </p:txBody>
      </p:sp>
      <p:pic>
        <p:nvPicPr>
          <p:cNvPr id="18"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5"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6"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7"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8"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9"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4c!</a:t>
            </a:r>
          </a:p>
        </p:txBody>
      </p:sp>
      <p:pic>
        <p:nvPicPr>
          <p:cNvPr id="13"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18"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19"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0"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4"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18"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0"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1"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6"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9"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8"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4"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6"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mn-lt"/>
                <a:cs typeface="+mn-cs"/>
              </a:rPr>
              <a:t>2</a:t>
            </a:r>
            <a:endParaRPr lang="en-US" altLang="de-DE" sz="2400">
              <a:latin typeface="+mn-lt"/>
              <a:cs typeface="+mn-cs"/>
            </a:endParaRPr>
          </a:p>
        </p:txBody>
      </p:sp>
      <p:sp>
        <p:nvSpPr>
          <p:cNvPr id="25"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cs typeface="+mn-cs"/>
              </a:rPr>
              <a:t>3</a:t>
            </a:r>
            <a:endParaRPr lang="en-US" altLang="de-DE" sz="2400" dirty="0">
              <a:latin typeface="+mn-lt"/>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8"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18"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4"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6"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8"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8"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19"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20"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4"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6"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8"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4c!</a:t>
            </a:r>
          </a:p>
        </p:txBody>
      </p:sp>
      <p:pic>
        <p:nvPicPr>
          <p:cNvPr id="13"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18"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4"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6"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8"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18"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4"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6"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planlægger manden at gøre?</a:t>
            </a:r>
            <a:endParaRPr lang="en-US" sz="3600">
              <a:latin typeface="+mn-lt"/>
              <a:ea typeface="+mn-ea"/>
              <a:cs typeface="+mn-cs"/>
            </a:endParaRPr>
          </a:p>
        </p:txBody>
      </p:sp>
      <p:pic>
        <p:nvPicPr>
          <p:cNvPr id="18"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pic>
        <p:nvPicPr>
          <p:cNvPr id="13"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4"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6"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8"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pic>
        <p:nvPicPr>
          <p:cNvPr id="13"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18"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4"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6"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er mandens intentioner?</a:t>
            </a:r>
          </a:p>
        </p:txBody>
      </p:sp>
      <p:pic>
        <p:nvPicPr>
          <p:cNvPr id="18"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da-DK" altLang="de-DE" sz="2000">
                <a:solidFill>
                  <a:srgbClr val="333333"/>
                </a:solidFill>
                <a:latin typeface="Calibri Light"/>
              </a:rPr>
              <a:t>Hvordan vil ovenstående historie udvikle sig?</a:t>
            </a:r>
          </a:p>
          <a:p>
            <a:pPr algn="ctr" eaLnBrk="1" hangingPunct="1">
              <a:spcBef>
                <a:spcPts val="1200"/>
              </a:spcBef>
              <a:spcAft>
                <a:spcPts val="0"/>
              </a:spcAft>
              <a:buClrTx/>
              <a:buNone/>
            </a:pPr>
            <a:r>
              <a:rPr lang="da-DK" altLang="de-DE" sz="2000">
                <a:solidFill>
                  <a:srgbClr val="333333"/>
                </a:solidFill>
                <a:latin typeface="Calibri Light"/>
              </a:rPr>
              <a:t>Drøft sandsynligheden for følgende muligheder:</a:t>
            </a:r>
            <a:endParaRPr lang="en-US" altLang="de-DE" sz="20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Det korrekte svar er 4c!</a:t>
            </a:r>
          </a:p>
        </p:txBody>
      </p:sp>
      <p:pic>
        <p:nvPicPr>
          <p:cNvPr id="13"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18"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5" name="Footer Placeholder 4"/>
          <p:cNvSpPr>
            <a:spLocks noGrp="1"/>
          </p:cNvSpPr>
          <p:nvPr>
            <p:ph type="ftr" sz="quarter" idx="11"/>
          </p:nvPr>
        </p:nvSpPr>
        <p:spPr/>
        <p:txBody>
          <a:bodyPr/>
          <a:lstStyle/>
          <a:p>
            <a:pPr>
              <a:defRPr/>
            </a:pPr>
            <a:r>
              <a:rPr lang="da-DK"/>
              <a:t>Træningsmodul 4 – At vise empati I</a:t>
            </a:r>
            <a:endParaRPr lang="de-DE"/>
          </a:p>
        </p:txBody>
      </p:sp>
      <p:sp>
        <p:nvSpPr>
          <p:cNvPr id="6" name="Slide Number Placeholder 5"/>
          <p:cNvSpPr>
            <a:spLocks noGrp="1"/>
          </p:cNvSpPr>
          <p:nvPr>
            <p:ph type="sldNum" sz="quarter" idx="12"/>
          </p:nvPr>
        </p:nvSpPr>
        <p:spPr/>
        <p:txBody>
          <a:bodyPr/>
          <a:lstStyle/>
          <a:p>
            <a:fld id="{354618DC-AA39-4470-A4F0-FAD40FE132F5}"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Opsummering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Man bør kun drage konkrete konklusioner om en anden person, hvis man kender vedkommende godt, eller hvis man har observeret den pågældende i forskellige sammenhænge.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Opsummering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buClr>
                <a:srgbClr val="333333"/>
              </a:buClr>
              <a:buFont typeface="WingDings"/>
              <a:buChar char=""/>
              <a:tabLst>
                <a:tab pos="361950" algn="l"/>
              </a:tabLst>
              <a:defRPr/>
            </a:pPr>
            <a:r>
              <a:rPr lang="da-DK" sz="2400" dirty="0">
                <a:solidFill>
                  <a:srgbClr val="333333"/>
                </a:solidFill>
              </a:rPr>
              <a:t>I vurderinger af komplekse situationer (som dem, der lige er vist) er det af meget stor vigtighed, at man inddrager alle tilgængelige </a:t>
            </a:r>
            <a:r>
              <a:rPr lang="da-DK" sz="2400">
                <a:solidFill>
                  <a:srgbClr val="333333"/>
                </a:solidFill>
              </a:rPr>
              <a:t>oplysninger.</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95</a:t>
            </a:fld>
            <a:endParaRPr lang="de-DE" altLang="de-DE"/>
          </a:p>
        </p:txBody>
      </p:sp>
    </p:spTree>
    <p:extLst>
      <p:ext uri="{BB962C8B-B14F-4D97-AF65-F5344CB8AC3E}">
        <p14:creationId xmlns:p14="http://schemas.microsoft.com/office/powerpoint/2010/main" val="33727742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Opsummering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buClr>
                <a:srgbClr val="333333"/>
              </a:buClr>
              <a:buFont typeface="WingDings"/>
              <a:buChar char=""/>
              <a:tabLst>
                <a:tab pos="361950" algn="l"/>
              </a:tabLst>
              <a:defRPr/>
            </a:pPr>
            <a:r>
              <a:rPr lang="da-DK" sz="2400" dirty="0">
                <a:solidFill>
                  <a:srgbClr val="333333"/>
                </a:solidFill>
              </a:rPr>
              <a:t>I vurderinger af komplekse situationer (som dem, der lige er vist) er det af meget stor vigtighed, at man inddrager alle tilgængelige oplysninger.</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da-DK" sz="2400" dirty="0">
                <a:solidFill>
                  <a:srgbClr val="333333"/>
                </a:solidFill>
              </a:rPr>
              <a:t>Jo flere oplysninger man inddrager, des mere sandsynligt er det, at man vil foretage en korrekt vurdering.</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96</a:t>
            </a:fld>
            <a:endParaRPr lang="de-DE" altLang="de-DE"/>
          </a:p>
        </p:txBody>
      </p:sp>
    </p:spTree>
    <p:extLst>
      <p:ext uri="{BB962C8B-B14F-4D97-AF65-F5344CB8AC3E}">
        <p14:creationId xmlns:p14="http://schemas.microsoft.com/office/powerpoint/2010/main" val="2206113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Opgave 4</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dirty="0">
                <a:solidFill>
                  <a:srgbClr val="333333"/>
                </a:solidFill>
              </a:rPr>
              <a:t>Du får nu vist en billedsekvens, der fortæller en historie.</a:t>
            </a:r>
          </a:p>
          <a:p>
            <a:pPr marL="342900" lvl="0" indent="-342900" defTabSz="914400" fontAlgn="base">
              <a:buClr>
                <a:srgbClr val="333333"/>
              </a:buClr>
              <a:buFont typeface="WingDings"/>
              <a:buChar char=""/>
            </a:pPr>
            <a:r>
              <a:rPr lang="da-DK" altLang="de-DE" sz="2400" dirty="0">
                <a:solidFill>
                  <a:srgbClr val="333333"/>
                </a:solidFill>
              </a:rPr>
              <a:t>Billederne vil være ledsaget af tre mulige resultater.</a:t>
            </a:r>
          </a:p>
          <a:p>
            <a:pPr marL="342900" lvl="0" indent="-342900" defTabSz="914400" fontAlgn="base">
              <a:buClr>
                <a:srgbClr val="333333"/>
              </a:buClr>
              <a:buFont typeface="WingDings"/>
              <a:buChar char=""/>
            </a:pPr>
            <a:r>
              <a:rPr lang="da-DK" altLang="de-DE" sz="2400" dirty="0">
                <a:solidFill>
                  <a:srgbClr val="333333"/>
                </a:solidFill>
              </a:rPr>
              <a:t>Din opgave er at bestemme, hvilket af de tre resultater, der repræsenterer den mest sandsynlige afslutning på historien.</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drengen i rødt intentioner om?</a:t>
            </a:r>
          </a:p>
        </p:txBody>
      </p:sp>
      <p:sp>
        <p:nvSpPr>
          <p:cNvPr id="101380"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ignorere sin ven.</a:t>
            </a:r>
          </a:p>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hjælpe sin ven.</a:t>
            </a:r>
          </a:p>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lære, hvordan man dyrker frugttræer.</a:t>
            </a: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5"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ignorere sin ven.</a:t>
            </a:r>
          </a:p>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hjælpe sin ven.</a:t>
            </a:r>
          </a:p>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lære, hvordan man dyrker frugttræer.</a:t>
            </a:r>
          </a:p>
        </p:txBody>
      </p:sp>
      <p:sp>
        <p:nvSpPr>
          <p:cNvPr id="1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drengen i rødt intentioner om?</a:t>
            </a:r>
          </a:p>
        </p:txBody>
      </p:sp>
      <p:pic>
        <p:nvPicPr>
          <p:cNvPr id="11"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0"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ignorere sin ven.</a:t>
            </a:r>
          </a:p>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hjælpe sin ven.</a:t>
            </a:r>
          </a:p>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lære, hvordan man dyrker frugttræer.</a:t>
            </a:r>
          </a:p>
        </p:txBody>
      </p:sp>
      <p:sp>
        <p:nvSpPr>
          <p:cNvPr id="1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drengen i rødt intentioner om?</a:t>
            </a:r>
          </a:p>
        </p:txBody>
      </p:sp>
      <p:pic>
        <p:nvPicPr>
          <p:cNvPr id="13"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5"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ignorere sin ven.</a:t>
            </a:r>
          </a:p>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hjælpe sin ven.</a:t>
            </a:r>
          </a:p>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lære, hvordan man dyrker frugttræer.</a:t>
            </a:r>
          </a:p>
        </p:txBody>
      </p:sp>
      <p:sp>
        <p:nvSpPr>
          <p:cNvPr id="1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drengen i rødt intentioner om?</a:t>
            </a:r>
          </a:p>
        </p:txBody>
      </p:sp>
      <p:pic>
        <p:nvPicPr>
          <p:cNvPr id="15"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ignorere sin ven.</a:t>
            </a:r>
          </a:p>
          <a:p>
            <a:pPr marL="457200" indent="-457200" eaLnBrk="1" hangingPunct="1">
              <a:lnSpc>
                <a:spcPct val="105000"/>
              </a:lnSpc>
              <a:spcBef>
                <a:spcPts val="1999"/>
              </a:spcBef>
              <a:spcAft>
                <a:spcPts val="0"/>
              </a:spcAft>
              <a:buClr>
                <a:srgbClr val="004992"/>
              </a:buClr>
              <a:buFont typeface="WingDings"/>
              <a:buAutoNum type="alphaUcPeriod"/>
            </a:pPr>
            <a:r>
              <a:rPr lang="da-DK" altLang="de-DE" sz="2400" dirty="0">
                <a:solidFill>
                  <a:srgbClr val="004992"/>
                </a:solidFill>
                <a:latin typeface="+mn-lt"/>
                <a:cs typeface="+mn-cs"/>
              </a:rPr>
              <a:t>At hjælpe sin ven.</a:t>
            </a:r>
          </a:p>
          <a:p>
            <a:pPr marL="457200" indent="-457200" eaLnBrk="1" hangingPunct="1">
              <a:lnSpc>
                <a:spcPct val="105000"/>
              </a:lnSpc>
              <a:spcBef>
                <a:spcPts val="1999"/>
              </a:spcBef>
              <a:spcAft>
                <a:spcPts val="0"/>
              </a:spcAft>
              <a:buClr>
                <a:srgbClr val="333333"/>
              </a:buClr>
              <a:buFont typeface="WingDings"/>
              <a:buAutoNum type="alphaUcPeriod"/>
            </a:pPr>
            <a:r>
              <a:rPr lang="da-DK" altLang="de-DE" sz="2400" dirty="0">
                <a:solidFill>
                  <a:srgbClr val="333333"/>
                </a:solidFill>
                <a:latin typeface="+mn-lt"/>
                <a:cs typeface="+mn-cs"/>
              </a:rPr>
              <a:t>At lære, hvordan man dyrker frugttræer.</a:t>
            </a:r>
          </a:p>
        </p:txBody>
      </p:sp>
      <p:sp>
        <p:nvSpPr>
          <p:cNvPr id="1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drengen i rødt intentioner om?</a:t>
            </a:r>
          </a:p>
        </p:txBody>
      </p:sp>
      <p:pic>
        <p:nvPicPr>
          <p:cNvPr id="15"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Hvad laver drengen i rødt?</a:t>
            </a:r>
            <a:endParaRPr lang="de-DE" altLang="de-DE" sz="3600">
              <a:latin typeface="+mn-lt"/>
              <a:ea typeface="+mn-ea"/>
              <a:cs typeface="+mn-cs"/>
            </a:endParaRPr>
          </a:p>
        </p:txBody>
      </p:sp>
      <p:sp>
        <p:nvSpPr>
          <p:cNvPr id="119812"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Plukker blomster til sin kæreste.</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Fanger en bi for at lave honning.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Han vil spille sin kæreste et puds.</a:t>
            </a: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Hvad laver drengen i rødt?</a:t>
            </a:r>
            <a:endParaRPr lang="de-DE" altLang="de-DE" sz="3600">
              <a:latin typeface="+mn-lt"/>
              <a:ea typeface="+mn-ea"/>
              <a:cs typeface="+mn-cs"/>
            </a:endParaRPr>
          </a:p>
        </p:txBody>
      </p:sp>
      <p:sp>
        <p:nvSpPr>
          <p:cNvPr id="9"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Plukker blomster til sin kæreste.</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Fanger en bi for at lave honning.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Han vil spille sin kæreste et puds.</a:t>
            </a:r>
          </a:p>
        </p:txBody>
      </p:sp>
      <p:pic>
        <p:nvPicPr>
          <p:cNvPr id="11"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Hvad laver drengen i rødt?</a:t>
            </a:r>
            <a:endParaRPr lang="de-DE" altLang="de-DE" sz="3600">
              <a:latin typeface="+mn-lt"/>
              <a:ea typeface="+mn-ea"/>
              <a:cs typeface="+mn-cs"/>
            </a:endParaRPr>
          </a:p>
        </p:txBody>
      </p:sp>
      <p:sp>
        <p:nvSpPr>
          <p:cNvPr id="9"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Plukker blomster til sin kæreste.</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Fanger en bi for at lave honning.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Han vil spille sin kæreste et puds.</a:t>
            </a:r>
          </a:p>
        </p:txBody>
      </p:sp>
      <p:pic>
        <p:nvPicPr>
          <p:cNvPr id="13"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4"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Hvad laver drengen i rødt?</a:t>
            </a:r>
            <a:endParaRPr lang="de-DE" altLang="de-DE" sz="3600">
              <a:latin typeface="+mn-lt"/>
              <a:ea typeface="+mn-ea"/>
              <a:cs typeface="+mn-cs"/>
            </a:endParaRPr>
          </a:p>
        </p:txBody>
      </p:sp>
      <p:sp>
        <p:nvSpPr>
          <p:cNvPr id="10"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Plukker blomster til sin kæreste.</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Fanger en bi for at lave honning.</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Han vil spille sin kæreste et puds.</a:t>
            </a:r>
          </a:p>
        </p:txBody>
      </p:sp>
      <p:pic>
        <p:nvPicPr>
          <p:cNvPr id="15"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Hvad laver drengen i rødt?</a:t>
            </a:r>
            <a:endParaRPr lang="de-DE" altLang="de-DE" sz="3600">
              <a:latin typeface="+mn-lt"/>
              <a:ea typeface="+mn-ea"/>
              <a:cs typeface="+mn-cs"/>
            </a:endParaRPr>
          </a:p>
        </p:txBody>
      </p:sp>
      <p:sp>
        <p:nvSpPr>
          <p:cNvPr id="10"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Plukker blomster til sin kæreste.</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Fanger en bi for at lave honning.</a:t>
            </a:r>
          </a:p>
          <a:p>
            <a:pPr marL="457200" indent="-457200">
              <a:lnSpc>
                <a:spcPct val="105000"/>
              </a:lnSpc>
              <a:spcBef>
                <a:spcPts val="1999"/>
              </a:spcBef>
              <a:spcAft>
                <a:spcPts val="0"/>
              </a:spcAft>
              <a:buClr>
                <a:srgbClr val="004992"/>
              </a:buClr>
              <a:buFont typeface="WingDings"/>
              <a:buAutoNum type="alphaUcPeriod"/>
              <a:defRPr/>
            </a:pPr>
            <a:r>
              <a:rPr lang="da-DK" dirty="0">
                <a:solidFill>
                  <a:srgbClr val="004992"/>
                </a:solidFill>
                <a:latin typeface="+mn-lt"/>
                <a:cs typeface="+mn-cs"/>
              </a:rPr>
              <a:t>Han vil spille sin kæreste et puds.</a:t>
            </a:r>
          </a:p>
        </p:txBody>
      </p:sp>
      <p:pic>
        <p:nvPicPr>
          <p:cNvPr id="15"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24932"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kioskdamen ud.</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købe slik.</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røve kiosken</a:t>
            </a:r>
            <a:endParaRPr lang="en-US" altLang="de-DE" dirty="0">
              <a:solidFill>
                <a:srgbClr val="333333"/>
              </a:solidFill>
              <a:latin typeface="+mn-lt"/>
              <a:cs typeface="+mn-cs"/>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9"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kioskdamen ud.</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købe slik.</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røve kiosken</a:t>
            </a:r>
            <a:endParaRPr lang="en-US" altLang="de-DE" dirty="0">
              <a:solidFill>
                <a:srgbClr val="333333"/>
              </a:solidFill>
              <a:latin typeface="+mn-lt"/>
              <a:cs typeface="+mn-cs"/>
            </a:endParaRPr>
          </a:p>
        </p:txBody>
      </p:sp>
      <p:pic>
        <p:nvPicPr>
          <p:cNvPr id="11"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9"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kioskdamen ud.</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købe slik.</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røve kiosken</a:t>
            </a:r>
            <a:endParaRPr lang="en-US" altLang="de-DE" dirty="0">
              <a:solidFill>
                <a:srgbClr val="333333"/>
              </a:solidFill>
              <a:latin typeface="+mn-lt"/>
              <a:cs typeface="+mn-cs"/>
            </a:endParaRPr>
          </a:p>
        </p:txBody>
      </p:sp>
      <p:pic>
        <p:nvPicPr>
          <p:cNvPr id="13"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1"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kioskdamen ud.</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købe slik.</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røve kiosken</a:t>
            </a:r>
            <a:endParaRPr lang="en-US" altLang="de-DE" dirty="0">
              <a:solidFill>
                <a:srgbClr val="333333"/>
              </a:solidFill>
              <a:latin typeface="+mn-lt"/>
              <a:cs typeface="+mn-cs"/>
            </a:endParaRPr>
          </a:p>
        </p:txBody>
      </p:sp>
      <p:pic>
        <p:nvPicPr>
          <p:cNvPr id="15"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Hvad planlægger drengene?</a:t>
            </a:r>
          </a:p>
        </p:txBody>
      </p:sp>
      <p:sp>
        <p:nvSpPr>
          <p:cNvPr id="11" name="Rectangle 4"/>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invitere kioskdamen ud.</a:t>
            </a:r>
          </a:p>
          <a:p>
            <a:pPr marL="457200" indent="-457200">
              <a:lnSpc>
                <a:spcPct val="105000"/>
              </a:lnSpc>
              <a:spcBef>
                <a:spcPts val="1999"/>
              </a:spcBef>
              <a:spcAft>
                <a:spcPts val="0"/>
              </a:spcAft>
              <a:buClr>
                <a:srgbClr val="333333"/>
              </a:buClr>
              <a:buFont typeface="WingDings"/>
              <a:buAutoNum type="alphaUcPeriod"/>
              <a:defRPr/>
            </a:pPr>
            <a:r>
              <a:rPr lang="da-DK" dirty="0">
                <a:solidFill>
                  <a:srgbClr val="333333"/>
                </a:solidFill>
                <a:latin typeface="+mn-lt"/>
                <a:cs typeface="+mn-cs"/>
              </a:rPr>
              <a:t>At købe slik.</a:t>
            </a:r>
          </a:p>
          <a:p>
            <a:pPr marL="457200" indent="-457200">
              <a:lnSpc>
                <a:spcPct val="105000"/>
              </a:lnSpc>
              <a:spcBef>
                <a:spcPts val="1999"/>
              </a:spcBef>
              <a:spcAft>
                <a:spcPts val="0"/>
              </a:spcAft>
              <a:buClr>
                <a:srgbClr val="004992"/>
              </a:buClr>
              <a:buFont typeface="WingDings"/>
              <a:buAutoNum type="alphaUcPeriod"/>
              <a:defRPr/>
            </a:pPr>
            <a:r>
              <a:rPr lang="da-DK" dirty="0">
                <a:solidFill>
                  <a:srgbClr val="004992"/>
                </a:solidFill>
                <a:latin typeface="+mn-lt"/>
                <a:cs typeface="+mn-cs"/>
              </a:rPr>
              <a:t>At røve kiosken</a:t>
            </a:r>
            <a:endParaRPr lang="en-US" altLang="de-DE" dirty="0">
              <a:solidFill>
                <a:srgbClr val="004992"/>
              </a:solidFill>
              <a:latin typeface="+mn-lt"/>
              <a:cs typeface="+mn-cs"/>
            </a:endParaRPr>
          </a:p>
        </p:txBody>
      </p:sp>
      <p:pic>
        <p:nvPicPr>
          <p:cNvPr id="15"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354618DC-AA39-4470-A4F0-FAD40FE132F5}"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Man bør kun drage konkrete konklusioner om en anden person, hvis man kender vedkommende godt, eller hvis man har observeret den pågældende i forskellige sammenhænge.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Skønt ansigtsudtryk og gestus er vigtige indikationer af en persons sindsstemning, kan disse dog til tider være </a:t>
            </a:r>
            <a:r>
              <a:rPr lang="da-DK" altLang="de-DE" sz="2400">
                <a:solidFill>
                  <a:srgbClr val="333333"/>
                </a:solidFill>
              </a:rPr>
              <a:t>misvisende.</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114</a:t>
            </a:fld>
            <a:endParaRPr lang="de-DE" altLang="de-DE"/>
          </a:p>
        </p:txBody>
      </p:sp>
    </p:spTree>
    <p:extLst>
      <p:ext uri="{BB962C8B-B14F-4D97-AF65-F5344CB8AC3E}">
        <p14:creationId xmlns:p14="http://schemas.microsoft.com/office/powerpoint/2010/main" val="30239522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Skønt ansigtsudtryk og gestus er vigtige indikationer af en persons sindsstemning, kan disse dog til tider være misvisende.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I vurderinger af komplekse situationer er det af meget stor vigtighed, at man inddrager alle tilgængelige </a:t>
            </a:r>
            <a:r>
              <a:rPr lang="da-DK" altLang="de-DE" sz="2400">
                <a:solidFill>
                  <a:srgbClr val="333333"/>
                </a:solidFill>
              </a:rPr>
              <a:t>oplysninger</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115</a:t>
            </a:fld>
            <a:endParaRPr lang="de-DE" altLang="de-DE"/>
          </a:p>
        </p:txBody>
      </p:sp>
    </p:spTree>
    <p:extLst>
      <p:ext uri="{BB962C8B-B14F-4D97-AF65-F5344CB8AC3E}">
        <p14:creationId xmlns:p14="http://schemas.microsoft.com/office/powerpoint/2010/main" val="41392206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Man bør kun drage konkrete konklusioner om en anden person, hvis man kender vedkommende godt, eller hvis man har observeret den pågældende i forskellige sammenhænge.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Skønt ansigtsudtryk og gestus er vigtige indikationer af en persons sindsstemning, kan disse dog til tider være misvisende.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I vurderinger af komplekse situationer er det af meget stor vigtighed, at man inddrager alle tilgængelige oplysninger</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Jo flere oplysninger man inddrager, des mere sandsynligt er det, at man vil foretage en korrekt vurdering.</a:t>
            </a:r>
            <a:endParaRPr lang="en-US" sz="2400" dirty="0"/>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116</a:t>
            </a:fld>
            <a:endParaRPr lang="de-DE" altLang="de-DE"/>
          </a:p>
        </p:txBody>
      </p:sp>
    </p:spTree>
    <p:extLst>
      <p:ext uri="{BB962C8B-B14F-4D97-AF65-F5344CB8AC3E}">
        <p14:creationId xmlns:p14="http://schemas.microsoft.com/office/powerpoint/2010/main" val="38669417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000" dirty="0">
                <a:solidFill>
                  <a:srgbClr val="333333"/>
                </a:solidFill>
              </a:rPr>
              <a:t>Under en psykose kan man være tilbøjelig til at fejltolke eller overfortolke ansigtsudtryk eller handlinger.</a:t>
            </a:r>
          </a:p>
          <a:p>
            <a:pPr lvl="0" defTabSz="914400" fontAlgn="base"/>
            <a:r>
              <a:rPr lang="en-AU" altLang="de-DE" sz="2000" dirty="0" err="1">
                <a:solidFill>
                  <a:srgbClr val="004992"/>
                </a:solidFill>
              </a:rPr>
              <a:t>Eksempel</a:t>
            </a:r>
            <a:r>
              <a:rPr lang="en-AU" altLang="de-DE" sz="2000" dirty="0">
                <a:solidFill>
                  <a:srgbClr val="004992"/>
                </a:solidFill>
              </a:rPr>
              <a:t>: </a:t>
            </a:r>
            <a:r>
              <a:rPr lang="da-DK" altLang="de-DE" sz="2000" dirty="0">
                <a:solidFill>
                  <a:srgbClr val="333333"/>
                </a:solidFill>
              </a:rPr>
              <a:t>Virginia gemmer sig på sit værelse i flere dage, fordi hun tror, at nogle nazister er ude efter hende.</a:t>
            </a:r>
          </a:p>
          <a:p>
            <a:pPr lvl="0" defTabSz="914400" fontAlgn="base"/>
            <a:r>
              <a:rPr lang="en-AU" altLang="de-DE" sz="2000" dirty="0" err="1">
                <a:solidFill>
                  <a:srgbClr val="004992"/>
                </a:solidFill>
              </a:rPr>
              <a:t>Baggrund</a:t>
            </a:r>
            <a:r>
              <a:rPr lang="en-AU" altLang="de-DE" sz="2000" dirty="0">
                <a:solidFill>
                  <a:srgbClr val="004992"/>
                </a:solidFill>
              </a:rPr>
              <a:t>: </a:t>
            </a:r>
            <a:r>
              <a:rPr lang="da-DK" altLang="de-DE" sz="2000" dirty="0">
                <a:solidFill>
                  <a:srgbClr val="333333"/>
                </a:solidFill>
              </a:rPr>
              <a:t>Hun havde mødt en skaldet mand, som helt bestemt havde set skummelt på hende.</a:t>
            </a:r>
          </a:p>
          <a:p>
            <a:pPr lvl="0" defTabSz="914400" fontAlgn="base"/>
            <a:r>
              <a:rPr lang="en-AU" altLang="de-DE" sz="2000" dirty="0">
                <a:solidFill>
                  <a:srgbClr val="004992"/>
                </a:solidFill>
              </a:rPr>
              <a:t>Men: </a:t>
            </a:r>
            <a:r>
              <a:rPr lang="da-DK" altLang="de-DE" sz="2000" dirty="0">
                <a:solidFill>
                  <a:srgbClr val="333333"/>
                </a:solidFill>
              </a:rPr>
              <a:t>Måske havde manden virkelig skulet til hende; men det er ikke ensbetydende med, at han forfølger hende! Forsigtig! Ikke alle skaldede mænd er nazister. Han ved ikke, hvor hun bor, og han har ingen grund til at være ude efter hende.</a:t>
            </a:r>
            <a:endParaRPr lang="en-AU"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000" dirty="0">
                <a:solidFill>
                  <a:srgbClr val="333333"/>
                </a:solidFill>
              </a:rPr>
              <a:t>Under en psykose kan man være tilbøjelig til at fejltolke eller overfortolke ansigtsudtryk eller handlinger.</a:t>
            </a:r>
          </a:p>
          <a:p>
            <a:pPr lvl="0" defTabSz="914400" fontAlgn="base"/>
            <a:r>
              <a:rPr lang="en-AU" altLang="de-DE" sz="2000" dirty="0" err="1">
                <a:solidFill>
                  <a:srgbClr val="004992"/>
                </a:solidFill>
              </a:rPr>
              <a:t>Eksempel</a:t>
            </a:r>
            <a:r>
              <a:rPr lang="en-AU" altLang="de-DE" sz="2000" dirty="0">
                <a:solidFill>
                  <a:srgbClr val="004992"/>
                </a:solidFill>
              </a:rPr>
              <a:t>: </a:t>
            </a:r>
            <a:r>
              <a:rPr lang="da-DK" altLang="de-DE" sz="2000" dirty="0">
                <a:solidFill>
                  <a:srgbClr val="333333"/>
                </a:solidFill>
              </a:rPr>
              <a:t>Virginia gemmer sig på sit værelse i flere dage, fordi hun tror, at nogle nazister er ude efter hende.</a:t>
            </a:r>
          </a:p>
          <a:p>
            <a:pPr lvl="0" defTabSz="914400" fontAlgn="base"/>
            <a:r>
              <a:rPr lang="en-AU" altLang="de-DE" sz="2000" dirty="0" err="1">
                <a:solidFill>
                  <a:srgbClr val="004992"/>
                </a:solidFill>
              </a:rPr>
              <a:t>Baggrund</a:t>
            </a:r>
            <a:r>
              <a:rPr lang="en-AU" altLang="de-DE" sz="2000" dirty="0">
                <a:solidFill>
                  <a:srgbClr val="004992"/>
                </a:solidFill>
              </a:rPr>
              <a:t>: </a:t>
            </a:r>
            <a:r>
              <a:rPr lang="da-DK" altLang="de-DE" sz="2000" dirty="0">
                <a:solidFill>
                  <a:srgbClr val="333333"/>
                </a:solidFill>
              </a:rPr>
              <a:t>Hun havde mødt en skaldet mand, som helt bestemt havde set skummelt på hende.</a:t>
            </a:r>
          </a:p>
          <a:p>
            <a:pPr lvl="0" defTabSz="914400" fontAlgn="base"/>
            <a:r>
              <a:rPr lang="en-AU" altLang="de-DE" sz="2000" dirty="0">
                <a:solidFill>
                  <a:srgbClr val="004992"/>
                </a:solidFill>
              </a:rPr>
              <a:t>Men: </a:t>
            </a:r>
            <a:r>
              <a:rPr lang="da-DK" altLang="de-DE" sz="2000" dirty="0">
                <a:solidFill>
                  <a:srgbClr val="333333"/>
                </a:solidFill>
              </a:rPr>
              <a:t>Måske havde manden virkelig skulet til hende; men det er ikke ensbetydende med, at han forfølger hende! Forsigtig! Ikke alle skaldede mænd er nazister. Han ved ikke, hvor hun bor, og han har ingen grund til at være ude efter hende.</a:t>
            </a:r>
            <a:endParaRPr lang="en-AU" altLang="de-DE" sz="2000" dirty="0">
              <a:solidFill>
                <a:srgbClr val="333333"/>
              </a:solidFill>
            </a:endParaRPr>
          </a:p>
          <a:p>
            <a:pPr lvl="0" defTabSz="914400" fontAlgn="base"/>
            <a:r>
              <a:rPr lang="da-DK" altLang="de-DE" sz="2000" dirty="0">
                <a:solidFill>
                  <a:srgbClr val="333333"/>
                </a:solidFill>
              </a:rPr>
              <a:t>Mange ting afhænger af øjnene, som ser. Vores følelser indvirker på, hvordan vi opfatter vores omgivelser. Især når vi er bange eller under et stort pres, kan vores omgivelser virke fjendtlige og truende.</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4 – At vise empati I</a:t>
            </a:r>
            <a:endParaRPr lang="de-DE"/>
          </a:p>
        </p:txBody>
      </p:sp>
      <p:sp>
        <p:nvSpPr>
          <p:cNvPr id="7" name="Slide Number Placeholder 6"/>
          <p:cNvSpPr>
            <a:spLocks noGrp="1"/>
          </p:cNvSpPr>
          <p:nvPr>
            <p:ph type="sldNum" sz="quarter" idx="12"/>
          </p:nvPr>
        </p:nvSpPr>
        <p:spPr/>
        <p:txBody>
          <a:bodyPr/>
          <a:lstStyle/>
          <a:p>
            <a:fld id="{F7005179-65B9-4F30-92EA-CF9E7EBFB43E}" type="slidenum">
              <a:rPr lang="de-DE" altLang="de-DE" smtClean="0"/>
              <a:pPr/>
              <a:t>118</a:t>
            </a:fld>
            <a:endParaRPr lang="de-DE" altLang="de-DE"/>
          </a:p>
        </p:txBody>
      </p:sp>
    </p:spTree>
    <p:extLst>
      <p:ext uri="{BB962C8B-B14F-4D97-AF65-F5344CB8AC3E}">
        <p14:creationId xmlns:p14="http://schemas.microsoft.com/office/powerpoint/2010/main" val="241974069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a-DK"/>
              <a:t>Træningsmodul 4 – At vise empati I</a:t>
            </a:r>
            <a:endParaRPr lang="de-DE"/>
          </a:p>
        </p:txBody>
      </p:sp>
      <p:sp>
        <p:nvSpPr>
          <p:cNvPr id="8" name="Slide Number Placeholder 7"/>
          <p:cNvSpPr>
            <a:spLocks noGrp="1"/>
          </p:cNvSpPr>
          <p:nvPr>
            <p:ph type="sldNum" sz="quarter" idx="12"/>
          </p:nvPr>
        </p:nvSpPr>
        <p:spPr/>
        <p:txBody>
          <a:bodyPr/>
          <a:lstStyle/>
          <a:p>
            <a:fld id="{F7005179-65B9-4F30-92EA-CF9E7EBFB43E}" type="slidenum">
              <a:rPr lang="de-DE" altLang="de-DE" smtClean="0"/>
              <a:pPr/>
              <a:t>119</a:t>
            </a:fld>
            <a:endParaRPr lang="de-DE" altLang="de-DE"/>
          </a:p>
        </p:txBody>
      </p:sp>
    </p:spTree>
    <p:extLst>
      <p:ext uri="{BB962C8B-B14F-4D97-AF65-F5344CB8AC3E}">
        <p14:creationId xmlns:p14="http://schemas.microsoft.com/office/powerpoint/2010/main" val="26515265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848789937"/>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Navn Fotograf/         Kunstner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Crossed arms /Verschränkte Arme</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underthehat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When a friend dies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meghantosh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super anger grrr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Anger /Wut Kontextbild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loungerie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 marriage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happiness (wedding)/Freude Kontextbild (Hochzeit)</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-bartimaeus-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Oh my God!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j03</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surprise (surprised woman)/ Überraschung Kontextbild (überraschte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signither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In pain!</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pain (injured athlete)/Schmerz Kontextbild (verletzter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Andrei State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Ted Bundy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Harald Effenberg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Harald Effenberg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553821969"/>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Navn Fotograf/         Kunstner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Eddie “Eagle” Edwards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Alfred Adler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Homies In Heaven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Hit Singles and #1 Jamz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Hand gesture/ Handbewegung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wilbanks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Socialist brother’s kiss/Sozialistischer Bruderkuss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Life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Women in mini skirts/ Frauen im Minirock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Roland Vollmar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 musician/Straßenmusikant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Cheerful women’s night/Fröhlicher Frauenabend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war mutig.....und die ganze Welt schaute zu...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philippe leroyer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Tokyo Hotel Groupie - 14Jul07, Paris (France)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Bastian Beuttel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453575164"/>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Navn Fotograf/         Kunstner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Semi Marathon de Paris 2008 – Selection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dsb nola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Black Men of Labor &amp; The Treme Brass Band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Musician in a funeral procession (New Orleans)/Musiker im Trauerzug (New Orleans)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Überall das Gleiche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Complaint about a parking ticket /Beschwerde über ein Parkticket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Maria B</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Privatbesitz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 with the bride (laughing woman) /Spaß mit der Braut (lachende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Wie...keinen Elfer....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Several </a:t>
                      </a:r>
                      <a:r>
                        <a:rPr kumimoji="0" lang="en-US" sz="1000" b="0" i="0" u="none" strike="noStrike" cap="none" normalizeH="0" baseline="0" dirty="0" err="1">
                          <a:ln>
                            <a:noFill/>
                          </a:ln>
                          <a:solidFill>
                            <a:srgbClr val="333333"/>
                          </a:solidFill>
                          <a:effectLst/>
                          <a:latin typeface="+mn-lt"/>
                          <a:ea typeface="+mn-ea"/>
                          <a:cs typeface="+mn-cs"/>
                        </a:rPr>
                        <a:t>coloured</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sequences:apple</a:t>
                      </a:r>
                      <a:r>
                        <a:rPr kumimoji="0" lang="en-US" sz="1000" b="0" i="0" u="none" strike="noStrike" cap="none" normalizeH="0" baseline="0" dirty="0">
                          <a:ln>
                            <a:noFill/>
                          </a:ln>
                          <a:solidFill>
                            <a:srgbClr val="333333"/>
                          </a:solidFill>
                          <a:effectLst/>
                          <a:latin typeface="+mn-lt"/>
                          <a:ea typeface="+mn-ea"/>
                          <a:cs typeface="+mn-cs"/>
                        </a:rPr>
                        <a:t> tree, bee, </a:t>
                      </a:r>
                      <a:r>
                        <a:rPr kumimoji="0" lang="en-US" sz="1000" b="0" i="0" u="none" strike="noStrike" cap="none" normalizeH="0" baseline="0">
                          <a:ln>
                            <a:noFill/>
                          </a:ln>
                          <a:solidFill>
                            <a:srgbClr val="333333"/>
                          </a:solidFill>
                          <a:effectLst/>
                          <a:latin typeface="+mn-lt"/>
                          <a:ea typeface="+mn-ea"/>
                          <a:cs typeface="+mn-cs"/>
                        </a:rPr>
                        <a:t>burglary/ Verschiedene </a:t>
                      </a:r>
                      <a:r>
                        <a:rPr kumimoji="0" lang="en-US" sz="1000" b="0" i="0" u="none" strike="noStrike" cap="none" normalizeH="0" baseline="0" dirty="0" err="1">
                          <a:ln>
                            <a:noFill/>
                          </a:ln>
                          <a:solidFill>
                            <a:srgbClr val="333333"/>
                          </a:solidFill>
                          <a:effectLst/>
                          <a:latin typeface="+mn-lt"/>
                          <a:ea typeface="+mn-ea"/>
                          <a:cs typeface="+mn-cs"/>
                        </a:rPr>
                        <a:t>farbige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Bildersequenzen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Apfelbaum</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Diebstahl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da-DK"/>
              <a:t>Træningsmodul 4 – At vise empati I</a:t>
            </a:r>
            <a:endParaRPr lang="de-DE"/>
          </a:p>
        </p:txBody>
      </p:sp>
      <p:sp>
        <p:nvSpPr>
          <p:cNvPr id="5" name="Slide Number Placeholder 4"/>
          <p:cNvSpPr>
            <a:spLocks noGrp="1"/>
          </p:cNvSpPr>
          <p:nvPr>
            <p:ph type="sldNum" sz="quarter" idx="12"/>
          </p:nvPr>
        </p:nvSpPr>
        <p:spPr/>
        <p:txBody>
          <a:bodyPr/>
          <a:lstStyle/>
          <a:p>
            <a:fld id="{D99C8A3B-45E9-4276-A6BC-54598E1019B7}" type="slidenum">
              <a:rPr lang="de-DE" altLang="de-DE" smtClean="0"/>
              <a:pPr/>
              <a:t>122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6546</Words>
  <Application>Microsoft Office PowerPoint</Application>
  <PresentationFormat>Benutzerdefiniert</PresentationFormat>
  <Paragraphs>1227</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B – At vise empati I</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Hvordan kan jeg leve mig ind i en anden persons følelser...?</vt:lpstr>
      <vt:lpstr>Hvorfor gør vi det?</vt:lpstr>
      <vt:lpstr>Hvorfor gør vi det?</vt:lpstr>
      <vt:lpstr>Eksempler på hvordan vanskeligheder med at identificere følelser kan føre til misforståelser under en psykose</vt:lpstr>
      <vt:lpstr>Opgave 1</vt:lpstr>
      <vt:lpstr>Giv eksempler på menneskelige følelser/sindstilstande</vt:lpstr>
      <vt:lpstr>Giv eksempler på menneskelige følelser/sindstilstande</vt:lpstr>
      <vt:lpstr>Følelser/sindstilstande Somme tider er det nemt at sætte sig ind i andres følelser... især hvis man kender omstændighederne...</vt:lpstr>
      <vt:lpstr>Følelser/sindstilstande Somme tider er det nemt at sætte sig ind i andres følelser... især hvis man kender omstændighederne...</vt:lpstr>
      <vt:lpstr>PowerPoint-Präsentation</vt:lpstr>
      <vt:lpstr>PowerPoint-Präsentation</vt:lpstr>
      <vt:lpstr>Kann vi udlede noget om en persons natur eller beskæftigelse alene på basis af deres fremtoning?</vt:lpstr>
      <vt:lpstr>Svarede du rigtigt!?</vt:lpstr>
      <vt:lpstr>Skik følge, eller land fly! Almindelige fejltolkninger af gestus</vt:lpstr>
      <vt:lpstr>Skik følge, eller land fly! Almindelige fejltolkninger af gestus</vt:lpstr>
      <vt:lpstr>Skik følge, eller land fly! Almindelige fejltolkninger af gestus</vt:lpstr>
      <vt:lpstr>Almindelige fejltolkninger af gestus på tværs af kulturer</vt:lpstr>
      <vt:lpstr>Almindelige fejltolkninger af gestus på tværs af kulturer</vt:lpstr>
      <vt:lpstr>Opgave 2</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Valgfrit: Videoklip</vt:lpstr>
      <vt:lpstr>Hvad gør eller føler denne person? Hvor sikker er du?</vt:lpstr>
      <vt:lpstr>PowerPoint-Präsentation</vt:lpstr>
      <vt:lpstr>Hvad gør eller føler denne person? Hvor sikker er du?</vt:lpstr>
      <vt:lpstr>PowerPoint-Präsentation</vt:lpstr>
      <vt:lpstr>Hvad gør eller føler denne person? Hvor sikker er du?</vt:lpstr>
      <vt:lpstr>PowerPoint-Präsentation</vt:lpstr>
      <vt:lpstr>De syv dødssynder</vt:lpstr>
      <vt:lpstr>De syv dødssynder</vt:lpstr>
      <vt:lpstr>Hvad gør eller føler denne person? Hvor sikker er du?</vt:lpstr>
      <vt:lpstr>PowerPoint-Präsentation</vt:lpstr>
      <vt:lpstr>Hvad gør eller føler denne person? Hvor sikker er du?</vt:lpstr>
      <vt:lpstr>PowerPoint-Präsentation</vt:lpstr>
      <vt:lpstr>Første konklusion</vt:lpstr>
      <vt:lpstr>Første konklusion</vt:lpstr>
      <vt:lpstr>Første konklusion</vt:lpstr>
      <vt:lpstr>Opgave 3</vt:lpstr>
      <vt:lpstr>Hvad er mandens intentioner?</vt:lpstr>
      <vt:lpstr>Hvad er mandens intentioner?</vt:lpstr>
      <vt:lpstr>Hvad er mandens intentioner?</vt:lpstr>
      <vt:lpstr>Det korrekte svar er 4b!</vt:lpstr>
      <vt:lpstr>Hvad planlægger kvinden at gøre?</vt:lpstr>
      <vt:lpstr>Hvad planlægger kvinden at gøre?</vt:lpstr>
      <vt:lpstr>Hvad planlægger kvinden at gøre?</vt:lpstr>
      <vt:lpstr>Det korrekte svar er 4c!</vt:lpstr>
      <vt:lpstr>Hvad er mandens intentioner?</vt:lpstr>
      <vt:lpstr>Hvad er mandens intentioner?</vt:lpstr>
      <vt:lpstr>Hvad er mandens intentioner?</vt:lpstr>
      <vt:lpstr>Det korrekte svar er 4a!</vt:lpstr>
      <vt:lpstr>Hvad planlægger manden at gøre?</vt:lpstr>
      <vt:lpstr>Hvad planlægger manden at gøre?</vt:lpstr>
      <vt:lpstr>Hvad planlægger manden at gøre?</vt:lpstr>
      <vt:lpstr>Det korrekte svar er 4b!</vt:lpstr>
      <vt:lpstr>Hvad planlægger manden at gøre?</vt:lpstr>
      <vt:lpstr>Hvad planlægger manden at gøre?</vt:lpstr>
      <vt:lpstr>Hvad planlægger manden at gøre?</vt:lpstr>
      <vt:lpstr>Det korrekte svar er 4a!</vt:lpstr>
      <vt:lpstr>Hvad er mandens intentioner?</vt:lpstr>
      <vt:lpstr>Hvad er mandens intentioner?</vt:lpstr>
      <vt:lpstr>Hvad er mandens intentioner?</vt:lpstr>
      <vt:lpstr>Det korrekte svar er 4c!</vt:lpstr>
      <vt:lpstr>Hvad er mandens intentioner?</vt:lpstr>
      <vt:lpstr>Hvad er mandens intentioner?</vt:lpstr>
      <vt:lpstr>Hvad er mandens intentioner?</vt:lpstr>
      <vt:lpstr>Det korrekte svar er 4b!</vt:lpstr>
      <vt:lpstr>Hvad planlægger manden at gøre?</vt:lpstr>
      <vt:lpstr>Hvad planlægger manden at gøre?</vt:lpstr>
      <vt:lpstr>Hvad planlægger manden at gøre?</vt:lpstr>
      <vt:lpstr>Det korrekte svar er 4a!</vt:lpstr>
      <vt:lpstr>Hvad er mandens intentioner?</vt:lpstr>
      <vt:lpstr>Hvad er mandens intentioner?</vt:lpstr>
      <vt:lpstr>Hvad er mandens intentioner?</vt:lpstr>
      <vt:lpstr>Det korrekte svar er 4b!</vt:lpstr>
      <vt:lpstr>Hvad er mandens intentioner?</vt:lpstr>
      <vt:lpstr>Hvad er mandens intentioner?</vt:lpstr>
      <vt:lpstr>Hvad er mandens intentioner?</vt:lpstr>
      <vt:lpstr>Det korrekte svar er 4c!</vt:lpstr>
      <vt:lpstr>Opsummering</vt:lpstr>
      <vt:lpstr>Opsummering</vt:lpstr>
      <vt:lpstr>Opsummering</vt:lpstr>
      <vt:lpstr>Opgave 4</vt:lpstr>
      <vt:lpstr>Hvad har drengen i rødt intentioner om?</vt:lpstr>
      <vt:lpstr>Hvad har drengen i rødt intentioner om?</vt:lpstr>
      <vt:lpstr>Hvad har drengen i rødt intentioner om?</vt:lpstr>
      <vt:lpstr>Hvad har drengen i rødt intentioner om?</vt:lpstr>
      <vt:lpstr>Hvad har drengen i rødt intentioner om?</vt:lpstr>
      <vt:lpstr>Hvad laver drengen i rødt?</vt:lpstr>
      <vt:lpstr>Hvad laver drengen i rødt?</vt:lpstr>
      <vt:lpstr>Hvad laver drengen i rødt?</vt:lpstr>
      <vt:lpstr>Hvad laver drengen i rødt?</vt:lpstr>
      <vt:lpstr>Hvad laver drengen i rødt?</vt:lpstr>
      <vt:lpstr>Hvad planlægger drengene?</vt:lpstr>
      <vt:lpstr>Hvad planlægger drengene?</vt:lpstr>
      <vt:lpstr>Hvad planlægger drengene?</vt:lpstr>
      <vt:lpstr>Hvad planlægger drengene?</vt:lpstr>
      <vt:lpstr>Hvad planlægger drengene?</vt:lpstr>
      <vt:lpstr>Overfør til hverdagen</vt:lpstr>
      <vt:lpstr>Overfør til hverdagen</vt:lpstr>
      <vt:lpstr>Overfør til hverdagen</vt:lpstr>
      <vt:lpstr>Overfør til hverdagen</vt:lpstr>
      <vt:lpstr>Hvad har det med psykoser at gøre?</vt:lpstr>
      <vt:lpstr>Hvad har det med psykoser at gøre?</vt:lpstr>
      <vt:lpstr>Tak for din opmærksomhed!</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376</cp:revision>
  <dcterms:created xsi:type="dcterms:W3CDTF">2004-07-26T08:39:44Z</dcterms:created>
  <dcterms:modified xsi:type="dcterms:W3CDTF">2022-06-23T10:02:56Z</dcterms:modified>
</cp:coreProperties>
</file>