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6" r:id="rId1"/>
    <p:sldMasterId id="2147483679" r:id="rId2"/>
  </p:sldMasterIdLst>
  <p:notesMasterIdLst>
    <p:notesMasterId r:id="rId185"/>
  </p:notesMasterIdLst>
  <p:sldIdLst>
    <p:sldId id="457" r:id="rId3"/>
    <p:sldId id="403" r:id="rId4"/>
    <p:sldId id="437" r:id="rId5"/>
    <p:sldId id="436" r:id="rId6"/>
    <p:sldId id="435" r:id="rId7"/>
    <p:sldId id="434" r:id="rId8"/>
    <p:sldId id="264" r:id="rId9"/>
    <p:sldId id="407" r:id="rId10"/>
    <p:sldId id="438" r:id="rId11"/>
    <p:sldId id="443" r:id="rId12"/>
    <p:sldId id="469" r:id="rId13"/>
    <p:sldId id="468" r:id="rId14"/>
    <p:sldId id="411" r:id="rId15"/>
    <p:sldId id="446" r:id="rId16"/>
    <p:sldId id="445" r:id="rId17"/>
    <p:sldId id="271" r:id="rId18"/>
    <p:sldId id="273" r:id="rId19"/>
    <p:sldId id="414" r:id="rId20"/>
    <p:sldId id="413" r:id="rId21"/>
    <p:sldId id="415" r:id="rId22"/>
    <p:sldId id="447" r:id="rId23"/>
    <p:sldId id="277" r:id="rId24"/>
    <p:sldId id="416" r:id="rId25"/>
    <p:sldId id="449" r:id="rId26"/>
    <p:sldId id="448" r:id="rId27"/>
    <p:sldId id="281" r:id="rId28"/>
    <p:sldId id="282" r:id="rId29"/>
    <p:sldId id="283" r:id="rId30"/>
    <p:sldId id="284" r:id="rId31"/>
    <p:sldId id="285" r:id="rId32"/>
    <p:sldId id="286" r:id="rId33"/>
    <p:sldId id="287" r:id="rId34"/>
    <p:sldId id="288" r:id="rId35"/>
    <p:sldId id="289" r:id="rId36"/>
    <p:sldId id="470" r:id="rId37"/>
    <p:sldId id="290" r:id="rId38"/>
    <p:sldId id="291" r:id="rId39"/>
    <p:sldId id="292" r:id="rId40"/>
    <p:sldId id="293" r:id="rId41"/>
    <p:sldId id="294" r:id="rId42"/>
    <p:sldId id="295" r:id="rId43"/>
    <p:sldId id="296" r:id="rId44"/>
    <p:sldId id="297" r:id="rId45"/>
    <p:sldId id="298" r:id="rId46"/>
    <p:sldId id="459" r:id="rId47"/>
    <p:sldId id="471" r:id="rId48"/>
    <p:sldId id="472" r:id="rId49"/>
    <p:sldId id="473" r:id="rId50"/>
    <p:sldId id="474" r:id="rId51"/>
    <p:sldId id="475" r:id="rId52"/>
    <p:sldId id="476" r:id="rId53"/>
    <p:sldId id="477" r:id="rId54"/>
    <p:sldId id="478" r:id="rId55"/>
    <p:sldId id="480" r:id="rId56"/>
    <p:sldId id="479" r:id="rId57"/>
    <p:sldId id="460" r:id="rId58"/>
    <p:sldId id="461" r:id="rId59"/>
    <p:sldId id="462" r:id="rId60"/>
    <p:sldId id="463" r:id="rId61"/>
    <p:sldId id="464" r:id="rId62"/>
    <p:sldId id="465" r:id="rId63"/>
    <p:sldId id="466" r:id="rId64"/>
    <p:sldId id="467" r:id="rId65"/>
    <p:sldId id="481" r:id="rId66"/>
    <p:sldId id="299" r:id="rId67"/>
    <p:sldId id="301" r:id="rId68"/>
    <p:sldId id="418" r:id="rId69"/>
    <p:sldId id="302" r:id="rId70"/>
    <p:sldId id="303" r:id="rId71"/>
    <p:sldId id="304" r:id="rId72"/>
    <p:sldId id="305" r:id="rId73"/>
    <p:sldId id="306" r:id="rId74"/>
    <p:sldId id="307" r:id="rId75"/>
    <p:sldId id="482" r:id="rId76"/>
    <p:sldId id="308" r:id="rId77"/>
    <p:sldId id="310" r:id="rId78"/>
    <p:sldId id="419" r:id="rId79"/>
    <p:sldId id="311" r:id="rId80"/>
    <p:sldId id="312" r:id="rId81"/>
    <p:sldId id="313" r:id="rId82"/>
    <p:sldId id="314" r:id="rId83"/>
    <p:sldId id="315" r:id="rId84"/>
    <p:sldId id="483" r:id="rId85"/>
    <p:sldId id="484" r:id="rId86"/>
    <p:sldId id="485" r:id="rId87"/>
    <p:sldId id="486" r:id="rId88"/>
    <p:sldId id="487" r:id="rId89"/>
    <p:sldId id="488" r:id="rId90"/>
    <p:sldId id="489" r:id="rId91"/>
    <p:sldId id="490" r:id="rId92"/>
    <p:sldId id="491" r:id="rId93"/>
    <p:sldId id="492" r:id="rId94"/>
    <p:sldId id="450" r:id="rId95"/>
    <p:sldId id="318" r:id="rId96"/>
    <p:sldId id="319" r:id="rId97"/>
    <p:sldId id="320" r:id="rId98"/>
    <p:sldId id="321" r:id="rId99"/>
    <p:sldId id="322" r:id="rId100"/>
    <p:sldId id="323" r:id="rId101"/>
    <p:sldId id="324" r:id="rId102"/>
    <p:sldId id="325" r:id="rId103"/>
    <p:sldId id="493" r:id="rId104"/>
    <p:sldId id="326" r:id="rId105"/>
    <p:sldId id="329" r:id="rId106"/>
    <p:sldId id="421" r:id="rId107"/>
    <p:sldId id="420" r:id="rId108"/>
    <p:sldId id="330" r:id="rId109"/>
    <p:sldId id="331" r:id="rId110"/>
    <p:sldId id="332" r:id="rId111"/>
    <p:sldId id="333" r:id="rId112"/>
    <p:sldId id="334" r:id="rId113"/>
    <p:sldId id="494" r:id="rId114"/>
    <p:sldId id="335" r:id="rId115"/>
    <p:sldId id="336" r:id="rId116"/>
    <p:sldId id="337" r:id="rId117"/>
    <p:sldId id="338" r:id="rId118"/>
    <p:sldId id="339" r:id="rId119"/>
    <p:sldId id="340" r:id="rId120"/>
    <p:sldId id="341" r:id="rId121"/>
    <p:sldId id="342" r:id="rId122"/>
    <p:sldId id="343" r:id="rId123"/>
    <p:sldId id="495" r:id="rId124"/>
    <p:sldId id="344" r:id="rId125"/>
    <p:sldId id="345" r:id="rId126"/>
    <p:sldId id="346" r:id="rId127"/>
    <p:sldId id="347" r:id="rId128"/>
    <p:sldId id="348" r:id="rId129"/>
    <p:sldId id="349" r:id="rId130"/>
    <p:sldId id="350" r:id="rId131"/>
    <p:sldId id="351" r:id="rId132"/>
    <p:sldId id="352" r:id="rId133"/>
    <p:sldId id="496" r:id="rId134"/>
    <p:sldId id="353" r:id="rId135"/>
    <p:sldId id="354" r:id="rId136"/>
    <p:sldId id="355" r:id="rId137"/>
    <p:sldId id="356" r:id="rId138"/>
    <p:sldId id="357" r:id="rId139"/>
    <p:sldId id="358" r:id="rId140"/>
    <p:sldId id="359" r:id="rId141"/>
    <p:sldId id="360" r:id="rId142"/>
    <p:sldId id="361" r:id="rId143"/>
    <p:sldId id="497" r:id="rId144"/>
    <p:sldId id="362" r:id="rId145"/>
    <p:sldId id="363" r:id="rId146"/>
    <p:sldId id="364" r:id="rId147"/>
    <p:sldId id="365" r:id="rId148"/>
    <p:sldId id="422" r:id="rId149"/>
    <p:sldId id="423" r:id="rId150"/>
    <p:sldId id="458" r:id="rId151"/>
    <p:sldId id="369" r:id="rId152"/>
    <p:sldId id="370" r:id="rId153"/>
    <p:sldId id="371" r:id="rId154"/>
    <p:sldId id="372" r:id="rId155"/>
    <p:sldId id="373" r:id="rId156"/>
    <p:sldId id="374" r:id="rId157"/>
    <p:sldId id="375" r:id="rId158"/>
    <p:sldId id="376" r:id="rId159"/>
    <p:sldId id="377" r:id="rId160"/>
    <p:sldId id="378" r:id="rId161"/>
    <p:sldId id="379" r:id="rId162"/>
    <p:sldId id="380" r:id="rId163"/>
    <p:sldId id="381" r:id="rId164"/>
    <p:sldId id="382" r:id="rId165"/>
    <p:sldId id="425" r:id="rId166"/>
    <p:sldId id="454" r:id="rId167"/>
    <p:sldId id="453" r:id="rId168"/>
    <p:sldId id="452" r:id="rId169"/>
    <p:sldId id="451" r:id="rId170"/>
    <p:sldId id="429" r:id="rId171"/>
    <p:sldId id="456" r:id="rId172"/>
    <p:sldId id="455" r:id="rId173"/>
    <p:sldId id="433" r:id="rId174"/>
    <p:sldId id="392" r:id="rId175"/>
    <p:sldId id="393" r:id="rId176"/>
    <p:sldId id="394" r:id="rId177"/>
    <p:sldId id="395" r:id="rId178"/>
    <p:sldId id="396" r:id="rId179"/>
    <p:sldId id="397" r:id="rId180"/>
    <p:sldId id="398" r:id="rId181"/>
    <p:sldId id="399" r:id="rId182"/>
    <p:sldId id="400" r:id="rId183"/>
    <p:sldId id="401" r:id="rId184"/>
  </p:sldIdLst>
  <p:sldSz cx="12195175" cy="6858000"/>
  <p:notesSz cx="6858000" cy="9144000"/>
  <p:defaultTextStyle>
    <a:defPPr>
      <a:defRPr lang="en-US"/>
    </a:defPPr>
    <a:lvl1pPr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1pPr>
    <a:lvl2pPr marL="457200"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2pPr>
    <a:lvl3pPr marL="914400"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3pPr>
    <a:lvl4pPr marL="1371600"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4pPr>
    <a:lvl5pPr marL="1828800" algn="l" rtl="0" fontAlgn="base">
      <a:spcBef>
        <a:spcPct val="0"/>
      </a:spcBef>
      <a:spcAft>
        <a:spcPct val="0"/>
      </a:spcAft>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5pPr>
    <a:lvl6pPr marL="2286000" algn="l" defTabSz="914400" rtl="0" eaLnBrk="1" latinLnBrk="0" hangingPunct="1">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6pPr>
    <a:lvl7pPr marL="2743200" algn="l" defTabSz="914400" rtl="0" eaLnBrk="1" latinLnBrk="0" hangingPunct="1">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7pPr>
    <a:lvl8pPr marL="3200400" algn="l" defTabSz="914400" rtl="0" eaLnBrk="1" latinLnBrk="0" hangingPunct="1">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8pPr>
    <a:lvl9pPr marL="3657600" algn="l" defTabSz="914400" rtl="0" eaLnBrk="1" latinLnBrk="0" hangingPunct="1">
      <a:defRPr sz="4000" kern="1200">
        <a:solidFill>
          <a:srgbClr val="000000"/>
        </a:solidFill>
        <a:latin typeface="Times New Roman" panose="02020603050405020304" pitchFamily="18" charset="0"/>
        <a:ea typeface="ヒラギノ明朝 ProN W3" charset="0"/>
        <a:cs typeface="ヒラギノ明朝 ProN W3" charset="0"/>
        <a:sym typeface="Times New Roman" panose="02020603050405020304"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923" autoAdjust="0"/>
    <p:restoredTop sz="94660"/>
  </p:normalViewPr>
  <p:slideViewPr>
    <p:cSldViewPr>
      <p:cViewPr varScale="1">
        <p:scale>
          <a:sx n="110" d="100"/>
          <a:sy n="110" d="100"/>
        </p:scale>
        <p:origin x="900" y="114"/>
      </p:cViewPr>
      <p:guideLst>
        <p:guide orient="horz" pos="2160"/>
        <p:guide pos="288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tableStyles" Target="tableStyle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presProps" Target="presProps.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viewProps" Target="viewProps.xml"/><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4EC78B-B66C-4A00-B834-3FA234E19ABE}" type="datetimeFigureOut">
              <a:rPr lang="en-US" smtClean="0"/>
              <a:t>2/22/2025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E04F81-002C-4B00-8801-0530CAE1C374}" type="slidenum">
              <a:rPr lang="en-US" smtClean="0"/>
              <a:t>‹#›</a:t>
            </a:fld>
            <a:endParaRPr lang="en-US"/>
          </a:p>
        </p:txBody>
      </p:sp>
    </p:spTree>
    <p:extLst>
      <p:ext uri="{BB962C8B-B14F-4D97-AF65-F5344CB8AC3E}">
        <p14:creationId xmlns:p14="http://schemas.microsoft.com/office/powerpoint/2010/main" val="2736510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a:t>
            </a:fld>
            <a:endParaRPr lang="en-US"/>
          </a:p>
        </p:txBody>
      </p:sp>
    </p:spTree>
    <p:extLst>
      <p:ext uri="{BB962C8B-B14F-4D97-AF65-F5344CB8AC3E}">
        <p14:creationId xmlns:p14="http://schemas.microsoft.com/office/powerpoint/2010/main" val="1785927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a:t>
            </a:fld>
            <a:endParaRPr lang="en-US"/>
          </a:p>
        </p:txBody>
      </p:sp>
    </p:spTree>
    <p:extLst>
      <p:ext uri="{BB962C8B-B14F-4D97-AF65-F5344CB8AC3E}">
        <p14:creationId xmlns:p14="http://schemas.microsoft.com/office/powerpoint/2010/main" val="109468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4</a:t>
            </a:fld>
            <a:endParaRPr lang="en-US"/>
          </a:p>
        </p:txBody>
      </p:sp>
    </p:spTree>
    <p:extLst>
      <p:ext uri="{BB962C8B-B14F-4D97-AF65-F5344CB8AC3E}">
        <p14:creationId xmlns:p14="http://schemas.microsoft.com/office/powerpoint/2010/main" val="63528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5</a:t>
            </a:fld>
            <a:endParaRPr lang="en-US"/>
          </a:p>
        </p:txBody>
      </p:sp>
    </p:spTree>
    <p:extLst>
      <p:ext uri="{BB962C8B-B14F-4D97-AF65-F5344CB8AC3E}">
        <p14:creationId xmlns:p14="http://schemas.microsoft.com/office/powerpoint/2010/main" val="1011626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a:t>
            </a:fld>
            <a:endParaRPr lang="en-US"/>
          </a:p>
        </p:txBody>
      </p:sp>
    </p:spTree>
    <p:extLst>
      <p:ext uri="{BB962C8B-B14F-4D97-AF65-F5344CB8AC3E}">
        <p14:creationId xmlns:p14="http://schemas.microsoft.com/office/powerpoint/2010/main" val="2339126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a:t>
            </a:fld>
            <a:endParaRPr lang="en-US"/>
          </a:p>
        </p:txBody>
      </p:sp>
    </p:spTree>
    <p:extLst>
      <p:ext uri="{BB962C8B-B14F-4D97-AF65-F5344CB8AC3E}">
        <p14:creationId xmlns:p14="http://schemas.microsoft.com/office/powerpoint/2010/main" val="3486183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8</a:t>
            </a:fld>
            <a:endParaRPr lang="en-US"/>
          </a:p>
        </p:txBody>
      </p:sp>
    </p:spTree>
    <p:extLst>
      <p:ext uri="{BB962C8B-B14F-4D97-AF65-F5344CB8AC3E}">
        <p14:creationId xmlns:p14="http://schemas.microsoft.com/office/powerpoint/2010/main" val="2517129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9</a:t>
            </a:fld>
            <a:endParaRPr lang="en-US"/>
          </a:p>
        </p:txBody>
      </p:sp>
    </p:spTree>
    <p:extLst>
      <p:ext uri="{BB962C8B-B14F-4D97-AF65-F5344CB8AC3E}">
        <p14:creationId xmlns:p14="http://schemas.microsoft.com/office/powerpoint/2010/main" val="1789650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a:t>
            </a:fld>
            <a:endParaRPr lang="en-US"/>
          </a:p>
        </p:txBody>
      </p:sp>
    </p:spTree>
    <p:extLst>
      <p:ext uri="{BB962C8B-B14F-4D97-AF65-F5344CB8AC3E}">
        <p14:creationId xmlns:p14="http://schemas.microsoft.com/office/powerpoint/2010/main" val="83536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a:t>
            </a:fld>
            <a:endParaRPr lang="en-US"/>
          </a:p>
        </p:txBody>
      </p:sp>
    </p:spTree>
    <p:extLst>
      <p:ext uri="{BB962C8B-B14F-4D97-AF65-F5344CB8AC3E}">
        <p14:creationId xmlns:p14="http://schemas.microsoft.com/office/powerpoint/2010/main" val="3933348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a:t>
            </a:fld>
            <a:endParaRPr lang="en-US"/>
          </a:p>
        </p:txBody>
      </p:sp>
    </p:spTree>
    <p:extLst>
      <p:ext uri="{BB962C8B-B14F-4D97-AF65-F5344CB8AC3E}">
        <p14:creationId xmlns:p14="http://schemas.microsoft.com/office/powerpoint/2010/main" val="1837127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a:t>
            </a:fld>
            <a:endParaRPr lang="en-US"/>
          </a:p>
        </p:txBody>
      </p:sp>
    </p:spTree>
    <p:extLst>
      <p:ext uri="{BB962C8B-B14F-4D97-AF65-F5344CB8AC3E}">
        <p14:creationId xmlns:p14="http://schemas.microsoft.com/office/powerpoint/2010/main" val="1622377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a:t>
            </a:fld>
            <a:endParaRPr lang="en-US"/>
          </a:p>
        </p:txBody>
      </p:sp>
    </p:spTree>
    <p:extLst>
      <p:ext uri="{BB962C8B-B14F-4D97-AF65-F5344CB8AC3E}">
        <p14:creationId xmlns:p14="http://schemas.microsoft.com/office/powerpoint/2010/main" val="2147643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15</a:t>
            </a:fld>
            <a:endParaRPr lang="en-US"/>
          </a:p>
        </p:txBody>
      </p:sp>
    </p:spTree>
    <p:extLst>
      <p:ext uri="{BB962C8B-B14F-4D97-AF65-F5344CB8AC3E}">
        <p14:creationId xmlns:p14="http://schemas.microsoft.com/office/powerpoint/2010/main" val="29668004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16</a:t>
            </a:fld>
            <a:endParaRPr lang="en-US"/>
          </a:p>
        </p:txBody>
      </p:sp>
    </p:spTree>
    <p:extLst>
      <p:ext uri="{BB962C8B-B14F-4D97-AF65-F5344CB8AC3E}">
        <p14:creationId xmlns:p14="http://schemas.microsoft.com/office/powerpoint/2010/main" val="1870493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17</a:t>
            </a:fld>
            <a:endParaRPr lang="en-US"/>
          </a:p>
        </p:txBody>
      </p:sp>
    </p:spTree>
    <p:extLst>
      <p:ext uri="{BB962C8B-B14F-4D97-AF65-F5344CB8AC3E}">
        <p14:creationId xmlns:p14="http://schemas.microsoft.com/office/powerpoint/2010/main" val="3886142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18</a:t>
            </a:fld>
            <a:endParaRPr lang="en-US"/>
          </a:p>
        </p:txBody>
      </p:sp>
    </p:spTree>
    <p:extLst>
      <p:ext uri="{BB962C8B-B14F-4D97-AF65-F5344CB8AC3E}">
        <p14:creationId xmlns:p14="http://schemas.microsoft.com/office/powerpoint/2010/main" val="2113197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19</a:t>
            </a:fld>
            <a:endParaRPr lang="en-US"/>
          </a:p>
        </p:txBody>
      </p:sp>
    </p:spTree>
    <p:extLst>
      <p:ext uri="{BB962C8B-B14F-4D97-AF65-F5344CB8AC3E}">
        <p14:creationId xmlns:p14="http://schemas.microsoft.com/office/powerpoint/2010/main" val="4772346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20</a:t>
            </a:fld>
            <a:endParaRPr lang="en-US"/>
          </a:p>
        </p:txBody>
      </p:sp>
    </p:spTree>
    <p:extLst>
      <p:ext uri="{BB962C8B-B14F-4D97-AF65-F5344CB8AC3E}">
        <p14:creationId xmlns:p14="http://schemas.microsoft.com/office/powerpoint/2010/main" val="2432289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21</a:t>
            </a:fld>
            <a:endParaRPr lang="en-US"/>
          </a:p>
        </p:txBody>
      </p:sp>
    </p:spTree>
    <p:extLst>
      <p:ext uri="{BB962C8B-B14F-4D97-AF65-F5344CB8AC3E}">
        <p14:creationId xmlns:p14="http://schemas.microsoft.com/office/powerpoint/2010/main" val="39442778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22</a:t>
            </a:fld>
            <a:endParaRPr lang="en-US"/>
          </a:p>
        </p:txBody>
      </p:sp>
    </p:spTree>
    <p:extLst>
      <p:ext uri="{BB962C8B-B14F-4D97-AF65-F5344CB8AC3E}">
        <p14:creationId xmlns:p14="http://schemas.microsoft.com/office/powerpoint/2010/main" val="4071605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23</a:t>
            </a:fld>
            <a:endParaRPr lang="en-US"/>
          </a:p>
        </p:txBody>
      </p:sp>
    </p:spTree>
    <p:extLst>
      <p:ext uri="{BB962C8B-B14F-4D97-AF65-F5344CB8AC3E}">
        <p14:creationId xmlns:p14="http://schemas.microsoft.com/office/powerpoint/2010/main" val="29174198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24</a:t>
            </a:fld>
            <a:endParaRPr lang="en-US"/>
          </a:p>
        </p:txBody>
      </p:sp>
    </p:spTree>
    <p:extLst>
      <p:ext uri="{BB962C8B-B14F-4D97-AF65-F5344CB8AC3E}">
        <p14:creationId xmlns:p14="http://schemas.microsoft.com/office/powerpoint/2010/main" val="18267311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25</a:t>
            </a:fld>
            <a:endParaRPr lang="en-US"/>
          </a:p>
        </p:txBody>
      </p:sp>
    </p:spTree>
    <p:extLst>
      <p:ext uri="{BB962C8B-B14F-4D97-AF65-F5344CB8AC3E}">
        <p14:creationId xmlns:p14="http://schemas.microsoft.com/office/powerpoint/2010/main" val="36577463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26</a:t>
            </a:fld>
            <a:endParaRPr lang="en-US"/>
          </a:p>
        </p:txBody>
      </p:sp>
    </p:spTree>
    <p:extLst>
      <p:ext uri="{BB962C8B-B14F-4D97-AF65-F5344CB8AC3E}">
        <p14:creationId xmlns:p14="http://schemas.microsoft.com/office/powerpoint/2010/main" val="12916562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27</a:t>
            </a:fld>
            <a:endParaRPr lang="en-US"/>
          </a:p>
        </p:txBody>
      </p:sp>
    </p:spTree>
    <p:extLst>
      <p:ext uri="{BB962C8B-B14F-4D97-AF65-F5344CB8AC3E}">
        <p14:creationId xmlns:p14="http://schemas.microsoft.com/office/powerpoint/2010/main" val="3234846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28</a:t>
            </a:fld>
            <a:endParaRPr lang="en-US"/>
          </a:p>
        </p:txBody>
      </p:sp>
    </p:spTree>
    <p:extLst>
      <p:ext uri="{BB962C8B-B14F-4D97-AF65-F5344CB8AC3E}">
        <p14:creationId xmlns:p14="http://schemas.microsoft.com/office/powerpoint/2010/main" val="34179742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29</a:t>
            </a:fld>
            <a:endParaRPr lang="en-US"/>
          </a:p>
        </p:txBody>
      </p:sp>
    </p:spTree>
    <p:extLst>
      <p:ext uri="{BB962C8B-B14F-4D97-AF65-F5344CB8AC3E}">
        <p14:creationId xmlns:p14="http://schemas.microsoft.com/office/powerpoint/2010/main" val="37844464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30</a:t>
            </a:fld>
            <a:endParaRPr lang="en-US"/>
          </a:p>
        </p:txBody>
      </p:sp>
    </p:spTree>
    <p:extLst>
      <p:ext uri="{BB962C8B-B14F-4D97-AF65-F5344CB8AC3E}">
        <p14:creationId xmlns:p14="http://schemas.microsoft.com/office/powerpoint/2010/main" val="27398752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31</a:t>
            </a:fld>
            <a:endParaRPr lang="en-US"/>
          </a:p>
        </p:txBody>
      </p:sp>
    </p:spTree>
    <p:extLst>
      <p:ext uri="{BB962C8B-B14F-4D97-AF65-F5344CB8AC3E}">
        <p14:creationId xmlns:p14="http://schemas.microsoft.com/office/powerpoint/2010/main" val="22593244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32</a:t>
            </a:fld>
            <a:endParaRPr lang="en-US"/>
          </a:p>
        </p:txBody>
      </p:sp>
    </p:spTree>
    <p:extLst>
      <p:ext uri="{BB962C8B-B14F-4D97-AF65-F5344CB8AC3E}">
        <p14:creationId xmlns:p14="http://schemas.microsoft.com/office/powerpoint/2010/main" val="35928479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33</a:t>
            </a:fld>
            <a:endParaRPr lang="en-US"/>
          </a:p>
        </p:txBody>
      </p:sp>
    </p:spTree>
    <p:extLst>
      <p:ext uri="{BB962C8B-B14F-4D97-AF65-F5344CB8AC3E}">
        <p14:creationId xmlns:p14="http://schemas.microsoft.com/office/powerpoint/2010/main" val="9547504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34</a:t>
            </a:fld>
            <a:endParaRPr lang="en-US"/>
          </a:p>
        </p:txBody>
      </p:sp>
    </p:spTree>
    <p:extLst>
      <p:ext uri="{BB962C8B-B14F-4D97-AF65-F5344CB8AC3E}">
        <p14:creationId xmlns:p14="http://schemas.microsoft.com/office/powerpoint/2010/main" val="39798334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35</a:t>
            </a:fld>
            <a:endParaRPr lang="en-US"/>
          </a:p>
        </p:txBody>
      </p:sp>
    </p:spTree>
    <p:extLst>
      <p:ext uri="{BB962C8B-B14F-4D97-AF65-F5344CB8AC3E}">
        <p14:creationId xmlns:p14="http://schemas.microsoft.com/office/powerpoint/2010/main" val="39798334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36</a:t>
            </a:fld>
            <a:endParaRPr lang="en-US"/>
          </a:p>
        </p:txBody>
      </p:sp>
    </p:spTree>
    <p:extLst>
      <p:ext uri="{BB962C8B-B14F-4D97-AF65-F5344CB8AC3E}">
        <p14:creationId xmlns:p14="http://schemas.microsoft.com/office/powerpoint/2010/main" val="32864582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37</a:t>
            </a:fld>
            <a:endParaRPr lang="en-US"/>
          </a:p>
        </p:txBody>
      </p:sp>
    </p:spTree>
    <p:extLst>
      <p:ext uri="{BB962C8B-B14F-4D97-AF65-F5344CB8AC3E}">
        <p14:creationId xmlns:p14="http://schemas.microsoft.com/office/powerpoint/2010/main" val="32021617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38</a:t>
            </a:fld>
            <a:endParaRPr lang="en-US"/>
          </a:p>
        </p:txBody>
      </p:sp>
    </p:spTree>
    <p:extLst>
      <p:ext uri="{BB962C8B-B14F-4D97-AF65-F5344CB8AC3E}">
        <p14:creationId xmlns:p14="http://schemas.microsoft.com/office/powerpoint/2010/main" val="35918775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39</a:t>
            </a:fld>
            <a:endParaRPr lang="en-US"/>
          </a:p>
        </p:txBody>
      </p:sp>
    </p:spTree>
    <p:extLst>
      <p:ext uri="{BB962C8B-B14F-4D97-AF65-F5344CB8AC3E}">
        <p14:creationId xmlns:p14="http://schemas.microsoft.com/office/powerpoint/2010/main" val="22932558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40</a:t>
            </a:fld>
            <a:endParaRPr lang="en-US"/>
          </a:p>
        </p:txBody>
      </p:sp>
    </p:spTree>
    <p:extLst>
      <p:ext uri="{BB962C8B-B14F-4D97-AF65-F5344CB8AC3E}">
        <p14:creationId xmlns:p14="http://schemas.microsoft.com/office/powerpoint/2010/main" val="17817365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41</a:t>
            </a:fld>
            <a:endParaRPr lang="en-US"/>
          </a:p>
        </p:txBody>
      </p:sp>
    </p:spTree>
    <p:extLst>
      <p:ext uri="{BB962C8B-B14F-4D97-AF65-F5344CB8AC3E}">
        <p14:creationId xmlns:p14="http://schemas.microsoft.com/office/powerpoint/2010/main" val="1765453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42</a:t>
            </a:fld>
            <a:endParaRPr lang="en-US"/>
          </a:p>
        </p:txBody>
      </p:sp>
    </p:spTree>
    <p:extLst>
      <p:ext uri="{BB962C8B-B14F-4D97-AF65-F5344CB8AC3E}">
        <p14:creationId xmlns:p14="http://schemas.microsoft.com/office/powerpoint/2010/main" val="8826388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43</a:t>
            </a:fld>
            <a:endParaRPr lang="en-US"/>
          </a:p>
        </p:txBody>
      </p:sp>
    </p:spTree>
    <p:extLst>
      <p:ext uri="{BB962C8B-B14F-4D97-AF65-F5344CB8AC3E}">
        <p14:creationId xmlns:p14="http://schemas.microsoft.com/office/powerpoint/2010/main" val="38588023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44</a:t>
            </a:fld>
            <a:endParaRPr lang="en-US"/>
          </a:p>
        </p:txBody>
      </p:sp>
    </p:spTree>
    <p:extLst>
      <p:ext uri="{BB962C8B-B14F-4D97-AF65-F5344CB8AC3E}">
        <p14:creationId xmlns:p14="http://schemas.microsoft.com/office/powerpoint/2010/main" val="5721643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45</a:t>
            </a:fld>
            <a:endParaRPr lang="en-US"/>
          </a:p>
        </p:txBody>
      </p:sp>
    </p:spTree>
    <p:extLst>
      <p:ext uri="{BB962C8B-B14F-4D97-AF65-F5344CB8AC3E}">
        <p14:creationId xmlns:p14="http://schemas.microsoft.com/office/powerpoint/2010/main" val="32864582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B8E6D-558E-FDEE-A786-43B9748555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F676B2-ADF4-25F9-85A6-50113C7EFD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A613B9-9CE0-CD0B-FBF5-4309F77895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D2A6FCF-3CA6-7631-B2B9-BDA5BFBB1E30}"/>
              </a:ext>
            </a:extLst>
          </p:cNvPr>
          <p:cNvSpPr>
            <a:spLocks noGrp="1"/>
          </p:cNvSpPr>
          <p:nvPr>
            <p:ph type="sldNum" sz="quarter" idx="10"/>
          </p:nvPr>
        </p:nvSpPr>
        <p:spPr/>
        <p:txBody>
          <a:bodyPr/>
          <a:lstStyle/>
          <a:p>
            <a:fld id="{09E04F81-002C-4B00-8801-0530CAE1C374}" type="slidenum">
              <a:rPr lang="en-US" smtClean="0"/>
              <a:t>46</a:t>
            </a:fld>
            <a:endParaRPr lang="en-US"/>
          </a:p>
        </p:txBody>
      </p:sp>
    </p:spTree>
    <p:extLst>
      <p:ext uri="{BB962C8B-B14F-4D97-AF65-F5344CB8AC3E}">
        <p14:creationId xmlns:p14="http://schemas.microsoft.com/office/powerpoint/2010/main" val="13674862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E8398-6B21-A6BC-DBDE-204957454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BCB9DB-3A4B-3DE2-05A1-47285AF0F2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ECD2AA-729C-006C-E794-53561DF16A4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99B2BE5-99C2-B803-8D0A-FCD098BB30CA}"/>
              </a:ext>
            </a:extLst>
          </p:cNvPr>
          <p:cNvSpPr>
            <a:spLocks noGrp="1"/>
          </p:cNvSpPr>
          <p:nvPr>
            <p:ph type="sldNum" sz="quarter" idx="10"/>
          </p:nvPr>
        </p:nvSpPr>
        <p:spPr/>
        <p:txBody>
          <a:bodyPr/>
          <a:lstStyle/>
          <a:p>
            <a:fld id="{09E04F81-002C-4B00-8801-0530CAE1C374}" type="slidenum">
              <a:rPr lang="en-US" smtClean="0"/>
              <a:t>47</a:t>
            </a:fld>
            <a:endParaRPr lang="en-US"/>
          </a:p>
        </p:txBody>
      </p:sp>
    </p:spTree>
    <p:extLst>
      <p:ext uri="{BB962C8B-B14F-4D97-AF65-F5344CB8AC3E}">
        <p14:creationId xmlns:p14="http://schemas.microsoft.com/office/powerpoint/2010/main" val="29398949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D60DF-3116-B875-7B14-41AD44AA66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C0EAC7-D101-EE9D-2DE6-BF7E6B065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98B949-A831-80CE-A2AB-F3EE0327869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6CFCC2D-8982-A8B4-56DA-E31B49F4178F}"/>
              </a:ext>
            </a:extLst>
          </p:cNvPr>
          <p:cNvSpPr>
            <a:spLocks noGrp="1"/>
          </p:cNvSpPr>
          <p:nvPr>
            <p:ph type="sldNum" sz="quarter" idx="10"/>
          </p:nvPr>
        </p:nvSpPr>
        <p:spPr/>
        <p:txBody>
          <a:bodyPr/>
          <a:lstStyle/>
          <a:p>
            <a:fld id="{09E04F81-002C-4B00-8801-0530CAE1C374}" type="slidenum">
              <a:rPr lang="en-US" smtClean="0"/>
              <a:t>48</a:t>
            </a:fld>
            <a:endParaRPr lang="en-US"/>
          </a:p>
        </p:txBody>
      </p:sp>
    </p:spTree>
    <p:extLst>
      <p:ext uri="{BB962C8B-B14F-4D97-AF65-F5344CB8AC3E}">
        <p14:creationId xmlns:p14="http://schemas.microsoft.com/office/powerpoint/2010/main" val="10994843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EF5DF-BCDB-C6F8-2C5C-DC3FF26F86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9E7EE7-6F78-04E5-D704-E030F2C803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F737DD-884F-3364-F570-38CD24B4882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1BB5292-050E-6189-568F-CDC639FBBED7}"/>
              </a:ext>
            </a:extLst>
          </p:cNvPr>
          <p:cNvSpPr>
            <a:spLocks noGrp="1"/>
          </p:cNvSpPr>
          <p:nvPr>
            <p:ph type="sldNum" sz="quarter" idx="10"/>
          </p:nvPr>
        </p:nvSpPr>
        <p:spPr/>
        <p:txBody>
          <a:bodyPr/>
          <a:lstStyle/>
          <a:p>
            <a:fld id="{09E04F81-002C-4B00-8801-0530CAE1C374}" type="slidenum">
              <a:rPr lang="en-US" smtClean="0"/>
              <a:t>49</a:t>
            </a:fld>
            <a:endParaRPr lang="en-US"/>
          </a:p>
        </p:txBody>
      </p:sp>
    </p:spTree>
    <p:extLst>
      <p:ext uri="{BB962C8B-B14F-4D97-AF65-F5344CB8AC3E}">
        <p14:creationId xmlns:p14="http://schemas.microsoft.com/office/powerpoint/2010/main" val="24737969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ECBD5-544F-204C-0E3F-4CD5B4FD4B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2E85B0-5C99-A978-6789-8D2753A807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A573AA-E634-F64D-92B2-B824E53DDE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E10FB0-2F2C-737C-9D65-2526D47A6713}"/>
              </a:ext>
            </a:extLst>
          </p:cNvPr>
          <p:cNvSpPr>
            <a:spLocks noGrp="1"/>
          </p:cNvSpPr>
          <p:nvPr>
            <p:ph type="sldNum" sz="quarter" idx="10"/>
          </p:nvPr>
        </p:nvSpPr>
        <p:spPr/>
        <p:txBody>
          <a:bodyPr/>
          <a:lstStyle/>
          <a:p>
            <a:fld id="{09E04F81-002C-4B00-8801-0530CAE1C374}" type="slidenum">
              <a:rPr lang="en-US" smtClean="0"/>
              <a:t>50</a:t>
            </a:fld>
            <a:endParaRPr lang="en-US"/>
          </a:p>
        </p:txBody>
      </p:sp>
    </p:spTree>
    <p:extLst>
      <p:ext uri="{BB962C8B-B14F-4D97-AF65-F5344CB8AC3E}">
        <p14:creationId xmlns:p14="http://schemas.microsoft.com/office/powerpoint/2010/main" val="3587675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16083-251D-D2E1-C2AD-86BBDF37B4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57B523-EF30-27BC-0748-43C648326E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944279-17D6-9482-98F4-17A13C30582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67D813E-A711-2829-8162-14C12BB5A74B}"/>
              </a:ext>
            </a:extLst>
          </p:cNvPr>
          <p:cNvSpPr>
            <a:spLocks noGrp="1"/>
          </p:cNvSpPr>
          <p:nvPr>
            <p:ph type="sldNum" sz="quarter" idx="10"/>
          </p:nvPr>
        </p:nvSpPr>
        <p:spPr/>
        <p:txBody>
          <a:bodyPr/>
          <a:lstStyle/>
          <a:p>
            <a:fld id="{09E04F81-002C-4B00-8801-0530CAE1C374}" type="slidenum">
              <a:rPr lang="en-US" smtClean="0"/>
              <a:t>51</a:t>
            </a:fld>
            <a:endParaRPr lang="en-US"/>
          </a:p>
        </p:txBody>
      </p:sp>
    </p:spTree>
    <p:extLst>
      <p:ext uri="{BB962C8B-B14F-4D97-AF65-F5344CB8AC3E}">
        <p14:creationId xmlns:p14="http://schemas.microsoft.com/office/powerpoint/2010/main" val="30807996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334DC-4B4C-EBDD-473F-4FE25ED717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D5784C-6730-CF28-7D69-495EC163AE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66131E-6799-A4B1-7DED-84826137FA1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14059D-E30C-3325-3C26-0888E2771A6B}"/>
              </a:ext>
            </a:extLst>
          </p:cNvPr>
          <p:cNvSpPr>
            <a:spLocks noGrp="1"/>
          </p:cNvSpPr>
          <p:nvPr>
            <p:ph type="sldNum" sz="quarter" idx="10"/>
          </p:nvPr>
        </p:nvSpPr>
        <p:spPr/>
        <p:txBody>
          <a:bodyPr/>
          <a:lstStyle/>
          <a:p>
            <a:fld id="{09E04F81-002C-4B00-8801-0530CAE1C374}" type="slidenum">
              <a:rPr lang="en-US" smtClean="0"/>
              <a:t>52</a:t>
            </a:fld>
            <a:endParaRPr lang="en-US"/>
          </a:p>
        </p:txBody>
      </p:sp>
    </p:spTree>
    <p:extLst>
      <p:ext uri="{BB962C8B-B14F-4D97-AF65-F5344CB8AC3E}">
        <p14:creationId xmlns:p14="http://schemas.microsoft.com/office/powerpoint/2010/main" val="13634658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B5E4-CA1B-9A07-ED7A-F9EBD340BD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D8EFFC-3068-E77A-37F6-460509FB21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1BE937-4CCF-9E14-6C36-EFD49226D4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16A9265-2A39-9B55-504E-AFAE14D54947}"/>
              </a:ext>
            </a:extLst>
          </p:cNvPr>
          <p:cNvSpPr>
            <a:spLocks noGrp="1"/>
          </p:cNvSpPr>
          <p:nvPr>
            <p:ph type="sldNum" sz="quarter" idx="10"/>
          </p:nvPr>
        </p:nvSpPr>
        <p:spPr/>
        <p:txBody>
          <a:bodyPr/>
          <a:lstStyle/>
          <a:p>
            <a:fld id="{09E04F81-002C-4B00-8801-0530CAE1C374}" type="slidenum">
              <a:rPr lang="en-US" smtClean="0"/>
              <a:t>53</a:t>
            </a:fld>
            <a:endParaRPr lang="en-US"/>
          </a:p>
        </p:txBody>
      </p:sp>
    </p:spTree>
    <p:extLst>
      <p:ext uri="{BB962C8B-B14F-4D97-AF65-F5344CB8AC3E}">
        <p14:creationId xmlns:p14="http://schemas.microsoft.com/office/powerpoint/2010/main" val="20941297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B5E4-CA1B-9A07-ED7A-F9EBD340BD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D8EFFC-3068-E77A-37F6-460509FB21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1BE937-4CCF-9E14-6C36-EFD49226D4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16A9265-2A39-9B55-504E-AFAE14D54947}"/>
              </a:ext>
            </a:extLst>
          </p:cNvPr>
          <p:cNvSpPr>
            <a:spLocks noGrp="1"/>
          </p:cNvSpPr>
          <p:nvPr>
            <p:ph type="sldNum" sz="quarter" idx="10"/>
          </p:nvPr>
        </p:nvSpPr>
        <p:spPr/>
        <p:txBody>
          <a:bodyPr/>
          <a:lstStyle/>
          <a:p>
            <a:fld id="{09E04F81-002C-4B00-8801-0530CAE1C374}" type="slidenum">
              <a:rPr lang="en-US" smtClean="0"/>
              <a:t>54</a:t>
            </a:fld>
            <a:endParaRPr lang="en-US"/>
          </a:p>
        </p:txBody>
      </p:sp>
    </p:spTree>
    <p:extLst>
      <p:ext uri="{BB962C8B-B14F-4D97-AF65-F5344CB8AC3E}">
        <p14:creationId xmlns:p14="http://schemas.microsoft.com/office/powerpoint/2010/main" val="20941297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5E3B4-2818-1484-9477-420E402703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231908-6D65-F658-A578-BCDC76CE72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5078B9-7DF4-2C83-E623-8098F50594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7C3974-010A-157D-C3A9-E9CD88907BD2}"/>
              </a:ext>
            </a:extLst>
          </p:cNvPr>
          <p:cNvSpPr>
            <a:spLocks noGrp="1"/>
          </p:cNvSpPr>
          <p:nvPr>
            <p:ph type="sldNum" sz="quarter" idx="10"/>
          </p:nvPr>
        </p:nvSpPr>
        <p:spPr/>
        <p:txBody>
          <a:bodyPr/>
          <a:lstStyle/>
          <a:p>
            <a:fld id="{09E04F81-002C-4B00-8801-0530CAE1C374}" type="slidenum">
              <a:rPr lang="en-US" smtClean="0"/>
              <a:t>55</a:t>
            </a:fld>
            <a:endParaRPr lang="en-US"/>
          </a:p>
        </p:txBody>
      </p:sp>
    </p:spTree>
    <p:extLst>
      <p:ext uri="{BB962C8B-B14F-4D97-AF65-F5344CB8AC3E}">
        <p14:creationId xmlns:p14="http://schemas.microsoft.com/office/powerpoint/2010/main" val="22800541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56</a:t>
            </a:fld>
            <a:endParaRPr lang="en-US"/>
          </a:p>
        </p:txBody>
      </p:sp>
    </p:spTree>
    <p:extLst>
      <p:ext uri="{BB962C8B-B14F-4D97-AF65-F5344CB8AC3E}">
        <p14:creationId xmlns:p14="http://schemas.microsoft.com/office/powerpoint/2010/main" val="32021617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57</a:t>
            </a:fld>
            <a:endParaRPr lang="en-US"/>
          </a:p>
        </p:txBody>
      </p:sp>
    </p:spTree>
    <p:extLst>
      <p:ext uri="{BB962C8B-B14F-4D97-AF65-F5344CB8AC3E}">
        <p14:creationId xmlns:p14="http://schemas.microsoft.com/office/powerpoint/2010/main" val="35918775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58</a:t>
            </a:fld>
            <a:endParaRPr lang="en-US"/>
          </a:p>
        </p:txBody>
      </p:sp>
    </p:spTree>
    <p:extLst>
      <p:ext uri="{BB962C8B-B14F-4D97-AF65-F5344CB8AC3E}">
        <p14:creationId xmlns:p14="http://schemas.microsoft.com/office/powerpoint/2010/main" val="22932558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59</a:t>
            </a:fld>
            <a:endParaRPr lang="en-US"/>
          </a:p>
        </p:txBody>
      </p:sp>
    </p:spTree>
    <p:extLst>
      <p:ext uri="{BB962C8B-B14F-4D97-AF65-F5344CB8AC3E}">
        <p14:creationId xmlns:p14="http://schemas.microsoft.com/office/powerpoint/2010/main" val="17817365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60</a:t>
            </a:fld>
            <a:endParaRPr lang="en-US"/>
          </a:p>
        </p:txBody>
      </p:sp>
    </p:spTree>
    <p:extLst>
      <p:ext uri="{BB962C8B-B14F-4D97-AF65-F5344CB8AC3E}">
        <p14:creationId xmlns:p14="http://schemas.microsoft.com/office/powerpoint/2010/main" val="1765453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61</a:t>
            </a:fld>
            <a:endParaRPr lang="en-US"/>
          </a:p>
        </p:txBody>
      </p:sp>
    </p:spTree>
    <p:extLst>
      <p:ext uri="{BB962C8B-B14F-4D97-AF65-F5344CB8AC3E}">
        <p14:creationId xmlns:p14="http://schemas.microsoft.com/office/powerpoint/2010/main" val="88263888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62</a:t>
            </a:fld>
            <a:endParaRPr lang="en-US"/>
          </a:p>
        </p:txBody>
      </p:sp>
    </p:spTree>
    <p:extLst>
      <p:ext uri="{BB962C8B-B14F-4D97-AF65-F5344CB8AC3E}">
        <p14:creationId xmlns:p14="http://schemas.microsoft.com/office/powerpoint/2010/main" val="38588023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63</a:t>
            </a:fld>
            <a:endParaRPr lang="en-US"/>
          </a:p>
        </p:txBody>
      </p:sp>
    </p:spTree>
    <p:extLst>
      <p:ext uri="{BB962C8B-B14F-4D97-AF65-F5344CB8AC3E}">
        <p14:creationId xmlns:p14="http://schemas.microsoft.com/office/powerpoint/2010/main" val="5721643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64</a:t>
            </a:fld>
            <a:endParaRPr lang="en-US"/>
          </a:p>
        </p:txBody>
      </p:sp>
    </p:spTree>
    <p:extLst>
      <p:ext uri="{BB962C8B-B14F-4D97-AF65-F5344CB8AC3E}">
        <p14:creationId xmlns:p14="http://schemas.microsoft.com/office/powerpoint/2010/main" val="5721643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65</a:t>
            </a:fld>
            <a:endParaRPr lang="en-US"/>
          </a:p>
        </p:txBody>
      </p:sp>
    </p:spTree>
    <p:extLst>
      <p:ext uri="{BB962C8B-B14F-4D97-AF65-F5344CB8AC3E}">
        <p14:creationId xmlns:p14="http://schemas.microsoft.com/office/powerpoint/2010/main" val="302131497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66</a:t>
            </a:fld>
            <a:endParaRPr lang="en-US"/>
          </a:p>
        </p:txBody>
      </p:sp>
    </p:spTree>
    <p:extLst>
      <p:ext uri="{BB962C8B-B14F-4D97-AF65-F5344CB8AC3E}">
        <p14:creationId xmlns:p14="http://schemas.microsoft.com/office/powerpoint/2010/main" val="18667897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67</a:t>
            </a:fld>
            <a:endParaRPr lang="en-US"/>
          </a:p>
        </p:txBody>
      </p:sp>
    </p:spTree>
    <p:extLst>
      <p:ext uri="{BB962C8B-B14F-4D97-AF65-F5344CB8AC3E}">
        <p14:creationId xmlns:p14="http://schemas.microsoft.com/office/powerpoint/2010/main" val="28470182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68</a:t>
            </a:fld>
            <a:endParaRPr lang="en-US"/>
          </a:p>
        </p:txBody>
      </p:sp>
    </p:spTree>
    <p:extLst>
      <p:ext uri="{BB962C8B-B14F-4D97-AF65-F5344CB8AC3E}">
        <p14:creationId xmlns:p14="http://schemas.microsoft.com/office/powerpoint/2010/main" val="1931043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69</a:t>
            </a:fld>
            <a:endParaRPr lang="en-US"/>
          </a:p>
        </p:txBody>
      </p:sp>
    </p:spTree>
    <p:extLst>
      <p:ext uri="{BB962C8B-B14F-4D97-AF65-F5344CB8AC3E}">
        <p14:creationId xmlns:p14="http://schemas.microsoft.com/office/powerpoint/2010/main" val="34489861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70</a:t>
            </a:fld>
            <a:endParaRPr lang="en-US"/>
          </a:p>
        </p:txBody>
      </p:sp>
    </p:spTree>
    <p:extLst>
      <p:ext uri="{BB962C8B-B14F-4D97-AF65-F5344CB8AC3E}">
        <p14:creationId xmlns:p14="http://schemas.microsoft.com/office/powerpoint/2010/main" val="23676379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71</a:t>
            </a:fld>
            <a:endParaRPr lang="en-US"/>
          </a:p>
        </p:txBody>
      </p:sp>
    </p:spTree>
    <p:extLst>
      <p:ext uri="{BB962C8B-B14F-4D97-AF65-F5344CB8AC3E}">
        <p14:creationId xmlns:p14="http://schemas.microsoft.com/office/powerpoint/2010/main" val="21191055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72</a:t>
            </a:fld>
            <a:endParaRPr lang="en-US"/>
          </a:p>
        </p:txBody>
      </p:sp>
    </p:spTree>
    <p:extLst>
      <p:ext uri="{BB962C8B-B14F-4D97-AF65-F5344CB8AC3E}">
        <p14:creationId xmlns:p14="http://schemas.microsoft.com/office/powerpoint/2010/main" val="13597719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73</a:t>
            </a:fld>
            <a:endParaRPr lang="en-US"/>
          </a:p>
        </p:txBody>
      </p:sp>
    </p:spTree>
    <p:extLst>
      <p:ext uri="{BB962C8B-B14F-4D97-AF65-F5344CB8AC3E}">
        <p14:creationId xmlns:p14="http://schemas.microsoft.com/office/powerpoint/2010/main" val="60773634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74</a:t>
            </a:fld>
            <a:endParaRPr lang="en-US"/>
          </a:p>
        </p:txBody>
      </p:sp>
    </p:spTree>
    <p:extLst>
      <p:ext uri="{BB962C8B-B14F-4D97-AF65-F5344CB8AC3E}">
        <p14:creationId xmlns:p14="http://schemas.microsoft.com/office/powerpoint/2010/main" val="6077363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75</a:t>
            </a:fld>
            <a:endParaRPr lang="en-US"/>
          </a:p>
        </p:txBody>
      </p:sp>
    </p:spTree>
    <p:extLst>
      <p:ext uri="{BB962C8B-B14F-4D97-AF65-F5344CB8AC3E}">
        <p14:creationId xmlns:p14="http://schemas.microsoft.com/office/powerpoint/2010/main" val="3164911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76</a:t>
            </a:fld>
            <a:endParaRPr lang="en-US"/>
          </a:p>
        </p:txBody>
      </p:sp>
    </p:spTree>
    <p:extLst>
      <p:ext uri="{BB962C8B-B14F-4D97-AF65-F5344CB8AC3E}">
        <p14:creationId xmlns:p14="http://schemas.microsoft.com/office/powerpoint/2010/main" val="297536072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77</a:t>
            </a:fld>
            <a:endParaRPr lang="en-US"/>
          </a:p>
        </p:txBody>
      </p:sp>
    </p:spTree>
    <p:extLst>
      <p:ext uri="{BB962C8B-B14F-4D97-AF65-F5344CB8AC3E}">
        <p14:creationId xmlns:p14="http://schemas.microsoft.com/office/powerpoint/2010/main" val="4664728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78</a:t>
            </a:fld>
            <a:endParaRPr lang="en-US"/>
          </a:p>
        </p:txBody>
      </p:sp>
    </p:spTree>
    <p:extLst>
      <p:ext uri="{BB962C8B-B14F-4D97-AF65-F5344CB8AC3E}">
        <p14:creationId xmlns:p14="http://schemas.microsoft.com/office/powerpoint/2010/main" val="104840741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79</a:t>
            </a:fld>
            <a:endParaRPr lang="en-US"/>
          </a:p>
        </p:txBody>
      </p:sp>
    </p:spTree>
    <p:extLst>
      <p:ext uri="{BB962C8B-B14F-4D97-AF65-F5344CB8AC3E}">
        <p14:creationId xmlns:p14="http://schemas.microsoft.com/office/powerpoint/2010/main" val="40412742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80</a:t>
            </a:fld>
            <a:endParaRPr lang="en-US"/>
          </a:p>
        </p:txBody>
      </p:sp>
    </p:spTree>
    <p:extLst>
      <p:ext uri="{BB962C8B-B14F-4D97-AF65-F5344CB8AC3E}">
        <p14:creationId xmlns:p14="http://schemas.microsoft.com/office/powerpoint/2010/main" val="424249463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81</a:t>
            </a:fld>
            <a:endParaRPr lang="en-US"/>
          </a:p>
        </p:txBody>
      </p:sp>
    </p:spTree>
    <p:extLst>
      <p:ext uri="{BB962C8B-B14F-4D97-AF65-F5344CB8AC3E}">
        <p14:creationId xmlns:p14="http://schemas.microsoft.com/office/powerpoint/2010/main" val="382928088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82</a:t>
            </a:fld>
            <a:endParaRPr lang="en-US"/>
          </a:p>
        </p:txBody>
      </p:sp>
    </p:spTree>
    <p:extLst>
      <p:ext uri="{BB962C8B-B14F-4D97-AF65-F5344CB8AC3E}">
        <p14:creationId xmlns:p14="http://schemas.microsoft.com/office/powerpoint/2010/main" val="416064339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027B8-DAFE-B07C-F4F0-46F9633787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A5EF0E-FC7B-A39F-88EB-97CFE9E62C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0FD62E-8500-2A14-1452-E51AFCB5C21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FECEC4-4859-BDE2-C408-414B8A00CC40}"/>
              </a:ext>
            </a:extLst>
          </p:cNvPr>
          <p:cNvSpPr>
            <a:spLocks noGrp="1"/>
          </p:cNvSpPr>
          <p:nvPr>
            <p:ph type="sldNum" sz="quarter" idx="10"/>
          </p:nvPr>
        </p:nvSpPr>
        <p:spPr/>
        <p:txBody>
          <a:bodyPr/>
          <a:lstStyle/>
          <a:p>
            <a:fld id="{09E04F81-002C-4B00-8801-0530CAE1C374}" type="slidenum">
              <a:rPr lang="en-US" smtClean="0"/>
              <a:t>83</a:t>
            </a:fld>
            <a:endParaRPr lang="en-US"/>
          </a:p>
        </p:txBody>
      </p:sp>
    </p:spTree>
    <p:extLst>
      <p:ext uri="{BB962C8B-B14F-4D97-AF65-F5344CB8AC3E}">
        <p14:creationId xmlns:p14="http://schemas.microsoft.com/office/powerpoint/2010/main" val="192999460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9B476-4F79-7E4D-C3F3-7C046514C9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41E118-F4B1-D775-78A1-99CFC51422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FF38DF-4406-B77F-1D17-CF00EB90A7A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4C309BC-21BF-E56C-00D4-0A7C73A5B344}"/>
              </a:ext>
            </a:extLst>
          </p:cNvPr>
          <p:cNvSpPr>
            <a:spLocks noGrp="1"/>
          </p:cNvSpPr>
          <p:nvPr>
            <p:ph type="sldNum" sz="quarter" idx="10"/>
          </p:nvPr>
        </p:nvSpPr>
        <p:spPr/>
        <p:txBody>
          <a:bodyPr/>
          <a:lstStyle/>
          <a:p>
            <a:fld id="{09E04F81-002C-4B00-8801-0530CAE1C374}" type="slidenum">
              <a:rPr lang="en-US" smtClean="0"/>
              <a:t>84</a:t>
            </a:fld>
            <a:endParaRPr lang="en-US"/>
          </a:p>
        </p:txBody>
      </p:sp>
    </p:spTree>
    <p:extLst>
      <p:ext uri="{BB962C8B-B14F-4D97-AF65-F5344CB8AC3E}">
        <p14:creationId xmlns:p14="http://schemas.microsoft.com/office/powerpoint/2010/main" val="291757325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13636-D343-0733-1216-5DD5A0D76D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732150-A086-7519-9F1F-866D592F2E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642DBA-1E7D-7C01-6086-619B767E20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37DBD3-20B7-B985-9229-0EC3C58247A2}"/>
              </a:ext>
            </a:extLst>
          </p:cNvPr>
          <p:cNvSpPr>
            <a:spLocks noGrp="1"/>
          </p:cNvSpPr>
          <p:nvPr>
            <p:ph type="sldNum" sz="quarter" idx="10"/>
          </p:nvPr>
        </p:nvSpPr>
        <p:spPr/>
        <p:txBody>
          <a:bodyPr/>
          <a:lstStyle/>
          <a:p>
            <a:fld id="{09E04F81-002C-4B00-8801-0530CAE1C374}" type="slidenum">
              <a:rPr lang="en-US" smtClean="0"/>
              <a:t>85</a:t>
            </a:fld>
            <a:endParaRPr lang="en-US"/>
          </a:p>
        </p:txBody>
      </p:sp>
    </p:spTree>
    <p:extLst>
      <p:ext uri="{BB962C8B-B14F-4D97-AF65-F5344CB8AC3E}">
        <p14:creationId xmlns:p14="http://schemas.microsoft.com/office/powerpoint/2010/main" val="29063517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31DD6-46EB-B09C-7516-AFC20895F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57051-7BA7-393F-7158-703BFED77C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D94F33-4C81-0F27-710F-3B1402F306B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A32C490-F6E5-77CC-73DC-A3E73D481C5B}"/>
              </a:ext>
            </a:extLst>
          </p:cNvPr>
          <p:cNvSpPr>
            <a:spLocks noGrp="1"/>
          </p:cNvSpPr>
          <p:nvPr>
            <p:ph type="sldNum" sz="quarter" idx="10"/>
          </p:nvPr>
        </p:nvSpPr>
        <p:spPr/>
        <p:txBody>
          <a:bodyPr/>
          <a:lstStyle/>
          <a:p>
            <a:fld id="{09E04F81-002C-4B00-8801-0530CAE1C374}" type="slidenum">
              <a:rPr lang="en-US" smtClean="0"/>
              <a:t>86</a:t>
            </a:fld>
            <a:endParaRPr lang="en-US"/>
          </a:p>
        </p:txBody>
      </p:sp>
    </p:spTree>
    <p:extLst>
      <p:ext uri="{BB962C8B-B14F-4D97-AF65-F5344CB8AC3E}">
        <p14:creationId xmlns:p14="http://schemas.microsoft.com/office/powerpoint/2010/main" val="252972007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B2EB8-FCD7-34AB-ECDC-B8456D54C1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3D6318-0B0D-D8BC-0AC1-6411B91F06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0CB6E0-47E4-96AE-64B4-8A298123FB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5CDF59-8994-83F0-6533-1B2C62E10B1A}"/>
              </a:ext>
            </a:extLst>
          </p:cNvPr>
          <p:cNvSpPr>
            <a:spLocks noGrp="1"/>
          </p:cNvSpPr>
          <p:nvPr>
            <p:ph type="sldNum" sz="quarter" idx="10"/>
          </p:nvPr>
        </p:nvSpPr>
        <p:spPr/>
        <p:txBody>
          <a:bodyPr/>
          <a:lstStyle/>
          <a:p>
            <a:fld id="{09E04F81-002C-4B00-8801-0530CAE1C374}" type="slidenum">
              <a:rPr lang="en-US" smtClean="0"/>
              <a:t>87</a:t>
            </a:fld>
            <a:endParaRPr lang="en-US"/>
          </a:p>
        </p:txBody>
      </p:sp>
    </p:spTree>
    <p:extLst>
      <p:ext uri="{BB962C8B-B14F-4D97-AF65-F5344CB8AC3E}">
        <p14:creationId xmlns:p14="http://schemas.microsoft.com/office/powerpoint/2010/main" val="147895910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0A502-2062-F83F-BE9B-E89E3EF0B2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8E9624-0BFB-AA77-C825-2A17CD1CDE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222305-F225-D932-F8A7-E8D48C96CA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2AC8189-0C12-EC39-7C2D-0EFB70D13B26}"/>
              </a:ext>
            </a:extLst>
          </p:cNvPr>
          <p:cNvSpPr>
            <a:spLocks noGrp="1"/>
          </p:cNvSpPr>
          <p:nvPr>
            <p:ph type="sldNum" sz="quarter" idx="10"/>
          </p:nvPr>
        </p:nvSpPr>
        <p:spPr/>
        <p:txBody>
          <a:bodyPr/>
          <a:lstStyle/>
          <a:p>
            <a:fld id="{09E04F81-002C-4B00-8801-0530CAE1C374}" type="slidenum">
              <a:rPr lang="en-US" smtClean="0"/>
              <a:t>88</a:t>
            </a:fld>
            <a:endParaRPr lang="en-US"/>
          </a:p>
        </p:txBody>
      </p:sp>
    </p:spTree>
    <p:extLst>
      <p:ext uri="{BB962C8B-B14F-4D97-AF65-F5344CB8AC3E}">
        <p14:creationId xmlns:p14="http://schemas.microsoft.com/office/powerpoint/2010/main" val="153495182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47A6B-936A-043F-06F3-304C8C755F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34825E-410A-389A-4EF3-FCB16AC6E6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05C376-8EC1-AAB6-A22E-E2985048A9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5383BB3-9137-A501-1A9A-6F7F4D32D884}"/>
              </a:ext>
            </a:extLst>
          </p:cNvPr>
          <p:cNvSpPr>
            <a:spLocks noGrp="1"/>
          </p:cNvSpPr>
          <p:nvPr>
            <p:ph type="sldNum" sz="quarter" idx="10"/>
          </p:nvPr>
        </p:nvSpPr>
        <p:spPr/>
        <p:txBody>
          <a:bodyPr/>
          <a:lstStyle/>
          <a:p>
            <a:fld id="{09E04F81-002C-4B00-8801-0530CAE1C374}" type="slidenum">
              <a:rPr lang="en-US" smtClean="0"/>
              <a:t>89</a:t>
            </a:fld>
            <a:endParaRPr lang="en-US"/>
          </a:p>
        </p:txBody>
      </p:sp>
    </p:spTree>
    <p:extLst>
      <p:ext uri="{BB962C8B-B14F-4D97-AF65-F5344CB8AC3E}">
        <p14:creationId xmlns:p14="http://schemas.microsoft.com/office/powerpoint/2010/main" val="74433566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0AB2E-0DF8-0E24-3A80-F0D21568B5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781B0B-FD93-F330-7F21-5C6D532F06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63D939-B4C9-A72F-837C-5AA63F2AE94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FD14945-166C-9385-4634-4B130A8A6A66}"/>
              </a:ext>
            </a:extLst>
          </p:cNvPr>
          <p:cNvSpPr>
            <a:spLocks noGrp="1"/>
          </p:cNvSpPr>
          <p:nvPr>
            <p:ph type="sldNum" sz="quarter" idx="10"/>
          </p:nvPr>
        </p:nvSpPr>
        <p:spPr/>
        <p:txBody>
          <a:bodyPr/>
          <a:lstStyle/>
          <a:p>
            <a:fld id="{09E04F81-002C-4B00-8801-0530CAE1C374}" type="slidenum">
              <a:rPr lang="en-US" smtClean="0"/>
              <a:t>90</a:t>
            </a:fld>
            <a:endParaRPr lang="en-US"/>
          </a:p>
        </p:txBody>
      </p:sp>
    </p:spTree>
    <p:extLst>
      <p:ext uri="{BB962C8B-B14F-4D97-AF65-F5344CB8AC3E}">
        <p14:creationId xmlns:p14="http://schemas.microsoft.com/office/powerpoint/2010/main" val="380995732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96890-DA97-4CF9-8C4F-AA8DC50292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7288B-4FEE-BDCC-AB25-E370A13F18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B9950D-F74C-CA78-3397-B1EE2923D5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D2CC0CA-0B3A-13A7-FD4D-FFCBA50AAD16}"/>
              </a:ext>
            </a:extLst>
          </p:cNvPr>
          <p:cNvSpPr>
            <a:spLocks noGrp="1"/>
          </p:cNvSpPr>
          <p:nvPr>
            <p:ph type="sldNum" sz="quarter" idx="10"/>
          </p:nvPr>
        </p:nvSpPr>
        <p:spPr/>
        <p:txBody>
          <a:bodyPr/>
          <a:lstStyle/>
          <a:p>
            <a:fld id="{09E04F81-002C-4B00-8801-0530CAE1C374}" type="slidenum">
              <a:rPr lang="en-US" smtClean="0"/>
              <a:t>91</a:t>
            </a:fld>
            <a:endParaRPr lang="en-US"/>
          </a:p>
        </p:txBody>
      </p:sp>
    </p:spTree>
    <p:extLst>
      <p:ext uri="{BB962C8B-B14F-4D97-AF65-F5344CB8AC3E}">
        <p14:creationId xmlns:p14="http://schemas.microsoft.com/office/powerpoint/2010/main" val="339585316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96890-DA97-4CF9-8C4F-AA8DC50292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7288B-4FEE-BDCC-AB25-E370A13F18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B9950D-F74C-CA78-3397-B1EE2923D5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D2CC0CA-0B3A-13A7-FD4D-FFCBA50AAD16}"/>
              </a:ext>
            </a:extLst>
          </p:cNvPr>
          <p:cNvSpPr>
            <a:spLocks noGrp="1"/>
          </p:cNvSpPr>
          <p:nvPr>
            <p:ph type="sldNum" sz="quarter" idx="10"/>
          </p:nvPr>
        </p:nvSpPr>
        <p:spPr/>
        <p:txBody>
          <a:bodyPr/>
          <a:lstStyle/>
          <a:p>
            <a:fld id="{09E04F81-002C-4B00-8801-0530CAE1C374}" type="slidenum">
              <a:rPr lang="en-US" smtClean="0"/>
              <a:t>92</a:t>
            </a:fld>
            <a:endParaRPr lang="en-US"/>
          </a:p>
        </p:txBody>
      </p:sp>
    </p:spTree>
    <p:extLst>
      <p:ext uri="{BB962C8B-B14F-4D97-AF65-F5344CB8AC3E}">
        <p14:creationId xmlns:p14="http://schemas.microsoft.com/office/powerpoint/2010/main" val="339585316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549275" y="539750"/>
            <a:ext cx="5119688" cy="28797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94</a:t>
            </a:fld>
            <a:endParaRPr lang="en-US"/>
          </a:p>
        </p:txBody>
      </p:sp>
    </p:spTree>
    <p:extLst>
      <p:ext uri="{BB962C8B-B14F-4D97-AF65-F5344CB8AC3E}">
        <p14:creationId xmlns:p14="http://schemas.microsoft.com/office/powerpoint/2010/main" val="9177244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95</a:t>
            </a:fld>
            <a:endParaRPr lang="en-US"/>
          </a:p>
        </p:txBody>
      </p:sp>
    </p:spTree>
    <p:extLst>
      <p:ext uri="{BB962C8B-B14F-4D97-AF65-F5344CB8AC3E}">
        <p14:creationId xmlns:p14="http://schemas.microsoft.com/office/powerpoint/2010/main" val="205619855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96</a:t>
            </a:fld>
            <a:endParaRPr lang="en-US"/>
          </a:p>
        </p:txBody>
      </p:sp>
    </p:spTree>
    <p:extLst>
      <p:ext uri="{BB962C8B-B14F-4D97-AF65-F5344CB8AC3E}">
        <p14:creationId xmlns:p14="http://schemas.microsoft.com/office/powerpoint/2010/main" val="334808281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97</a:t>
            </a:fld>
            <a:endParaRPr lang="en-US"/>
          </a:p>
        </p:txBody>
      </p:sp>
    </p:spTree>
    <p:extLst>
      <p:ext uri="{BB962C8B-B14F-4D97-AF65-F5344CB8AC3E}">
        <p14:creationId xmlns:p14="http://schemas.microsoft.com/office/powerpoint/2010/main" val="78163952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98</a:t>
            </a:fld>
            <a:endParaRPr lang="en-US"/>
          </a:p>
        </p:txBody>
      </p:sp>
    </p:spTree>
    <p:extLst>
      <p:ext uri="{BB962C8B-B14F-4D97-AF65-F5344CB8AC3E}">
        <p14:creationId xmlns:p14="http://schemas.microsoft.com/office/powerpoint/2010/main" val="84801986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99</a:t>
            </a:fld>
            <a:endParaRPr lang="en-US"/>
          </a:p>
        </p:txBody>
      </p:sp>
    </p:spTree>
    <p:extLst>
      <p:ext uri="{BB962C8B-B14F-4D97-AF65-F5344CB8AC3E}">
        <p14:creationId xmlns:p14="http://schemas.microsoft.com/office/powerpoint/2010/main" val="225977250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100</a:t>
            </a:fld>
            <a:endParaRPr lang="en-US"/>
          </a:p>
        </p:txBody>
      </p:sp>
    </p:spTree>
    <p:extLst>
      <p:ext uri="{BB962C8B-B14F-4D97-AF65-F5344CB8AC3E}">
        <p14:creationId xmlns:p14="http://schemas.microsoft.com/office/powerpoint/2010/main" val="357338217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101</a:t>
            </a:fld>
            <a:endParaRPr lang="en-US"/>
          </a:p>
        </p:txBody>
      </p:sp>
    </p:spTree>
    <p:extLst>
      <p:ext uri="{BB962C8B-B14F-4D97-AF65-F5344CB8AC3E}">
        <p14:creationId xmlns:p14="http://schemas.microsoft.com/office/powerpoint/2010/main" val="102143780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102</a:t>
            </a:fld>
            <a:endParaRPr lang="en-US"/>
          </a:p>
        </p:txBody>
      </p:sp>
    </p:spTree>
    <p:extLst>
      <p:ext uri="{BB962C8B-B14F-4D97-AF65-F5344CB8AC3E}">
        <p14:creationId xmlns:p14="http://schemas.microsoft.com/office/powerpoint/2010/main" val="102143780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103</a:t>
            </a:fld>
            <a:endParaRPr lang="en-US"/>
          </a:p>
        </p:txBody>
      </p:sp>
    </p:spTree>
    <p:extLst>
      <p:ext uri="{BB962C8B-B14F-4D97-AF65-F5344CB8AC3E}">
        <p14:creationId xmlns:p14="http://schemas.microsoft.com/office/powerpoint/2010/main" val="136674405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104</a:t>
            </a:fld>
            <a:endParaRPr lang="en-US"/>
          </a:p>
        </p:txBody>
      </p:sp>
    </p:spTree>
    <p:extLst>
      <p:ext uri="{BB962C8B-B14F-4D97-AF65-F5344CB8AC3E}">
        <p14:creationId xmlns:p14="http://schemas.microsoft.com/office/powerpoint/2010/main" val="20930401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105</a:t>
            </a:fld>
            <a:endParaRPr lang="en-US"/>
          </a:p>
        </p:txBody>
      </p:sp>
    </p:spTree>
    <p:extLst>
      <p:ext uri="{BB962C8B-B14F-4D97-AF65-F5344CB8AC3E}">
        <p14:creationId xmlns:p14="http://schemas.microsoft.com/office/powerpoint/2010/main" val="140100792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106</a:t>
            </a:fld>
            <a:endParaRPr lang="en-US"/>
          </a:p>
        </p:txBody>
      </p:sp>
    </p:spTree>
    <p:extLst>
      <p:ext uri="{BB962C8B-B14F-4D97-AF65-F5344CB8AC3E}">
        <p14:creationId xmlns:p14="http://schemas.microsoft.com/office/powerpoint/2010/main" val="277882600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107</a:t>
            </a:fld>
            <a:endParaRPr lang="en-US"/>
          </a:p>
        </p:txBody>
      </p:sp>
    </p:spTree>
    <p:extLst>
      <p:ext uri="{BB962C8B-B14F-4D97-AF65-F5344CB8AC3E}">
        <p14:creationId xmlns:p14="http://schemas.microsoft.com/office/powerpoint/2010/main" val="285997627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108</a:t>
            </a:fld>
            <a:endParaRPr lang="en-US"/>
          </a:p>
        </p:txBody>
      </p:sp>
    </p:spTree>
    <p:extLst>
      <p:ext uri="{BB962C8B-B14F-4D97-AF65-F5344CB8AC3E}">
        <p14:creationId xmlns:p14="http://schemas.microsoft.com/office/powerpoint/2010/main" val="309494585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109</a:t>
            </a:fld>
            <a:endParaRPr lang="en-US"/>
          </a:p>
        </p:txBody>
      </p:sp>
    </p:spTree>
    <p:extLst>
      <p:ext uri="{BB962C8B-B14F-4D97-AF65-F5344CB8AC3E}">
        <p14:creationId xmlns:p14="http://schemas.microsoft.com/office/powerpoint/2010/main" val="309418500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110</a:t>
            </a:fld>
            <a:endParaRPr lang="en-US"/>
          </a:p>
        </p:txBody>
      </p:sp>
    </p:spTree>
    <p:extLst>
      <p:ext uri="{BB962C8B-B14F-4D97-AF65-F5344CB8AC3E}">
        <p14:creationId xmlns:p14="http://schemas.microsoft.com/office/powerpoint/2010/main" val="362486922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111</a:t>
            </a:fld>
            <a:endParaRPr lang="en-US"/>
          </a:p>
        </p:txBody>
      </p:sp>
    </p:spTree>
    <p:extLst>
      <p:ext uri="{BB962C8B-B14F-4D97-AF65-F5344CB8AC3E}">
        <p14:creationId xmlns:p14="http://schemas.microsoft.com/office/powerpoint/2010/main" val="139855716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112</a:t>
            </a:fld>
            <a:endParaRPr lang="en-US"/>
          </a:p>
        </p:txBody>
      </p:sp>
    </p:spTree>
    <p:extLst>
      <p:ext uri="{BB962C8B-B14F-4D97-AF65-F5344CB8AC3E}">
        <p14:creationId xmlns:p14="http://schemas.microsoft.com/office/powerpoint/2010/main" val="139855716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113</a:t>
            </a:fld>
            <a:endParaRPr lang="en-US"/>
          </a:p>
        </p:txBody>
      </p:sp>
    </p:spTree>
    <p:extLst>
      <p:ext uri="{BB962C8B-B14F-4D97-AF65-F5344CB8AC3E}">
        <p14:creationId xmlns:p14="http://schemas.microsoft.com/office/powerpoint/2010/main" val="71839055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114</a:t>
            </a:fld>
            <a:endParaRPr lang="en-US"/>
          </a:p>
        </p:txBody>
      </p:sp>
    </p:spTree>
    <p:extLst>
      <p:ext uri="{BB962C8B-B14F-4D97-AF65-F5344CB8AC3E}">
        <p14:creationId xmlns:p14="http://schemas.microsoft.com/office/powerpoint/2010/main" val="192334227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115</a:t>
            </a:fld>
            <a:endParaRPr lang="en-US"/>
          </a:p>
        </p:txBody>
      </p:sp>
    </p:spTree>
    <p:extLst>
      <p:ext uri="{BB962C8B-B14F-4D97-AF65-F5344CB8AC3E}">
        <p14:creationId xmlns:p14="http://schemas.microsoft.com/office/powerpoint/2010/main" val="184101301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116</a:t>
            </a:fld>
            <a:endParaRPr lang="en-US"/>
          </a:p>
        </p:txBody>
      </p:sp>
    </p:spTree>
    <p:extLst>
      <p:ext uri="{BB962C8B-B14F-4D97-AF65-F5344CB8AC3E}">
        <p14:creationId xmlns:p14="http://schemas.microsoft.com/office/powerpoint/2010/main" val="38305970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117</a:t>
            </a:fld>
            <a:endParaRPr lang="en-US"/>
          </a:p>
        </p:txBody>
      </p:sp>
    </p:spTree>
    <p:extLst>
      <p:ext uri="{BB962C8B-B14F-4D97-AF65-F5344CB8AC3E}">
        <p14:creationId xmlns:p14="http://schemas.microsoft.com/office/powerpoint/2010/main" val="61343724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118</a:t>
            </a:fld>
            <a:endParaRPr lang="en-US"/>
          </a:p>
        </p:txBody>
      </p:sp>
    </p:spTree>
    <p:extLst>
      <p:ext uri="{BB962C8B-B14F-4D97-AF65-F5344CB8AC3E}">
        <p14:creationId xmlns:p14="http://schemas.microsoft.com/office/powerpoint/2010/main" val="38828745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119</a:t>
            </a:fld>
            <a:endParaRPr lang="en-US"/>
          </a:p>
        </p:txBody>
      </p:sp>
    </p:spTree>
    <p:extLst>
      <p:ext uri="{BB962C8B-B14F-4D97-AF65-F5344CB8AC3E}">
        <p14:creationId xmlns:p14="http://schemas.microsoft.com/office/powerpoint/2010/main" val="35090751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120</a:t>
            </a:fld>
            <a:endParaRPr lang="en-US"/>
          </a:p>
        </p:txBody>
      </p:sp>
    </p:spTree>
    <p:extLst>
      <p:ext uri="{BB962C8B-B14F-4D97-AF65-F5344CB8AC3E}">
        <p14:creationId xmlns:p14="http://schemas.microsoft.com/office/powerpoint/2010/main" val="395542587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121</a:t>
            </a:fld>
            <a:endParaRPr lang="en-US"/>
          </a:p>
        </p:txBody>
      </p:sp>
    </p:spTree>
    <p:extLst>
      <p:ext uri="{BB962C8B-B14F-4D97-AF65-F5344CB8AC3E}">
        <p14:creationId xmlns:p14="http://schemas.microsoft.com/office/powerpoint/2010/main" val="225401947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122</a:t>
            </a:fld>
            <a:endParaRPr lang="en-US"/>
          </a:p>
        </p:txBody>
      </p:sp>
    </p:spTree>
    <p:extLst>
      <p:ext uri="{BB962C8B-B14F-4D97-AF65-F5344CB8AC3E}">
        <p14:creationId xmlns:p14="http://schemas.microsoft.com/office/powerpoint/2010/main" val="225401947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123</a:t>
            </a:fld>
            <a:endParaRPr lang="en-US"/>
          </a:p>
        </p:txBody>
      </p:sp>
    </p:spTree>
    <p:extLst>
      <p:ext uri="{BB962C8B-B14F-4D97-AF65-F5344CB8AC3E}">
        <p14:creationId xmlns:p14="http://schemas.microsoft.com/office/powerpoint/2010/main" val="341263311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124</a:t>
            </a:fld>
            <a:endParaRPr lang="en-US"/>
          </a:p>
        </p:txBody>
      </p:sp>
    </p:spTree>
    <p:extLst>
      <p:ext uri="{BB962C8B-B14F-4D97-AF65-F5344CB8AC3E}">
        <p14:creationId xmlns:p14="http://schemas.microsoft.com/office/powerpoint/2010/main" val="4824550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125</a:t>
            </a:fld>
            <a:endParaRPr lang="en-US"/>
          </a:p>
        </p:txBody>
      </p:sp>
    </p:spTree>
    <p:extLst>
      <p:ext uri="{BB962C8B-B14F-4D97-AF65-F5344CB8AC3E}">
        <p14:creationId xmlns:p14="http://schemas.microsoft.com/office/powerpoint/2010/main" val="44601362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126</a:t>
            </a:fld>
            <a:endParaRPr lang="en-US"/>
          </a:p>
        </p:txBody>
      </p:sp>
    </p:spTree>
    <p:extLst>
      <p:ext uri="{BB962C8B-B14F-4D97-AF65-F5344CB8AC3E}">
        <p14:creationId xmlns:p14="http://schemas.microsoft.com/office/powerpoint/2010/main" val="377439571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127</a:t>
            </a:fld>
            <a:endParaRPr lang="en-US"/>
          </a:p>
        </p:txBody>
      </p:sp>
    </p:spTree>
    <p:extLst>
      <p:ext uri="{BB962C8B-B14F-4D97-AF65-F5344CB8AC3E}">
        <p14:creationId xmlns:p14="http://schemas.microsoft.com/office/powerpoint/2010/main" val="298874338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128</a:t>
            </a:fld>
            <a:endParaRPr lang="en-US"/>
          </a:p>
        </p:txBody>
      </p:sp>
    </p:spTree>
    <p:extLst>
      <p:ext uri="{BB962C8B-B14F-4D97-AF65-F5344CB8AC3E}">
        <p14:creationId xmlns:p14="http://schemas.microsoft.com/office/powerpoint/2010/main" val="139467609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129</a:t>
            </a:fld>
            <a:endParaRPr lang="en-US"/>
          </a:p>
        </p:txBody>
      </p:sp>
    </p:spTree>
    <p:extLst>
      <p:ext uri="{BB962C8B-B14F-4D97-AF65-F5344CB8AC3E}">
        <p14:creationId xmlns:p14="http://schemas.microsoft.com/office/powerpoint/2010/main" val="61093049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130</a:t>
            </a:fld>
            <a:endParaRPr lang="en-US"/>
          </a:p>
        </p:txBody>
      </p:sp>
    </p:spTree>
    <p:extLst>
      <p:ext uri="{BB962C8B-B14F-4D97-AF65-F5344CB8AC3E}">
        <p14:creationId xmlns:p14="http://schemas.microsoft.com/office/powerpoint/2010/main" val="144103966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131</a:t>
            </a:fld>
            <a:endParaRPr lang="en-US"/>
          </a:p>
        </p:txBody>
      </p:sp>
    </p:spTree>
    <p:extLst>
      <p:ext uri="{BB962C8B-B14F-4D97-AF65-F5344CB8AC3E}">
        <p14:creationId xmlns:p14="http://schemas.microsoft.com/office/powerpoint/2010/main" val="15748491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132</a:t>
            </a:fld>
            <a:endParaRPr lang="en-US"/>
          </a:p>
        </p:txBody>
      </p:sp>
    </p:spTree>
    <p:extLst>
      <p:ext uri="{BB962C8B-B14F-4D97-AF65-F5344CB8AC3E}">
        <p14:creationId xmlns:p14="http://schemas.microsoft.com/office/powerpoint/2010/main" val="15748491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133</a:t>
            </a:fld>
            <a:endParaRPr lang="en-US"/>
          </a:p>
        </p:txBody>
      </p:sp>
    </p:spTree>
    <p:extLst>
      <p:ext uri="{BB962C8B-B14F-4D97-AF65-F5344CB8AC3E}">
        <p14:creationId xmlns:p14="http://schemas.microsoft.com/office/powerpoint/2010/main" val="275133170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134</a:t>
            </a:fld>
            <a:endParaRPr lang="en-US"/>
          </a:p>
        </p:txBody>
      </p:sp>
    </p:spTree>
    <p:extLst>
      <p:ext uri="{BB962C8B-B14F-4D97-AF65-F5344CB8AC3E}">
        <p14:creationId xmlns:p14="http://schemas.microsoft.com/office/powerpoint/2010/main" val="149760509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135</a:t>
            </a:fld>
            <a:endParaRPr lang="en-US"/>
          </a:p>
        </p:txBody>
      </p:sp>
    </p:spTree>
    <p:extLst>
      <p:ext uri="{BB962C8B-B14F-4D97-AF65-F5344CB8AC3E}">
        <p14:creationId xmlns:p14="http://schemas.microsoft.com/office/powerpoint/2010/main" val="188976517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136</a:t>
            </a:fld>
            <a:endParaRPr lang="en-US"/>
          </a:p>
        </p:txBody>
      </p:sp>
    </p:spTree>
    <p:extLst>
      <p:ext uri="{BB962C8B-B14F-4D97-AF65-F5344CB8AC3E}">
        <p14:creationId xmlns:p14="http://schemas.microsoft.com/office/powerpoint/2010/main" val="307122564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137</a:t>
            </a:fld>
            <a:endParaRPr lang="en-US"/>
          </a:p>
        </p:txBody>
      </p:sp>
    </p:spTree>
    <p:extLst>
      <p:ext uri="{BB962C8B-B14F-4D97-AF65-F5344CB8AC3E}">
        <p14:creationId xmlns:p14="http://schemas.microsoft.com/office/powerpoint/2010/main" val="4217970425"/>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138</a:t>
            </a:fld>
            <a:endParaRPr lang="en-US"/>
          </a:p>
        </p:txBody>
      </p:sp>
    </p:spTree>
    <p:extLst>
      <p:ext uri="{BB962C8B-B14F-4D97-AF65-F5344CB8AC3E}">
        <p14:creationId xmlns:p14="http://schemas.microsoft.com/office/powerpoint/2010/main" val="222298821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139</a:t>
            </a:fld>
            <a:endParaRPr lang="en-US"/>
          </a:p>
        </p:txBody>
      </p:sp>
    </p:spTree>
    <p:extLst>
      <p:ext uri="{BB962C8B-B14F-4D97-AF65-F5344CB8AC3E}">
        <p14:creationId xmlns:p14="http://schemas.microsoft.com/office/powerpoint/2010/main" val="181704002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140</a:t>
            </a:fld>
            <a:endParaRPr lang="en-US"/>
          </a:p>
        </p:txBody>
      </p:sp>
    </p:spTree>
    <p:extLst>
      <p:ext uri="{BB962C8B-B14F-4D97-AF65-F5344CB8AC3E}">
        <p14:creationId xmlns:p14="http://schemas.microsoft.com/office/powerpoint/2010/main" val="3474440292"/>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141</a:t>
            </a:fld>
            <a:endParaRPr lang="en-US"/>
          </a:p>
        </p:txBody>
      </p:sp>
    </p:spTree>
    <p:extLst>
      <p:ext uri="{BB962C8B-B14F-4D97-AF65-F5344CB8AC3E}">
        <p14:creationId xmlns:p14="http://schemas.microsoft.com/office/powerpoint/2010/main" val="325696981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142</a:t>
            </a:fld>
            <a:endParaRPr lang="en-US"/>
          </a:p>
        </p:txBody>
      </p:sp>
    </p:spTree>
    <p:extLst>
      <p:ext uri="{BB962C8B-B14F-4D97-AF65-F5344CB8AC3E}">
        <p14:creationId xmlns:p14="http://schemas.microsoft.com/office/powerpoint/2010/main" val="3256969812"/>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143</a:t>
            </a:fld>
            <a:endParaRPr lang="en-US"/>
          </a:p>
        </p:txBody>
      </p:sp>
    </p:spTree>
    <p:extLst>
      <p:ext uri="{BB962C8B-B14F-4D97-AF65-F5344CB8AC3E}">
        <p14:creationId xmlns:p14="http://schemas.microsoft.com/office/powerpoint/2010/main" val="3017012966"/>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144</a:t>
            </a:fld>
            <a:endParaRPr lang="en-US"/>
          </a:p>
        </p:txBody>
      </p:sp>
    </p:spTree>
    <p:extLst>
      <p:ext uri="{BB962C8B-B14F-4D97-AF65-F5344CB8AC3E}">
        <p14:creationId xmlns:p14="http://schemas.microsoft.com/office/powerpoint/2010/main" val="165610302"/>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145</a:t>
            </a:fld>
            <a:endParaRPr lang="en-US"/>
          </a:p>
        </p:txBody>
      </p:sp>
    </p:spTree>
    <p:extLst>
      <p:ext uri="{BB962C8B-B14F-4D97-AF65-F5344CB8AC3E}">
        <p14:creationId xmlns:p14="http://schemas.microsoft.com/office/powerpoint/2010/main" val="1224176929"/>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146</a:t>
            </a:fld>
            <a:endParaRPr lang="en-US"/>
          </a:p>
        </p:txBody>
      </p:sp>
    </p:spTree>
    <p:extLst>
      <p:ext uri="{BB962C8B-B14F-4D97-AF65-F5344CB8AC3E}">
        <p14:creationId xmlns:p14="http://schemas.microsoft.com/office/powerpoint/2010/main" val="386621741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147</a:t>
            </a:fld>
            <a:endParaRPr lang="en-US"/>
          </a:p>
        </p:txBody>
      </p:sp>
    </p:spTree>
    <p:extLst>
      <p:ext uri="{BB962C8B-B14F-4D97-AF65-F5344CB8AC3E}">
        <p14:creationId xmlns:p14="http://schemas.microsoft.com/office/powerpoint/2010/main" val="15338793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148</a:t>
            </a:fld>
            <a:endParaRPr lang="en-US"/>
          </a:p>
        </p:txBody>
      </p:sp>
    </p:spTree>
    <p:extLst>
      <p:ext uri="{BB962C8B-B14F-4D97-AF65-F5344CB8AC3E}">
        <p14:creationId xmlns:p14="http://schemas.microsoft.com/office/powerpoint/2010/main" val="216764617"/>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149</a:t>
            </a:fld>
            <a:endParaRPr lang="en-US"/>
          </a:p>
        </p:txBody>
      </p:sp>
    </p:spTree>
    <p:extLst>
      <p:ext uri="{BB962C8B-B14F-4D97-AF65-F5344CB8AC3E}">
        <p14:creationId xmlns:p14="http://schemas.microsoft.com/office/powerpoint/2010/main" val="216764617"/>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150</a:t>
            </a:fld>
            <a:endParaRPr lang="en-US"/>
          </a:p>
        </p:txBody>
      </p:sp>
    </p:spTree>
    <p:extLst>
      <p:ext uri="{BB962C8B-B14F-4D97-AF65-F5344CB8AC3E}">
        <p14:creationId xmlns:p14="http://schemas.microsoft.com/office/powerpoint/2010/main" val="240118805"/>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151</a:t>
            </a:fld>
            <a:endParaRPr lang="en-US"/>
          </a:p>
        </p:txBody>
      </p:sp>
    </p:spTree>
    <p:extLst>
      <p:ext uri="{BB962C8B-B14F-4D97-AF65-F5344CB8AC3E}">
        <p14:creationId xmlns:p14="http://schemas.microsoft.com/office/powerpoint/2010/main" val="4165608150"/>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152</a:t>
            </a:fld>
            <a:endParaRPr lang="en-US"/>
          </a:p>
        </p:txBody>
      </p:sp>
    </p:spTree>
    <p:extLst>
      <p:ext uri="{BB962C8B-B14F-4D97-AF65-F5344CB8AC3E}">
        <p14:creationId xmlns:p14="http://schemas.microsoft.com/office/powerpoint/2010/main" val="1186073638"/>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153</a:t>
            </a:fld>
            <a:endParaRPr lang="en-US"/>
          </a:p>
        </p:txBody>
      </p:sp>
    </p:spTree>
    <p:extLst>
      <p:ext uri="{BB962C8B-B14F-4D97-AF65-F5344CB8AC3E}">
        <p14:creationId xmlns:p14="http://schemas.microsoft.com/office/powerpoint/2010/main" val="408525657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154</a:t>
            </a:fld>
            <a:endParaRPr lang="en-US"/>
          </a:p>
        </p:txBody>
      </p:sp>
    </p:spTree>
    <p:extLst>
      <p:ext uri="{BB962C8B-B14F-4D97-AF65-F5344CB8AC3E}">
        <p14:creationId xmlns:p14="http://schemas.microsoft.com/office/powerpoint/2010/main" val="428721599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155</a:t>
            </a:fld>
            <a:endParaRPr lang="en-US"/>
          </a:p>
        </p:txBody>
      </p:sp>
    </p:spTree>
    <p:extLst>
      <p:ext uri="{BB962C8B-B14F-4D97-AF65-F5344CB8AC3E}">
        <p14:creationId xmlns:p14="http://schemas.microsoft.com/office/powerpoint/2010/main" val="2217028506"/>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156</a:t>
            </a:fld>
            <a:endParaRPr lang="en-US"/>
          </a:p>
        </p:txBody>
      </p:sp>
    </p:spTree>
    <p:extLst>
      <p:ext uri="{BB962C8B-B14F-4D97-AF65-F5344CB8AC3E}">
        <p14:creationId xmlns:p14="http://schemas.microsoft.com/office/powerpoint/2010/main" val="94345718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157</a:t>
            </a:fld>
            <a:endParaRPr lang="en-US"/>
          </a:p>
        </p:txBody>
      </p:sp>
    </p:spTree>
    <p:extLst>
      <p:ext uri="{BB962C8B-B14F-4D97-AF65-F5344CB8AC3E}">
        <p14:creationId xmlns:p14="http://schemas.microsoft.com/office/powerpoint/2010/main" val="332099599"/>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158</a:t>
            </a:fld>
            <a:endParaRPr lang="en-US"/>
          </a:p>
        </p:txBody>
      </p:sp>
    </p:spTree>
    <p:extLst>
      <p:ext uri="{BB962C8B-B14F-4D97-AF65-F5344CB8AC3E}">
        <p14:creationId xmlns:p14="http://schemas.microsoft.com/office/powerpoint/2010/main" val="2181957750"/>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159</a:t>
            </a:fld>
            <a:endParaRPr lang="en-US"/>
          </a:p>
        </p:txBody>
      </p:sp>
    </p:spTree>
    <p:extLst>
      <p:ext uri="{BB962C8B-B14F-4D97-AF65-F5344CB8AC3E}">
        <p14:creationId xmlns:p14="http://schemas.microsoft.com/office/powerpoint/2010/main" val="1548047163"/>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160</a:t>
            </a:fld>
            <a:endParaRPr lang="en-US"/>
          </a:p>
        </p:txBody>
      </p:sp>
    </p:spTree>
    <p:extLst>
      <p:ext uri="{BB962C8B-B14F-4D97-AF65-F5344CB8AC3E}">
        <p14:creationId xmlns:p14="http://schemas.microsoft.com/office/powerpoint/2010/main" val="3984582576"/>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161</a:t>
            </a:fld>
            <a:endParaRPr lang="en-US"/>
          </a:p>
        </p:txBody>
      </p:sp>
    </p:spTree>
    <p:extLst>
      <p:ext uri="{BB962C8B-B14F-4D97-AF65-F5344CB8AC3E}">
        <p14:creationId xmlns:p14="http://schemas.microsoft.com/office/powerpoint/2010/main" val="407036964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162</a:t>
            </a:fld>
            <a:endParaRPr lang="en-US"/>
          </a:p>
        </p:txBody>
      </p:sp>
    </p:spTree>
    <p:extLst>
      <p:ext uri="{BB962C8B-B14F-4D97-AF65-F5344CB8AC3E}">
        <p14:creationId xmlns:p14="http://schemas.microsoft.com/office/powerpoint/2010/main" val="2415170225"/>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163</a:t>
            </a:fld>
            <a:endParaRPr lang="en-US"/>
          </a:p>
        </p:txBody>
      </p:sp>
    </p:spTree>
    <p:extLst>
      <p:ext uri="{BB962C8B-B14F-4D97-AF65-F5344CB8AC3E}">
        <p14:creationId xmlns:p14="http://schemas.microsoft.com/office/powerpoint/2010/main" val="2528876563"/>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164</a:t>
            </a:fld>
            <a:endParaRPr lang="en-US"/>
          </a:p>
        </p:txBody>
      </p:sp>
    </p:spTree>
    <p:extLst>
      <p:ext uri="{BB962C8B-B14F-4D97-AF65-F5344CB8AC3E}">
        <p14:creationId xmlns:p14="http://schemas.microsoft.com/office/powerpoint/2010/main" val="1864237097"/>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165</a:t>
            </a:fld>
            <a:endParaRPr lang="en-US"/>
          </a:p>
        </p:txBody>
      </p:sp>
    </p:spTree>
    <p:extLst>
      <p:ext uri="{BB962C8B-B14F-4D97-AF65-F5344CB8AC3E}">
        <p14:creationId xmlns:p14="http://schemas.microsoft.com/office/powerpoint/2010/main" val="138508515"/>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166</a:t>
            </a:fld>
            <a:endParaRPr lang="en-US"/>
          </a:p>
        </p:txBody>
      </p:sp>
    </p:spTree>
    <p:extLst>
      <p:ext uri="{BB962C8B-B14F-4D97-AF65-F5344CB8AC3E}">
        <p14:creationId xmlns:p14="http://schemas.microsoft.com/office/powerpoint/2010/main" val="2813061837"/>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167</a:t>
            </a:fld>
            <a:endParaRPr lang="en-US"/>
          </a:p>
        </p:txBody>
      </p:sp>
    </p:spTree>
    <p:extLst>
      <p:ext uri="{BB962C8B-B14F-4D97-AF65-F5344CB8AC3E}">
        <p14:creationId xmlns:p14="http://schemas.microsoft.com/office/powerpoint/2010/main" val="948661140"/>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168</a:t>
            </a:fld>
            <a:endParaRPr lang="en-US"/>
          </a:p>
        </p:txBody>
      </p:sp>
    </p:spTree>
    <p:extLst>
      <p:ext uri="{BB962C8B-B14F-4D97-AF65-F5344CB8AC3E}">
        <p14:creationId xmlns:p14="http://schemas.microsoft.com/office/powerpoint/2010/main" val="827668853"/>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169</a:t>
            </a:fld>
            <a:endParaRPr lang="en-US"/>
          </a:p>
        </p:txBody>
      </p:sp>
    </p:spTree>
    <p:extLst>
      <p:ext uri="{BB962C8B-B14F-4D97-AF65-F5344CB8AC3E}">
        <p14:creationId xmlns:p14="http://schemas.microsoft.com/office/powerpoint/2010/main" val="2274054375"/>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170</a:t>
            </a:fld>
            <a:endParaRPr lang="en-US"/>
          </a:p>
        </p:txBody>
      </p:sp>
    </p:spTree>
    <p:extLst>
      <p:ext uri="{BB962C8B-B14F-4D97-AF65-F5344CB8AC3E}">
        <p14:creationId xmlns:p14="http://schemas.microsoft.com/office/powerpoint/2010/main" val="2454605015"/>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171</a:t>
            </a:fld>
            <a:endParaRPr lang="en-US"/>
          </a:p>
        </p:txBody>
      </p:sp>
    </p:spTree>
    <p:extLst>
      <p:ext uri="{BB962C8B-B14F-4D97-AF65-F5344CB8AC3E}">
        <p14:creationId xmlns:p14="http://schemas.microsoft.com/office/powerpoint/2010/main" val="46354216"/>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173</a:t>
            </a:fld>
            <a:endParaRPr lang="en-US"/>
          </a:p>
        </p:txBody>
      </p:sp>
    </p:spTree>
    <p:extLst>
      <p:ext uri="{BB962C8B-B14F-4D97-AF65-F5344CB8AC3E}">
        <p14:creationId xmlns:p14="http://schemas.microsoft.com/office/powerpoint/2010/main" val="1600333471"/>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174</a:t>
            </a:fld>
            <a:endParaRPr lang="en-US"/>
          </a:p>
        </p:txBody>
      </p:sp>
    </p:spTree>
    <p:extLst>
      <p:ext uri="{BB962C8B-B14F-4D97-AF65-F5344CB8AC3E}">
        <p14:creationId xmlns:p14="http://schemas.microsoft.com/office/powerpoint/2010/main" val="1773253515"/>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175</a:t>
            </a:fld>
            <a:endParaRPr lang="en-US"/>
          </a:p>
        </p:txBody>
      </p:sp>
    </p:spTree>
    <p:extLst>
      <p:ext uri="{BB962C8B-B14F-4D97-AF65-F5344CB8AC3E}">
        <p14:creationId xmlns:p14="http://schemas.microsoft.com/office/powerpoint/2010/main" val="3898075403"/>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176</a:t>
            </a:fld>
            <a:endParaRPr lang="en-US"/>
          </a:p>
        </p:txBody>
      </p:sp>
    </p:spTree>
    <p:extLst>
      <p:ext uri="{BB962C8B-B14F-4D97-AF65-F5344CB8AC3E}">
        <p14:creationId xmlns:p14="http://schemas.microsoft.com/office/powerpoint/2010/main" val="3308885707"/>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177</a:t>
            </a:fld>
            <a:endParaRPr lang="en-US"/>
          </a:p>
        </p:txBody>
      </p:sp>
    </p:spTree>
    <p:extLst>
      <p:ext uri="{BB962C8B-B14F-4D97-AF65-F5344CB8AC3E}">
        <p14:creationId xmlns:p14="http://schemas.microsoft.com/office/powerpoint/2010/main" val="4151386969"/>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178</a:t>
            </a:fld>
            <a:endParaRPr lang="en-US"/>
          </a:p>
        </p:txBody>
      </p:sp>
    </p:spTree>
    <p:extLst>
      <p:ext uri="{BB962C8B-B14F-4D97-AF65-F5344CB8AC3E}">
        <p14:creationId xmlns:p14="http://schemas.microsoft.com/office/powerpoint/2010/main" val="2618405907"/>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179</a:t>
            </a:fld>
            <a:endParaRPr lang="en-US"/>
          </a:p>
        </p:txBody>
      </p:sp>
    </p:spTree>
    <p:extLst>
      <p:ext uri="{BB962C8B-B14F-4D97-AF65-F5344CB8AC3E}">
        <p14:creationId xmlns:p14="http://schemas.microsoft.com/office/powerpoint/2010/main" val="498701805"/>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180</a:t>
            </a:fld>
            <a:endParaRPr lang="en-US"/>
          </a:p>
        </p:txBody>
      </p:sp>
    </p:spTree>
    <p:extLst>
      <p:ext uri="{BB962C8B-B14F-4D97-AF65-F5344CB8AC3E}">
        <p14:creationId xmlns:p14="http://schemas.microsoft.com/office/powerpoint/2010/main" val="1374004281"/>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181</a:t>
            </a:fld>
            <a:endParaRPr lang="en-US"/>
          </a:p>
        </p:txBody>
      </p:sp>
    </p:spTree>
    <p:extLst>
      <p:ext uri="{BB962C8B-B14F-4D97-AF65-F5344CB8AC3E}">
        <p14:creationId xmlns:p14="http://schemas.microsoft.com/office/powerpoint/2010/main" val="3152529046"/>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182</a:t>
            </a:fld>
            <a:endParaRPr lang="en-US"/>
          </a:p>
        </p:txBody>
      </p:sp>
    </p:spTree>
    <p:extLst>
      <p:ext uri="{BB962C8B-B14F-4D97-AF65-F5344CB8AC3E}">
        <p14:creationId xmlns:p14="http://schemas.microsoft.com/office/powerpoint/2010/main" val="20419747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256BCBF1-85EA-42FD-96E6-8C2057520BE5}" type="slidenum">
              <a:rPr lang="en-US" altLang="de-DE" smtClean="0"/>
              <a:pPr/>
              <a:t>‹#›</a:t>
            </a:fld>
            <a:endParaRPr lang="en-US"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256BCBF1-85EA-42FD-96E6-8C2057520BE5}" type="slidenum">
              <a:rPr lang="en-US" altLang="de-DE" smtClean="0"/>
              <a:pPr/>
              <a:t>‹#›</a:t>
            </a:fld>
            <a:endParaRPr lang="en-US" altLang="de-DE"/>
          </a:p>
        </p:txBody>
      </p:sp>
    </p:spTree>
    <p:extLst>
      <p:ext uri="{BB962C8B-B14F-4D97-AF65-F5344CB8AC3E}">
        <p14:creationId xmlns:p14="http://schemas.microsoft.com/office/powerpoint/2010/main" val="17569994"/>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256BCBF1-85EA-42FD-96E6-8C2057520BE5}" type="slidenum">
              <a:rPr lang="en-US" altLang="de-DE" smtClean="0"/>
              <a:pPr/>
              <a:t>‹#›</a:t>
            </a:fld>
            <a:endParaRPr lang="en-US" altLang="de-DE"/>
          </a:p>
        </p:txBody>
      </p:sp>
    </p:spTree>
    <p:extLst>
      <p:ext uri="{BB962C8B-B14F-4D97-AF65-F5344CB8AC3E}">
        <p14:creationId xmlns:p14="http://schemas.microsoft.com/office/powerpoint/2010/main" val="70696462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256BCBF1-85EA-42FD-96E6-8C2057520BE5}" type="slidenum">
              <a:rPr lang="en-US" altLang="de-DE" smtClean="0"/>
              <a:pPr/>
              <a:t>‹#›</a:t>
            </a:fld>
            <a:endParaRPr lang="en-US"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256BCBF1-85EA-42FD-96E6-8C2057520BE5}" type="slidenum">
              <a:rPr lang="en-US" altLang="de-DE" smtClean="0"/>
              <a:pPr/>
              <a:t>‹#›</a:t>
            </a:fld>
            <a:endParaRPr lang="en-US"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256BCBF1-85EA-42FD-96E6-8C2057520BE5}" type="slidenum">
              <a:rPr lang="en-US" altLang="de-DE" smtClean="0"/>
              <a:pPr/>
              <a:t>‹#›</a:t>
            </a:fld>
            <a:endParaRPr lang="en-US" altLang="de-DE"/>
          </a:p>
        </p:txBody>
      </p:sp>
    </p:spTree>
    <p:extLst>
      <p:ext uri="{BB962C8B-B14F-4D97-AF65-F5344CB8AC3E}">
        <p14:creationId xmlns:p14="http://schemas.microsoft.com/office/powerpoint/2010/main" val="375864803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256BCBF1-85EA-42FD-96E6-8C2057520BE5}" type="slidenum">
              <a:rPr lang="en-US" altLang="de-DE" smtClean="0"/>
              <a:pPr/>
              <a:t>‹#›</a:t>
            </a:fld>
            <a:endParaRPr lang="en-US" altLang="de-DE"/>
          </a:p>
        </p:txBody>
      </p:sp>
    </p:spTree>
    <p:extLst>
      <p:ext uri="{BB962C8B-B14F-4D97-AF65-F5344CB8AC3E}">
        <p14:creationId xmlns:p14="http://schemas.microsoft.com/office/powerpoint/2010/main" val="211052328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26622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64909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da-DK" altLang="ko-KR" sz="100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8173773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solidFill>
                  <a:srgbClr val="333333"/>
                </a:solidFill>
              </a:rPr>
              <a:t>Træningsmodul 2 – At drage forhastede konklusioner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41680901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da-DK">
                <a:solidFill>
                  <a:srgbClr val="333333"/>
                </a:solidFill>
              </a:rPr>
              <a:t>Træningsmodul 2 – At drage forhastede konklusioner I</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2237591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0366686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a-DK">
                <a:solidFill>
                  <a:srgbClr val="333333"/>
                </a:solidFill>
              </a:rPr>
              <a:t>Træningsmodul 2 – At drage forhastede konklusioner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2185879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a-DK">
                <a:solidFill>
                  <a:srgbClr val="333333"/>
                </a:solidFill>
              </a:rPr>
              <a:t>Træningsmodul 2 – At drage forhastede konklusioner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6914401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a-DK">
                <a:solidFill>
                  <a:srgbClr val="333333"/>
                </a:solidFill>
              </a:rPr>
              <a:t>Træningsmodul 2 – At drage forhastede konklusioner 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561919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da-DK">
                <a:solidFill>
                  <a:srgbClr val="333333"/>
                </a:solidFill>
              </a:rPr>
              <a:t>Træningsmodul 2 – At drage forhastede konklusioner I</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6069670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solidFill>
                  <a:srgbClr val="333333"/>
                </a:solidFill>
              </a:rPr>
              <a:t>Træningsmodul 2 – At drage forhastede konklusioner 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22974065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9793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da-DK"/>
              <a:t>Træningsmodul 2 – At drage forhastede konklusioner I</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56BCBF1-85EA-42FD-96E6-8C2057520BE5}" type="slidenum">
              <a:rPr lang="en-US" altLang="de-DE" smtClean="0"/>
              <a:pPr/>
              <a:t>‹#›</a:t>
            </a:fld>
            <a:endParaRPr lang="en-US"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hf hdr="0" ft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r>
              <a:rPr lang="da-DK">
                <a:solidFill>
                  <a:srgbClr val="333333"/>
                </a:solidFill>
              </a:rPr>
              <a:t>Træningsmodul 2 – At drage forhastede konklusioner I</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149882247"/>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1.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2 A – </a:t>
            </a:r>
            <a:r>
              <a:rPr lang="en-US" altLang="ko-KR" dirty="0"/>
              <a:t>At </a:t>
            </a:r>
            <a:r>
              <a:rPr lang="en-US" altLang="ko-KR" dirty="0" err="1"/>
              <a:t>drage</a:t>
            </a:r>
            <a:r>
              <a:rPr lang="en-US" altLang="ko-KR" dirty="0"/>
              <a:t> </a:t>
            </a:r>
            <a:r>
              <a:rPr lang="en-US" altLang="ko-KR" dirty="0" err="1"/>
              <a:t>forhastede</a:t>
            </a:r>
            <a:r>
              <a:rPr lang="en-US" altLang="ko-KR" dirty="0"/>
              <a:t> </a:t>
            </a:r>
            <a:r>
              <a:rPr lang="en-US" altLang="ko-KR" dirty="0" err="1"/>
              <a:t>konklusioner</a:t>
            </a:r>
            <a:r>
              <a:rPr lang="en-US" altLang="ko-KR" dirty="0"/>
              <a:t>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a:solidFill>
                  <a:srgbClr val="004992"/>
                </a:solidFill>
              </a:rPr>
              <a:t> (2|22)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36868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7171" name="Rectangle 2"/>
          <p:cNvSpPr>
            <a:spLocks noGrp="1" noChangeArrowheads="1"/>
          </p:cNvSpPr>
          <p:nvPr>
            <p:ph idx="1"/>
          </p:nvPr>
        </p:nvSpPr>
        <p:spPr/>
        <p:txBody>
          <a:bodyPr rIns="132080">
            <a:noAutofit/>
          </a:bodyPr>
          <a:lstStyle/>
          <a:p>
            <a:pPr marL="342900" indent="-342900" eaLnBrk="1" hangingPunct="1">
              <a:buClr>
                <a:srgbClr val="333333"/>
              </a:buClr>
              <a:buFont typeface="WingDings"/>
              <a:buChar char=""/>
            </a:pPr>
            <a:r>
              <a:rPr lang="en-US" altLang="de-DE" sz="2400" dirty="0">
                <a:solidFill>
                  <a:srgbClr val="333333"/>
                </a:solidFill>
              </a:rPr>
              <a:t>Vi </a:t>
            </a:r>
            <a:r>
              <a:rPr lang="en-US" altLang="de-DE" sz="2400" dirty="0" err="1">
                <a:solidFill>
                  <a:srgbClr val="333333"/>
                </a:solidFill>
              </a:rPr>
              <a:t>foretager</a:t>
            </a:r>
            <a:r>
              <a:rPr lang="en-US" altLang="de-DE" sz="2400" dirty="0">
                <a:solidFill>
                  <a:srgbClr val="333333"/>
                </a:solidFill>
              </a:rPr>
              <a:t> </a:t>
            </a:r>
            <a:r>
              <a:rPr lang="en-US" altLang="de-DE" sz="2400" dirty="0" err="1">
                <a:solidFill>
                  <a:srgbClr val="333333"/>
                </a:solidFill>
              </a:rPr>
              <a:t>ofte</a:t>
            </a:r>
            <a:r>
              <a:rPr lang="en-US" altLang="de-DE" sz="2400" dirty="0">
                <a:solidFill>
                  <a:srgbClr val="333333"/>
                </a:solidFill>
              </a:rPr>
              <a:t> </a:t>
            </a:r>
            <a:r>
              <a:rPr lang="en-US" altLang="de-DE" sz="2400" dirty="0" err="1">
                <a:solidFill>
                  <a:srgbClr val="333333"/>
                </a:solidFill>
              </a:rPr>
              <a:t>hurtige</a:t>
            </a:r>
            <a:r>
              <a:rPr lang="en-US" altLang="de-DE" sz="2400" dirty="0">
                <a:solidFill>
                  <a:srgbClr val="333333"/>
                </a:solidFill>
              </a:rPr>
              <a:t> </a:t>
            </a:r>
            <a:r>
              <a:rPr lang="en-US" altLang="de-DE" sz="2400" dirty="0" err="1">
                <a:solidFill>
                  <a:srgbClr val="333333"/>
                </a:solidFill>
              </a:rPr>
              <a:t>vurderinger</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basis </a:t>
            </a:r>
            <a:r>
              <a:rPr lang="en-US" altLang="de-DE" sz="2400" dirty="0" err="1">
                <a:solidFill>
                  <a:srgbClr val="333333"/>
                </a:solidFill>
              </a:rPr>
              <a:t>af</a:t>
            </a:r>
            <a:r>
              <a:rPr lang="en-US" altLang="de-DE" sz="2400" dirty="0">
                <a:solidFill>
                  <a:srgbClr val="333333"/>
                </a:solidFill>
              </a:rPr>
              <a:t> </a:t>
            </a:r>
            <a:r>
              <a:rPr lang="en-US" altLang="de-DE" sz="2400" dirty="0" err="1">
                <a:solidFill>
                  <a:srgbClr val="333333"/>
                </a:solidFill>
              </a:rPr>
              <a:t>meget</a:t>
            </a:r>
            <a:r>
              <a:rPr lang="en-US" altLang="de-DE" sz="2400" dirty="0">
                <a:solidFill>
                  <a:srgbClr val="333333"/>
                </a:solidFill>
              </a:rPr>
              <a:t> </a:t>
            </a:r>
            <a:r>
              <a:rPr lang="en-US" altLang="de-DE" sz="2400" dirty="0" err="1">
                <a:solidFill>
                  <a:srgbClr val="333333"/>
                </a:solidFill>
              </a:rPr>
              <a:t>komplekse</a:t>
            </a:r>
            <a:r>
              <a:rPr lang="en-US" altLang="de-DE" sz="2400" dirty="0">
                <a:solidFill>
                  <a:srgbClr val="333333"/>
                </a:solidFill>
              </a:rPr>
              <a:t> </a:t>
            </a:r>
            <a:r>
              <a:rPr lang="en-US" altLang="de-DE" sz="2400" dirty="0" err="1">
                <a:solidFill>
                  <a:srgbClr val="333333"/>
                </a:solidFill>
              </a:rPr>
              <a:t>oplysninger</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omgivelser</a:t>
            </a:r>
            <a:r>
              <a:rPr lang="en-US" altLang="de-DE" sz="2400" dirty="0">
                <a:solidFill>
                  <a:srgbClr val="333333"/>
                </a:solidFill>
              </a:rPr>
              <a:t>.</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2</a:t>
            </a:fld>
            <a:endParaRPr lang="en-US"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7171" name="Rectangle 2"/>
          <p:cNvSpPr>
            <a:spLocks noGrp="1" noChangeArrowheads="1"/>
          </p:cNvSpPr>
          <p:nvPr>
            <p:ph idx="1"/>
          </p:nvPr>
        </p:nvSpPr>
        <p:spPr/>
        <p:txBody>
          <a:bodyPr rIns="132080">
            <a:noAutofit/>
          </a:bodyPr>
          <a:lstStyle/>
          <a:p>
            <a:pPr marL="342900" indent="-342900" eaLnBrk="1" hangingPunct="1">
              <a:buClr>
                <a:srgbClr val="333333"/>
              </a:buClr>
              <a:buFont typeface="WingDings"/>
              <a:buChar char=""/>
            </a:pPr>
            <a:r>
              <a:rPr lang="en-US" altLang="de-DE" sz="2400" dirty="0">
                <a:solidFill>
                  <a:srgbClr val="333333"/>
                </a:solidFill>
              </a:rPr>
              <a:t>Vi </a:t>
            </a:r>
            <a:r>
              <a:rPr lang="en-US" altLang="de-DE" sz="2400" dirty="0" err="1">
                <a:solidFill>
                  <a:srgbClr val="333333"/>
                </a:solidFill>
              </a:rPr>
              <a:t>foretager</a:t>
            </a:r>
            <a:r>
              <a:rPr lang="en-US" altLang="de-DE" sz="2400" dirty="0">
                <a:solidFill>
                  <a:srgbClr val="333333"/>
                </a:solidFill>
              </a:rPr>
              <a:t> </a:t>
            </a:r>
            <a:r>
              <a:rPr lang="en-US" altLang="de-DE" sz="2400" dirty="0" err="1">
                <a:solidFill>
                  <a:srgbClr val="333333"/>
                </a:solidFill>
              </a:rPr>
              <a:t>ofte</a:t>
            </a:r>
            <a:r>
              <a:rPr lang="en-US" altLang="de-DE" sz="2400" dirty="0">
                <a:solidFill>
                  <a:srgbClr val="333333"/>
                </a:solidFill>
              </a:rPr>
              <a:t> </a:t>
            </a:r>
            <a:r>
              <a:rPr lang="en-US" altLang="de-DE" sz="2400" dirty="0" err="1">
                <a:solidFill>
                  <a:srgbClr val="333333"/>
                </a:solidFill>
              </a:rPr>
              <a:t>hurtige</a:t>
            </a:r>
            <a:r>
              <a:rPr lang="en-US" altLang="de-DE" sz="2400" dirty="0">
                <a:solidFill>
                  <a:srgbClr val="333333"/>
                </a:solidFill>
              </a:rPr>
              <a:t> </a:t>
            </a:r>
            <a:r>
              <a:rPr lang="en-US" altLang="de-DE" sz="2400" dirty="0" err="1">
                <a:solidFill>
                  <a:srgbClr val="333333"/>
                </a:solidFill>
              </a:rPr>
              <a:t>vurderinger</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basis </a:t>
            </a:r>
            <a:r>
              <a:rPr lang="en-US" altLang="de-DE" sz="2400" dirty="0" err="1">
                <a:solidFill>
                  <a:srgbClr val="333333"/>
                </a:solidFill>
              </a:rPr>
              <a:t>af</a:t>
            </a:r>
            <a:r>
              <a:rPr lang="en-US" altLang="de-DE" sz="2400" dirty="0">
                <a:solidFill>
                  <a:srgbClr val="333333"/>
                </a:solidFill>
              </a:rPr>
              <a:t> </a:t>
            </a:r>
            <a:r>
              <a:rPr lang="en-US" altLang="de-DE" sz="2400" dirty="0" err="1">
                <a:solidFill>
                  <a:srgbClr val="333333"/>
                </a:solidFill>
              </a:rPr>
              <a:t>meget</a:t>
            </a:r>
            <a:r>
              <a:rPr lang="en-US" altLang="de-DE" sz="2400" dirty="0">
                <a:solidFill>
                  <a:srgbClr val="333333"/>
                </a:solidFill>
              </a:rPr>
              <a:t> </a:t>
            </a:r>
            <a:r>
              <a:rPr lang="en-US" altLang="de-DE" sz="2400" dirty="0" err="1">
                <a:solidFill>
                  <a:srgbClr val="333333"/>
                </a:solidFill>
              </a:rPr>
              <a:t>komplekse</a:t>
            </a:r>
            <a:r>
              <a:rPr lang="en-US" altLang="de-DE" sz="2400" dirty="0">
                <a:solidFill>
                  <a:srgbClr val="333333"/>
                </a:solidFill>
              </a:rPr>
              <a:t> </a:t>
            </a:r>
            <a:r>
              <a:rPr lang="en-US" altLang="de-DE" sz="2400" dirty="0" err="1">
                <a:solidFill>
                  <a:srgbClr val="333333"/>
                </a:solidFill>
              </a:rPr>
              <a:t>oplysninger</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omgivelser</a:t>
            </a:r>
            <a:r>
              <a:rPr lang="en-US" altLang="de-DE" sz="2400" dirty="0">
                <a:solidFill>
                  <a:srgbClr val="333333"/>
                </a:solidFill>
              </a:rPr>
              <a:t>.</a:t>
            </a:r>
          </a:p>
          <a:p>
            <a:pPr marL="342900" indent="-342900" eaLnBrk="1" hangingPunct="1">
              <a:buClr>
                <a:srgbClr val="333333"/>
              </a:buClr>
              <a:buFont typeface="WingDings"/>
              <a:buChar char=""/>
            </a:pPr>
            <a:r>
              <a:rPr lang="en-US" altLang="de-DE" sz="2400" dirty="0">
                <a:solidFill>
                  <a:srgbClr val="333333"/>
                </a:solidFill>
              </a:rPr>
              <a:t>Somme </a:t>
            </a:r>
            <a:r>
              <a:rPr lang="en-US" altLang="de-DE" sz="2400" dirty="0" err="1">
                <a:solidFill>
                  <a:srgbClr val="333333"/>
                </a:solidFill>
              </a:rPr>
              <a:t>tider</a:t>
            </a:r>
            <a:r>
              <a:rPr lang="en-US" altLang="de-DE" sz="2400" dirty="0">
                <a:solidFill>
                  <a:srgbClr val="333333"/>
                </a:solidFill>
              </a:rPr>
              <a:t> </a:t>
            </a:r>
            <a:r>
              <a:rPr lang="en-US" altLang="de-DE" sz="2400" dirty="0" err="1">
                <a:solidFill>
                  <a:srgbClr val="333333"/>
                </a:solidFill>
              </a:rPr>
              <a:t>drager</a:t>
            </a:r>
            <a:r>
              <a:rPr lang="en-US" altLang="de-DE" sz="2400" dirty="0">
                <a:solidFill>
                  <a:srgbClr val="333333"/>
                </a:solidFill>
              </a:rPr>
              <a:t> vi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konklusion</a:t>
            </a:r>
            <a:r>
              <a:rPr lang="en-US" altLang="de-DE" sz="2400" dirty="0">
                <a:solidFill>
                  <a:srgbClr val="333333"/>
                </a:solidFill>
              </a:rPr>
              <a:t> </a:t>
            </a:r>
            <a:r>
              <a:rPr lang="en-US" altLang="de-DE" sz="2400" dirty="0" err="1">
                <a:solidFill>
                  <a:srgbClr val="333333"/>
                </a:solidFill>
              </a:rPr>
              <a:t>uden</a:t>
            </a:r>
            <a:r>
              <a:rPr lang="en-US" altLang="de-DE" sz="2400" dirty="0">
                <a:solidFill>
                  <a:srgbClr val="333333"/>
                </a:solidFill>
              </a:rPr>
              <a:t> at have 100% </a:t>
            </a:r>
            <a:r>
              <a:rPr lang="en-US" altLang="de-DE" sz="2400" err="1">
                <a:solidFill>
                  <a:srgbClr val="333333"/>
                </a:solidFill>
              </a:rPr>
              <a:t>vished</a:t>
            </a:r>
            <a:r>
              <a:rPr lang="en-US" altLang="de-DE" sz="2400">
                <a:solidFill>
                  <a:srgbClr val="333333"/>
                </a:solidFill>
              </a:rPr>
              <a:t>.</a:t>
            </a: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3</a:t>
            </a:fld>
            <a:endParaRPr lang="en-US" altLang="de-DE"/>
          </a:p>
        </p:txBody>
      </p:sp>
    </p:spTree>
    <p:extLst>
      <p:ext uri="{BB962C8B-B14F-4D97-AF65-F5344CB8AC3E}">
        <p14:creationId xmlns:p14="http://schemas.microsoft.com/office/powerpoint/2010/main" val="3141356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7171" name="Rectangle 2"/>
          <p:cNvSpPr>
            <a:spLocks noGrp="1" noChangeArrowheads="1"/>
          </p:cNvSpPr>
          <p:nvPr>
            <p:ph idx="1"/>
          </p:nvPr>
        </p:nvSpPr>
        <p:spPr/>
        <p:txBody>
          <a:bodyPr rIns="132080">
            <a:noAutofit/>
          </a:bodyPr>
          <a:lstStyle/>
          <a:p>
            <a:pPr marL="342900" indent="-342900" eaLnBrk="1" hangingPunct="1">
              <a:buClr>
                <a:srgbClr val="333333"/>
              </a:buClr>
              <a:buFont typeface="WingDings"/>
              <a:buChar char=""/>
            </a:pPr>
            <a:r>
              <a:rPr lang="en-US" altLang="de-DE" sz="2400" dirty="0">
                <a:solidFill>
                  <a:srgbClr val="333333"/>
                </a:solidFill>
              </a:rPr>
              <a:t>Vi </a:t>
            </a:r>
            <a:r>
              <a:rPr lang="en-US" altLang="de-DE" sz="2400" dirty="0" err="1">
                <a:solidFill>
                  <a:srgbClr val="333333"/>
                </a:solidFill>
              </a:rPr>
              <a:t>foretager</a:t>
            </a:r>
            <a:r>
              <a:rPr lang="en-US" altLang="de-DE" sz="2400" dirty="0">
                <a:solidFill>
                  <a:srgbClr val="333333"/>
                </a:solidFill>
              </a:rPr>
              <a:t> </a:t>
            </a:r>
            <a:r>
              <a:rPr lang="en-US" altLang="de-DE" sz="2400" dirty="0" err="1">
                <a:solidFill>
                  <a:srgbClr val="333333"/>
                </a:solidFill>
              </a:rPr>
              <a:t>ofte</a:t>
            </a:r>
            <a:r>
              <a:rPr lang="en-US" altLang="de-DE" sz="2400" dirty="0">
                <a:solidFill>
                  <a:srgbClr val="333333"/>
                </a:solidFill>
              </a:rPr>
              <a:t> </a:t>
            </a:r>
            <a:r>
              <a:rPr lang="en-US" altLang="de-DE" sz="2400" dirty="0" err="1">
                <a:solidFill>
                  <a:srgbClr val="333333"/>
                </a:solidFill>
              </a:rPr>
              <a:t>hurtige</a:t>
            </a:r>
            <a:r>
              <a:rPr lang="en-US" altLang="de-DE" sz="2400" dirty="0">
                <a:solidFill>
                  <a:srgbClr val="333333"/>
                </a:solidFill>
              </a:rPr>
              <a:t> </a:t>
            </a:r>
            <a:r>
              <a:rPr lang="en-US" altLang="de-DE" sz="2400" dirty="0" err="1">
                <a:solidFill>
                  <a:srgbClr val="333333"/>
                </a:solidFill>
              </a:rPr>
              <a:t>vurderinger</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basis </a:t>
            </a:r>
            <a:r>
              <a:rPr lang="en-US" altLang="de-DE" sz="2400" dirty="0" err="1">
                <a:solidFill>
                  <a:srgbClr val="333333"/>
                </a:solidFill>
              </a:rPr>
              <a:t>af</a:t>
            </a:r>
            <a:r>
              <a:rPr lang="en-US" altLang="de-DE" sz="2400" dirty="0">
                <a:solidFill>
                  <a:srgbClr val="333333"/>
                </a:solidFill>
              </a:rPr>
              <a:t> </a:t>
            </a:r>
            <a:r>
              <a:rPr lang="en-US" altLang="de-DE" sz="2400" dirty="0" err="1">
                <a:solidFill>
                  <a:srgbClr val="333333"/>
                </a:solidFill>
              </a:rPr>
              <a:t>meget</a:t>
            </a:r>
            <a:r>
              <a:rPr lang="en-US" altLang="de-DE" sz="2400" dirty="0">
                <a:solidFill>
                  <a:srgbClr val="333333"/>
                </a:solidFill>
              </a:rPr>
              <a:t> </a:t>
            </a:r>
            <a:r>
              <a:rPr lang="en-US" altLang="de-DE" sz="2400" dirty="0" err="1">
                <a:solidFill>
                  <a:srgbClr val="333333"/>
                </a:solidFill>
              </a:rPr>
              <a:t>komplekse</a:t>
            </a:r>
            <a:r>
              <a:rPr lang="en-US" altLang="de-DE" sz="2400" dirty="0">
                <a:solidFill>
                  <a:srgbClr val="333333"/>
                </a:solidFill>
              </a:rPr>
              <a:t> </a:t>
            </a:r>
            <a:r>
              <a:rPr lang="en-US" altLang="de-DE" sz="2400" dirty="0" err="1">
                <a:solidFill>
                  <a:srgbClr val="333333"/>
                </a:solidFill>
              </a:rPr>
              <a:t>oplysninger</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omgivelser</a:t>
            </a:r>
            <a:r>
              <a:rPr lang="en-US" altLang="de-DE" sz="2400" dirty="0">
                <a:solidFill>
                  <a:srgbClr val="333333"/>
                </a:solidFill>
              </a:rPr>
              <a:t>.</a:t>
            </a:r>
          </a:p>
          <a:p>
            <a:pPr marL="342900" indent="-342900" eaLnBrk="1" hangingPunct="1">
              <a:buClr>
                <a:srgbClr val="333333"/>
              </a:buClr>
              <a:buFont typeface="WingDings"/>
              <a:buChar char=""/>
            </a:pPr>
            <a:r>
              <a:rPr lang="en-US" altLang="de-DE" sz="2400" dirty="0">
                <a:solidFill>
                  <a:srgbClr val="333333"/>
                </a:solidFill>
              </a:rPr>
              <a:t>Somme </a:t>
            </a:r>
            <a:r>
              <a:rPr lang="en-US" altLang="de-DE" sz="2400" dirty="0" err="1">
                <a:solidFill>
                  <a:srgbClr val="333333"/>
                </a:solidFill>
              </a:rPr>
              <a:t>tider</a:t>
            </a:r>
            <a:r>
              <a:rPr lang="en-US" altLang="de-DE" sz="2400" dirty="0">
                <a:solidFill>
                  <a:srgbClr val="333333"/>
                </a:solidFill>
              </a:rPr>
              <a:t> </a:t>
            </a:r>
            <a:r>
              <a:rPr lang="en-US" altLang="de-DE" sz="2400" dirty="0" err="1">
                <a:solidFill>
                  <a:srgbClr val="333333"/>
                </a:solidFill>
              </a:rPr>
              <a:t>drager</a:t>
            </a:r>
            <a:r>
              <a:rPr lang="en-US" altLang="de-DE" sz="2400" dirty="0">
                <a:solidFill>
                  <a:srgbClr val="333333"/>
                </a:solidFill>
              </a:rPr>
              <a:t> vi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konklusion</a:t>
            </a:r>
            <a:r>
              <a:rPr lang="en-US" altLang="de-DE" sz="2400" dirty="0">
                <a:solidFill>
                  <a:srgbClr val="333333"/>
                </a:solidFill>
              </a:rPr>
              <a:t> </a:t>
            </a:r>
            <a:r>
              <a:rPr lang="en-US" altLang="de-DE" sz="2400" dirty="0" err="1">
                <a:solidFill>
                  <a:srgbClr val="333333"/>
                </a:solidFill>
              </a:rPr>
              <a:t>uden</a:t>
            </a:r>
            <a:r>
              <a:rPr lang="en-US" altLang="de-DE" sz="2400" dirty="0">
                <a:solidFill>
                  <a:srgbClr val="333333"/>
                </a:solidFill>
              </a:rPr>
              <a:t> at have 100% </a:t>
            </a:r>
            <a:r>
              <a:rPr lang="en-US" altLang="de-DE" sz="2400" dirty="0" err="1">
                <a:solidFill>
                  <a:srgbClr val="333333"/>
                </a:solidFill>
              </a:rPr>
              <a:t>vished</a:t>
            </a:r>
            <a:r>
              <a:rPr lang="en-US" altLang="de-DE" sz="2400" dirty="0">
                <a:solidFill>
                  <a:srgbClr val="333333"/>
                </a:solidFill>
              </a:rPr>
              <a:t>.</a:t>
            </a:r>
          </a:p>
          <a:p>
            <a:pPr marL="342900" indent="-342900" eaLnBrk="1" hangingPunct="1">
              <a:buClr>
                <a:srgbClr val="333333"/>
              </a:buClr>
              <a:buFont typeface="WingDings"/>
              <a:buChar char=""/>
            </a:pPr>
            <a:r>
              <a:rPr lang="en-US" altLang="de-DE" sz="2400" dirty="0">
                <a:solidFill>
                  <a:srgbClr val="333333"/>
                </a:solidFill>
              </a:rPr>
              <a:t>Der </a:t>
            </a:r>
            <a:r>
              <a:rPr lang="en-US" altLang="de-DE" sz="2400" dirty="0" err="1">
                <a:solidFill>
                  <a:srgbClr val="333333"/>
                </a:solidFill>
              </a:rPr>
              <a:t>bør</a:t>
            </a:r>
            <a:r>
              <a:rPr lang="en-US" altLang="de-DE" sz="2400" dirty="0">
                <a:solidFill>
                  <a:srgbClr val="333333"/>
                </a:solidFill>
              </a:rPr>
              <a:t> </a:t>
            </a:r>
            <a:r>
              <a:rPr lang="en-US" altLang="de-DE" sz="2400" dirty="0" err="1">
                <a:solidFill>
                  <a:srgbClr val="333333"/>
                </a:solidFill>
              </a:rPr>
              <a:t>findes</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gylden</a:t>
            </a:r>
            <a:r>
              <a:rPr lang="en-US" altLang="de-DE" sz="2400" dirty="0">
                <a:solidFill>
                  <a:srgbClr val="333333"/>
                </a:solidFill>
              </a:rPr>
              <a:t> </a:t>
            </a:r>
            <a:r>
              <a:rPr lang="en-US" altLang="de-DE" sz="2400" dirty="0" err="1">
                <a:solidFill>
                  <a:srgbClr val="333333"/>
                </a:solidFill>
              </a:rPr>
              <a:t>mellemvej</a:t>
            </a:r>
            <a:r>
              <a:rPr lang="en-US" altLang="de-DE" sz="2400" dirty="0">
                <a:solidFill>
                  <a:srgbClr val="333333"/>
                </a:solidFill>
              </a:rPr>
              <a:t> </a:t>
            </a:r>
            <a:r>
              <a:rPr lang="en-US" altLang="de-DE" sz="2400" err="1">
                <a:solidFill>
                  <a:srgbClr val="333333"/>
                </a:solidFill>
              </a:rPr>
              <a:t>mellem</a:t>
            </a:r>
            <a:r>
              <a:rPr lang="en-US" altLang="de-DE" sz="2400">
                <a:solidFill>
                  <a:srgbClr val="333333"/>
                </a:solidFill>
              </a:rPr>
              <a:t>:</a:t>
            </a: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4</a:t>
            </a:fld>
            <a:endParaRPr lang="en-US" altLang="de-DE"/>
          </a:p>
        </p:txBody>
      </p:sp>
    </p:spTree>
    <p:extLst>
      <p:ext uri="{BB962C8B-B14F-4D97-AF65-F5344CB8AC3E}">
        <p14:creationId xmlns:p14="http://schemas.microsoft.com/office/powerpoint/2010/main" val="4111145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7171" name="Rectangle 2"/>
          <p:cNvSpPr>
            <a:spLocks noGrp="1" noChangeArrowheads="1"/>
          </p:cNvSpPr>
          <p:nvPr>
            <p:ph idx="1"/>
          </p:nvPr>
        </p:nvSpPr>
        <p:spPr/>
        <p:txBody>
          <a:bodyPr rIns="132080">
            <a:noAutofit/>
          </a:bodyPr>
          <a:lstStyle/>
          <a:p>
            <a:pPr marL="342900" indent="-342900" eaLnBrk="1" hangingPunct="1">
              <a:buClr>
                <a:srgbClr val="333333"/>
              </a:buClr>
              <a:buFont typeface="WingDings"/>
              <a:buChar char=""/>
            </a:pPr>
            <a:r>
              <a:rPr lang="en-US" altLang="de-DE" sz="2400" dirty="0">
                <a:solidFill>
                  <a:srgbClr val="333333"/>
                </a:solidFill>
              </a:rPr>
              <a:t>Vi </a:t>
            </a:r>
            <a:r>
              <a:rPr lang="en-US" altLang="de-DE" sz="2400" dirty="0" err="1">
                <a:solidFill>
                  <a:srgbClr val="333333"/>
                </a:solidFill>
              </a:rPr>
              <a:t>foretager</a:t>
            </a:r>
            <a:r>
              <a:rPr lang="en-US" altLang="de-DE" sz="2400" dirty="0">
                <a:solidFill>
                  <a:srgbClr val="333333"/>
                </a:solidFill>
              </a:rPr>
              <a:t> </a:t>
            </a:r>
            <a:r>
              <a:rPr lang="en-US" altLang="de-DE" sz="2400" dirty="0" err="1">
                <a:solidFill>
                  <a:srgbClr val="333333"/>
                </a:solidFill>
              </a:rPr>
              <a:t>ofte</a:t>
            </a:r>
            <a:r>
              <a:rPr lang="en-US" altLang="de-DE" sz="2400" dirty="0">
                <a:solidFill>
                  <a:srgbClr val="333333"/>
                </a:solidFill>
              </a:rPr>
              <a:t> </a:t>
            </a:r>
            <a:r>
              <a:rPr lang="en-US" altLang="de-DE" sz="2400" dirty="0" err="1">
                <a:solidFill>
                  <a:srgbClr val="333333"/>
                </a:solidFill>
              </a:rPr>
              <a:t>hurtige</a:t>
            </a:r>
            <a:r>
              <a:rPr lang="en-US" altLang="de-DE" sz="2400" dirty="0">
                <a:solidFill>
                  <a:srgbClr val="333333"/>
                </a:solidFill>
              </a:rPr>
              <a:t> </a:t>
            </a:r>
            <a:r>
              <a:rPr lang="en-US" altLang="de-DE" sz="2400" dirty="0" err="1">
                <a:solidFill>
                  <a:srgbClr val="333333"/>
                </a:solidFill>
              </a:rPr>
              <a:t>vurderinger</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basis </a:t>
            </a:r>
            <a:r>
              <a:rPr lang="en-US" altLang="de-DE" sz="2400" dirty="0" err="1">
                <a:solidFill>
                  <a:srgbClr val="333333"/>
                </a:solidFill>
              </a:rPr>
              <a:t>af</a:t>
            </a:r>
            <a:r>
              <a:rPr lang="en-US" altLang="de-DE" sz="2400" dirty="0">
                <a:solidFill>
                  <a:srgbClr val="333333"/>
                </a:solidFill>
              </a:rPr>
              <a:t> </a:t>
            </a:r>
            <a:r>
              <a:rPr lang="en-US" altLang="de-DE" sz="2400" dirty="0" err="1">
                <a:solidFill>
                  <a:srgbClr val="333333"/>
                </a:solidFill>
              </a:rPr>
              <a:t>meget</a:t>
            </a:r>
            <a:r>
              <a:rPr lang="en-US" altLang="de-DE" sz="2400" dirty="0">
                <a:solidFill>
                  <a:srgbClr val="333333"/>
                </a:solidFill>
              </a:rPr>
              <a:t> </a:t>
            </a:r>
            <a:r>
              <a:rPr lang="en-US" altLang="de-DE" sz="2400" dirty="0" err="1">
                <a:solidFill>
                  <a:srgbClr val="333333"/>
                </a:solidFill>
              </a:rPr>
              <a:t>komplekse</a:t>
            </a:r>
            <a:r>
              <a:rPr lang="en-US" altLang="de-DE" sz="2400" dirty="0">
                <a:solidFill>
                  <a:srgbClr val="333333"/>
                </a:solidFill>
              </a:rPr>
              <a:t> </a:t>
            </a:r>
            <a:r>
              <a:rPr lang="en-US" altLang="de-DE" sz="2400" dirty="0" err="1">
                <a:solidFill>
                  <a:srgbClr val="333333"/>
                </a:solidFill>
              </a:rPr>
              <a:t>oplysninger</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omgivelser</a:t>
            </a:r>
            <a:r>
              <a:rPr lang="en-US" altLang="de-DE" sz="2400" dirty="0">
                <a:solidFill>
                  <a:srgbClr val="333333"/>
                </a:solidFill>
              </a:rPr>
              <a:t>.</a:t>
            </a:r>
          </a:p>
          <a:p>
            <a:pPr marL="342900" indent="-342900" eaLnBrk="1" hangingPunct="1">
              <a:buClr>
                <a:srgbClr val="333333"/>
              </a:buClr>
              <a:buFont typeface="WingDings"/>
              <a:buChar char=""/>
            </a:pPr>
            <a:r>
              <a:rPr lang="en-US" altLang="de-DE" sz="2400" dirty="0">
                <a:solidFill>
                  <a:srgbClr val="333333"/>
                </a:solidFill>
              </a:rPr>
              <a:t>Somme </a:t>
            </a:r>
            <a:r>
              <a:rPr lang="en-US" altLang="de-DE" sz="2400" dirty="0" err="1">
                <a:solidFill>
                  <a:srgbClr val="333333"/>
                </a:solidFill>
              </a:rPr>
              <a:t>tider</a:t>
            </a:r>
            <a:r>
              <a:rPr lang="en-US" altLang="de-DE" sz="2400" dirty="0">
                <a:solidFill>
                  <a:srgbClr val="333333"/>
                </a:solidFill>
              </a:rPr>
              <a:t> </a:t>
            </a:r>
            <a:r>
              <a:rPr lang="en-US" altLang="de-DE" sz="2400" dirty="0" err="1">
                <a:solidFill>
                  <a:srgbClr val="333333"/>
                </a:solidFill>
              </a:rPr>
              <a:t>drager</a:t>
            </a:r>
            <a:r>
              <a:rPr lang="en-US" altLang="de-DE" sz="2400" dirty="0">
                <a:solidFill>
                  <a:srgbClr val="333333"/>
                </a:solidFill>
              </a:rPr>
              <a:t> vi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konklusion</a:t>
            </a:r>
            <a:r>
              <a:rPr lang="en-US" altLang="de-DE" sz="2400" dirty="0">
                <a:solidFill>
                  <a:srgbClr val="333333"/>
                </a:solidFill>
              </a:rPr>
              <a:t> </a:t>
            </a:r>
            <a:r>
              <a:rPr lang="en-US" altLang="de-DE" sz="2400" dirty="0" err="1">
                <a:solidFill>
                  <a:srgbClr val="333333"/>
                </a:solidFill>
              </a:rPr>
              <a:t>uden</a:t>
            </a:r>
            <a:r>
              <a:rPr lang="en-US" altLang="de-DE" sz="2400" dirty="0">
                <a:solidFill>
                  <a:srgbClr val="333333"/>
                </a:solidFill>
              </a:rPr>
              <a:t> at have 100% </a:t>
            </a:r>
            <a:r>
              <a:rPr lang="en-US" altLang="de-DE" sz="2400" dirty="0" err="1">
                <a:solidFill>
                  <a:srgbClr val="333333"/>
                </a:solidFill>
              </a:rPr>
              <a:t>vished</a:t>
            </a:r>
            <a:r>
              <a:rPr lang="en-US" altLang="de-DE" sz="2400" dirty="0">
                <a:solidFill>
                  <a:srgbClr val="333333"/>
                </a:solidFill>
              </a:rPr>
              <a:t>.</a:t>
            </a:r>
          </a:p>
          <a:p>
            <a:pPr marL="342900" indent="-342900" eaLnBrk="1" hangingPunct="1">
              <a:buClr>
                <a:srgbClr val="333333"/>
              </a:buClr>
              <a:buFont typeface="WingDings"/>
              <a:buChar char=""/>
            </a:pPr>
            <a:r>
              <a:rPr lang="en-US" altLang="de-DE" sz="2400" dirty="0">
                <a:solidFill>
                  <a:srgbClr val="333333"/>
                </a:solidFill>
              </a:rPr>
              <a:t>Der </a:t>
            </a:r>
            <a:r>
              <a:rPr lang="en-US" altLang="de-DE" sz="2400" dirty="0" err="1">
                <a:solidFill>
                  <a:srgbClr val="333333"/>
                </a:solidFill>
              </a:rPr>
              <a:t>bør</a:t>
            </a:r>
            <a:r>
              <a:rPr lang="en-US" altLang="de-DE" sz="2400" dirty="0">
                <a:solidFill>
                  <a:srgbClr val="333333"/>
                </a:solidFill>
              </a:rPr>
              <a:t> </a:t>
            </a:r>
            <a:r>
              <a:rPr lang="en-US" altLang="de-DE" sz="2400" dirty="0" err="1">
                <a:solidFill>
                  <a:srgbClr val="333333"/>
                </a:solidFill>
              </a:rPr>
              <a:t>findes</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gylden</a:t>
            </a:r>
            <a:r>
              <a:rPr lang="en-US" altLang="de-DE" sz="2400" dirty="0">
                <a:solidFill>
                  <a:srgbClr val="333333"/>
                </a:solidFill>
              </a:rPr>
              <a:t> </a:t>
            </a:r>
            <a:r>
              <a:rPr lang="en-US" altLang="de-DE" sz="2400" dirty="0" err="1">
                <a:solidFill>
                  <a:srgbClr val="333333"/>
                </a:solidFill>
              </a:rPr>
              <a:t>mellemvej</a:t>
            </a:r>
            <a:r>
              <a:rPr lang="en-US" altLang="de-DE" sz="2400" dirty="0">
                <a:solidFill>
                  <a:srgbClr val="333333"/>
                </a:solidFill>
              </a:rPr>
              <a:t> </a:t>
            </a:r>
            <a:r>
              <a:rPr lang="en-US" altLang="de-DE" sz="2400" dirty="0" err="1">
                <a:solidFill>
                  <a:srgbClr val="333333"/>
                </a:solidFill>
              </a:rPr>
              <a:t>mellem</a:t>
            </a:r>
            <a:r>
              <a:rPr lang="en-US" altLang="de-DE" sz="2400" dirty="0">
                <a:solidFill>
                  <a:srgbClr val="333333"/>
                </a:solidFill>
              </a:rPr>
              <a:t>:</a:t>
            </a:r>
          </a:p>
          <a:p>
            <a:pPr marL="774827" lvl="3" indent="-342900">
              <a:spcBef>
                <a:spcPts val="1999"/>
              </a:spcBef>
              <a:buClr>
                <a:srgbClr val="000000"/>
              </a:buClr>
              <a:buFont typeface="WingDings"/>
              <a:buChar char=""/>
            </a:pPr>
            <a:r>
              <a:rPr lang="en-US" altLang="de-DE" sz="2400" dirty="0">
                <a:solidFill>
                  <a:srgbClr val="333333"/>
                </a:solidFill>
                <a:latin typeface="+mn-lt"/>
              </a:rPr>
              <a:t>at </a:t>
            </a:r>
            <a:r>
              <a:rPr lang="en-US" altLang="de-DE" sz="2400" dirty="0" err="1">
                <a:solidFill>
                  <a:srgbClr val="333333"/>
                </a:solidFill>
                <a:latin typeface="+mn-lt"/>
              </a:rPr>
              <a:t>foretage</a:t>
            </a:r>
            <a:r>
              <a:rPr lang="en-US" altLang="de-DE" sz="2400" dirty="0">
                <a:solidFill>
                  <a:srgbClr val="333333"/>
                </a:solidFill>
                <a:latin typeface="+mn-lt"/>
              </a:rPr>
              <a:t> </a:t>
            </a:r>
            <a:r>
              <a:rPr lang="en-US" altLang="de-DE" sz="2400" dirty="0" err="1">
                <a:solidFill>
                  <a:srgbClr val="333333"/>
                </a:solidFill>
                <a:latin typeface="+mn-lt"/>
              </a:rPr>
              <a:t>en</a:t>
            </a:r>
            <a:r>
              <a:rPr lang="en-US" altLang="de-DE" sz="2400" dirty="0">
                <a:solidFill>
                  <a:srgbClr val="333333"/>
                </a:solidFill>
                <a:latin typeface="+mn-lt"/>
              </a:rPr>
              <a:t> </a:t>
            </a:r>
            <a:r>
              <a:rPr lang="en-US" altLang="de-DE" sz="2400" dirty="0" err="1">
                <a:solidFill>
                  <a:srgbClr val="333333"/>
                </a:solidFill>
                <a:latin typeface="+mn-lt"/>
              </a:rPr>
              <a:t>overilet</a:t>
            </a:r>
            <a:r>
              <a:rPr lang="en-US" altLang="de-DE" sz="2400" dirty="0">
                <a:solidFill>
                  <a:srgbClr val="333333"/>
                </a:solidFill>
                <a:latin typeface="+mn-lt"/>
              </a:rPr>
              <a:t> </a:t>
            </a:r>
            <a:r>
              <a:rPr lang="en-US" altLang="de-DE" sz="2400" dirty="0" err="1">
                <a:solidFill>
                  <a:srgbClr val="333333"/>
                </a:solidFill>
                <a:latin typeface="+mn-lt"/>
              </a:rPr>
              <a:t>beslutning</a:t>
            </a:r>
            <a:r>
              <a:rPr lang="en-US" altLang="de-DE" sz="2400" dirty="0">
                <a:solidFill>
                  <a:srgbClr val="333333"/>
                </a:solidFill>
                <a:latin typeface="+mn-lt"/>
              </a:rPr>
              <a:t> (</a:t>
            </a:r>
            <a:r>
              <a:rPr lang="en-US" altLang="de-DE" sz="2400" dirty="0" err="1">
                <a:solidFill>
                  <a:srgbClr val="004992"/>
                </a:solidFill>
                <a:latin typeface="+mn-lt"/>
              </a:rPr>
              <a:t>risiko</a:t>
            </a:r>
            <a:r>
              <a:rPr lang="en-US" altLang="de-DE" sz="2400" dirty="0">
                <a:solidFill>
                  <a:srgbClr val="004992"/>
                </a:solidFill>
                <a:latin typeface="+mn-lt"/>
              </a:rPr>
              <a:t>: </a:t>
            </a:r>
            <a:r>
              <a:rPr lang="en-US" altLang="de-DE" sz="2400" dirty="0" err="1">
                <a:solidFill>
                  <a:srgbClr val="333333"/>
                </a:solidFill>
                <a:latin typeface="+mn-lt"/>
              </a:rPr>
              <a:t>forkert</a:t>
            </a:r>
            <a:r>
              <a:rPr lang="en-US" altLang="de-DE" sz="2400" dirty="0">
                <a:solidFill>
                  <a:srgbClr val="333333"/>
                </a:solidFill>
                <a:latin typeface="+mn-lt"/>
              </a:rPr>
              <a:t> </a:t>
            </a:r>
            <a:r>
              <a:rPr lang="en-US" altLang="de-DE" sz="2400" dirty="0" err="1">
                <a:solidFill>
                  <a:srgbClr val="333333"/>
                </a:solidFill>
                <a:latin typeface="+mn-lt"/>
              </a:rPr>
              <a:t>beslutning</a:t>
            </a:r>
            <a:r>
              <a:rPr lang="en-US" altLang="de-DE" sz="2400" dirty="0">
                <a:solidFill>
                  <a:srgbClr val="333333"/>
                </a:solidFill>
                <a:latin typeface="+mn-lt"/>
              </a:rPr>
              <a:t>)</a:t>
            </a:r>
            <a:br>
              <a:rPr lang="en-US" altLang="de-DE" sz="2400">
                <a:solidFill>
                  <a:srgbClr val="333333"/>
                </a:solidFill>
                <a:latin typeface="+mn-lt"/>
              </a:rPr>
            </a:br>
            <a:r>
              <a:rPr lang="en-US" altLang="de-DE" sz="2400" i="1">
                <a:solidFill>
                  <a:srgbClr val="333333"/>
                </a:solidFill>
                <a:latin typeface="+mn-lt"/>
              </a:rPr>
              <a:t>og</a:t>
            </a:r>
            <a:endParaRPr lang="en-US" altLang="de-DE" sz="2400" dirty="0">
              <a:solidFill>
                <a:srgbClr val="333333"/>
              </a:solidFill>
              <a:latin typeface="+mn-lt"/>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5</a:t>
            </a:fld>
            <a:endParaRPr lang="en-US" altLang="de-DE"/>
          </a:p>
        </p:txBody>
      </p:sp>
    </p:spTree>
    <p:extLst>
      <p:ext uri="{BB962C8B-B14F-4D97-AF65-F5344CB8AC3E}">
        <p14:creationId xmlns:p14="http://schemas.microsoft.com/office/powerpoint/2010/main" val="3174301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drage forhastede konklusioner</a:t>
            </a:r>
          </a:p>
        </p:txBody>
      </p:sp>
      <p:sp>
        <p:nvSpPr>
          <p:cNvPr id="7171" name="Rectangle 2"/>
          <p:cNvSpPr>
            <a:spLocks noGrp="1" noChangeArrowheads="1"/>
          </p:cNvSpPr>
          <p:nvPr>
            <p:ph idx="1"/>
          </p:nvPr>
        </p:nvSpPr>
        <p:spPr/>
        <p:txBody>
          <a:bodyPr rIns="132080">
            <a:noAutofit/>
          </a:bodyPr>
          <a:lstStyle/>
          <a:p>
            <a:pPr marL="342900" indent="-342900" eaLnBrk="1" hangingPunct="1">
              <a:buClr>
                <a:srgbClr val="333333"/>
              </a:buClr>
              <a:buFont typeface="WingDings"/>
              <a:buChar char=""/>
            </a:pPr>
            <a:r>
              <a:rPr lang="en-US" altLang="de-DE" sz="2400" dirty="0">
                <a:solidFill>
                  <a:srgbClr val="333333"/>
                </a:solidFill>
              </a:rPr>
              <a:t>Vi </a:t>
            </a:r>
            <a:r>
              <a:rPr lang="en-US" altLang="de-DE" sz="2400" dirty="0" err="1">
                <a:solidFill>
                  <a:srgbClr val="333333"/>
                </a:solidFill>
              </a:rPr>
              <a:t>foretager</a:t>
            </a:r>
            <a:r>
              <a:rPr lang="en-US" altLang="de-DE" sz="2400" dirty="0">
                <a:solidFill>
                  <a:srgbClr val="333333"/>
                </a:solidFill>
              </a:rPr>
              <a:t> </a:t>
            </a:r>
            <a:r>
              <a:rPr lang="en-US" altLang="de-DE" sz="2400" dirty="0" err="1">
                <a:solidFill>
                  <a:srgbClr val="333333"/>
                </a:solidFill>
              </a:rPr>
              <a:t>ofte</a:t>
            </a:r>
            <a:r>
              <a:rPr lang="en-US" altLang="de-DE" sz="2400" dirty="0">
                <a:solidFill>
                  <a:srgbClr val="333333"/>
                </a:solidFill>
              </a:rPr>
              <a:t> </a:t>
            </a:r>
            <a:r>
              <a:rPr lang="en-US" altLang="de-DE" sz="2400" dirty="0" err="1">
                <a:solidFill>
                  <a:srgbClr val="333333"/>
                </a:solidFill>
              </a:rPr>
              <a:t>hurtige</a:t>
            </a:r>
            <a:r>
              <a:rPr lang="en-US" altLang="de-DE" sz="2400" dirty="0">
                <a:solidFill>
                  <a:srgbClr val="333333"/>
                </a:solidFill>
              </a:rPr>
              <a:t> </a:t>
            </a:r>
            <a:r>
              <a:rPr lang="en-US" altLang="de-DE" sz="2400" dirty="0" err="1">
                <a:solidFill>
                  <a:srgbClr val="333333"/>
                </a:solidFill>
              </a:rPr>
              <a:t>vurderinger</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basis </a:t>
            </a:r>
            <a:r>
              <a:rPr lang="en-US" altLang="de-DE" sz="2400" dirty="0" err="1">
                <a:solidFill>
                  <a:srgbClr val="333333"/>
                </a:solidFill>
              </a:rPr>
              <a:t>af</a:t>
            </a:r>
            <a:r>
              <a:rPr lang="en-US" altLang="de-DE" sz="2400" dirty="0">
                <a:solidFill>
                  <a:srgbClr val="333333"/>
                </a:solidFill>
              </a:rPr>
              <a:t> </a:t>
            </a:r>
            <a:r>
              <a:rPr lang="en-US" altLang="de-DE" sz="2400" dirty="0" err="1">
                <a:solidFill>
                  <a:srgbClr val="333333"/>
                </a:solidFill>
              </a:rPr>
              <a:t>meget</a:t>
            </a:r>
            <a:r>
              <a:rPr lang="en-US" altLang="de-DE" sz="2400" dirty="0">
                <a:solidFill>
                  <a:srgbClr val="333333"/>
                </a:solidFill>
              </a:rPr>
              <a:t> </a:t>
            </a:r>
            <a:r>
              <a:rPr lang="en-US" altLang="de-DE" sz="2400" dirty="0" err="1">
                <a:solidFill>
                  <a:srgbClr val="333333"/>
                </a:solidFill>
              </a:rPr>
              <a:t>komplekse</a:t>
            </a:r>
            <a:r>
              <a:rPr lang="en-US" altLang="de-DE" sz="2400" dirty="0">
                <a:solidFill>
                  <a:srgbClr val="333333"/>
                </a:solidFill>
              </a:rPr>
              <a:t> </a:t>
            </a:r>
            <a:r>
              <a:rPr lang="en-US" altLang="de-DE" sz="2400" dirty="0" err="1">
                <a:solidFill>
                  <a:srgbClr val="333333"/>
                </a:solidFill>
              </a:rPr>
              <a:t>oplysninger</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omgivelser</a:t>
            </a:r>
            <a:r>
              <a:rPr lang="en-US" altLang="de-DE" sz="2400" dirty="0">
                <a:solidFill>
                  <a:srgbClr val="333333"/>
                </a:solidFill>
              </a:rPr>
              <a:t>.</a:t>
            </a:r>
          </a:p>
          <a:p>
            <a:pPr marL="342900" indent="-342900" eaLnBrk="1" hangingPunct="1">
              <a:buClr>
                <a:srgbClr val="333333"/>
              </a:buClr>
              <a:buFont typeface="WingDings"/>
              <a:buChar char=""/>
            </a:pPr>
            <a:r>
              <a:rPr lang="en-US" altLang="de-DE" sz="2400" dirty="0">
                <a:solidFill>
                  <a:srgbClr val="333333"/>
                </a:solidFill>
              </a:rPr>
              <a:t>Somme </a:t>
            </a:r>
            <a:r>
              <a:rPr lang="en-US" altLang="de-DE" sz="2400" dirty="0" err="1">
                <a:solidFill>
                  <a:srgbClr val="333333"/>
                </a:solidFill>
              </a:rPr>
              <a:t>tider</a:t>
            </a:r>
            <a:r>
              <a:rPr lang="en-US" altLang="de-DE" sz="2400" dirty="0">
                <a:solidFill>
                  <a:srgbClr val="333333"/>
                </a:solidFill>
              </a:rPr>
              <a:t> </a:t>
            </a:r>
            <a:r>
              <a:rPr lang="en-US" altLang="de-DE" sz="2400" dirty="0" err="1">
                <a:solidFill>
                  <a:srgbClr val="333333"/>
                </a:solidFill>
              </a:rPr>
              <a:t>drager</a:t>
            </a:r>
            <a:r>
              <a:rPr lang="en-US" altLang="de-DE" sz="2400" dirty="0">
                <a:solidFill>
                  <a:srgbClr val="333333"/>
                </a:solidFill>
              </a:rPr>
              <a:t> vi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konklusion</a:t>
            </a:r>
            <a:r>
              <a:rPr lang="en-US" altLang="de-DE" sz="2400" dirty="0">
                <a:solidFill>
                  <a:srgbClr val="333333"/>
                </a:solidFill>
              </a:rPr>
              <a:t> </a:t>
            </a:r>
            <a:r>
              <a:rPr lang="en-US" altLang="de-DE" sz="2400" dirty="0" err="1">
                <a:solidFill>
                  <a:srgbClr val="333333"/>
                </a:solidFill>
              </a:rPr>
              <a:t>uden</a:t>
            </a:r>
            <a:r>
              <a:rPr lang="en-US" altLang="de-DE" sz="2400" dirty="0">
                <a:solidFill>
                  <a:srgbClr val="333333"/>
                </a:solidFill>
              </a:rPr>
              <a:t> at have 100% </a:t>
            </a:r>
            <a:r>
              <a:rPr lang="en-US" altLang="de-DE" sz="2400" dirty="0" err="1">
                <a:solidFill>
                  <a:srgbClr val="333333"/>
                </a:solidFill>
              </a:rPr>
              <a:t>vished</a:t>
            </a:r>
            <a:r>
              <a:rPr lang="en-US" altLang="de-DE" sz="2400" dirty="0">
                <a:solidFill>
                  <a:srgbClr val="333333"/>
                </a:solidFill>
              </a:rPr>
              <a:t>.</a:t>
            </a:r>
          </a:p>
          <a:p>
            <a:pPr marL="342900" indent="-342900" eaLnBrk="1" hangingPunct="1">
              <a:buClr>
                <a:srgbClr val="333333"/>
              </a:buClr>
              <a:buFont typeface="WingDings"/>
              <a:buChar char=""/>
            </a:pPr>
            <a:r>
              <a:rPr lang="en-US" altLang="de-DE" sz="2400" dirty="0">
                <a:solidFill>
                  <a:srgbClr val="333333"/>
                </a:solidFill>
              </a:rPr>
              <a:t>Der </a:t>
            </a:r>
            <a:r>
              <a:rPr lang="en-US" altLang="de-DE" sz="2400" dirty="0" err="1">
                <a:solidFill>
                  <a:srgbClr val="333333"/>
                </a:solidFill>
              </a:rPr>
              <a:t>bør</a:t>
            </a:r>
            <a:r>
              <a:rPr lang="en-US" altLang="de-DE" sz="2400" dirty="0">
                <a:solidFill>
                  <a:srgbClr val="333333"/>
                </a:solidFill>
              </a:rPr>
              <a:t> </a:t>
            </a:r>
            <a:r>
              <a:rPr lang="en-US" altLang="de-DE" sz="2400" dirty="0" err="1">
                <a:solidFill>
                  <a:srgbClr val="333333"/>
                </a:solidFill>
              </a:rPr>
              <a:t>findes</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gylden</a:t>
            </a:r>
            <a:r>
              <a:rPr lang="en-US" altLang="de-DE" sz="2400" dirty="0">
                <a:solidFill>
                  <a:srgbClr val="333333"/>
                </a:solidFill>
              </a:rPr>
              <a:t> </a:t>
            </a:r>
            <a:r>
              <a:rPr lang="en-US" altLang="de-DE" sz="2400" dirty="0" err="1">
                <a:solidFill>
                  <a:srgbClr val="333333"/>
                </a:solidFill>
              </a:rPr>
              <a:t>mellemvej</a:t>
            </a:r>
            <a:r>
              <a:rPr lang="en-US" altLang="de-DE" sz="2400" dirty="0">
                <a:solidFill>
                  <a:srgbClr val="333333"/>
                </a:solidFill>
              </a:rPr>
              <a:t> </a:t>
            </a:r>
            <a:r>
              <a:rPr lang="en-US" altLang="de-DE" sz="2400" dirty="0" err="1">
                <a:solidFill>
                  <a:srgbClr val="333333"/>
                </a:solidFill>
              </a:rPr>
              <a:t>mellem</a:t>
            </a:r>
            <a:r>
              <a:rPr lang="en-US" altLang="de-DE" sz="2400" dirty="0">
                <a:solidFill>
                  <a:srgbClr val="333333"/>
                </a:solidFill>
              </a:rPr>
              <a:t>:</a:t>
            </a:r>
          </a:p>
          <a:p>
            <a:pPr marL="774827" lvl="3" indent="-342900">
              <a:spcBef>
                <a:spcPts val="1999"/>
              </a:spcBef>
              <a:buClr>
                <a:srgbClr val="000000"/>
              </a:buClr>
              <a:buFont typeface="WingDings"/>
              <a:buChar char=""/>
            </a:pPr>
            <a:r>
              <a:rPr lang="en-US" altLang="de-DE" sz="2400" dirty="0">
                <a:solidFill>
                  <a:srgbClr val="333333"/>
                </a:solidFill>
                <a:latin typeface="+mn-lt"/>
              </a:rPr>
              <a:t>at </a:t>
            </a:r>
            <a:r>
              <a:rPr lang="en-US" altLang="de-DE" sz="2400" dirty="0" err="1">
                <a:solidFill>
                  <a:srgbClr val="333333"/>
                </a:solidFill>
                <a:latin typeface="+mn-lt"/>
              </a:rPr>
              <a:t>foretage</a:t>
            </a:r>
            <a:r>
              <a:rPr lang="en-US" altLang="de-DE" sz="2400" dirty="0">
                <a:solidFill>
                  <a:srgbClr val="333333"/>
                </a:solidFill>
                <a:latin typeface="+mn-lt"/>
              </a:rPr>
              <a:t> </a:t>
            </a:r>
            <a:r>
              <a:rPr lang="en-US" altLang="de-DE" sz="2400" dirty="0" err="1">
                <a:solidFill>
                  <a:srgbClr val="333333"/>
                </a:solidFill>
                <a:latin typeface="+mn-lt"/>
              </a:rPr>
              <a:t>en</a:t>
            </a:r>
            <a:r>
              <a:rPr lang="en-US" altLang="de-DE" sz="2400" dirty="0">
                <a:solidFill>
                  <a:srgbClr val="333333"/>
                </a:solidFill>
                <a:latin typeface="+mn-lt"/>
              </a:rPr>
              <a:t> </a:t>
            </a:r>
            <a:r>
              <a:rPr lang="en-US" altLang="de-DE" sz="2400" dirty="0" err="1">
                <a:solidFill>
                  <a:srgbClr val="333333"/>
                </a:solidFill>
                <a:latin typeface="+mn-lt"/>
              </a:rPr>
              <a:t>overilet</a:t>
            </a:r>
            <a:r>
              <a:rPr lang="en-US" altLang="de-DE" sz="2400" dirty="0">
                <a:solidFill>
                  <a:srgbClr val="333333"/>
                </a:solidFill>
                <a:latin typeface="+mn-lt"/>
              </a:rPr>
              <a:t> </a:t>
            </a:r>
            <a:r>
              <a:rPr lang="en-US" altLang="de-DE" sz="2400" dirty="0" err="1">
                <a:solidFill>
                  <a:srgbClr val="333333"/>
                </a:solidFill>
                <a:latin typeface="+mn-lt"/>
              </a:rPr>
              <a:t>beslutning</a:t>
            </a:r>
            <a:r>
              <a:rPr lang="en-US" altLang="de-DE" sz="2400" dirty="0">
                <a:solidFill>
                  <a:srgbClr val="333333"/>
                </a:solidFill>
                <a:latin typeface="+mn-lt"/>
              </a:rPr>
              <a:t> (</a:t>
            </a:r>
            <a:r>
              <a:rPr lang="en-US" altLang="de-DE" sz="2400" dirty="0" err="1">
                <a:solidFill>
                  <a:srgbClr val="004992"/>
                </a:solidFill>
                <a:latin typeface="+mn-lt"/>
              </a:rPr>
              <a:t>risiko</a:t>
            </a:r>
            <a:r>
              <a:rPr lang="en-US" altLang="de-DE" sz="2400" dirty="0">
                <a:solidFill>
                  <a:srgbClr val="004992"/>
                </a:solidFill>
                <a:latin typeface="+mn-lt"/>
              </a:rPr>
              <a:t>: </a:t>
            </a:r>
            <a:r>
              <a:rPr lang="en-US" altLang="de-DE" sz="2400" dirty="0" err="1">
                <a:solidFill>
                  <a:srgbClr val="333333"/>
                </a:solidFill>
                <a:latin typeface="+mn-lt"/>
              </a:rPr>
              <a:t>forkert</a:t>
            </a:r>
            <a:r>
              <a:rPr lang="en-US" altLang="de-DE" sz="2400" dirty="0">
                <a:solidFill>
                  <a:srgbClr val="333333"/>
                </a:solidFill>
                <a:latin typeface="+mn-lt"/>
              </a:rPr>
              <a:t> </a:t>
            </a:r>
            <a:r>
              <a:rPr lang="en-US" altLang="de-DE" sz="2400" dirty="0" err="1">
                <a:solidFill>
                  <a:srgbClr val="333333"/>
                </a:solidFill>
                <a:latin typeface="+mn-lt"/>
              </a:rPr>
              <a:t>beslutning</a:t>
            </a:r>
            <a:r>
              <a:rPr lang="en-US" altLang="de-DE" sz="2400" dirty="0">
                <a:solidFill>
                  <a:srgbClr val="333333"/>
                </a:solidFill>
                <a:latin typeface="+mn-lt"/>
              </a:rPr>
              <a:t>)</a:t>
            </a:r>
            <a:br>
              <a:rPr lang="en-US" altLang="de-DE" sz="2400" dirty="0">
                <a:solidFill>
                  <a:srgbClr val="333333"/>
                </a:solidFill>
                <a:latin typeface="+mn-lt"/>
              </a:rPr>
            </a:br>
            <a:r>
              <a:rPr lang="en-US" altLang="de-DE" sz="2400" i="1" dirty="0" err="1">
                <a:solidFill>
                  <a:srgbClr val="333333"/>
                </a:solidFill>
                <a:latin typeface="+mn-lt"/>
              </a:rPr>
              <a:t>og</a:t>
            </a:r>
            <a:endParaRPr lang="en-US" altLang="de-DE" sz="2400" i="1" dirty="0">
              <a:solidFill>
                <a:srgbClr val="333333"/>
              </a:solidFill>
              <a:latin typeface="+mn-lt"/>
            </a:endParaRPr>
          </a:p>
          <a:p>
            <a:pPr marL="774827" lvl="3" indent="-342900">
              <a:spcBef>
                <a:spcPts val="1999"/>
              </a:spcBef>
              <a:buClr>
                <a:srgbClr val="000000"/>
              </a:buClr>
              <a:buFont typeface="WingDings"/>
              <a:buChar char=""/>
            </a:pPr>
            <a:r>
              <a:rPr lang="en-US" altLang="de-DE" sz="2400" dirty="0">
                <a:solidFill>
                  <a:srgbClr val="333333"/>
                </a:solidFill>
                <a:latin typeface="+mn-lt"/>
              </a:rPr>
              <a:t>at </a:t>
            </a:r>
            <a:r>
              <a:rPr lang="en-US" altLang="de-DE" sz="2400" dirty="0" err="1">
                <a:solidFill>
                  <a:srgbClr val="333333"/>
                </a:solidFill>
                <a:latin typeface="+mn-lt"/>
              </a:rPr>
              <a:t>tænke</a:t>
            </a:r>
            <a:r>
              <a:rPr lang="en-US" altLang="de-DE" sz="2400" dirty="0">
                <a:solidFill>
                  <a:srgbClr val="333333"/>
                </a:solidFill>
                <a:latin typeface="+mn-lt"/>
              </a:rPr>
              <a:t> sig </a:t>
            </a:r>
            <a:r>
              <a:rPr lang="en-US" altLang="de-DE" sz="2400" dirty="0" err="1">
                <a:solidFill>
                  <a:srgbClr val="333333"/>
                </a:solidFill>
                <a:latin typeface="+mn-lt"/>
              </a:rPr>
              <a:t>overdrevent</a:t>
            </a:r>
            <a:r>
              <a:rPr lang="en-US" altLang="de-DE" sz="2400" dirty="0">
                <a:solidFill>
                  <a:srgbClr val="333333"/>
                </a:solidFill>
                <a:latin typeface="+mn-lt"/>
              </a:rPr>
              <a:t> </a:t>
            </a:r>
            <a:r>
              <a:rPr lang="en-US" altLang="de-DE" sz="2400" dirty="0" err="1">
                <a:solidFill>
                  <a:srgbClr val="333333"/>
                </a:solidFill>
                <a:latin typeface="+mn-lt"/>
              </a:rPr>
              <a:t>godt</a:t>
            </a:r>
            <a:r>
              <a:rPr lang="en-US" altLang="de-DE" sz="2400" dirty="0">
                <a:solidFill>
                  <a:srgbClr val="333333"/>
                </a:solidFill>
                <a:latin typeface="+mn-lt"/>
              </a:rPr>
              <a:t> om (</a:t>
            </a:r>
            <a:r>
              <a:rPr lang="en-US" altLang="de-DE" sz="2400" dirty="0" err="1">
                <a:solidFill>
                  <a:srgbClr val="004992"/>
                </a:solidFill>
                <a:latin typeface="+mn-lt"/>
              </a:rPr>
              <a:t>ulempe</a:t>
            </a:r>
            <a:r>
              <a:rPr lang="en-US" altLang="de-DE" sz="2400" dirty="0">
                <a:solidFill>
                  <a:srgbClr val="004992"/>
                </a:solidFill>
                <a:latin typeface="+mn-lt"/>
              </a:rPr>
              <a:t>: </a:t>
            </a:r>
            <a:r>
              <a:rPr lang="en-US" altLang="de-DE" sz="2400" dirty="0" err="1">
                <a:solidFill>
                  <a:srgbClr val="333333"/>
                </a:solidFill>
                <a:latin typeface="+mn-lt"/>
              </a:rPr>
              <a:t>tager</a:t>
            </a:r>
            <a:r>
              <a:rPr lang="en-US" altLang="de-DE" sz="2400" dirty="0">
                <a:solidFill>
                  <a:srgbClr val="333333"/>
                </a:solidFill>
                <a:latin typeface="+mn-lt"/>
              </a:rPr>
              <a:t> for </a:t>
            </a:r>
            <a:r>
              <a:rPr lang="en-US" altLang="de-DE" sz="2400" dirty="0" err="1">
                <a:solidFill>
                  <a:srgbClr val="333333"/>
                </a:solidFill>
                <a:latin typeface="+mn-lt"/>
              </a:rPr>
              <a:t>lang</a:t>
            </a:r>
            <a:r>
              <a:rPr lang="en-US" altLang="de-DE" sz="2400" dirty="0">
                <a:solidFill>
                  <a:srgbClr val="333333"/>
                </a:solidFill>
                <a:latin typeface="+mn-lt"/>
              </a:rPr>
              <a:t> </a:t>
            </a:r>
            <a:r>
              <a:rPr lang="en-US" altLang="de-DE" sz="2400" dirty="0" err="1">
                <a:solidFill>
                  <a:srgbClr val="333333"/>
                </a:solidFill>
                <a:latin typeface="+mn-lt"/>
              </a:rPr>
              <a:t>tid</a:t>
            </a:r>
            <a:r>
              <a:rPr lang="en-US" altLang="de-DE" sz="2400" dirty="0">
                <a:solidFill>
                  <a:srgbClr val="333333"/>
                </a:solidFill>
                <a:latin typeface="+mn-lt"/>
              </a:rPr>
              <a:t>).</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6</a:t>
            </a:fld>
            <a:endParaRPr lang="en-US" altLang="de-DE"/>
          </a:p>
        </p:txBody>
      </p:sp>
    </p:spTree>
    <p:extLst>
      <p:ext uri="{BB962C8B-B14F-4D97-AF65-F5344CB8AC3E}">
        <p14:creationId xmlns:p14="http://schemas.microsoft.com/office/powerpoint/2010/main" val="980819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Konklusioner uden 100 % vished</a:t>
            </a:r>
          </a:p>
        </p:txBody>
      </p:sp>
      <p:graphicFrame>
        <p:nvGraphicFramePr>
          <p:cNvPr id="6" name="Group 25"/>
          <p:cNvGraphicFramePr>
            <a:graphicFrameLocks noGrp="1"/>
          </p:cNvGraphicFramePr>
          <p:nvPr>
            <p:extLst>
              <p:ext uri="{D42A27DB-BD31-4B8C-83A1-F6EECF244321}">
                <p14:modId xmlns:p14="http://schemas.microsoft.com/office/powerpoint/2010/main" val="2397089099"/>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Hændelse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Forklaring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Berettiget?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a-DK" sz="2400" b="0" i="0" u="none" strike="noStrike" cap="none" normalizeH="0" baseline="0">
                          <a:ln>
                            <a:noFill/>
                          </a:ln>
                          <a:solidFill>
                            <a:srgbClr val="333333"/>
                          </a:solidFill>
                          <a:effectLst/>
                          <a:latin typeface="+mn-lt"/>
                          <a:ea typeface="+mn-ea"/>
                          <a:cs typeface="+mn-cs"/>
                        </a:rPr>
                        <a:t>Der kommer røg ud af et vindue.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Brand?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mn-lt"/>
                          <a:ea typeface="+mn-ea"/>
                          <a:cs typeface="+mn-cs"/>
                        </a:rPr>
                        <a:t>??? </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Hvad</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ville</a:t>
                      </a:r>
                      <a:r>
                        <a:rPr kumimoji="0" lang="en-US" sz="2400" b="1" i="0" u="none" strike="noStrike" cap="none" normalizeH="0" baseline="0" dirty="0">
                          <a:ln>
                            <a:noFill/>
                          </a:ln>
                          <a:solidFill>
                            <a:srgbClr val="333333"/>
                          </a:solidFill>
                          <a:effectLst/>
                          <a:latin typeface="+mn-lt"/>
                          <a:ea typeface="+mn-ea"/>
                          <a:cs typeface="+mn-cs"/>
                        </a:rPr>
                        <a:t> du </a:t>
                      </a:r>
                      <a:r>
                        <a:rPr kumimoji="0" lang="en-US" sz="2400" b="1" i="0" u="none" strike="noStrike" cap="none" normalizeH="0" baseline="0" dirty="0" err="1">
                          <a:ln>
                            <a:noFill/>
                          </a:ln>
                          <a:solidFill>
                            <a:srgbClr val="333333"/>
                          </a:solidFill>
                          <a:effectLst/>
                          <a:latin typeface="+mn-lt"/>
                          <a:ea typeface="+mn-ea"/>
                          <a:cs typeface="+mn-cs"/>
                        </a:rPr>
                        <a:t>gøre</a:t>
                      </a:r>
                      <a:r>
                        <a:rPr kumimoji="0" lang="en-US" sz="2400" b="1"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En mand vrøvler.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Beruset?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7</a:t>
            </a:fld>
            <a:endParaRPr lang="en-US"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Konklusioner uden 100 % vished</a:t>
            </a:r>
          </a:p>
        </p:txBody>
      </p:sp>
      <p:graphicFrame>
        <p:nvGraphicFramePr>
          <p:cNvPr id="6" name="Group 25"/>
          <p:cNvGraphicFramePr>
            <a:graphicFrameLocks noGrp="1"/>
          </p:cNvGraphicFramePr>
          <p:nvPr>
            <p:extLst>
              <p:ext uri="{D42A27DB-BD31-4B8C-83A1-F6EECF244321}">
                <p14:modId xmlns:p14="http://schemas.microsoft.com/office/powerpoint/2010/main" val="2140612644"/>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000000"/>
                          </a:solidFill>
                          <a:effectLst/>
                          <a:latin typeface="+mn-lt"/>
                          <a:ea typeface="+mn-ea"/>
                          <a:cs typeface="+mn-cs"/>
                        </a:rPr>
                        <a:t>Hændelse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Forklaring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Berettiget?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a-DK" sz="2400" b="0" i="0" u="none" strike="noStrike" cap="none" normalizeH="0" baseline="0">
                          <a:ln>
                            <a:noFill/>
                          </a:ln>
                          <a:solidFill>
                            <a:srgbClr val="333333"/>
                          </a:solidFill>
                          <a:effectLst/>
                          <a:latin typeface="+mn-lt"/>
                          <a:ea typeface="+mn-ea"/>
                          <a:cs typeface="+mn-cs"/>
                        </a:rPr>
                        <a:t>Der kommer røg ud af et vindue.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Brand?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a-DK" sz="2400" b="1" i="0" u="none" strike="noStrike" cap="none" normalizeH="0" baseline="0" dirty="0">
                          <a:ln>
                            <a:noFill/>
                          </a:ln>
                          <a:solidFill>
                            <a:srgbClr val="333333"/>
                          </a:solidFill>
                          <a:effectLst/>
                          <a:latin typeface="+mn-lt"/>
                          <a:ea typeface="+mn-ea"/>
                          <a:cs typeface="+mn-cs"/>
                        </a:rPr>
                        <a:t>Sandsynligvis – </a:t>
                      </a:r>
                      <a:r>
                        <a:rPr kumimoji="0" lang="da-DK" sz="2400" b="0" i="0" u="none" strike="noStrike" cap="none" normalizeH="0" baseline="0" dirty="0">
                          <a:ln>
                            <a:noFill/>
                          </a:ln>
                          <a:solidFill>
                            <a:srgbClr val="333333"/>
                          </a:solidFill>
                          <a:effectLst/>
                          <a:latin typeface="+mn-lt"/>
                          <a:ea typeface="+mn-ea"/>
                          <a:cs typeface="+mn-cs"/>
                        </a:rPr>
                        <a:t>sige</a:t>
                      </a:r>
                      <a:r>
                        <a:rPr kumimoji="0" lang="da-DK" sz="2400" b="0" i="0" u="none" strike="noStrike" cap="none" normalizeH="0" baseline="0">
                          <a:ln>
                            <a:noFill/>
                          </a:ln>
                          <a:solidFill>
                            <a:srgbClr val="333333"/>
                          </a:solidFill>
                          <a:effectLst/>
                          <a:latin typeface="+mn-lt"/>
                          <a:ea typeface="+mn-ea"/>
                          <a:cs typeface="+mn-cs"/>
                        </a:rPr>
                        <a:t>: “Ingen </a:t>
                      </a:r>
                      <a:r>
                        <a:rPr kumimoji="0" lang="da-DK" sz="2400" b="0" i="0" u="none" strike="noStrike" cap="none" normalizeH="0" baseline="0" dirty="0">
                          <a:ln>
                            <a:noFill/>
                          </a:ln>
                          <a:solidFill>
                            <a:srgbClr val="333333"/>
                          </a:solidFill>
                          <a:effectLst/>
                          <a:latin typeface="+mn-lt"/>
                          <a:ea typeface="+mn-ea"/>
                          <a:cs typeface="+mn-cs"/>
                        </a:rPr>
                        <a:t>røg uden </a:t>
                      </a:r>
                      <a:r>
                        <a:rPr kumimoji="0" lang="da-DK" sz="2400" b="0" i="0" u="none" strike="noStrike" cap="none" normalizeH="0" baseline="0">
                          <a:ln>
                            <a:noFill/>
                          </a:ln>
                          <a:solidFill>
                            <a:srgbClr val="333333"/>
                          </a:solidFill>
                          <a:effectLst/>
                          <a:latin typeface="+mn-lt"/>
                          <a:ea typeface="+mn-ea"/>
                          <a:cs typeface="+mn-cs"/>
                        </a:rPr>
                        <a:t>brand!” </a:t>
                      </a:r>
                      <a:endParaRPr kumimoji="0" lang="da-DK" sz="24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a-DK" sz="2400" b="0" i="0" u="none" strike="noStrike" cap="none" normalizeH="0" baseline="0" dirty="0">
                          <a:ln>
                            <a:noFill/>
                          </a:ln>
                          <a:solidFill>
                            <a:srgbClr val="333333"/>
                          </a:solidFill>
                          <a:effectLst/>
                          <a:latin typeface="+mn-lt"/>
                          <a:ea typeface="+mn-ea"/>
                          <a:cs typeface="+mn-cs"/>
                        </a:rPr>
                        <a:t>Tilkalde brandvæsenet: undladelse kan være alvorligere end falsk alarm.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En mand vrøvler.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Beruset?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8</a:t>
            </a:fld>
            <a:endParaRPr lang="en-US"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Konklusioner uden 100 % vished</a:t>
            </a:r>
          </a:p>
        </p:txBody>
      </p:sp>
      <p:graphicFrame>
        <p:nvGraphicFramePr>
          <p:cNvPr id="6" name="Group 25"/>
          <p:cNvGraphicFramePr>
            <a:graphicFrameLocks noGrp="1"/>
          </p:cNvGraphicFramePr>
          <p:nvPr>
            <p:extLst>
              <p:ext uri="{D42A27DB-BD31-4B8C-83A1-F6EECF244321}">
                <p14:modId xmlns:p14="http://schemas.microsoft.com/office/powerpoint/2010/main" val="2841525645"/>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Hændelse </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Forklaring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000000"/>
                          </a:solidFill>
                          <a:effectLst/>
                          <a:latin typeface="+mn-lt"/>
                          <a:ea typeface="+mn-ea"/>
                          <a:cs typeface="+mn-cs"/>
                        </a:rPr>
                        <a:t>Berettiget?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a-DK" sz="2400" b="0" i="0" u="none" strike="noStrike" cap="none" normalizeH="0" baseline="0">
                          <a:ln>
                            <a:noFill/>
                          </a:ln>
                          <a:solidFill>
                            <a:srgbClr val="333333"/>
                          </a:solidFill>
                          <a:effectLst/>
                          <a:latin typeface="+mn-lt"/>
                          <a:ea typeface="+mn-ea"/>
                          <a:cs typeface="+mn-cs"/>
                        </a:rPr>
                        <a:t>Der kommer røg ud af et vindue.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Brand?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a-DK" sz="2400" b="1" i="0" u="none" strike="noStrike" cap="none" normalizeH="0" baseline="0" dirty="0">
                          <a:ln>
                            <a:noFill/>
                          </a:ln>
                          <a:solidFill>
                            <a:srgbClr val="333333"/>
                          </a:solidFill>
                          <a:effectLst/>
                          <a:latin typeface="+mn-lt"/>
                          <a:ea typeface="+mn-ea"/>
                          <a:cs typeface="+mn-cs"/>
                        </a:rPr>
                        <a:t>Sandsynligvis – </a:t>
                      </a:r>
                      <a:r>
                        <a:rPr kumimoji="0" lang="da-DK" sz="2400" b="0" i="0" u="none" strike="noStrike" cap="none" normalizeH="0" baseline="0" dirty="0">
                          <a:ln>
                            <a:noFill/>
                          </a:ln>
                          <a:solidFill>
                            <a:srgbClr val="333333"/>
                          </a:solidFill>
                          <a:effectLst/>
                          <a:latin typeface="+mn-lt"/>
                          <a:ea typeface="+mn-ea"/>
                          <a:cs typeface="+mn-cs"/>
                        </a:rPr>
                        <a:t>sige</a:t>
                      </a:r>
                      <a:r>
                        <a:rPr kumimoji="0" lang="da-DK" sz="2400" b="0" i="0" u="none" strike="noStrike" cap="none" normalizeH="0" baseline="0">
                          <a:ln>
                            <a:noFill/>
                          </a:ln>
                          <a:solidFill>
                            <a:srgbClr val="333333"/>
                          </a:solidFill>
                          <a:effectLst/>
                          <a:latin typeface="+mn-lt"/>
                          <a:ea typeface="+mn-ea"/>
                          <a:cs typeface="+mn-cs"/>
                        </a:rPr>
                        <a:t>: “Ingen </a:t>
                      </a:r>
                      <a:r>
                        <a:rPr kumimoji="0" lang="da-DK" sz="2400" b="0" i="0" u="none" strike="noStrike" cap="none" normalizeH="0" baseline="0" dirty="0">
                          <a:ln>
                            <a:noFill/>
                          </a:ln>
                          <a:solidFill>
                            <a:srgbClr val="333333"/>
                          </a:solidFill>
                          <a:effectLst/>
                          <a:latin typeface="+mn-lt"/>
                          <a:ea typeface="+mn-ea"/>
                          <a:cs typeface="+mn-cs"/>
                        </a:rPr>
                        <a:t>røg uden </a:t>
                      </a:r>
                      <a:r>
                        <a:rPr kumimoji="0" lang="da-DK" sz="2400" b="0" i="0" u="none" strike="noStrike" cap="none" normalizeH="0" baseline="0">
                          <a:ln>
                            <a:noFill/>
                          </a:ln>
                          <a:solidFill>
                            <a:srgbClr val="333333"/>
                          </a:solidFill>
                          <a:effectLst/>
                          <a:latin typeface="+mn-lt"/>
                          <a:ea typeface="+mn-ea"/>
                          <a:cs typeface="+mn-cs"/>
                        </a:rPr>
                        <a:t>brand!” </a:t>
                      </a:r>
                      <a:endParaRPr kumimoji="0" lang="da-DK" sz="24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a-DK" sz="2400" b="0" i="0" u="none" strike="noStrike" cap="none" normalizeH="0" baseline="0" dirty="0">
                          <a:ln>
                            <a:noFill/>
                          </a:ln>
                          <a:solidFill>
                            <a:srgbClr val="333333"/>
                          </a:solidFill>
                          <a:effectLst/>
                          <a:latin typeface="+mn-lt"/>
                          <a:ea typeface="+mn-ea"/>
                          <a:cs typeface="+mn-cs"/>
                        </a:rPr>
                        <a:t>Tilkalde brandvæsenet: undladelse kan være alvorligere end falsk alarm.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mn-lt"/>
                          <a:ea typeface="+mn-ea"/>
                          <a:cs typeface="+mn-cs"/>
                        </a:rPr>
                        <a:t>En mand vrøvler.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Beruset?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a-DK" sz="2400" b="1" i="0" u="none" strike="noStrike" cap="none" normalizeH="0" baseline="0" dirty="0">
                          <a:ln>
                            <a:noFill/>
                          </a:ln>
                          <a:solidFill>
                            <a:srgbClr val="333333"/>
                          </a:solidFill>
                          <a:effectLst/>
                          <a:latin typeface="+mn-lt"/>
                          <a:ea typeface="+mn-ea"/>
                          <a:cs typeface="+mn-cs"/>
                        </a:rPr>
                        <a:t>Måske – </a:t>
                      </a:r>
                      <a:r>
                        <a:rPr kumimoji="0" lang="da-DK" sz="2400" b="0" i="0" u="none" strike="noStrike" cap="none" normalizeH="0" baseline="0" dirty="0">
                          <a:ln>
                            <a:noFill/>
                          </a:ln>
                          <a:solidFill>
                            <a:srgbClr val="333333"/>
                          </a:solidFill>
                          <a:effectLst/>
                          <a:latin typeface="+mn-lt"/>
                          <a:ea typeface="+mn-ea"/>
                          <a:cs typeface="+mn-cs"/>
                        </a:rPr>
                        <a:t>men der kan være mange andre forklaringer (fx demens, slag- tilfælde). Overvejer man ikke andre forklaringer, risikerer man fornærme manden (fx ved at vise afsky).</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9</a:t>
            </a:fld>
            <a:endParaRPr lang="en-US" altLang="de-DE"/>
          </a:p>
        </p:txBody>
      </p:sp>
    </p:spTree>
    <p:extLst>
      <p:ext uri="{BB962C8B-B14F-4D97-AF65-F5344CB8AC3E}">
        <p14:creationId xmlns:p14="http://schemas.microsoft.com/office/powerpoint/2010/main" val="1969352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At drage forhastede </a:t>
            </a:r>
            <a:r>
              <a:rPr lang="da-DK" sz="3600">
                <a:latin typeface="+mn-lt"/>
                <a:ea typeface="+mn-ea"/>
                <a:cs typeface="+mn-cs"/>
              </a:rPr>
              <a:t>konklusioner “i virkeligheden”</a:t>
            </a:r>
            <a:endParaRPr lang="en-US" sz="3600" dirty="0">
              <a:latin typeface="+mn-lt"/>
              <a:ea typeface="+mn-ea"/>
              <a:cs typeface="+mn-cs"/>
            </a:endParaRPr>
          </a:p>
        </p:txBody>
      </p:sp>
      <p:graphicFrame>
        <p:nvGraphicFramePr>
          <p:cNvPr id="6" name="Group 111"/>
          <p:cNvGraphicFramePr>
            <a:graphicFrameLocks noGrp="1"/>
          </p:cNvGraphicFramePr>
          <p:nvPr>
            <p:extLst>
              <p:ext uri="{D42A27DB-BD31-4B8C-83A1-F6EECF244321}">
                <p14:modId xmlns:p14="http://schemas.microsoft.com/office/powerpoint/2010/main" val="1934949335"/>
              </p:ext>
            </p:extLst>
          </p:nvPr>
        </p:nvGraphicFramePr>
        <p:xfrm>
          <a:off x="408955" y="2060848"/>
          <a:ext cx="11376000" cy="429768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mn-lt"/>
                          <a:ea typeface="+mn-ea"/>
                          <a:cs typeface="+mn-cs"/>
                        </a:rPr>
                        <a:t>Område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mn-lt"/>
                          <a:ea typeface="+mn-ea"/>
                          <a:cs typeface="+mn-cs"/>
                        </a:rPr>
                        <a:t>Eksempel</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mn-lt"/>
                          <a:ea typeface="+mn-ea"/>
                          <a:cs typeface="+mn-cs"/>
                        </a:rPr>
                        <a:t>Politik</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e-DE" sz="1600" kern="1200" dirty="0">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a:ln>
                            <a:noFill/>
                          </a:ln>
                          <a:solidFill>
                            <a:srgbClr val="333333"/>
                          </a:solidFill>
                          <a:effectLst/>
                          <a:latin typeface="+mn-lt"/>
                          <a:ea typeface="+mn-ea"/>
                          <a:cs typeface="+mn-cs"/>
                        </a:rPr>
                        <a:t>Medicin</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10</a:t>
            </a:fld>
            <a:endParaRPr lang="en-US" altLang="de-DE"/>
          </a:p>
        </p:txBody>
      </p:sp>
    </p:spTree>
    <p:extLst>
      <p:ext uri="{BB962C8B-B14F-4D97-AF65-F5344CB8AC3E}">
        <p14:creationId xmlns:p14="http://schemas.microsoft.com/office/powerpoint/2010/main" val="2555576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At drage forhastede </a:t>
            </a:r>
            <a:r>
              <a:rPr lang="da-DK" sz="3600">
                <a:latin typeface="+mn-lt"/>
                <a:ea typeface="+mn-ea"/>
                <a:cs typeface="+mn-cs"/>
              </a:rPr>
              <a:t>konklusioner “i virkeligheden”</a:t>
            </a:r>
            <a:endParaRPr lang="en-US" sz="3600" dirty="0">
              <a:latin typeface="+mn-lt"/>
              <a:ea typeface="+mn-ea"/>
              <a:cs typeface="+mn-cs"/>
            </a:endParaRPr>
          </a:p>
        </p:txBody>
      </p:sp>
      <p:graphicFrame>
        <p:nvGraphicFramePr>
          <p:cNvPr id="6" name="Group 111"/>
          <p:cNvGraphicFramePr>
            <a:graphicFrameLocks noGrp="1"/>
          </p:cNvGraphicFramePr>
          <p:nvPr/>
        </p:nvGraphicFramePr>
        <p:xfrm>
          <a:off x="408955" y="2060848"/>
          <a:ext cx="11376000" cy="429768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mn-lt"/>
                          <a:ea typeface="+mn-ea"/>
                          <a:cs typeface="+mn-cs"/>
                        </a:rPr>
                        <a:t>Område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mn-lt"/>
                          <a:ea typeface="+mn-ea"/>
                          <a:cs typeface="+mn-cs"/>
                        </a:rPr>
                        <a:t>Eksempel</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mn-lt"/>
                          <a:ea typeface="+mn-ea"/>
                          <a:cs typeface="+mn-cs"/>
                        </a:rPr>
                        <a:t>Politik</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a-DK" sz="1600" kern="1200" dirty="0">
                          <a:solidFill>
                            <a:schemeClr val="dk1"/>
                          </a:solidFill>
                          <a:effectLst/>
                          <a:latin typeface="+mn-lt"/>
                          <a:ea typeface="+mn-ea"/>
                          <a:cs typeface="+mn-cs"/>
                        </a:rPr>
                        <a:t>Ofte drages der forhastede konklusioner ved attentater. Alt efter politisk orientering, oprindelse eller religion beskyldes gerningsmænd ofte for hurtig for at besidde bestemte motiver.</a:t>
                      </a:r>
                      <a:endParaRPr lang="de-DE" sz="1600" kern="1200" dirty="0">
                        <a:solidFill>
                          <a:schemeClr val="dk1"/>
                        </a:solidFill>
                        <a:effectLst/>
                        <a:latin typeface="+mn-lt"/>
                        <a:ea typeface="+mn-ea"/>
                        <a:cs typeface="+mn-cs"/>
                      </a:endParaRPr>
                    </a:p>
                    <a:p>
                      <a:r>
                        <a:rPr lang="da-DK" sz="1600" kern="1200" dirty="0">
                          <a:solidFill>
                            <a:schemeClr val="dk1"/>
                          </a:solidFill>
                          <a:effectLst/>
                          <a:latin typeface="+mn-lt"/>
                          <a:ea typeface="+mn-ea"/>
                          <a:cs typeface="+mn-cs"/>
                        </a:rPr>
                        <a:t>Eksempler:</a:t>
                      </a:r>
                      <a:endParaRPr lang="de-DE" sz="1600" kern="1200" dirty="0">
                        <a:solidFill>
                          <a:schemeClr val="dk1"/>
                        </a:solidFill>
                        <a:effectLst/>
                        <a:latin typeface="+mn-lt"/>
                        <a:ea typeface="+mn-ea"/>
                        <a:cs typeface="+mn-cs"/>
                      </a:endParaRPr>
                    </a:p>
                    <a:p>
                      <a:pPr marL="342900" lvl="0" indent="-342900">
                        <a:buFont typeface="+mj-lt"/>
                        <a:buAutoNum type="arabicPeriod"/>
                      </a:pPr>
                      <a:r>
                        <a:rPr lang="da-DK" sz="1600" kern="1200" dirty="0">
                          <a:solidFill>
                            <a:schemeClr val="dk1"/>
                          </a:solidFill>
                          <a:effectLst/>
                          <a:latin typeface="+mn-lt"/>
                          <a:ea typeface="+mn-ea"/>
                          <a:cs typeface="+mn-cs"/>
                        </a:rPr>
                        <a:t>Gerningsmænd fra muslimsk land: hurtig formodning om at det drejer sig om et religiøst attentat.</a:t>
                      </a:r>
                      <a:endParaRPr lang="de-DE" sz="1600" kern="1200" dirty="0">
                        <a:solidFill>
                          <a:schemeClr val="dk1"/>
                        </a:solidFill>
                        <a:effectLst/>
                        <a:latin typeface="+mn-lt"/>
                        <a:ea typeface="+mn-ea"/>
                        <a:cs typeface="+mn-cs"/>
                      </a:endParaRPr>
                    </a:p>
                    <a:p>
                      <a:pPr marL="342900" lvl="0" indent="-342900">
                        <a:buFont typeface="+mj-lt"/>
                        <a:buAutoNum type="arabicPeriod"/>
                      </a:pPr>
                      <a:r>
                        <a:rPr lang="da-DK" sz="1600" kern="1200" dirty="0">
                          <a:solidFill>
                            <a:schemeClr val="dk1"/>
                          </a:solidFill>
                          <a:effectLst/>
                          <a:latin typeface="+mn-lt"/>
                          <a:ea typeface="+mn-ea"/>
                          <a:cs typeface="+mn-cs"/>
                        </a:rPr>
                        <a:t>Gerningsmanden hvid, offer mørkhudet: hurtig formodning om at det drejer sig om racisme.</a:t>
                      </a:r>
                      <a:endParaRPr lang="de-DE" sz="1600" kern="1200" dirty="0">
                        <a:solidFill>
                          <a:schemeClr val="dk1"/>
                        </a:solidFill>
                        <a:effectLst/>
                        <a:latin typeface="+mn-lt"/>
                        <a:ea typeface="+mn-ea"/>
                        <a:cs typeface="+mn-cs"/>
                      </a:endParaRPr>
                    </a:p>
                    <a:p>
                      <a:r>
                        <a:rPr lang="da-DK" sz="1600" kern="1200" dirty="0">
                          <a:solidFill>
                            <a:schemeClr val="dk1"/>
                          </a:solidFill>
                          <a:effectLst/>
                          <a:latin typeface="+mn-lt"/>
                          <a:ea typeface="+mn-ea"/>
                          <a:cs typeface="+mn-cs"/>
                        </a:rPr>
                        <a:t>Ofte findes der absolut indicier, som begrunder de pågældende synspunkter. Men i den offentlige debat kommer alternative motiver eller baggrunden for gerningen hyppigt ikke frem. Tidligt fastlægges en enkelt synsvinkel, som bibeholdes.</a:t>
                      </a:r>
                      <a:endParaRPr lang="de-DE" sz="160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a:ln>
                            <a:noFill/>
                          </a:ln>
                          <a:solidFill>
                            <a:srgbClr val="333333"/>
                          </a:solidFill>
                          <a:effectLst/>
                          <a:latin typeface="+mn-lt"/>
                          <a:ea typeface="+mn-ea"/>
                          <a:cs typeface="+mn-cs"/>
                        </a:rPr>
                        <a:t>Medicin</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11</a:t>
            </a:fld>
            <a:endParaRPr lang="en-US" altLang="de-DE"/>
          </a:p>
        </p:txBody>
      </p:sp>
    </p:spTree>
    <p:extLst>
      <p:ext uri="{BB962C8B-B14F-4D97-AF65-F5344CB8AC3E}">
        <p14:creationId xmlns:p14="http://schemas.microsoft.com/office/powerpoint/2010/main" val="894763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At drage forhastede </a:t>
            </a:r>
            <a:r>
              <a:rPr lang="da-DK" sz="3600">
                <a:latin typeface="+mn-lt"/>
                <a:ea typeface="+mn-ea"/>
                <a:cs typeface="+mn-cs"/>
              </a:rPr>
              <a:t>konklusioner “i virkeligheden”</a:t>
            </a:r>
            <a:endParaRPr lang="en-US" sz="3600" dirty="0">
              <a:latin typeface="+mn-lt"/>
              <a:ea typeface="+mn-ea"/>
              <a:cs typeface="+mn-cs"/>
            </a:endParaRPr>
          </a:p>
        </p:txBody>
      </p:sp>
      <p:graphicFrame>
        <p:nvGraphicFramePr>
          <p:cNvPr id="6" name="Group 111"/>
          <p:cNvGraphicFramePr>
            <a:graphicFrameLocks noGrp="1"/>
          </p:cNvGraphicFramePr>
          <p:nvPr/>
        </p:nvGraphicFramePr>
        <p:xfrm>
          <a:off x="408955" y="2060848"/>
          <a:ext cx="11376000" cy="429768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mn-lt"/>
                          <a:ea typeface="+mn-ea"/>
                          <a:cs typeface="+mn-cs"/>
                        </a:rPr>
                        <a:t>Område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err="1">
                          <a:ln>
                            <a:noFill/>
                          </a:ln>
                          <a:solidFill>
                            <a:srgbClr val="333333"/>
                          </a:solidFill>
                          <a:effectLst/>
                          <a:latin typeface="+mn-lt"/>
                          <a:ea typeface="+mn-ea"/>
                          <a:cs typeface="+mn-cs"/>
                        </a:rPr>
                        <a:t>Eksempel</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dirty="0">
                          <a:ln>
                            <a:noFill/>
                          </a:ln>
                          <a:solidFill>
                            <a:srgbClr val="333333"/>
                          </a:solidFill>
                          <a:effectLst/>
                          <a:latin typeface="+mn-lt"/>
                          <a:ea typeface="+mn-ea"/>
                          <a:cs typeface="+mn-cs"/>
                        </a:rPr>
                        <a:t>Politik</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a-DK" sz="1600" kern="1200" dirty="0">
                          <a:solidFill>
                            <a:schemeClr val="dk1"/>
                          </a:solidFill>
                          <a:effectLst/>
                          <a:latin typeface="+mn-lt"/>
                          <a:ea typeface="+mn-ea"/>
                          <a:cs typeface="+mn-cs"/>
                        </a:rPr>
                        <a:t>Ofte drages der forhastede konklusioner ved attentater. Alt efter politisk orientering, oprindelse eller religion beskyldes gerningsmænd ofte for hurtig for at besidde bestemte motiver.</a:t>
                      </a:r>
                      <a:endParaRPr lang="de-DE" sz="1600" kern="1200" dirty="0">
                        <a:solidFill>
                          <a:schemeClr val="dk1"/>
                        </a:solidFill>
                        <a:effectLst/>
                        <a:latin typeface="+mn-lt"/>
                        <a:ea typeface="+mn-ea"/>
                        <a:cs typeface="+mn-cs"/>
                      </a:endParaRPr>
                    </a:p>
                    <a:p>
                      <a:r>
                        <a:rPr lang="da-DK" sz="1600" kern="1200" dirty="0">
                          <a:solidFill>
                            <a:schemeClr val="dk1"/>
                          </a:solidFill>
                          <a:effectLst/>
                          <a:latin typeface="+mn-lt"/>
                          <a:ea typeface="+mn-ea"/>
                          <a:cs typeface="+mn-cs"/>
                        </a:rPr>
                        <a:t>Eksempler:</a:t>
                      </a:r>
                      <a:endParaRPr lang="de-DE" sz="1600" kern="1200" dirty="0">
                        <a:solidFill>
                          <a:schemeClr val="dk1"/>
                        </a:solidFill>
                        <a:effectLst/>
                        <a:latin typeface="+mn-lt"/>
                        <a:ea typeface="+mn-ea"/>
                        <a:cs typeface="+mn-cs"/>
                      </a:endParaRPr>
                    </a:p>
                    <a:p>
                      <a:pPr marL="342900" lvl="0" indent="-342900">
                        <a:buFont typeface="+mj-lt"/>
                        <a:buAutoNum type="arabicPeriod"/>
                      </a:pPr>
                      <a:r>
                        <a:rPr lang="da-DK" sz="1600" kern="1200" dirty="0">
                          <a:solidFill>
                            <a:schemeClr val="dk1"/>
                          </a:solidFill>
                          <a:effectLst/>
                          <a:latin typeface="+mn-lt"/>
                          <a:ea typeface="+mn-ea"/>
                          <a:cs typeface="+mn-cs"/>
                        </a:rPr>
                        <a:t>Gerningsmænd fra muslimsk land: hurtig formodning om at det drejer sig om et religiøst attentat.</a:t>
                      </a:r>
                      <a:endParaRPr lang="de-DE" sz="1600" kern="1200" dirty="0">
                        <a:solidFill>
                          <a:schemeClr val="dk1"/>
                        </a:solidFill>
                        <a:effectLst/>
                        <a:latin typeface="+mn-lt"/>
                        <a:ea typeface="+mn-ea"/>
                        <a:cs typeface="+mn-cs"/>
                      </a:endParaRPr>
                    </a:p>
                    <a:p>
                      <a:pPr marL="342900" lvl="0" indent="-342900">
                        <a:buFont typeface="+mj-lt"/>
                        <a:buAutoNum type="arabicPeriod"/>
                      </a:pPr>
                      <a:r>
                        <a:rPr lang="da-DK" sz="1600" kern="1200" dirty="0">
                          <a:solidFill>
                            <a:schemeClr val="dk1"/>
                          </a:solidFill>
                          <a:effectLst/>
                          <a:latin typeface="+mn-lt"/>
                          <a:ea typeface="+mn-ea"/>
                          <a:cs typeface="+mn-cs"/>
                        </a:rPr>
                        <a:t>Gerningsmanden hvid, offer mørkhudet: hurtig formodning om at det drejer sig om racisme.</a:t>
                      </a:r>
                      <a:endParaRPr lang="de-DE" sz="1600" kern="1200" dirty="0">
                        <a:solidFill>
                          <a:schemeClr val="dk1"/>
                        </a:solidFill>
                        <a:effectLst/>
                        <a:latin typeface="+mn-lt"/>
                        <a:ea typeface="+mn-ea"/>
                        <a:cs typeface="+mn-cs"/>
                      </a:endParaRPr>
                    </a:p>
                    <a:p>
                      <a:r>
                        <a:rPr lang="da-DK" sz="1600" kern="1200" dirty="0">
                          <a:solidFill>
                            <a:schemeClr val="dk1"/>
                          </a:solidFill>
                          <a:effectLst/>
                          <a:latin typeface="+mn-lt"/>
                          <a:ea typeface="+mn-ea"/>
                          <a:cs typeface="+mn-cs"/>
                        </a:rPr>
                        <a:t>Ofte findes der absolut indicier, som begrunder de pågældende synspunkter. Men i den offentlige debat kommer alternative motiver eller baggrunden for gerningen hyppigt ikke frem. Tidligt fastlægges en enkelt synsvinkel, som bibeholdes.</a:t>
                      </a:r>
                      <a:endParaRPr lang="de-DE" sz="160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600" b="0" i="0" u="none" strike="noStrike" cap="none" normalizeH="0" baseline="0">
                          <a:ln>
                            <a:noFill/>
                          </a:ln>
                          <a:solidFill>
                            <a:srgbClr val="333333"/>
                          </a:solidFill>
                          <a:effectLst/>
                          <a:latin typeface="+mn-lt"/>
                          <a:ea typeface="+mn-ea"/>
                          <a:cs typeface="+mn-cs"/>
                        </a:rPr>
                        <a:t>Medicin</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a-DK" sz="1600" b="0" i="0" u="none" strike="noStrike" cap="none" normalizeH="0" baseline="0" dirty="0">
                          <a:ln>
                            <a:noFill/>
                          </a:ln>
                          <a:solidFill>
                            <a:srgbClr val="004992"/>
                          </a:solidFill>
                          <a:effectLst/>
                          <a:latin typeface="+mn-lt"/>
                          <a:ea typeface="+mn-ea"/>
                          <a:cs typeface="+mn-cs"/>
                        </a:rPr>
                        <a:t>Enkelt symptom </a:t>
                      </a:r>
                      <a:r>
                        <a:rPr kumimoji="0" lang="da-DK" sz="1600" b="0" i="0" u="none" strike="noStrike" cap="none" normalizeH="0" baseline="0" dirty="0">
                          <a:ln>
                            <a:noFill/>
                          </a:ln>
                          <a:solidFill>
                            <a:srgbClr val="004992"/>
                          </a:solidFill>
                          <a:effectLst/>
                          <a:latin typeface="Times New Roman"/>
                          <a:ea typeface="+mn-ea"/>
                          <a:cs typeface="+mn-cs"/>
                          <a:sym typeface="Wingdings" panose="05000000000000000000" pitchFamily="2" charset="2"/>
                        </a:rPr>
                        <a:t>→</a:t>
                      </a:r>
                      <a:r>
                        <a:rPr kumimoji="0" lang="da-DK" sz="1600" b="0" i="0" u="none" strike="noStrike" cap="none" normalizeH="0" baseline="0" dirty="0">
                          <a:ln>
                            <a:noFill/>
                          </a:ln>
                          <a:solidFill>
                            <a:srgbClr val="004992"/>
                          </a:solidFill>
                          <a:effectLst/>
                          <a:latin typeface="+mn-lt"/>
                          <a:ea typeface="+mn-ea"/>
                          <a:cs typeface="+mn-cs"/>
                        </a:rPr>
                        <a:t> diagnose?</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da-DK" sz="1600" b="0" i="0" u="none" strike="noStrike" cap="none" normalizeH="0" baseline="0" dirty="0">
                          <a:ln>
                            <a:noFill/>
                          </a:ln>
                          <a:solidFill>
                            <a:srgbClr val="333333"/>
                          </a:solidFill>
                          <a:effectLst/>
                          <a:latin typeface="+mn-lt"/>
                          <a:ea typeface="+mn-ea"/>
                          <a:cs typeface="+mn-cs"/>
                        </a:rPr>
                        <a:t>Et enkeltstående anfald bliver somme tider fejlagtigt opfattet som epilepsi (anfald kan også optræde i forbindelse med alkoholafvænning og høj feber).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a-DK" sz="1600" b="0" i="0" u="none" strike="noStrike" cap="none" normalizeH="0" baseline="0" dirty="0">
                          <a:ln>
                            <a:noFill/>
                          </a:ln>
                          <a:solidFill>
                            <a:srgbClr val="333333"/>
                          </a:solidFill>
                          <a:effectLst/>
                          <a:latin typeface="+mn-lt"/>
                          <a:ea typeface="+mn-ea"/>
                          <a:cs typeface="+mn-cs"/>
                        </a:rPr>
                        <a:t>På den anden side sker det, at diagnoser overses pga. af manglende dybdegående diagnostik (fx cancer).</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12</a:t>
            </a:fld>
            <a:endParaRPr lang="en-US" altLang="de-DE"/>
          </a:p>
        </p:txBody>
      </p:sp>
    </p:spTree>
    <p:extLst>
      <p:ext uri="{BB962C8B-B14F-4D97-AF65-F5344CB8AC3E}">
        <p14:creationId xmlns:p14="http://schemas.microsoft.com/office/powerpoint/2010/main" val="3156186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Forhastede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konklusioner</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virkeligheden</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Vandrehistorier</a:t>
            </a:r>
            <a:r>
              <a:rPr lang="en-US" dirty="0">
                <a:solidFill>
                  <a:srgbClr val="004992"/>
                </a:solidFill>
                <a:latin typeface="+mn-lt"/>
                <a:ea typeface="+mn-ea"/>
                <a:cs typeface="+mn-cs"/>
              </a:rPr>
              <a:t> –</a:t>
            </a:r>
            <a:br>
              <a:rPr lang="en-US" dirty="0">
                <a:solidFill>
                  <a:srgbClr val="004992"/>
                </a:solidFill>
                <a:latin typeface="+mn-lt"/>
                <a:ea typeface="+mn-ea"/>
                <a:cs typeface="+mn-cs"/>
              </a:rPr>
            </a:br>
            <a:r>
              <a:rPr lang="da-DK" sz="2000" dirty="0">
                <a:solidFill>
                  <a:srgbClr val="004992"/>
                </a:solidFill>
                <a:latin typeface="+mn-lt"/>
                <a:ea typeface="+mn-ea"/>
                <a:cs typeface="+mn-cs"/>
              </a:rPr>
              <a:t>[alternativ opgave findes i slutningen af præsentationen]</a:t>
            </a:r>
            <a:endParaRPr lang="en-US" dirty="0">
              <a:solidFill>
                <a:srgbClr val="004992"/>
              </a:solidFill>
              <a:latin typeface="+mn-lt"/>
              <a:ea typeface="+mn-ea"/>
              <a:cs typeface="+mn-cs"/>
            </a:endParaRPr>
          </a:p>
        </p:txBody>
      </p:sp>
      <p:graphicFrame>
        <p:nvGraphicFramePr>
          <p:cNvPr id="10" name="Group 21"/>
          <p:cNvGraphicFramePr>
            <a:graphicFrameLocks noGrp="1"/>
          </p:cNvGraphicFramePr>
          <p:nvPr>
            <p:extLst>
              <p:ext uri="{D42A27DB-BD31-4B8C-83A1-F6EECF244321}">
                <p14:modId xmlns:p14="http://schemas.microsoft.com/office/powerpoint/2010/main" val="566400016"/>
              </p:ext>
            </p:extLst>
          </p:nvPr>
        </p:nvGraphicFramePr>
        <p:xfrm>
          <a:off x="408955" y="2443688"/>
          <a:ext cx="11376000" cy="4206240"/>
        </p:xfrm>
        <a:graphic>
          <a:graphicData uri="http://schemas.openxmlformats.org/drawingml/2006/table">
            <a:tbl>
              <a:tblPr>
                <a:tableStyleId>{21E4AEA4-8DFA-4A89-87EB-49C32662AFE0}</a:tableStyleId>
              </a:tblPr>
              <a:tblGrid>
                <a:gridCol w="1872208">
                  <a:extLst>
                    <a:ext uri="{9D8B030D-6E8A-4147-A177-3AD203B41FA5}">
                      <a16:colId xmlns:a16="http://schemas.microsoft.com/office/drawing/2014/main" val="20000"/>
                    </a:ext>
                  </a:extLst>
                </a:gridCol>
                <a:gridCol w="6567955">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&amp;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1800" b="0" i="0" u="none" strike="noStrike" cap="none" normalizeH="0" baseline="0" dirty="0">
                          <a:ln>
                            <a:noFill/>
                          </a:ln>
                          <a:solidFill>
                            <a:srgbClr val="333333"/>
                          </a:solidFill>
                          <a:effectLst/>
                          <a:latin typeface="+mn-lt"/>
                          <a:ea typeface="+mn-ea"/>
                          <a:cs typeface="+mn-cs"/>
                        </a:rPr>
                        <a:t>Paul McCartney (Beatles) omkom ved en ulykke i 1966 og blev erstattet af en dobbelt-gænger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da-DK" sz="1800" b="1" i="0" u="none" strike="noStrike" cap="none" normalizeH="0" baseline="0" dirty="0">
                          <a:ln>
                            <a:noFill/>
                          </a:ln>
                          <a:solidFill>
                            <a:srgbClr val="333333"/>
                          </a:solidFill>
                          <a:effectLst/>
                          <a:latin typeface="+mn-lt"/>
                          <a:ea typeface="+mn-ea"/>
                          <a:cs typeface="+mn-cs"/>
                        </a:rPr>
                        <a:t>For:</a:t>
                      </a:r>
                      <a:r>
                        <a:rPr kumimoji="0" lang="da-DK" sz="1800" b="0" i="0" u="none" strike="noStrike" cap="none" normalizeH="0" baseline="0" dirty="0">
                          <a:ln>
                            <a:noFill/>
                          </a:ln>
                          <a:solidFill>
                            <a:srgbClr val="333333"/>
                          </a:solidFill>
                          <a:effectLst/>
                          <a:latin typeface="+mn-lt"/>
                          <a:ea typeface="+mn-ea"/>
                          <a:cs typeface="+mn-cs"/>
                        </a:rPr>
                        <a:t> </a:t>
                      </a:r>
                      <a:r>
                        <a:rPr kumimoji="0" lang="da-DK" sz="1800" b="0" i="0" u="none" strike="noStrike" cap="none" normalizeH="0" baseline="0" dirty="0">
                          <a:ln>
                            <a:noFill/>
                          </a:ln>
                          <a:solidFill>
                            <a:srgbClr val="004992"/>
                          </a:solidFill>
                          <a:effectLst/>
                          <a:latin typeface="+mn-lt"/>
                          <a:ea typeface="+mn-ea"/>
                          <a:cs typeface="+mn-cs"/>
                        </a:rPr>
                        <a:t>???</a:t>
                      </a:r>
                      <a:r>
                        <a:rPr kumimoji="0" lang="da-DK" sz="1800" b="0" i="0" u="none" strike="noStrike" cap="none" normalizeH="0" baseline="0" dirty="0">
                          <a:ln>
                            <a:noFill/>
                          </a:ln>
                          <a:solidFill>
                            <a:srgbClr val="333333"/>
                          </a:solidFill>
                          <a:effectLst/>
                          <a:latin typeface="+mn-lt"/>
                          <a:ea typeface="+mn-ea"/>
                          <a:cs typeface="+mn-cs"/>
                        </a:rPr>
                        <a:t> </a:t>
                      </a:r>
                      <a:r>
                        <a:rPr kumimoji="0" lang="da-DK" sz="1800" b="0" i="0" u="none" strike="noStrike" cap="none" normalizeH="0" baseline="0" dirty="0">
                          <a:ln>
                            <a:noFill/>
                          </a:ln>
                          <a:solidFill>
                            <a:srgbClr val="FFFFFF"/>
                          </a:solidFill>
                          <a:effectLst/>
                          <a:latin typeface="+mn-lt"/>
                          <a:ea typeface="+mn-ea"/>
                          <a:cs typeface="+mn-cs"/>
                        </a:rPr>
                        <a:t>angiveligt over 70 skjulte tegn, hvoraf en del optræder på coveret </a:t>
                      </a:r>
                      <a:r>
                        <a:rPr kumimoji="0" lang="da-DK" sz="1800" b="0" i="0" u="none" strike="noStrike" cap="none" normalizeH="0" baseline="0">
                          <a:ln>
                            <a:noFill/>
                          </a:ln>
                          <a:solidFill>
                            <a:srgbClr val="FFFFFF"/>
                          </a:solidFill>
                          <a:effectLst/>
                          <a:latin typeface="+mn-lt"/>
                          <a:ea typeface="+mn-ea"/>
                          <a:cs typeface="+mn-cs"/>
                        </a:rPr>
                        <a:t>til “Abbey Road” </a:t>
                      </a:r>
                      <a:r>
                        <a:rPr kumimoji="0" lang="da-DK" sz="1800" b="0" i="0" u="none" strike="noStrike" cap="none" normalizeH="0" baseline="0" dirty="0">
                          <a:ln>
                            <a:noFill/>
                          </a:ln>
                          <a:solidFill>
                            <a:srgbClr val="FFFFFF"/>
                          </a:solidFill>
                          <a:effectLst/>
                          <a:latin typeface="+mn-lt"/>
                          <a:ea typeface="+mn-ea"/>
                          <a:cs typeface="+mn-cs"/>
                        </a:rPr>
                        <a:t>(til højre):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dirty="0">
                          <a:ln>
                            <a:noFill/>
                          </a:ln>
                          <a:solidFill>
                            <a:srgbClr val="FFFFFF"/>
                          </a:solidFill>
                          <a:effectLst/>
                          <a:latin typeface="+mn-lt"/>
                          <a:ea typeface="+mn-ea"/>
                          <a:cs typeface="+mn-cs"/>
                        </a:rPr>
                        <a:t>Paul er barfodet og ligbleg.</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dirty="0">
                          <a:ln>
                            <a:noFill/>
                          </a:ln>
                          <a:solidFill>
                            <a:srgbClr val="FFFFFF"/>
                          </a:solidFill>
                          <a:effectLst/>
                          <a:latin typeface="+mn-lt"/>
                          <a:ea typeface="+mn-ea"/>
                          <a:cs typeface="+mn-cs"/>
                        </a:rPr>
                        <a:t>Paul er venstrehåndet, men holder sin cigaret i højre hånd!</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a:ln>
                            <a:noFill/>
                          </a:ln>
                          <a:solidFill>
                            <a:srgbClr val="FFFFFF"/>
                          </a:solidFill>
                          <a:effectLst/>
                          <a:latin typeface="+mn-lt"/>
                          <a:ea typeface="+mn-ea"/>
                          <a:cs typeface="+mn-cs"/>
                        </a:rPr>
                        <a:t>Nummerplade “LMW” </a:t>
                      </a:r>
                      <a:r>
                        <a:rPr kumimoji="0" lang="da-DK" sz="1800" b="0" i="0" u="none" strike="noStrike" cap="none" normalizeH="0" baseline="0" dirty="0">
                          <a:ln>
                            <a:noFill/>
                          </a:ln>
                          <a:solidFill>
                            <a:srgbClr val="FFFFFF"/>
                          </a:solidFill>
                          <a:effectLst/>
                          <a:latin typeface="+mn-lt"/>
                          <a:ea typeface="+mn-ea"/>
                          <a:cs typeface="+mn-cs"/>
                        </a:rPr>
                        <a:t>(se pil</a:t>
                      </a:r>
                      <a:r>
                        <a:rPr kumimoji="0" lang="da-DK" sz="1800" b="0" i="0" u="none" strike="noStrike" cap="none" normalizeH="0" baseline="0">
                          <a:ln>
                            <a:noFill/>
                          </a:ln>
                          <a:solidFill>
                            <a:srgbClr val="FFFFFF"/>
                          </a:solidFill>
                          <a:effectLst/>
                          <a:latin typeface="+mn-lt"/>
                          <a:ea typeface="+mn-ea"/>
                          <a:cs typeface="+mn-cs"/>
                        </a:rPr>
                        <a:t>): “Linda McCartney Weeping”.</a:t>
                      </a:r>
                      <a:endParaRPr kumimoji="0" lang="da-DK" sz="1800" b="0" i="0" u="none" strike="noStrike" cap="none" normalizeH="0" baseline="0" dirty="0">
                        <a:ln>
                          <a:noFill/>
                        </a:ln>
                        <a:solidFill>
                          <a:srgbClr val="FFFFFF"/>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dirty="0">
                          <a:ln>
                            <a:noFill/>
                          </a:ln>
                          <a:solidFill>
                            <a:srgbClr val="FFFFFF"/>
                          </a:solidFill>
                          <a:effectLst/>
                          <a:latin typeface="+mn-lt"/>
                          <a:ea typeface="+mn-ea"/>
                          <a:cs typeface="+mn-cs"/>
                        </a:rPr>
                        <a:t>Det forlyder også, at hans basspil har været forandret siden 1966. </a:t>
                      </a:r>
                    </a:p>
                    <a:p>
                      <a:pPr marL="0" marR="0" lvl="0" indent="0" algn="l" defTabSz="914400" rtl="0" eaLnBrk="1" fontAlgn="base" latinLnBrk="0" hangingPunct="1">
                        <a:lnSpc>
                          <a:spcPct val="100000"/>
                        </a:lnSpc>
                        <a:spcBef>
                          <a:spcPts val="1200"/>
                        </a:spcBef>
                        <a:spcAft>
                          <a:spcPct val="0"/>
                        </a:spcAft>
                        <a:buClr>
                          <a:srgbClr val="FFFFFF"/>
                        </a:buClr>
                        <a:buSzTx/>
                        <a:buFontTx/>
                        <a:buNone/>
                        <a:tabLst/>
                      </a:pPr>
                      <a:r>
                        <a:rPr kumimoji="0" lang="da-DK" sz="1800" b="1" i="0" u="none" strike="noStrike" cap="none" normalizeH="0" baseline="0" dirty="0">
                          <a:ln>
                            <a:noFill/>
                          </a:ln>
                          <a:solidFill>
                            <a:srgbClr val="333333"/>
                          </a:solidFill>
                          <a:effectLst/>
                          <a:latin typeface="+mn-lt"/>
                          <a:ea typeface="+mn-ea"/>
                          <a:cs typeface="+mn-cs"/>
                        </a:rPr>
                        <a:t>Imod:</a:t>
                      </a:r>
                      <a:r>
                        <a:rPr kumimoji="0" lang="da-DK" sz="1800" b="0" i="0" u="none" strike="noStrike" cap="none" normalizeH="0" baseline="0" dirty="0">
                          <a:ln>
                            <a:noFill/>
                          </a:ln>
                          <a:solidFill>
                            <a:srgbClr val="333333"/>
                          </a:solidFill>
                          <a:effectLst/>
                          <a:latin typeface="+mn-lt"/>
                          <a:ea typeface="+mn-ea"/>
                          <a:cs typeface="+mn-cs"/>
                        </a:rPr>
                        <a:t> </a:t>
                      </a:r>
                      <a:r>
                        <a:rPr kumimoji="0" lang="da-DK" sz="1800" b="0" i="0" u="none" strike="noStrike" cap="none" normalizeH="0" baseline="0" dirty="0">
                          <a:ln>
                            <a:noFill/>
                          </a:ln>
                          <a:solidFill>
                            <a:srgbClr val="004992"/>
                          </a:solidFill>
                          <a:effectLst/>
                          <a:latin typeface="+mn-lt"/>
                          <a:ea typeface="+mn-ea"/>
                          <a:cs typeface="+mn-cs"/>
                        </a:rPr>
                        <a:t>???</a:t>
                      </a:r>
                      <a:r>
                        <a:rPr kumimoji="0" lang="da-DK" sz="1800" b="0" i="0" u="none" strike="noStrike" cap="none" normalizeH="0" baseline="0" dirty="0">
                          <a:ln>
                            <a:noFill/>
                          </a:ln>
                          <a:solidFill>
                            <a:srgbClr val="333333"/>
                          </a:solidFill>
                          <a:effectLst/>
                          <a:latin typeface="+mn-lt"/>
                          <a:ea typeface="+mn-ea"/>
                          <a:cs typeface="+mn-cs"/>
                        </a:rPr>
                        <a:t> </a:t>
                      </a:r>
                      <a:endParaRPr kumimoji="0" lang="da-DK" sz="1800" b="0" i="0" u="none" strike="noStrike" cap="none" normalizeH="0" baseline="0" dirty="0">
                        <a:ln>
                          <a:noFill/>
                        </a:ln>
                        <a:solidFill>
                          <a:srgbClr val="FFFFFF"/>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dirty="0">
                          <a:ln>
                            <a:noFill/>
                          </a:ln>
                          <a:solidFill>
                            <a:srgbClr val="FFFFFF"/>
                          </a:solidFill>
                          <a:effectLst/>
                          <a:latin typeface="+mn-lt"/>
                          <a:ea typeface="+mn-ea"/>
                          <a:cs typeface="+mn-cs"/>
                        </a:rPr>
                        <a:t>Samme fremtoning og stemme.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dirty="0">
                          <a:ln>
                            <a:noFill/>
                          </a:ln>
                          <a:solidFill>
                            <a:srgbClr val="FFFFFF"/>
                          </a:solidFill>
                          <a:effectLst/>
                          <a:latin typeface="+mn-lt"/>
                          <a:ea typeface="+mn-ea"/>
                          <a:cs typeface="+mn-cs"/>
                        </a:rPr>
                        <a:t>Beviserne virker konstruerede, LMW kan betyde hvad som helst.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dirty="0">
                          <a:ln>
                            <a:noFill/>
                          </a:ln>
                          <a:solidFill>
                            <a:srgbClr val="FFFFFF"/>
                          </a:solidFill>
                          <a:effectLst/>
                          <a:latin typeface="+mn-lt"/>
                          <a:ea typeface="+mn-ea"/>
                          <a:cs typeface="+mn-cs"/>
                        </a:rPr>
                        <a:t>Oprindelse: myten fremkom i 1969 med basis i en veludført avisspøg.</a:t>
                      </a:r>
                      <a:endParaRPr kumimoji="0" lang="de-DE" sz="16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4" name="Slide Number Placeholder 13"/>
          <p:cNvSpPr>
            <a:spLocks noGrp="1"/>
          </p:cNvSpPr>
          <p:nvPr>
            <p:ph type="sldNum" sz="quarter" idx="12"/>
          </p:nvPr>
        </p:nvSpPr>
        <p:spPr/>
        <p:txBody>
          <a:bodyPr/>
          <a:lstStyle/>
          <a:p>
            <a:fld id="{256BCBF1-85EA-42FD-96E6-8C2057520BE5}" type="slidenum">
              <a:rPr lang="en-US" altLang="de-DE" smtClean="0"/>
              <a:pPr/>
              <a:t>13</a:t>
            </a:fld>
            <a:endParaRPr lang="en-US"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endParaRPr lang="en-US" dirty="0">
              <a:solidFill>
                <a:srgbClr val="004992"/>
              </a:solidFill>
              <a:latin typeface="+mn-lt"/>
              <a:ea typeface="+mn-ea"/>
              <a:cs typeface="+mn-cs"/>
            </a:endParaRPr>
          </a:p>
        </p:txBody>
      </p:sp>
      <p:graphicFrame>
        <p:nvGraphicFramePr>
          <p:cNvPr id="10" name="Group 21"/>
          <p:cNvGraphicFramePr>
            <a:graphicFrameLocks noGrp="1"/>
          </p:cNvGraphicFramePr>
          <p:nvPr>
            <p:extLst>
              <p:ext uri="{D42A27DB-BD31-4B8C-83A1-F6EECF244321}">
                <p14:modId xmlns:p14="http://schemas.microsoft.com/office/powerpoint/2010/main" val="355008816"/>
              </p:ext>
            </p:extLst>
          </p:nvPr>
        </p:nvGraphicFramePr>
        <p:xfrm>
          <a:off x="408955" y="2443688"/>
          <a:ext cx="11376000" cy="4206240"/>
        </p:xfrm>
        <a:graphic>
          <a:graphicData uri="http://schemas.openxmlformats.org/drawingml/2006/table">
            <a:tbl>
              <a:tblPr>
                <a:tableStyleId>{21E4AEA4-8DFA-4A89-87EB-49C32662AFE0}</a:tableStyleId>
              </a:tblPr>
              <a:tblGrid>
                <a:gridCol w="1872208">
                  <a:extLst>
                    <a:ext uri="{9D8B030D-6E8A-4147-A177-3AD203B41FA5}">
                      <a16:colId xmlns:a16="http://schemas.microsoft.com/office/drawing/2014/main" val="20000"/>
                    </a:ext>
                  </a:extLst>
                </a:gridCol>
                <a:gridCol w="6567955">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&amp;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1800" b="0" i="0" u="none" strike="noStrike" cap="none" normalizeH="0" baseline="0" dirty="0">
                          <a:ln>
                            <a:noFill/>
                          </a:ln>
                          <a:solidFill>
                            <a:srgbClr val="333333"/>
                          </a:solidFill>
                          <a:effectLst/>
                          <a:latin typeface="+mn-lt"/>
                          <a:ea typeface="+mn-ea"/>
                          <a:cs typeface="+mn-cs"/>
                        </a:rPr>
                        <a:t>Paul McCartney (Beatles) omkom ved en ulykke i 1966 og blev erstattet af en dobbelt-gænger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1800" b="1" i="0" u="none" strike="noStrike" cap="none" normalizeH="0" baseline="0" dirty="0">
                          <a:ln>
                            <a:noFill/>
                          </a:ln>
                          <a:solidFill>
                            <a:srgbClr val="333333"/>
                          </a:solidFill>
                          <a:effectLst/>
                          <a:latin typeface="+mn-lt"/>
                          <a:ea typeface="+mn-ea"/>
                          <a:cs typeface="+mn-cs"/>
                        </a:rPr>
                        <a:t>For:</a:t>
                      </a:r>
                      <a:r>
                        <a:rPr kumimoji="0" lang="da-DK" sz="1800" b="0" i="0" u="none" strike="noStrike" cap="none" normalizeH="0" baseline="0" dirty="0">
                          <a:ln>
                            <a:noFill/>
                          </a:ln>
                          <a:solidFill>
                            <a:srgbClr val="333333"/>
                          </a:solidFill>
                          <a:effectLst/>
                          <a:latin typeface="+mn-lt"/>
                          <a:ea typeface="+mn-ea"/>
                          <a:cs typeface="+mn-cs"/>
                        </a:rPr>
                        <a:t> angiveligt over 70 skjulte tegn, hvoraf en del optræder på coveret </a:t>
                      </a:r>
                      <a:r>
                        <a:rPr kumimoji="0" lang="da-DK" sz="1800" b="0" i="0" u="none" strike="noStrike" cap="none" normalizeH="0" baseline="0">
                          <a:ln>
                            <a:noFill/>
                          </a:ln>
                          <a:solidFill>
                            <a:srgbClr val="333333"/>
                          </a:solidFill>
                          <a:effectLst/>
                          <a:latin typeface="+mn-lt"/>
                          <a:ea typeface="+mn-ea"/>
                          <a:cs typeface="+mn-cs"/>
                        </a:rPr>
                        <a:t>til “Abbey Road” </a:t>
                      </a:r>
                      <a:r>
                        <a:rPr kumimoji="0" lang="da-DK" sz="1800" b="0" i="0" u="none" strike="noStrike" cap="none" normalizeH="0" baseline="0" dirty="0">
                          <a:ln>
                            <a:noFill/>
                          </a:ln>
                          <a:solidFill>
                            <a:srgbClr val="333333"/>
                          </a:solidFill>
                          <a:effectLst/>
                          <a:latin typeface="+mn-lt"/>
                          <a:ea typeface="+mn-ea"/>
                          <a:cs typeface="+mn-cs"/>
                        </a:rPr>
                        <a:t>(til højre):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dirty="0">
                          <a:ln>
                            <a:noFill/>
                          </a:ln>
                          <a:solidFill>
                            <a:srgbClr val="333333"/>
                          </a:solidFill>
                          <a:effectLst/>
                          <a:latin typeface="+mn-lt"/>
                          <a:ea typeface="+mn-ea"/>
                          <a:cs typeface="+mn-cs"/>
                        </a:rPr>
                        <a:t>Paul er barfodet og ligbleg.</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dirty="0">
                          <a:ln>
                            <a:noFill/>
                          </a:ln>
                          <a:solidFill>
                            <a:srgbClr val="333333"/>
                          </a:solidFill>
                          <a:effectLst/>
                          <a:latin typeface="+mn-lt"/>
                          <a:ea typeface="+mn-ea"/>
                          <a:cs typeface="+mn-cs"/>
                        </a:rPr>
                        <a:t>Paul er venstrehåndet, men holder sin cigaret i højre hånd!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Nummerplade “LMW” </a:t>
                      </a:r>
                      <a:r>
                        <a:rPr kumimoji="0" lang="da-DK" sz="1800" b="0" i="0" u="none" strike="noStrike" cap="none" normalizeH="0" baseline="0" dirty="0">
                          <a:ln>
                            <a:noFill/>
                          </a:ln>
                          <a:solidFill>
                            <a:srgbClr val="333333"/>
                          </a:solidFill>
                          <a:effectLst/>
                          <a:latin typeface="+mn-lt"/>
                          <a:ea typeface="+mn-ea"/>
                          <a:cs typeface="+mn-cs"/>
                        </a:rPr>
                        <a:t>(se pil</a:t>
                      </a:r>
                      <a:r>
                        <a:rPr kumimoji="0" lang="da-DK" sz="1800" b="0" i="0" u="none" strike="noStrike" cap="none" normalizeH="0" baseline="0">
                          <a:ln>
                            <a:noFill/>
                          </a:ln>
                          <a:solidFill>
                            <a:srgbClr val="333333"/>
                          </a:solidFill>
                          <a:effectLst/>
                          <a:latin typeface="+mn-lt"/>
                          <a:ea typeface="+mn-ea"/>
                          <a:cs typeface="+mn-cs"/>
                        </a:rPr>
                        <a:t>): “Linda McCartney Weeping”.</a:t>
                      </a:r>
                      <a:endParaRPr kumimoji="0" lang="da-DK" sz="18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dirty="0">
                          <a:ln>
                            <a:noFill/>
                          </a:ln>
                          <a:solidFill>
                            <a:srgbClr val="333333"/>
                          </a:solidFill>
                          <a:effectLst/>
                          <a:latin typeface="+mn-lt"/>
                          <a:ea typeface="+mn-ea"/>
                          <a:cs typeface="+mn-cs"/>
                        </a:rPr>
                        <a:t>Det forlyder også, at hans basspil har været forandret siden 1966. </a:t>
                      </a:r>
                    </a:p>
                    <a:p>
                      <a:pPr marL="0" marR="0" lvl="0" indent="0" algn="l" defTabSz="914400" rtl="0" eaLnBrk="1" fontAlgn="base" latinLnBrk="0" hangingPunct="1">
                        <a:lnSpc>
                          <a:spcPct val="100000"/>
                        </a:lnSpc>
                        <a:spcBef>
                          <a:spcPts val="1200"/>
                        </a:spcBef>
                        <a:spcAft>
                          <a:spcPct val="0"/>
                        </a:spcAft>
                        <a:buClr>
                          <a:srgbClr val="FFFFFF"/>
                        </a:buClr>
                        <a:buSzTx/>
                        <a:buFontTx/>
                        <a:buNone/>
                        <a:tabLst/>
                      </a:pPr>
                      <a:r>
                        <a:rPr kumimoji="0" lang="da-DK" sz="1800" b="1" i="0" u="none" strike="noStrike" cap="none" normalizeH="0" baseline="0" dirty="0">
                          <a:ln>
                            <a:noFill/>
                          </a:ln>
                          <a:solidFill>
                            <a:srgbClr val="333333"/>
                          </a:solidFill>
                          <a:effectLst/>
                          <a:latin typeface="+mn-lt"/>
                          <a:ea typeface="+mn-ea"/>
                          <a:cs typeface="+mn-cs"/>
                        </a:rPr>
                        <a:t>Imod:</a:t>
                      </a:r>
                      <a:r>
                        <a:rPr kumimoji="0" lang="da-DK" sz="1800" b="0" i="0" u="none" strike="noStrike" cap="none" normalizeH="0" baseline="0" dirty="0">
                          <a:ln>
                            <a:noFill/>
                          </a:ln>
                          <a:solidFill>
                            <a:srgbClr val="333333"/>
                          </a:solidFill>
                          <a:effectLst/>
                          <a:latin typeface="+mn-lt"/>
                          <a:ea typeface="+mn-ea"/>
                          <a:cs typeface="+mn-cs"/>
                        </a:rPr>
                        <a:t> </a:t>
                      </a:r>
                      <a:r>
                        <a:rPr kumimoji="0" lang="da-DK" sz="1800" b="0" i="0" u="none" strike="noStrike" cap="none" normalizeH="0" baseline="0" dirty="0">
                          <a:ln>
                            <a:noFill/>
                          </a:ln>
                          <a:solidFill>
                            <a:srgbClr val="004992"/>
                          </a:solidFill>
                          <a:effectLst/>
                          <a:latin typeface="+mn-lt"/>
                          <a:ea typeface="+mn-ea"/>
                          <a:cs typeface="+mn-cs"/>
                        </a:rPr>
                        <a:t>???</a:t>
                      </a:r>
                      <a:r>
                        <a:rPr kumimoji="0" lang="da-DK" sz="1800" b="0" i="0" u="none" strike="noStrike" cap="none" normalizeH="0" baseline="0" dirty="0">
                          <a:ln>
                            <a:noFill/>
                          </a:ln>
                          <a:solidFill>
                            <a:srgbClr val="333333"/>
                          </a:solidFill>
                          <a:effectLst/>
                          <a:latin typeface="+mn-lt"/>
                          <a:ea typeface="+mn-ea"/>
                          <a:cs typeface="+mn-cs"/>
                        </a:rPr>
                        <a:t> </a:t>
                      </a:r>
                      <a:endParaRPr kumimoji="0" lang="da-DK" sz="1800" b="0" i="0" u="none" strike="noStrike" cap="none" normalizeH="0" baseline="0" dirty="0">
                        <a:ln>
                          <a:noFill/>
                        </a:ln>
                        <a:solidFill>
                          <a:srgbClr val="FFFFFF"/>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dirty="0">
                          <a:ln>
                            <a:noFill/>
                          </a:ln>
                          <a:solidFill>
                            <a:srgbClr val="FFFFFF"/>
                          </a:solidFill>
                          <a:effectLst/>
                          <a:latin typeface="+mn-lt"/>
                          <a:ea typeface="+mn-ea"/>
                          <a:cs typeface="+mn-cs"/>
                        </a:rPr>
                        <a:t>Samme fremtoning og stemme.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dirty="0">
                          <a:ln>
                            <a:noFill/>
                          </a:ln>
                          <a:solidFill>
                            <a:srgbClr val="FFFFFF"/>
                          </a:solidFill>
                          <a:effectLst/>
                          <a:latin typeface="+mn-lt"/>
                          <a:ea typeface="+mn-ea"/>
                          <a:cs typeface="+mn-cs"/>
                        </a:rPr>
                        <a:t>Beviserne virker konstruerede, LMW kan betyde hvad som helst.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a-DK" sz="1800" b="0" i="0" u="none" strike="noStrike" cap="none" normalizeH="0" baseline="0" dirty="0">
                          <a:ln>
                            <a:noFill/>
                          </a:ln>
                          <a:solidFill>
                            <a:srgbClr val="FFFFFF"/>
                          </a:solidFill>
                          <a:effectLst/>
                          <a:latin typeface="+mn-lt"/>
                          <a:ea typeface="+mn-ea"/>
                          <a:cs typeface="+mn-cs"/>
                        </a:rPr>
                        <a:t>Oprindelse: myten fremkom i 1969 med basis i en veludført avisspøg.</a:t>
                      </a:r>
                      <a:endParaRPr kumimoji="0" lang="de-DE" sz="16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14</a:t>
            </a:fld>
            <a:endParaRPr lang="en-US" altLang="de-DE"/>
          </a:p>
        </p:txBody>
      </p:sp>
    </p:spTree>
    <p:extLst>
      <p:ext uri="{BB962C8B-B14F-4D97-AF65-F5344CB8AC3E}">
        <p14:creationId xmlns:p14="http://schemas.microsoft.com/office/powerpoint/2010/main" val="425316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endParaRPr lang="en-US" dirty="0">
              <a:solidFill>
                <a:srgbClr val="004992"/>
              </a:solidFill>
              <a:latin typeface="+mn-lt"/>
              <a:ea typeface="+mn-ea"/>
              <a:cs typeface="+mn-cs"/>
            </a:endParaRPr>
          </a:p>
        </p:txBody>
      </p:sp>
      <p:graphicFrame>
        <p:nvGraphicFramePr>
          <p:cNvPr id="10" name="Group 21"/>
          <p:cNvGraphicFramePr>
            <a:graphicFrameLocks noGrp="1"/>
          </p:cNvGraphicFramePr>
          <p:nvPr>
            <p:extLst>
              <p:ext uri="{D42A27DB-BD31-4B8C-83A1-F6EECF244321}">
                <p14:modId xmlns:p14="http://schemas.microsoft.com/office/powerpoint/2010/main" val="553883729"/>
              </p:ext>
            </p:extLst>
          </p:nvPr>
        </p:nvGraphicFramePr>
        <p:xfrm>
          <a:off x="408955" y="2443688"/>
          <a:ext cx="11376000" cy="4206240"/>
        </p:xfrm>
        <a:graphic>
          <a:graphicData uri="http://schemas.openxmlformats.org/drawingml/2006/table">
            <a:tbl>
              <a:tblPr>
                <a:tableStyleId>{21E4AEA4-8DFA-4A89-87EB-49C32662AFE0}</a:tableStyleId>
              </a:tblPr>
              <a:tblGrid>
                <a:gridCol w="1872208">
                  <a:extLst>
                    <a:ext uri="{9D8B030D-6E8A-4147-A177-3AD203B41FA5}">
                      <a16:colId xmlns:a16="http://schemas.microsoft.com/office/drawing/2014/main" val="20000"/>
                    </a:ext>
                  </a:extLst>
                </a:gridCol>
                <a:gridCol w="6567955">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&amp;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1800" b="0" i="0" u="none" strike="noStrike" cap="none" normalizeH="0" baseline="0" dirty="0">
                          <a:ln>
                            <a:noFill/>
                          </a:ln>
                          <a:solidFill>
                            <a:srgbClr val="333333"/>
                          </a:solidFill>
                          <a:effectLst/>
                          <a:latin typeface="+mn-lt"/>
                          <a:ea typeface="+mn-ea"/>
                          <a:cs typeface="+mn-cs"/>
                        </a:rPr>
                        <a:t>Paul McCartney (Beatles) omkom ved en ulykke i 1966 og blev erstattet af en dobbelt-gænger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1800" b="1" i="0" u="none" strike="noStrike" cap="none" normalizeH="0" baseline="0" dirty="0">
                          <a:ln>
                            <a:noFill/>
                          </a:ln>
                          <a:solidFill>
                            <a:srgbClr val="333333"/>
                          </a:solidFill>
                          <a:effectLst/>
                          <a:latin typeface="+mn-lt"/>
                          <a:ea typeface="+mn-ea"/>
                          <a:cs typeface="+mn-cs"/>
                        </a:rPr>
                        <a:t>For:</a:t>
                      </a:r>
                      <a:r>
                        <a:rPr kumimoji="0" lang="da-DK" sz="1800" b="0" i="0" u="none" strike="noStrike" cap="none" normalizeH="0" baseline="0" dirty="0">
                          <a:ln>
                            <a:noFill/>
                          </a:ln>
                          <a:solidFill>
                            <a:srgbClr val="333333"/>
                          </a:solidFill>
                          <a:effectLst/>
                          <a:latin typeface="+mn-lt"/>
                          <a:ea typeface="+mn-ea"/>
                          <a:cs typeface="+mn-cs"/>
                        </a:rPr>
                        <a:t> angiveligt over 70 skjulte tegn, hvoraf en del optræder på coveret </a:t>
                      </a:r>
                      <a:r>
                        <a:rPr kumimoji="0" lang="da-DK" sz="1800" b="0" i="0" u="none" strike="noStrike" cap="none" normalizeH="0" baseline="0">
                          <a:ln>
                            <a:noFill/>
                          </a:ln>
                          <a:solidFill>
                            <a:srgbClr val="333333"/>
                          </a:solidFill>
                          <a:effectLst/>
                          <a:latin typeface="+mn-lt"/>
                          <a:ea typeface="+mn-ea"/>
                          <a:cs typeface="+mn-cs"/>
                        </a:rPr>
                        <a:t>til “Abbey Road” </a:t>
                      </a:r>
                      <a:r>
                        <a:rPr kumimoji="0" lang="da-DK" sz="1800" b="0" i="0" u="none" strike="noStrike" cap="none" normalizeH="0" baseline="0" dirty="0">
                          <a:ln>
                            <a:noFill/>
                          </a:ln>
                          <a:solidFill>
                            <a:srgbClr val="333333"/>
                          </a:solidFill>
                          <a:effectLst/>
                          <a:latin typeface="+mn-lt"/>
                          <a:ea typeface="+mn-ea"/>
                          <a:cs typeface="+mn-cs"/>
                        </a:rPr>
                        <a:t>(til højre):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dirty="0">
                          <a:ln>
                            <a:noFill/>
                          </a:ln>
                          <a:solidFill>
                            <a:srgbClr val="333333"/>
                          </a:solidFill>
                          <a:effectLst/>
                          <a:latin typeface="+mn-lt"/>
                          <a:ea typeface="+mn-ea"/>
                          <a:cs typeface="+mn-cs"/>
                        </a:rPr>
                        <a:t>Paul er barfodet og ligbleg.</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dirty="0">
                          <a:ln>
                            <a:noFill/>
                          </a:ln>
                          <a:solidFill>
                            <a:srgbClr val="333333"/>
                          </a:solidFill>
                          <a:effectLst/>
                          <a:latin typeface="+mn-lt"/>
                          <a:ea typeface="+mn-ea"/>
                          <a:cs typeface="+mn-cs"/>
                        </a:rPr>
                        <a:t>Paul er venstrehåndet, men holder sin cigaret i højre hånd!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a:ln>
                            <a:noFill/>
                          </a:ln>
                          <a:solidFill>
                            <a:srgbClr val="333333"/>
                          </a:solidFill>
                          <a:effectLst/>
                          <a:latin typeface="+mn-lt"/>
                          <a:ea typeface="+mn-ea"/>
                          <a:cs typeface="+mn-cs"/>
                        </a:rPr>
                        <a:t>Nummerplade “LMW” </a:t>
                      </a:r>
                      <a:r>
                        <a:rPr kumimoji="0" lang="da-DK" sz="1800" b="0" i="0" u="none" strike="noStrike" cap="none" normalizeH="0" baseline="0" dirty="0">
                          <a:ln>
                            <a:noFill/>
                          </a:ln>
                          <a:solidFill>
                            <a:srgbClr val="333333"/>
                          </a:solidFill>
                          <a:effectLst/>
                          <a:latin typeface="+mn-lt"/>
                          <a:ea typeface="+mn-ea"/>
                          <a:cs typeface="+mn-cs"/>
                        </a:rPr>
                        <a:t>(se pil</a:t>
                      </a:r>
                      <a:r>
                        <a:rPr kumimoji="0" lang="da-DK" sz="1800" b="0" i="0" u="none" strike="noStrike" cap="none" normalizeH="0" baseline="0">
                          <a:ln>
                            <a:noFill/>
                          </a:ln>
                          <a:solidFill>
                            <a:srgbClr val="333333"/>
                          </a:solidFill>
                          <a:effectLst/>
                          <a:latin typeface="+mn-lt"/>
                          <a:ea typeface="+mn-ea"/>
                          <a:cs typeface="+mn-cs"/>
                        </a:rPr>
                        <a:t>): “Linda McCartney Weeping”.</a:t>
                      </a:r>
                      <a:endParaRPr kumimoji="0" lang="da-DK" sz="18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dirty="0">
                          <a:ln>
                            <a:noFill/>
                          </a:ln>
                          <a:solidFill>
                            <a:srgbClr val="333333"/>
                          </a:solidFill>
                          <a:effectLst/>
                          <a:latin typeface="+mn-lt"/>
                          <a:ea typeface="+mn-ea"/>
                          <a:cs typeface="+mn-cs"/>
                        </a:rPr>
                        <a:t>Det forlyder også, at hans basspil har været forandret siden 1966.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a-DK" sz="1800" b="1" i="0" u="none" strike="noStrike" cap="none" normalizeH="0" baseline="0" dirty="0">
                          <a:ln>
                            <a:noFill/>
                          </a:ln>
                          <a:solidFill>
                            <a:srgbClr val="333333"/>
                          </a:solidFill>
                          <a:effectLst/>
                          <a:latin typeface="+mn-lt"/>
                          <a:ea typeface="+mn-ea"/>
                          <a:cs typeface="+mn-cs"/>
                        </a:rPr>
                        <a:t>Imod:</a:t>
                      </a:r>
                      <a:r>
                        <a:rPr kumimoji="0" lang="da-DK" sz="18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dirty="0">
                          <a:ln>
                            <a:noFill/>
                          </a:ln>
                          <a:solidFill>
                            <a:srgbClr val="333333"/>
                          </a:solidFill>
                          <a:effectLst/>
                          <a:latin typeface="+mn-lt"/>
                          <a:ea typeface="+mn-ea"/>
                          <a:cs typeface="+mn-cs"/>
                        </a:rPr>
                        <a:t>Samme fremtoning og stemme.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dirty="0">
                          <a:ln>
                            <a:noFill/>
                          </a:ln>
                          <a:solidFill>
                            <a:srgbClr val="333333"/>
                          </a:solidFill>
                          <a:effectLst/>
                          <a:latin typeface="+mn-lt"/>
                          <a:ea typeface="+mn-ea"/>
                          <a:cs typeface="+mn-cs"/>
                        </a:rPr>
                        <a:t>Beviserne virker konstruerede, LMW kan betyde hvad som helst.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a-DK" sz="1800" b="0" i="0" u="none" strike="noStrike" cap="none" normalizeH="0" baseline="0" dirty="0">
                          <a:ln>
                            <a:noFill/>
                          </a:ln>
                          <a:solidFill>
                            <a:srgbClr val="333333"/>
                          </a:solidFill>
                          <a:effectLst/>
                          <a:latin typeface="+mn-lt"/>
                          <a:ea typeface="+mn-ea"/>
                          <a:cs typeface="+mn-cs"/>
                        </a:rPr>
                        <a:t>Oprindelse: myten fremkom i 1969 med basis i en veludført avisspøg.</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15</a:t>
            </a:fld>
            <a:endParaRPr lang="en-US" altLang="de-DE"/>
          </a:p>
        </p:txBody>
      </p:sp>
    </p:spTree>
    <p:extLst>
      <p:ext uri="{BB962C8B-B14F-4D97-AF65-F5344CB8AC3E}">
        <p14:creationId xmlns:p14="http://schemas.microsoft.com/office/powerpoint/2010/main" val="3947246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Forhastede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konklusioner</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virkeligheden</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Vandrehistorier</a:t>
            </a:r>
            <a:r>
              <a:rPr lang="en-US" dirty="0">
                <a:solidFill>
                  <a:srgbClr val="004992"/>
                </a:solidFill>
                <a:latin typeface="+mn-lt"/>
                <a:ea typeface="+mn-ea"/>
                <a:cs typeface="+mn-cs"/>
              </a:rPr>
              <a:t> -</a:t>
            </a: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mn-lt"/>
                <a:ea typeface="+mn-ea"/>
                <a:cs typeface="+mn-cs"/>
              </a:rPr>
              <a:t>Nej! </a:t>
            </a:r>
            <a:endParaRPr lang="de-DE" altLang="de-DE" sz="4000" dirty="0">
              <a:latin typeface="+mn-lt"/>
              <a:ea typeface="+mn-ea"/>
              <a:cs typeface="+mn-cs"/>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da-DK" altLang="de-DE" sz="2400">
                <a:solidFill>
                  <a:srgbClr val="333333"/>
                </a:solidFill>
                <a:latin typeface="+mn-lt"/>
                <a:ea typeface="+mn-ea"/>
                <a:cs typeface="+mn-cs"/>
              </a:rPr>
              <a:t>Blev Paul McCartney erstattet af en dobbeltgænger? </a:t>
            </a:r>
            <a:endParaRPr lang="de-DE" altLang="de-DE" sz="2400" dirty="0">
              <a:solidFill>
                <a:srgbClr val="333333"/>
              </a:solidFill>
              <a:latin typeface="+mn-lt"/>
              <a:ea typeface="+mn-ea"/>
              <a:cs typeface="+mn-cs"/>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mn-lt"/>
                <a:ea typeface="+mn-ea"/>
                <a:cs typeface="+mn-cs"/>
              </a:rPr>
              <a:t>McCartneys humoristiske respons til rygterne om hans død: et soloalbum med titlen “Paul is live”. Bemærk, at coveret er identisk med Abbey Road-coveret. </a:t>
            </a:r>
            <a:endParaRPr lang="de-DE" altLang="de-DE" sz="24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16</a:t>
            </a:fld>
            <a:endParaRPr lang="en-US"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6699"/>
              </a:buClr>
            </a:pPr>
            <a:r>
              <a:rPr lang="en-US" altLang="de-DE" sz="2400">
                <a:solidFill>
                  <a:srgbClr val="333333"/>
                </a:solidFill>
                <a:sym typeface="Times New Roman" panose="02020603050405020304" pitchFamily="18" charset="0"/>
              </a:rPr>
              <a:t>???</a:t>
            </a:r>
            <a:endParaRPr lang="en-US" sz="2400">
              <a:solidFill>
                <a:srgbClr val="333333"/>
              </a:solidFill>
            </a:endParaRPr>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17</a:t>
            </a:fld>
            <a:endParaRPr lang="en-US"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sym typeface="Times New Roman" panose="02020603050405020304" pitchFamily="18" charset="0"/>
              </a:rPr>
              <a:t>De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ofte</a:t>
            </a:r>
            <a:r>
              <a:rPr lang="en-US" altLang="de-DE" sz="2400" dirty="0">
                <a:solidFill>
                  <a:srgbClr val="333333"/>
                </a:solidFill>
                <a:sym typeface="Times New Roman" panose="02020603050405020304" pitchFamily="18" charset="0"/>
              </a:rPr>
              <a:t> mere </a:t>
            </a:r>
            <a:r>
              <a:rPr lang="en-US" altLang="de-DE" sz="2400" dirty="0" err="1">
                <a:solidFill>
                  <a:srgbClr val="333333"/>
                </a:solidFill>
                <a:sym typeface="Times New Roman" panose="02020603050405020304" pitchFamily="18" charset="0"/>
              </a:rPr>
              <a:t>spændende</a:t>
            </a:r>
            <a:r>
              <a:rPr lang="en-US" altLang="de-DE" sz="2400" dirty="0">
                <a:solidFill>
                  <a:srgbClr val="333333"/>
                </a:solidFill>
                <a:sym typeface="Times New Roman" panose="02020603050405020304" pitchFamily="18" charset="0"/>
              </a:rPr>
              <a:t> end </a:t>
            </a:r>
            <a:r>
              <a:rPr lang="en-US" altLang="de-DE" sz="2400" dirty="0" err="1">
                <a:solidFill>
                  <a:srgbClr val="333333"/>
                </a:solidFill>
                <a:sym typeface="Times New Roman" panose="02020603050405020304" pitchFamily="18" charset="0"/>
              </a:rPr>
              <a:t>virkeligheden</a:t>
            </a:r>
            <a:r>
              <a:rPr lang="en-US" altLang="de-DE" sz="24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400" dirty="0">
                <a:solidFill>
                  <a:srgbClr val="333333"/>
                </a:solidFill>
                <a:sym typeface="Times New Roman" panose="02020603050405020304" pitchFamily="18" charset="0"/>
              </a:rPr>
              <a:t>De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baseret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på</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påstande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som</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vanskelige</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efterprøve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eller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bevise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fx</a:t>
            </a:r>
            <a:r>
              <a:rPr lang="en-US" altLang="de-DE" sz="2400" dirty="0">
                <a:solidFill>
                  <a:srgbClr val="333333"/>
                </a:solidFill>
                <a:sym typeface="Times New Roman" panose="02020603050405020304" pitchFamily="18" charset="0"/>
              </a:rPr>
              <a:t> at Paul </a:t>
            </a:r>
            <a:r>
              <a:rPr lang="en-US" altLang="de-DE" sz="2400" dirty="0" err="1">
                <a:solidFill>
                  <a:srgbClr val="333333"/>
                </a:solidFill>
                <a:sym typeface="Times New Roman" panose="02020603050405020304" pitchFamily="18" charset="0"/>
              </a:rPr>
              <a:t>McCartneys</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basspil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skulle</a:t>
            </a:r>
            <a:r>
              <a:rPr lang="en-US" altLang="de-DE" sz="2400" dirty="0">
                <a:solidFill>
                  <a:srgbClr val="333333"/>
                </a:solidFill>
                <a:sym typeface="Times New Roman" panose="02020603050405020304" pitchFamily="18" charset="0"/>
              </a:rPr>
              <a:t> have </a:t>
            </a:r>
            <a:r>
              <a:rPr lang="en-US" altLang="de-DE" sz="2400" dirty="0" err="1">
                <a:solidFill>
                  <a:srgbClr val="333333"/>
                </a:solidFill>
                <a:sym typeface="Times New Roman" panose="02020603050405020304" pitchFamily="18" charset="0"/>
              </a:rPr>
              <a:t>ændret</a:t>
            </a:r>
            <a:r>
              <a:rPr lang="en-US" altLang="de-DE" sz="2400" dirty="0">
                <a:solidFill>
                  <a:srgbClr val="333333"/>
                </a:solidFill>
                <a:sym typeface="Times New Roman" panose="02020603050405020304" pitchFamily="18" charset="0"/>
              </a:rPr>
              <a:t> sig.).</a:t>
            </a:r>
          </a:p>
          <a:p>
            <a:pPr marL="342900" lvl="0" indent="-342900" defTabSz="914400" fontAlgn="base">
              <a:buClr>
                <a:srgbClr val="333333"/>
              </a:buClr>
              <a:buFont typeface="WingDings"/>
              <a:buChar char=""/>
            </a:pPr>
            <a:r>
              <a:rPr lang="en-US" altLang="de-DE" sz="2400" dirty="0">
                <a:solidFill>
                  <a:srgbClr val="333333"/>
                </a:solidFill>
                <a:sym typeface="Times New Roman" panose="02020603050405020304" pitchFamily="18" charset="0"/>
              </a:rPr>
              <a:t>De </a:t>
            </a:r>
            <a:r>
              <a:rPr lang="en-US" altLang="de-DE" sz="2400" dirty="0" err="1">
                <a:solidFill>
                  <a:srgbClr val="333333"/>
                </a:solidFill>
                <a:sym typeface="Times New Roman" panose="02020603050405020304" pitchFamily="18" charset="0"/>
              </a:rPr>
              <a:t>udelader</a:t>
            </a:r>
            <a:r>
              <a:rPr lang="en-US" altLang="de-DE" sz="2400" dirty="0">
                <a:solidFill>
                  <a:srgbClr val="333333"/>
                </a:solidFill>
                <a:sym typeface="Times New Roman" panose="02020603050405020304" pitchFamily="18" charset="0"/>
              </a:rPr>
              <a:t> alternative </a:t>
            </a:r>
            <a:r>
              <a:rPr lang="en-US" altLang="de-DE" sz="2400" dirty="0" err="1">
                <a:solidFill>
                  <a:srgbClr val="333333"/>
                </a:solidFill>
                <a:sym typeface="Times New Roman" panose="02020603050405020304" pitchFamily="18" charset="0"/>
              </a:rPr>
              <a:t>forklaringer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fx</a:t>
            </a:r>
            <a:r>
              <a:rPr lang="en-US" altLang="de-DE" sz="2400" dirty="0">
                <a:solidFill>
                  <a:srgbClr val="333333"/>
                </a:solidFill>
                <a:sym typeface="Times New Roman" panose="02020603050405020304" pitchFamily="18" charset="0"/>
              </a:rPr>
              <a:t> at LMW </a:t>
            </a:r>
            <a:r>
              <a:rPr lang="en-US" altLang="de-DE" sz="2400" dirty="0" err="1">
                <a:solidFill>
                  <a:srgbClr val="333333"/>
                </a:solidFill>
                <a:sym typeface="Times New Roman" panose="02020603050405020304" pitchFamily="18" charset="0"/>
              </a:rPr>
              <a:t>kan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betyde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hvad</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som</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helst</a:t>
            </a:r>
            <a:r>
              <a:rPr lang="en-US" altLang="de-DE" sz="24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400" dirty="0" err="1">
                <a:solidFill>
                  <a:srgbClr val="333333"/>
                </a:solidFill>
                <a:sym typeface="Times New Roman" panose="02020603050405020304" pitchFamily="18" charset="0"/>
              </a:rPr>
              <a:t>Vandrehistorier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baseres</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somme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på</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fakta</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løsrevet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fra</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sammenhængen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Betydningen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disse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detaljer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samtidig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voldsomt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overdrevet</a:t>
            </a:r>
            <a:r>
              <a:rPr lang="en-US" altLang="de-DE" sz="2400" dirty="0">
                <a:solidFill>
                  <a:srgbClr val="333333"/>
                </a:solidFill>
                <a:sym typeface="Times New Roman" panose="02020603050405020304" pitchFamily="18" charset="0"/>
              </a:rPr>
              <a:t> (McCartney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ganske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vist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venstrehåndet</a:t>
            </a:r>
            <a:r>
              <a:rPr lang="en-US" altLang="de-DE" sz="2400" dirty="0">
                <a:solidFill>
                  <a:srgbClr val="333333"/>
                </a:solidFill>
                <a:sym typeface="Times New Roman" panose="02020603050405020304" pitchFamily="18" charset="0"/>
              </a:rPr>
              <a:t>, men </a:t>
            </a:r>
            <a:r>
              <a:rPr lang="en-US" altLang="de-DE" sz="2400" dirty="0" err="1">
                <a:solidFill>
                  <a:srgbClr val="333333"/>
                </a:solidFill>
                <a:sym typeface="Times New Roman" panose="02020603050405020304" pitchFamily="18" charset="0"/>
              </a:rPr>
              <a:t>det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udelukker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muligheden</a:t>
            </a:r>
            <a:r>
              <a:rPr lang="en-US" altLang="de-DE" sz="2400" dirty="0">
                <a:solidFill>
                  <a:srgbClr val="333333"/>
                </a:solidFill>
                <a:sym typeface="Times New Roman" panose="02020603050405020304" pitchFamily="18" charset="0"/>
              </a:rPr>
              <a:t> for at </a:t>
            </a:r>
            <a:r>
              <a:rPr lang="en-US" altLang="de-DE" sz="2400" dirty="0" err="1">
                <a:solidFill>
                  <a:srgbClr val="333333"/>
                </a:solidFill>
                <a:sym typeface="Times New Roman" panose="02020603050405020304" pitchFamily="18" charset="0"/>
              </a:rPr>
              <a:t>holde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cigaret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højre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hånd</a:t>
            </a:r>
            <a:r>
              <a:rPr lang="en-US" altLang="de-DE" sz="2400" dirty="0">
                <a:solidFill>
                  <a:srgbClr val="333333"/>
                </a:solidFill>
                <a:sym typeface="Times New Roman" panose="02020603050405020304" pitchFamily="18" charset="0"/>
              </a:rPr>
              <a:t> – </a:t>
            </a:r>
            <a:r>
              <a:rPr lang="en-US" altLang="de-DE" sz="2400" dirty="0" err="1">
                <a:solidFill>
                  <a:srgbClr val="333333"/>
                </a:solidFill>
                <a:sym typeface="Times New Roman" panose="02020603050405020304" pitchFamily="18" charset="0"/>
              </a:rPr>
              <a:t>fx</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fordi</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fotografen</a:t>
            </a:r>
            <a:r>
              <a:rPr lang="en-US" altLang="de-DE" sz="2400" dirty="0">
                <a:solidFill>
                  <a:srgbClr val="333333"/>
                </a:solidFill>
                <a:sym typeface="Times New Roman" panose="02020603050405020304" pitchFamily="18" charset="0"/>
              </a:rPr>
              <a:t> bad ham om </a:t>
            </a:r>
            <a:r>
              <a:rPr lang="en-US" altLang="de-DE" sz="2400" dirty="0" err="1">
                <a:solidFill>
                  <a:srgbClr val="333333"/>
                </a:solidFill>
                <a:sym typeface="Times New Roman" panose="02020603050405020304" pitchFamily="18" charset="0"/>
              </a:rPr>
              <a:t>det</a:t>
            </a:r>
            <a:r>
              <a:rPr lang="en-US" altLang="de-DE" sz="2400" dirty="0">
                <a:solidFill>
                  <a:srgbClr val="333333"/>
                </a:solidFill>
                <a:sym typeface="Times New Roman" panose="02020603050405020304" pitchFamily="18" charset="0"/>
              </a:rPr>
              <a:t>).</a:t>
            </a:r>
            <a:endParaRPr lang="en-US" sz="2400" dirty="0"/>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18</a:t>
            </a:fld>
            <a:endParaRPr lang="en-US"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a-DK" altLang="de-DE" sz="2400">
                <a:solidFill>
                  <a:srgbClr val="333333"/>
                </a:solidFill>
                <a:sym typeface="Times New Roman" panose="02020603050405020304" pitchFamily="18" charset="0"/>
              </a:rPr>
              <a:t>Historien rummer adskillige eksempler på, hvordan minoriteter og udstødte, er blevet falsk anklaget for ukontrollerbare, katastrofale hændelser. </a:t>
            </a:r>
            <a:r>
              <a:rPr lang="da-DK" altLang="de-DE" sz="2400" dirty="0">
                <a:solidFill>
                  <a:srgbClr val="333333"/>
                </a:solidFill>
                <a:sym typeface="Times New Roman" panose="02020603050405020304" pitchFamily="18" charset="0"/>
              </a:rPr>
              <a:t>Således blev en dårlig høst i middelalderen ofte tilskrevet heksekunster eller religiøse minoriteter.</a:t>
            </a:r>
          </a:p>
          <a:p>
            <a:pPr marL="342900" lvl="0" indent="-342900" defTabSz="914400" fontAlgn="base">
              <a:buClr>
                <a:srgbClr val="333333"/>
              </a:buClr>
              <a:buFont typeface="WingDings"/>
              <a:buChar char=""/>
            </a:pPr>
            <a:r>
              <a:rPr lang="da-DK" altLang="de-DE" sz="2400" dirty="0">
                <a:solidFill>
                  <a:srgbClr val="333333"/>
                </a:solidFill>
                <a:sym typeface="Times New Roman" panose="02020603050405020304" pitchFamily="18" charset="0"/>
              </a:rPr>
              <a:t>Disse simple forklaringer mindskede spændinger og frygt, samtidig med at de gav en illusion om, at man havde kontrol over situationen.</a:t>
            </a:r>
            <a:endParaRPr lang="en-US" sz="2400" dirty="0"/>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19</a:t>
            </a:fld>
            <a:endParaRPr lang="en-US"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gør vi det?</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sym typeface="Times New Roman" panose="02020603050405020304" pitchFamily="18" charset="0"/>
              </a:rPr>
              <a:t>Studier </a:t>
            </a:r>
            <a:r>
              <a:rPr lang="en-US" altLang="de-DE" sz="2400" dirty="0" err="1">
                <a:solidFill>
                  <a:srgbClr val="333333"/>
                </a:solidFill>
                <a:sym typeface="Times New Roman" panose="02020603050405020304" pitchFamily="18" charset="0"/>
              </a:rPr>
              <a:t>har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vist</a:t>
            </a:r>
            <a:r>
              <a:rPr lang="en-US" altLang="de-DE" sz="2400" dirty="0">
                <a:solidFill>
                  <a:srgbClr val="333333"/>
                </a:solidFill>
                <a:sym typeface="Times New Roman" panose="02020603050405020304" pitchFamily="18" charset="0"/>
              </a:rPr>
              <a:t>, at mange </a:t>
            </a:r>
            <a:r>
              <a:rPr lang="en-US" altLang="de-DE" sz="2400" dirty="0" err="1">
                <a:solidFill>
                  <a:srgbClr val="333333"/>
                </a:solidFill>
                <a:sym typeface="Times New Roman" panose="02020603050405020304" pitchFamily="18" charset="0"/>
              </a:rPr>
              <a:t>mennesker</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lider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psykose</a:t>
            </a:r>
            <a:r>
              <a:rPr lang="en-US" altLang="de-DE" sz="2400" dirty="0">
                <a:solidFill>
                  <a:srgbClr val="333333"/>
                </a:solidFill>
                <a:sym typeface="Times New Roman" panose="02020603050405020304" pitchFamily="18" charset="0"/>
              </a:rPr>
              <a:t> (men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alle!), </a:t>
            </a:r>
            <a:r>
              <a:rPr lang="en-US" altLang="de-DE" sz="2400" dirty="0" err="1">
                <a:solidFill>
                  <a:srgbClr val="004992"/>
                </a:solidFill>
                <a:sym typeface="Times New Roman" panose="02020603050405020304" pitchFamily="18" charset="0"/>
              </a:rPr>
              <a:t>træffer</a:t>
            </a:r>
            <a:r>
              <a:rPr lang="en-US" altLang="de-DE" sz="2400" dirty="0">
                <a:solidFill>
                  <a:srgbClr val="004992"/>
                </a:solidFill>
                <a:sym typeface="Times New Roman" panose="02020603050405020304" pitchFamily="18" charset="0"/>
              </a:rPr>
              <a:t> </a:t>
            </a:r>
            <a:r>
              <a:rPr lang="en-US" altLang="de-DE" sz="2400" dirty="0" err="1">
                <a:solidFill>
                  <a:srgbClr val="004992"/>
                </a:solidFill>
                <a:sym typeface="Times New Roman" panose="02020603050405020304" pitchFamily="18" charset="0"/>
              </a:rPr>
              <a:t>beslutninger</a:t>
            </a:r>
            <a:r>
              <a:rPr lang="en-US" altLang="de-DE" sz="2400" dirty="0">
                <a:solidFill>
                  <a:srgbClr val="004992"/>
                </a:solidFill>
                <a:sym typeface="Times New Roman" panose="02020603050405020304" pitchFamily="18" charset="0"/>
              </a:rPr>
              <a:t> </a:t>
            </a:r>
            <a:r>
              <a:rPr lang="en-US" altLang="de-DE" sz="2400" dirty="0" err="1">
                <a:solidFill>
                  <a:srgbClr val="004992"/>
                </a:solidFill>
                <a:sym typeface="Times New Roman" panose="02020603050405020304" pitchFamily="18" charset="0"/>
              </a:rPr>
              <a:t>på</a:t>
            </a:r>
            <a:r>
              <a:rPr lang="en-US" altLang="de-DE" sz="2400" dirty="0">
                <a:solidFill>
                  <a:srgbClr val="004992"/>
                </a:solidFill>
                <a:sym typeface="Times New Roman" panose="02020603050405020304" pitchFamily="18" charset="0"/>
              </a:rPr>
              <a:t> basis </a:t>
            </a:r>
            <a:r>
              <a:rPr lang="en-US" altLang="de-DE" sz="2400" dirty="0" err="1">
                <a:solidFill>
                  <a:srgbClr val="004992"/>
                </a:solidFill>
                <a:sym typeface="Times New Roman" panose="02020603050405020304" pitchFamily="18" charset="0"/>
              </a:rPr>
              <a:t>af</a:t>
            </a:r>
            <a:r>
              <a:rPr lang="en-US" altLang="de-DE" sz="2400" dirty="0">
                <a:solidFill>
                  <a:srgbClr val="004992"/>
                </a:solidFill>
                <a:sym typeface="Times New Roman" panose="02020603050405020304" pitchFamily="18" charset="0"/>
              </a:rPr>
              <a:t> </a:t>
            </a:r>
            <a:r>
              <a:rPr lang="en-US" altLang="de-DE" sz="2400" dirty="0" err="1">
                <a:solidFill>
                  <a:srgbClr val="004992"/>
                </a:solidFill>
                <a:sym typeface="Times New Roman" panose="02020603050405020304" pitchFamily="18" charset="0"/>
              </a:rPr>
              <a:t>minimale</a:t>
            </a:r>
            <a:r>
              <a:rPr lang="en-US" altLang="de-DE" sz="2400" dirty="0">
                <a:solidFill>
                  <a:srgbClr val="004992"/>
                </a:solidFill>
                <a:sym typeface="Times New Roman" panose="02020603050405020304" pitchFamily="18" charset="0"/>
              </a:rPr>
              <a:t> </a:t>
            </a:r>
            <a:r>
              <a:rPr lang="en-US" altLang="de-DE" sz="2400" dirty="0" err="1">
                <a:solidFill>
                  <a:srgbClr val="004992"/>
                </a:solidFill>
                <a:sym typeface="Times New Roman" panose="02020603050405020304" pitchFamily="18" charset="0"/>
              </a:rPr>
              <a:t>informationer</a:t>
            </a:r>
            <a:r>
              <a:rPr lang="en-US" altLang="de-DE" sz="2400" dirty="0">
                <a:solidFill>
                  <a:srgbClr val="004992"/>
                </a:solidFill>
                <a:sym typeface="Times New Roman" panose="02020603050405020304" pitchFamily="18" charset="0"/>
              </a:rPr>
              <a:t>.</a:t>
            </a:r>
            <a:endParaRPr lang="en-US" sz="2400" dirty="0">
              <a:solidFill>
                <a:srgbClr val="004992"/>
              </a:solidFill>
            </a:endParaRPr>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20</a:t>
            </a:fld>
            <a:endParaRPr lang="en-US"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gør vi det?</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sym typeface="Times New Roman" panose="02020603050405020304" pitchFamily="18" charset="0"/>
              </a:rPr>
              <a:t>Studier </a:t>
            </a:r>
            <a:r>
              <a:rPr lang="en-US" altLang="de-DE" sz="2400" dirty="0" err="1">
                <a:solidFill>
                  <a:srgbClr val="333333"/>
                </a:solidFill>
                <a:sym typeface="Times New Roman" panose="02020603050405020304" pitchFamily="18" charset="0"/>
              </a:rPr>
              <a:t>har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vist</a:t>
            </a:r>
            <a:r>
              <a:rPr lang="en-US" altLang="de-DE" sz="2400" dirty="0">
                <a:solidFill>
                  <a:srgbClr val="333333"/>
                </a:solidFill>
                <a:sym typeface="Times New Roman" panose="02020603050405020304" pitchFamily="18" charset="0"/>
              </a:rPr>
              <a:t>, at mange </a:t>
            </a:r>
            <a:r>
              <a:rPr lang="en-US" altLang="de-DE" sz="2400" dirty="0" err="1">
                <a:solidFill>
                  <a:srgbClr val="333333"/>
                </a:solidFill>
                <a:sym typeface="Times New Roman" panose="02020603050405020304" pitchFamily="18" charset="0"/>
              </a:rPr>
              <a:t>mennesker</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lider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psykose</a:t>
            </a:r>
            <a:r>
              <a:rPr lang="en-US" altLang="de-DE" sz="2400" dirty="0">
                <a:solidFill>
                  <a:srgbClr val="333333"/>
                </a:solidFill>
                <a:sym typeface="Times New Roman" panose="02020603050405020304" pitchFamily="18" charset="0"/>
              </a:rPr>
              <a:t> (men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alle!), </a:t>
            </a:r>
            <a:r>
              <a:rPr lang="en-US" altLang="de-DE" sz="2400" dirty="0" err="1">
                <a:solidFill>
                  <a:srgbClr val="004992"/>
                </a:solidFill>
                <a:sym typeface="Times New Roman" panose="02020603050405020304" pitchFamily="18" charset="0"/>
              </a:rPr>
              <a:t>træffer</a:t>
            </a:r>
            <a:r>
              <a:rPr lang="en-US" altLang="de-DE" sz="2400" dirty="0">
                <a:solidFill>
                  <a:srgbClr val="004992"/>
                </a:solidFill>
                <a:sym typeface="Times New Roman" panose="02020603050405020304" pitchFamily="18" charset="0"/>
              </a:rPr>
              <a:t> </a:t>
            </a:r>
            <a:r>
              <a:rPr lang="en-US" altLang="de-DE" sz="2400" dirty="0" err="1">
                <a:solidFill>
                  <a:srgbClr val="004992"/>
                </a:solidFill>
                <a:sym typeface="Times New Roman" panose="02020603050405020304" pitchFamily="18" charset="0"/>
              </a:rPr>
              <a:t>beslutninger</a:t>
            </a:r>
            <a:r>
              <a:rPr lang="en-US" altLang="de-DE" sz="2400" dirty="0">
                <a:solidFill>
                  <a:srgbClr val="004992"/>
                </a:solidFill>
                <a:sym typeface="Times New Roman" panose="02020603050405020304" pitchFamily="18" charset="0"/>
              </a:rPr>
              <a:t> </a:t>
            </a:r>
            <a:r>
              <a:rPr lang="en-US" altLang="de-DE" sz="2400" dirty="0" err="1">
                <a:solidFill>
                  <a:srgbClr val="004992"/>
                </a:solidFill>
                <a:sym typeface="Times New Roman" panose="02020603050405020304" pitchFamily="18" charset="0"/>
              </a:rPr>
              <a:t>på</a:t>
            </a:r>
            <a:r>
              <a:rPr lang="en-US" altLang="de-DE" sz="2400" dirty="0">
                <a:solidFill>
                  <a:srgbClr val="004992"/>
                </a:solidFill>
                <a:sym typeface="Times New Roman" panose="02020603050405020304" pitchFamily="18" charset="0"/>
              </a:rPr>
              <a:t> basis </a:t>
            </a:r>
            <a:r>
              <a:rPr lang="en-US" altLang="de-DE" sz="2400" dirty="0" err="1">
                <a:solidFill>
                  <a:srgbClr val="004992"/>
                </a:solidFill>
                <a:sym typeface="Times New Roman" panose="02020603050405020304" pitchFamily="18" charset="0"/>
              </a:rPr>
              <a:t>af</a:t>
            </a:r>
            <a:r>
              <a:rPr lang="en-US" altLang="de-DE" sz="2400" dirty="0">
                <a:solidFill>
                  <a:srgbClr val="004992"/>
                </a:solidFill>
                <a:sym typeface="Times New Roman" panose="02020603050405020304" pitchFamily="18" charset="0"/>
              </a:rPr>
              <a:t> </a:t>
            </a:r>
            <a:r>
              <a:rPr lang="en-US" altLang="de-DE" sz="2400" dirty="0" err="1">
                <a:solidFill>
                  <a:srgbClr val="004992"/>
                </a:solidFill>
                <a:sym typeface="Times New Roman" panose="02020603050405020304" pitchFamily="18" charset="0"/>
              </a:rPr>
              <a:t>minimale</a:t>
            </a:r>
            <a:r>
              <a:rPr lang="en-US" altLang="de-DE" sz="2400" dirty="0">
                <a:solidFill>
                  <a:srgbClr val="004992"/>
                </a:solidFill>
                <a:sym typeface="Times New Roman" panose="02020603050405020304" pitchFamily="18" charset="0"/>
              </a:rPr>
              <a:t> </a:t>
            </a:r>
            <a:r>
              <a:rPr lang="en-US" altLang="de-DE" sz="2400" dirty="0" err="1">
                <a:solidFill>
                  <a:srgbClr val="004992"/>
                </a:solidFill>
                <a:sym typeface="Times New Roman" panose="02020603050405020304" pitchFamily="18" charset="0"/>
              </a:rPr>
              <a:t>informationer</a:t>
            </a:r>
            <a:r>
              <a:rPr lang="en-US" altLang="de-DE" sz="2400" dirty="0">
                <a:solidFill>
                  <a:srgbClr val="004992"/>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sådan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beslutningsmåde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kan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nemt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føre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fejl</a:t>
            </a:r>
            <a:r>
              <a:rPr lang="en-US" altLang="de-DE" sz="2400" dirty="0">
                <a:solidFill>
                  <a:srgbClr val="333333"/>
                </a:solidFill>
                <a:sym typeface="Times New Roman" panose="02020603050405020304" pitchFamily="18" charset="0"/>
              </a:rPr>
              <a:t>. Det er </a:t>
            </a:r>
            <a:r>
              <a:rPr lang="en-US" altLang="de-DE" sz="2400" dirty="0" err="1">
                <a:solidFill>
                  <a:srgbClr val="333333"/>
                </a:solidFill>
                <a:sym typeface="Times New Roman" panose="02020603050405020304" pitchFamily="18" charset="0"/>
              </a:rPr>
              <a:t>derfor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bedre</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anvende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beslutningsform</a:t>
            </a:r>
            <a:r>
              <a:rPr lang="en-US" altLang="de-DE" sz="2400" dirty="0">
                <a:solidFill>
                  <a:srgbClr val="333333"/>
                </a:solidFill>
                <a:sym typeface="Times New Roman" panose="02020603050405020304" pitchFamily="18" charset="0"/>
              </a:rPr>
              <a:t>, </a:t>
            </a:r>
            <a:r>
              <a:rPr lang="en-US" altLang="de-DE" sz="2400" dirty="0">
                <a:solidFill>
                  <a:srgbClr val="004992"/>
                </a:solidFill>
                <a:sym typeface="Times New Roman" panose="02020603050405020304" pitchFamily="18" charset="0"/>
              </a:rPr>
              <a:t>der </a:t>
            </a:r>
            <a:r>
              <a:rPr lang="en-US" altLang="de-DE" sz="2400" dirty="0" err="1">
                <a:solidFill>
                  <a:srgbClr val="004992"/>
                </a:solidFill>
                <a:sym typeface="Times New Roman" panose="02020603050405020304" pitchFamily="18" charset="0"/>
              </a:rPr>
              <a:t>inddrager</a:t>
            </a:r>
            <a:r>
              <a:rPr lang="en-US" altLang="de-DE" sz="2400" dirty="0">
                <a:solidFill>
                  <a:srgbClr val="004992"/>
                </a:solidFill>
                <a:sym typeface="Times New Roman" panose="02020603050405020304" pitchFamily="18" charset="0"/>
              </a:rPr>
              <a:t> alle </a:t>
            </a:r>
            <a:r>
              <a:rPr lang="en-US" altLang="de-DE" sz="2400" dirty="0" err="1">
                <a:solidFill>
                  <a:srgbClr val="004992"/>
                </a:solidFill>
                <a:sym typeface="Times New Roman" panose="02020603050405020304" pitchFamily="18" charset="0"/>
              </a:rPr>
              <a:t>tilgængelige</a:t>
            </a:r>
            <a:r>
              <a:rPr lang="en-US" altLang="de-DE" sz="2400" dirty="0">
                <a:solidFill>
                  <a:srgbClr val="004992"/>
                </a:solidFill>
                <a:sym typeface="Times New Roman" panose="02020603050405020304" pitchFamily="18" charset="0"/>
              </a:rPr>
              <a:t> </a:t>
            </a:r>
            <a:r>
              <a:rPr lang="en-US" altLang="de-DE" sz="2400" dirty="0" err="1">
                <a:solidFill>
                  <a:srgbClr val="004992"/>
                </a:solidFill>
                <a:sym typeface="Times New Roman" panose="02020603050405020304" pitchFamily="18" charset="0"/>
              </a:rPr>
              <a:t>informationer</a:t>
            </a:r>
            <a:r>
              <a:rPr lang="en-US" altLang="de-DE" sz="2400" dirty="0">
                <a:solidFill>
                  <a:srgbClr val="004992"/>
                </a:solidFill>
                <a:sym typeface="Times New Roman" panose="02020603050405020304" pitchFamily="18" charset="0"/>
              </a:rPr>
              <a:t>.</a:t>
            </a:r>
            <a:endParaRPr lang="en-US" sz="2400" dirty="0">
              <a:solidFill>
                <a:srgbClr val="004992"/>
              </a:solidFill>
            </a:endParaRPr>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21</a:t>
            </a:fld>
            <a:endParaRPr lang="en-US" altLang="de-DE"/>
          </a:p>
        </p:txBody>
      </p:sp>
    </p:spTree>
    <p:extLst>
      <p:ext uri="{BB962C8B-B14F-4D97-AF65-F5344CB8AC3E}">
        <p14:creationId xmlns:p14="http://schemas.microsoft.com/office/powerpoint/2010/main" val="1129581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99" name="Rectangle 47"/>
          <p:cNvSpPr>
            <a:spLocks/>
          </p:cNvSpPr>
          <p:nvPr/>
        </p:nvSpPr>
        <p:spPr bwMode="auto">
          <a:xfrm>
            <a:off x="408955" y="5949280"/>
            <a:ext cx="11376000" cy="381000"/>
          </a:xfrm>
          <a:prstGeom prst="rect">
            <a:avLst/>
          </a:prstGeom>
          <a:noFill/>
          <a:ln>
            <a:noFill/>
          </a:ln>
        </p:spPr>
        <p:txBody>
          <a:bodyPr lIns="0" tIns="0" rIns="40639" bIns="0">
            <a:noAutofit/>
          </a:bodyPr>
          <a:lstStyle/>
          <a:p>
            <a:pPr algn="ctr">
              <a:defRPr/>
            </a:pPr>
            <a:r>
              <a:rPr lang="en-US" altLang="de-DE" sz="2000" dirty="0" err="1">
                <a:solidFill>
                  <a:srgbClr val="004992"/>
                </a:solidFill>
                <a:latin typeface="+mn-lt"/>
                <a:ea typeface="+mn-ea"/>
                <a:cs typeface="+mn-cs"/>
                <a:sym typeface="Times New Roman" charset="0"/>
              </a:rPr>
              <a:t>Vil</a:t>
            </a:r>
            <a:r>
              <a:rPr lang="en-US" altLang="de-DE" sz="2000" dirty="0">
                <a:solidFill>
                  <a:srgbClr val="004992"/>
                </a:solidFill>
                <a:latin typeface="+mn-lt"/>
                <a:ea typeface="+mn-ea"/>
                <a:cs typeface="+mn-cs"/>
                <a:sym typeface="Times New Roman" charset="0"/>
              </a:rPr>
              <a:t> </a:t>
            </a:r>
            <a:r>
              <a:rPr lang="en-US" altLang="de-DE" sz="2000" dirty="0" err="1">
                <a:solidFill>
                  <a:srgbClr val="004992"/>
                </a:solidFill>
                <a:latin typeface="+mn-lt"/>
                <a:ea typeface="+mn-ea"/>
                <a:cs typeface="+mn-cs"/>
                <a:sym typeface="Times New Roman" charset="0"/>
              </a:rPr>
              <a:t>nogen</a:t>
            </a:r>
            <a:r>
              <a:rPr lang="en-US" altLang="de-DE" sz="2000" dirty="0">
                <a:solidFill>
                  <a:srgbClr val="004992"/>
                </a:solidFill>
                <a:latin typeface="+mn-lt"/>
                <a:ea typeface="+mn-ea"/>
                <a:cs typeface="+mn-cs"/>
                <a:sym typeface="Times New Roman" charset="0"/>
              </a:rPr>
              <a:t> dele en </a:t>
            </a:r>
            <a:r>
              <a:rPr lang="en-US" altLang="de-DE" sz="2000" dirty="0" err="1">
                <a:solidFill>
                  <a:srgbClr val="004992"/>
                </a:solidFill>
                <a:latin typeface="+mn-lt"/>
                <a:ea typeface="+mn-ea"/>
                <a:cs typeface="+mn-cs"/>
                <a:sym typeface="Times New Roman" charset="0"/>
              </a:rPr>
              <a:t>kort</a:t>
            </a:r>
            <a:r>
              <a:rPr lang="en-US" altLang="de-DE" sz="2000" dirty="0">
                <a:solidFill>
                  <a:srgbClr val="004992"/>
                </a:solidFill>
                <a:latin typeface="+mn-lt"/>
                <a:ea typeface="+mn-ea"/>
                <a:cs typeface="+mn-cs"/>
                <a:sym typeface="Times New Roman" charset="0"/>
              </a:rPr>
              <a:t>, </a:t>
            </a:r>
            <a:r>
              <a:rPr lang="en-US" altLang="de-DE" sz="2000" dirty="0" err="1">
                <a:solidFill>
                  <a:srgbClr val="004992"/>
                </a:solidFill>
                <a:latin typeface="+mn-lt"/>
                <a:ea typeface="+mn-ea"/>
                <a:cs typeface="+mn-cs"/>
                <a:sym typeface="Times New Roman" charset="0"/>
              </a:rPr>
              <a:t>personlig</a:t>
            </a:r>
            <a:r>
              <a:rPr lang="en-US" altLang="de-DE" sz="2000" dirty="0">
                <a:solidFill>
                  <a:srgbClr val="004992"/>
                </a:solidFill>
                <a:latin typeface="+mn-lt"/>
                <a:ea typeface="+mn-ea"/>
                <a:cs typeface="+mn-cs"/>
                <a:sym typeface="Times New Roman" charset="0"/>
              </a:rPr>
              <a:t> </a:t>
            </a:r>
            <a:r>
              <a:rPr lang="en-US" altLang="de-DE" sz="2000" dirty="0" err="1">
                <a:solidFill>
                  <a:srgbClr val="004992"/>
                </a:solidFill>
                <a:latin typeface="+mn-lt"/>
                <a:ea typeface="+mn-ea"/>
                <a:cs typeface="+mn-cs"/>
                <a:sym typeface="Times New Roman" charset="0"/>
              </a:rPr>
              <a:t>erfaring</a:t>
            </a:r>
            <a:r>
              <a:rPr lang="en-US" altLang="de-DE" sz="2000" dirty="0">
                <a:solidFill>
                  <a:srgbClr val="004992"/>
                </a:solidFill>
                <a:latin typeface="+mn-lt"/>
                <a:ea typeface="+mn-ea"/>
                <a:cs typeface="+mn-cs"/>
                <a:sym typeface="Times New Roman" charset="0"/>
              </a:rPr>
              <a:t>? </a:t>
            </a:r>
            <a:r>
              <a:rPr lang="en-US" sz="2000" dirty="0">
                <a:solidFill>
                  <a:srgbClr val="004992"/>
                </a:solidFill>
                <a:latin typeface="+mn-lt"/>
                <a:ea typeface="+mn-ea"/>
                <a:cs typeface="+mn-cs"/>
                <a:sym typeface="Verdana" charset="0"/>
              </a:rPr>
              <a:t> </a:t>
            </a:r>
          </a:p>
        </p:txBody>
      </p:sp>
      <p:sp>
        <p:nvSpPr>
          <p:cNvPr id="3" name="Title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Hvordan forhastede konklusioner kan resultere i fejltolkninger under en psykose - eksempler</a:t>
            </a:r>
          </a:p>
        </p:txBody>
      </p:sp>
      <p:graphicFrame>
        <p:nvGraphicFramePr>
          <p:cNvPr id="7" name="Table 6"/>
          <p:cNvGraphicFramePr>
            <a:graphicFrameLocks noGrp="1"/>
          </p:cNvGraphicFramePr>
          <p:nvPr>
            <p:extLst>
              <p:ext uri="{D42A27DB-BD31-4B8C-83A1-F6EECF244321}">
                <p14:modId xmlns:p14="http://schemas.microsoft.com/office/powerpoint/2010/main" val="264369863"/>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3528393">
                  <a:extLst>
                    <a:ext uri="{9D8B030D-6E8A-4147-A177-3AD203B41FA5}">
                      <a16:colId xmlns:a16="http://schemas.microsoft.com/office/drawing/2014/main" val="20000"/>
                    </a:ext>
                  </a:extLst>
                </a:gridCol>
                <a:gridCol w="4055607">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Hændelse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Forklaring under en psykose</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Andre forklaringer</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Du hører en skrattende lyd i telefonen.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a:ln>
                            <a:noFill/>
                          </a:ln>
                          <a:solidFill>
                            <a:srgbClr val="333333"/>
                          </a:solidFill>
                          <a:effectLst/>
                          <a:latin typeface="+mn-lt"/>
                          <a:ea typeface="+mn-ea"/>
                          <a:cs typeface="+mn-cs"/>
                        </a:rPr>
                        <a:t>Du bliver aflyttet af 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Kabelfejl, typisk lyd under langdistance-samtaler, du er uden for mobilens dækningsområde.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a:ln>
                            <a:noFill/>
                          </a:ln>
                          <a:solidFill>
                            <a:srgbClr val="333333"/>
                          </a:solidFill>
                          <a:effectLst/>
                          <a:latin typeface="+mn-lt"/>
                          <a:ea typeface="+mn-ea"/>
                          <a:cs typeface="+mn-cs"/>
                        </a:rPr>
                        <a:t>Du hører “Toxic” af Britney Spears i radioen.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mn-lt"/>
                          <a:ea typeface="+mn-ea"/>
                          <a:cs typeface="+mn-cs"/>
                        </a:rPr>
                        <a:t>Hemmeligt signal om et forestående kemisk giftangreb.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Denne radiostation har specialiseret sig i popmusik.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a:ln>
                            <a:noFill/>
                          </a:ln>
                          <a:solidFill>
                            <a:srgbClr val="333333"/>
                          </a:solidFill>
                          <a:effectLst/>
                          <a:latin typeface="+mn-lt"/>
                          <a:ea typeface="+mn-ea"/>
                          <a:cs typeface="+mn-cs"/>
                        </a:rPr>
                        <a:t>Hvidt støv på køkkenbordet, som ikke var der før.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Det er et forsøg på at forgifte dig med miltbrand. Politiet har plantet narkotika som falske beviser mod dig.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Der er nogen, der lige har bagt. Der er ikke blevet støvet af i længere tid.</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22</a:t>
            </a:fld>
            <a:endParaRPr lang="en-US"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Opgave (1)</a:t>
            </a:r>
          </a:p>
        </p:txBody>
      </p:sp>
      <p:sp>
        <p:nvSpPr>
          <p:cNvPr id="25603" name="Rectangle 2"/>
          <p:cNvSpPr>
            <a:spLocks noGrp="1" noChangeArrowheads="1"/>
          </p:cNvSpPr>
          <p:nvPr>
            <p:ph idx="1"/>
          </p:nvPr>
        </p:nvSpPr>
        <p:spPr/>
        <p:txBody>
          <a:bodyPr rIns="132080">
            <a:noAutofit/>
          </a:bodyPr>
          <a:lstStyle/>
          <a:p>
            <a:pPr eaLnBrk="1" hangingPunct="1">
              <a:buClr>
                <a:srgbClr val="333333"/>
              </a:buClr>
              <a:defRPr/>
            </a:pPr>
            <a:r>
              <a:rPr lang="en-US" sz="2400" dirty="0">
                <a:solidFill>
                  <a:srgbClr val="333333"/>
                </a:solidFill>
                <a:sym typeface="Verdana" charset="0"/>
              </a:rPr>
              <a:t>Du </a:t>
            </a:r>
            <a:r>
              <a:rPr lang="en-US" sz="2400" dirty="0" err="1">
                <a:solidFill>
                  <a:srgbClr val="333333"/>
                </a:solidFill>
                <a:sym typeface="Verdana" charset="0"/>
              </a:rPr>
              <a:t>vil</a:t>
            </a:r>
            <a:r>
              <a:rPr lang="en-US" sz="2400" dirty="0">
                <a:solidFill>
                  <a:srgbClr val="333333"/>
                </a:solidFill>
                <a:sym typeface="Verdana" charset="0"/>
              </a:rPr>
              <a:t> i </a:t>
            </a:r>
            <a:r>
              <a:rPr lang="en-US" sz="2400" dirty="0" err="1">
                <a:solidFill>
                  <a:srgbClr val="333333"/>
                </a:solidFill>
                <a:sym typeface="Verdana" charset="0"/>
              </a:rPr>
              <a:t>det</a:t>
            </a:r>
            <a:r>
              <a:rPr lang="en-US" sz="2400" dirty="0">
                <a:solidFill>
                  <a:srgbClr val="333333"/>
                </a:solidFill>
                <a:sym typeface="Verdana" charset="0"/>
              </a:rPr>
              <a:t> </a:t>
            </a:r>
            <a:r>
              <a:rPr lang="en-US" sz="2400" dirty="0" err="1">
                <a:solidFill>
                  <a:srgbClr val="333333"/>
                </a:solidFill>
                <a:sym typeface="Verdana" charset="0"/>
              </a:rPr>
              <a:t>følgende</a:t>
            </a:r>
            <a:r>
              <a:rPr lang="en-US" sz="2400" dirty="0">
                <a:solidFill>
                  <a:srgbClr val="333333"/>
                </a:solidFill>
                <a:sym typeface="Verdana" charset="0"/>
              </a:rPr>
              <a:t> </a:t>
            </a:r>
            <a:r>
              <a:rPr lang="en-US" sz="2400" dirty="0" err="1">
                <a:solidFill>
                  <a:srgbClr val="333333"/>
                </a:solidFill>
                <a:sym typeface="Verdana" charset="0"/>
              </a:rPr>
              <a:t>blive</a:t>
            </a:r>
            <a:r>
              <a:rPr lang="en-US" sz="2400" dirty="0">
                <a:solidFill>
                  <a:srgbClr val="333333"/>
                </a:solidFill>
                <a:sym typeface="Verdana" charset="0"/>
              </a:rPr>
              <a:t> </a:t>
            </a:r>
            <a:r>
              <a:rPr lang="en-US" sz="2400" dirty="0" err="1">
                <a:solidFill>
                  <a:srgbClr val="333333"/>
                </a:solidFill>
                <a:sym typeface="Verdana" charset="0"/>
              </a:rPr>
              <a:t>præsenteret</a:t>
            </a:r>
            <a:r>
              <a:rPr lang="en-US" sz="2400" dirty="0">
                <a:solidFill>
                  <a:srgbClr val="333333"/>
                </a:solidFill>
                <a:sym typeface="Verdana" charset="0"/>
              </a:rPr>
              <a:t> for en </a:t>
            </a:r>
            <a:r>
              <a:rPr lang="en-US" sz="2400" dirty="0" err="1">
                <a:solidFill>
                  <a:srgbClr val="333333"/>
                </a:solidFill>
                <a:sym typeface="Verdana" charset="0"/>
              </a:rPr>
              <a:t>række</a:t>
            </a:r>
            <a:r>
              <a:rPr lang="en-US" sz="2400" dirty="0">
                <a:solidFill>
                  <a:srgbClr val="333333"/>
                </a:solidFill>
                <a:sym typeface="Verdana" charset="0"/>
              </a:rPr>
              <a:t> </a:t>
            </a:r>
            <a:r>
              <a:rPr lang="en-US" sz="2400" dirty="0" err="1">
                <a:solidFill>
                  <a:srgbClr val="333333"/>
                </a:solidFill>
                <a:sym typeface="Verdana" charset="0"/>
              </a:rPr>
              <a:t>billeder</a:t>
            </a:r>
            <a:r>
              <a:rPr lang="en-US" sz="2400" dirty="0">
                <a:solidFill>
                  <a:srgbClr val="333333"/>
                </a:solidFill>
                <a:sym typeface="Verdana" charset="0"/>
              </a:rPr>
              <a:t>. Du </a:t>
            </a:r>
            <a:r>
              <a:rPr lang="en-US" sz="2400" dirty="0" err="1">
                <a:solidFill>
                  <a:srgbClr val="333333"/>
                </a:solidFill>
                <a:sym typeface="Verdana" charset="0"/>
              </a:rPr>
              <a:t>ser</a:t>
            </a:r>
            <a:r>
              <a:rPr lang="en-US" sz="2400" dirty="0">
                <a:solidFill>
                  <a:srgbClr val="333333"/>
                </a:solidFill>
                <a:sym typeface="Verdana" charset="0"/>
              </a:rPr>
              <a:t> </a:t>
            </a:r>
            <a:r>
              <a:rPr lang="en-US" sz="2400" dirty="0" err="1">
                <a:solidFill>
                  <a:srgbClr val="333333"/>
                </a:solidFill>
                <a:sym typeface="Verdana" charset="0"/>
              </a:rPr>
              <a:t>først</a:t>
            </a:r>
            <a:r>
              <a:rPr lang="en-US" sz="2400" dirty="0">
                <a:solidFill>
                  <a:srgbClr val="333333"/>
                </a:solidFill>
                <a:sym typeface="Verdana" charset="0"/>
              </a:rPr>
              <a:t> en </a:t>
            </a:r>
            <a:r>
              <a:rPr lang="en-US" sz="2400" dirty="0" err="1">
                <a:solidFill>
                  <a:srgbClr val="333333"/>
                </a:solidFill>
                <a:sym typeface="Verdana" charset="0"/>
              </a:rPr>
              <a:t>enkelt</a:t>
            </a:r>
            <a:r>
              <a:rPr lang="en-US" sz="2400" dirty="0">
                <a:solidFill>
                  <a:srgbClr val="333333"/>
                </a:solidFill>
                <a:sym typeface="Verdana" charset="0"/>
              </a:rPr>
              <a:t> </a:t>
            </a:r>
            <a:r>
              <a:rPr lang="en-US" sz="2400" dirty="0" err="1">
                <a:solidFill>
                  <a:srgbClr val="333333"/>
                </a:solidFill>
                <a:sym typeface="Verdana" charset="0"/>
              </a:rPr>
              <a:t>billeddetalje</a:t>
            </a:r>
            <a:r>
              <a:rPr lang="en-US" sz="2400" dirty="0">
                <a:solidFill>
                  <a:srgbClr val="333333"/>
                </a:solidFill>
                <a:sym typeface="Verdana" charset="0"/>
              </a:rPr>
              <a:t>. </a:t>
            </a:r>
            <a:r>
              <a:rPr lang="en-US" sz="2400" dirty="0" err="1">
                <a:solidFill>
                  <a:srgbClr val="333333"/>
                </a:solidFill>
                <a:sym typeface="Verdana" charset="0"/>
              </a:rPr>
              <a:t>Derefter</a:t>
            </a:r>
            <a:r>
              <a:rPr lang="en-US" sz="2400" dirty="0">
                <a:solidFill>
                  <a:srgbClr val="333333"/>
                </a:solidFill>
                <a:sym typeface="Verdana" charset="0"/>
              </a:rPr>
              <a:t> </a:t>
            </a:r>
            <a:r>
              <a:rPr lang="en-US" sz="2400" dirty="0" err="1">
                <a:solidFill>
                  <a:srgbClr val="333333"/>
                </a:solidFill>
                <a:sym typeface="Verdana" charset="0"/>
              </a:rPr>
              <a:t>tilføjes</a:t>
            </a:r>
            <a:r>
              <a:rPr lang="en-US" sz="2400" dirty="0">
                <a:solidFill>
                  <a:srgbClr val="333333"/>
                </a:solidFill>
                <a:sym typeface="Verdana" charset="0"/>
              </a:rPr>
              <a:t> </a:t>
            </a:r>
            <a:r>
              <a:rPr lang="en-US" sz="2400" dirty="0" err="1">
                <a:solidFill>
                  <a:srgbClr val="333333"/>
                </a:solidFill>
                <a:sym typeface="Verdana" charset="0"/>
              </a:rPr>
              <a:t>endnu</a:t>
            </a:r>
            <a:r>
              <a:rPr lang="en-US" sz="2400" dirty="0">
                <a:solidFill>
                  <a:srgbClr val="333333"/>
                </a:solidFill>
                <a:sym typeface="Verdana" charset="0"/>
              </a:rPr>
              <a:t> en </a:t>
            </a:r>
            <a:r>
              <a:rPr lang="en-US" sz="2400" dirty="0" err="1">
                <a:solidFill>
                  <a:srgbClr val="333333"/>
                </a:solidFill>
                <a:sym typeface="Verdana" charset="0"/>
              </a:rPr>
              <a:t>detalje</a:t>
            </a:r>
            <a:r>
              <a:rPr lang="en-US" sz="2400" dirty="0">
                <a:solidFill>
                  <a:srgbClr val="333333"/>
                </a:solidFill>
                <a:sym typeface="Verdana" charset="0"/>
              </a:rPr>
              <a:t>. </a:t>
            </a:r>
            <a:r>
              <a:rPr lang="en-US" sz="2400" dirty="0" err="1">
                <a:solidFill>
                  <a:srgbClr val="333333"/>
                </a:solidFill>
                <a:sym typeface="Verdana" charset="0"/>
              </a:rPr>
              <a:t>Dette</a:t>
            </a:r>
            <a:r>
              <a:rPr lang="en-US" sz="2400" dirty="0">
                <a:solidFill>
                  <a:srgbClr val="333333"/>
                </a:solidFill>
                <a:sym typeface="Verdana" charset="0"/>
              </a:rPr>
              <a:t> </a:t>
            </a:r>
            <a:r>
              <a:rPr lang="en-US" sz="2400" dirty="0" err="1">
                <a:solidFill>
                  <a:srgbClr val="333333"/>
                </a:solidFill>
                <a:sym typeface="Verdana" charset="0"/>
              </a:rPr>
              <a:t>fortsætter</a:t>
            </a:r>
            <a:r>
              <a:rPr lang="en-US" sz="2400" dirty="0">
                <a:solidFill>
                  <a:srgbClr val="333333"/>
                </a:solidFill>
                <a:sym typeface="Verdana" charset="0"/>
              </a:rPr>
              <a:t>, </a:t>
            </a:r>
            <a:r>
              <a:rPr lang="en-US" sz="2400" dirty="0" err="1">
                <a:solidFill>
                  <a:srgbClr val="333333"/>
                </a:solidFill>
                <a:sym typeface="Verdana" charset="0"/>
              </a:rPr>
              <a:t>indtil</a:t>
            </a:r>
            <a:r>
              <a:rPr lang="en-US" sz="2400" dirty="0">
                <a:solidFill>
                  <a:srgbClr val="333333"/>
                </a:solidFill>
                <a:sym typeface="Verdana" charset="0"/>
              </a:rPr>
              <a:t> hele </a:t>
            </a:r>
            <a:r>
              <a:rPr lang="en-US" sz="2400" dirty="0" err="1">
                <a:solidFill>
                  <a:srgbClr val="333333"/>
                </a:solidFill>
                <a:sym typeface="Verdana" charset="0"/>
              </a:rPr>
              <a:t>billedet</a:t>
            </a:r>
            <a:r>
              <a:rPr lang="en-US" sz="2400" dirty="0">
                <a:solidFill>
                  <a:srgbClr val="333333"/>
                </a:solidFill>
                <a:sym typeface="Verdana" charset="0"/>
              </a:rPr>
              <a:t> </a:t>
            </a:r>
            <a:r>
              <a:rPr lang="en-US" sz="2400" dirty="0" err="1">
                <a:solidFill>
                  <a:srgbClr val="333333"/>
                </a:solidFill>
                <a:sym typeface="Verdana" charset="0"/>
              </a:rPr>
              <a:t>afsløres</a:t>
            </a:r>
            <a:r>
              <a:rPr lang="en-US" sz="2400" dirty="0">
                <a:solidFill>
                  <a:srgbClr val="333333"/>
                </a:solidFill>
                <a:sym typeface="Verdana" charset="0"/>
              </a:rPr>
              <a:t>.</a:t>
            </a:r>
          </a:p>
          <a:p>
            <a:pPr marL="342900" indent="-342900" eaLnBrk="1" hangingPunct="1">
              <a:buClr>
                <a:srgbClr val="333333"/>
              </a:buClr>
              <a:buFont typeface="WingDings"/>
              <a:buChar char=""/>
              <a:defRPr/>
            </a:pPr>
            <a:r>
              <a:rPr lang="en-US" sz="2400" dirty="0">
                <a:solidFill>
                  <a:srgbClr val="333333"/>
                </a:solidFill>
                <a:sym typeface="Verdana" charset="0"/>
              </a:rPr>
              <a:t>Din </a:t>
            </a:r>
            <a:r>
              <a:rPr lang="en-US" sz="2400" dirty="0" err="1">
                <a:solidFill>
                  <a:srgbClr val="333333"/>
                </a:solidFill>
                <a:sym typeface="Verdana" charset="0"/>
              </a:rPr>
              <a:t>opgave</a:t>
            </a:r>
            <a:r>
              <a:rPr lang="en-US" sz="2400" dirty="0">
                <a:solidFill>
                  <a:srgbClr val="333333"/>
                </a:solidFill>
                <a:sym typeface="Verdana" charset="0"/>
              </a:rPr>
              <a:t> </a:t>
            </a:r>
            <a:r>
              <a:rPr lang="en-US" sz="2400" dirty="0" err="1">
                <a:solidFill>
                  <a:srgbClr val="333333"/>
                </a:solidFill>
                <a:sym typeface="Verdana" charset="0"/>
              </a:rPr>
              <a:t>er</a:t>
            </a:r>
            <a:r>
              <a:rPr lang="en-US" sz="2400" dirty="0">
                <a:solidFill>
                  <a:srgbClr val="333333"/>
                </a:solidFill>
                <a:sym typeface="Verdana" charset="0"/>
              </a:rPr>
              <a:t> at </a:t>
            </a:r>
            <a:r>
              <a:rPr lang="en-US" sz="2400" dirty="0" err="1">
                <a:solidFill>
                  <a:srgbClr val="333333"/>
                </a:solidFill>
                <a:sym typeface="Verdana" charset="0"/>
              </a:rPr>
              <a:t>identificere</a:t>
            </a:r>
            <a:r>
              <a:rPr lang="en-US" sz="2400" dirty="0">
                <a:solidFill>
                  <a:srgbClr val="333333"/>
                </a:solidFill>
                <a:sym typeface="Verdana" charset="0"/>
              </a:rPr>
              <a:t> </a:t>
            </a:r>
            <a:r>
              <a:rPr lang="en-US" sz="2400" err="1">
                <a:solidFill>
                  <a:srgbClr val="333333"/>
                </a:solidFill>
                <a:sym typeface="Verdana" charset="0"/>
              </a:rPr>
              <a:t>genstanden</a:t>
            </a:r>
            <a:r>
              <a:rPr lang="en-US" sz="2400">
                <a:solidFill>
                  <a:srgbClr val="333333"/>
                </a:solidFill>
                <a:sym typeface="Verdana" charset="0"/>
              </a:rPr>
              <a:t>.</a:t>
            </a:r>
            <a:endParaRPr lang="en-US" sz="2400" dirty="0">
              <a:solidFill>
                <a:srgbClr val="333333"/>
              </a:solidFill>
              <a:sym typeface="Verdana" charset="0"/>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23</a:t>
            </a:fld>
            <a:endParaRPr lang="en-US"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Opgave (1)</a:t>
            </a:r>
          </a:p>
        </p:txBody>
      </p:sp>
      <p:sp>
        <p:nvSpPr>
          <p:cNvPr id="25603" name="Rectangle 2"/>
          <p:cNvSpPr>
            <a:spLocks noGrp="1" noChangeArrowheads="1"/>
          </p:cNvSpPr>
          <p:nvPr>
            <p:ph idx="1"/>
          </p:nvPr>
        </p:nvSpPr>
        <p:spPr/>
        <p:txBody>
          <a:bodyPr rIns="132080">
            <a:noAutofit/>
          </a:bodyPr>
          <a:lstStyle/>
          <a:p>
            <a:pPr eaLnBrk="1" hangingPunct="1">
              <a:buClr>
                <a:srgbClr val="333333"/>
              </a:buClr>
              <a:defRPr/>
            </a:pPr>
            <a:r>
              <a:rPr lang="en-US" sz="2400" dirty="0">
                <a:solidFill>
                  <a:srgbClr val="333333"/>
                </a:solidFill>
                <a:sym typeface="Verdana" charset="0"/>
              </a:rPr>
              <a:t>Du </a:t>
            </a:r>
            <a:r>
              <a:rPr lang="en-US" sz="2400" dirty="0" err="1">
                <a:solidFill>
                  <a:srgbClr val="333333"/>
                </a:solidFill>
                <a:sym typeface="Verdana" charset="0"/>
              </a:rPr>
              <a:t>vil</a:t>
            </a:r>
            <a:r>
              <a:rPr lang="en-US" sz="2400" dirty="0">
                <a:solidFill>
                  <a:srgbClr val="333333"/>
                </a:solidFill>
                <a:sym typeface="Verdana" charset="0"/>
              </a:rPr>
              <a:t> i </a:t>
            </a:r>
            <a:r>
              <a:rPr lang="en-US" sz="2400" dirty="0" err="1">
                <a:solidFill>
                  <a:srgbClr val="333333"/>
                </a:solidFill>
                <a:sym typeface="Verdana" charset="0"/>
              </a:rPr>
              <a:t>det</a:t>
            </a:r>
            <a:r>
              <a:rPr lang="en-US" sz="2400" dirty="0">
                <a:solidFill>
                  <a:srgbClr val="333333"/>
                </a:solidFill>
                <a:sym typeface="Verdana" charset="0"/>
              </a:rPr>
              <a:t> </a:t>
            </a:r>
            <a:r>
              <a:rPr lang="en-US" sz="2400" dirty="0" err="1">
                <a:solidFill>
                  <a:srgbClr val="333333"/>
                </a:solidFill>
                <a:sym typeface="Verdana" charset="0"/>
              </a:rPr>
              <a:t>følgende</a:t>
            </a:r>
            <a:r>
              <a:rPr lang="en-US" sz="2400" dirty="0">
                <a:solidFill>
                  <a:srgbClr val="333333"/>
                </a:solidFill>
                <a:sym typeface="Verdana" charset="0"/>
              </a:rPr>
              <a:t> </a:t>
            </a:r>
            <a:r>
              <a:rPr lang="en-US" sz="2400" dirty="0" err="1">
                <a:solidFill>
                  <a:srgbClr val="333333"/>
                </a:solidFill>
                <a:sym typeface="Verdana" charset="0"/>
              </a:rPr>
              <a:t>blive</a:t>
            </a:r>
            <a:r>
              <a:rPr lang="en-US" sz="2400" dirty="0">
                <a:solidFill>
                  <a:srgbClr val="333333"/>
                </a:solidFill>
                <a:sym typeface="Verdana" charset="0"/>
              </a:rPr>
              <a:t> </a:t>
            </a:r>
            <a:r>
              <a:rPr lang="en-US" sz="2400" dirty="0" err="1">
                <a:solidFill>
                  <a:srgbClr val="333333"/>
                </a:solidFill>
                <a:sym typeface="Verdana" charset="0"/>
              </a:rPr>
              <a:t>præsenteret</a:t>
            </a:r>
            <a:r>
              <a:rPr lang="en-US" sz="2400" dirty="0">
                <a:solidFill>
                  <a:srgbClr val="333333"/>
                </a:solidFill>
                <a:sym typeface="Verdana" charset="0"/>
              </a:rPr>
              <a:t> for en </a:t>
            </a:r>
            <a:r>
              <a:rPr lang="en-US" sz="2400" dirty="0" err="1">
                <a:solidFill>
                  <a:srgbClr val="333333"/>
                </a:solidFill>
                <a:sym typeface="Verdana" charset="0"/>
              </a:rPr>
              <a:t>række</a:t>
            </a:r>
            <a:r>
              <a:rPr lang="en-US" sz="2400" dirty="0">
                <a:solidFill>
                  <a:srgbClr val="333333"/>
                </a:solidFill>
                <a:sym typeface="Verdana" charset="0"/>
              </a:rPr>
              <a:t> </a:t>
            </a:r>
            <a:r>
              <a:rPr lang="en-US" sz="2400" dirty="0" err="1">
                <a:solidFill>
                  <a:srgbClr val="333333"/>
                </a:solidFill>
                <a:sym typeface="Verdana" charset="0"/>
              </a:rPr>
              <a:t>billeder</a:t>
            </a:r>
            <a:r>
              <a:rPr lang="en-US" sz="2400" dirty="0">
                <a:solidFill>
                  <a:srgbClr val="333333"/>
                </a:solidFill>
                <a:sym typeface="Verdana" charset="0"/>
              </a:rPr>
              <a:t>. Du </a:t>
            </a:r>
            <a:r>
              <a:rPr lang="en-US" sz="2400" dirty="0" err="1">
                <a:solidFill>
                  <a:srgbClr val="333333"/>
                </a:solidFill>
                <a:sym typeface="Verdana" charset="0"/>
              </a:rPr>
              <a:t>ser</a:t>
            </a:r>
            <a:r>
              <a:rPr lang="en-US" sz="2400" dirty="0">
                <a:solidFill>
                  <a:srgbClr val="333333"/>
                </a:solidFill>
                <a:sym typeface="Verdana" charset="0"/>
              </a:rPr>
              <a:t> </a:t>
            </a:r>
            <a:r>
              <a:rPr lang="en-US" sz="2400" dirty="0" err="1">
                <a:solidFill>
                  <a:srgbClr val="333333"/>
                </a:solidFill>
                <a:sym typeface="Verdana" charset="0"/>
              </a:rPr>
              <a:t>først</a:t>
            </a:r>
            <a:r>
              <a:rPr lang="en-US" sz="2400" dirty="0">
                <a:solidFill>
                  <a:srgbClr val="333333"/>
                </a:solidFill>
                <a:sym typeface="Verdana" charset="0"/>
              </a:rPr>
              <a:t> en </a:t>
            </a:r>
            <a:r>
              <a:rPr lang="en-US" sz="2400" dirty="0" err="1">
                <a:solidFill>
                  <a:srgbClr val="333333"/>
                </a:solidFill>
                <a:sym typeface="Verdana" charset="0"/>
              </a:rPr>
              <a:t>enkelt</a:t>
            </a:r>
            <a:r>
              <a:rPr lang="en-US" sz="2400" dirty="0">
                <a:solidFill>
                  <a:srgbClr val="333333"/>
                </a:solidFill>
                <a:sym typeface="Verdana" charset="0"/>
              </a:rPr>
              <a:t> </a:t>
            </a:r>
            <a:r>
              <a:rPr lang="en-US" sz="2400" dirty="0" err="1">
                <a:solidFill>
                  <a:srgbClr val="333333"/>
                </a:solidFill>
                <a:sym typeface="Verdana" charset="0"/>
              </a:rPr>
              <a:t>billeddetalje</a:t>
            </a:r>
            <a:r>
              <a:rPr lang="en-US" sz="2400" dirty="0">
                <a:solidFill>
                  <a:srgbClr val="333333"/>
                </a:solidFill>
                <a:sym typeface="Verdana" charset="0"/>
              </a:rPr>
              <a:t>. </a:t>
            </a:r>
            <a:r>
              <a:rPr lang="en-US" sz="2400" dirty="0" err="1">
                <a:solidFill>
                  <a:srgbClr val="333333"/>
                </a:solidFill>
                <a:sym typeface="Verdana" charset="0"/>
              </a:rPr>
              <a:t>Derefter</a:t>
            </a:r>
            <a:r>
              <a:rPr lang="en-US" sz="2400" dirty="0">
                <a:solidFill>
                  <a:srgbClr val="333333"/>
                </a:solidFill>
                <a:sym typeface="Verdana" charset="0"/>
              </a:rPr>
              <a:t> </a:t>
            </a:r>
            <a:r>
              <a:rPr lang="en-US" sz="2400" dirty="0" err="1">
                <a:solidFill>
                  <a:srgbClr val="333333"/>
                </a:solidFill>
                <a:sym typeface="Verdana" charset="0"/>
              </a:rPr>
              <a:t>tilføjes</a:t>
            </a:r>
            <a:r>
              <a:rPr lang="en-US" sz="2400" dirty="0">
                <a:solidFill>
                  <a:srgbClr val="333333"/>
                </a:solidFill>
                <a:sym typeface="Verdana" charset="0"/>
              </a:rPr>
              <a:t> </a:t>
            </a:r>
            <a:r>
              <a:rPr lang="en-US" sz="2400" dirty="0" err="1">
                <a:solidFill>
                  <a:srgbClr val="333333"/>
                </a:solidFill>
                <a:sym typeface="Verdana" charset="0"/>
              </a:rPr>
              <a:t>endnu</a:t>
            </a:r>
            <a:r>
              <a:rPr lang="en-US" sz="2400" dirty="0">
                <a:solidFill>
                  <a:srgbClr val="333333"/>
                </a:solidFill>
                <a:sym typeface="Verdana" charset="0"/>
              </a:rPr>
              <a:t> en </a:t>
            </a:r>
            <a:r>
              <a:rPr lang="en-US" sz="2400" dirty="0" err="1">
                <a:solidFill>
                  <a:srgbClr val="333333"/>
                </a:solidFill>
                <a:sym typeface="Verdana" charset="0"/>
              </a:rPr>
              <a:t>detalje</a:t>
            </a:r>
            <a:r>
              <a:rPr lang="en-US" sz="2400" dirty="0">
                <a:solidFill>
                  <a:srgbClr val="333333"/>
                </a:solidFill>
                <a:sym typeface="Verdana" charset="0"/>
              </a:rPr>
              <a:t>. </a:t>
            </a:r>
            <a:r>
              <a:rPr lang="en-US" sz="2400" dirty="0" err="1">
                <a:solidFill>
                  <a:srgbClr val="333333"/>
                </a:solidFill>
                <a:sym typeface="Verdana" charset="0"/>
              </a:rPr>
              <a:t>Dette</a:t>
            </a:r>
            <a:r>
              <a:rPr lang="en-US" sz="2400" dirty="0">
                <a:solidFill>
                  <a:srgbClr val="333333"/>
                </a:solidFill>
                <a:sym typeface="Verdana" charset="0"/>
              </a:rPr>
              <a:t> </a:t>
            </a:r>
            <a:r>
              <a:rPr lang="en-US" sz="2400" dirty="0" err="1">
                <a:solidFill>
                  <a:srgbClr val="333333"/>
                </a:solidFill>
                <a:sym typeface="Verdana" charset="0"/>
              </a:rPr>
              <a:t>fortsætter</a:t>
            </a:r>
            <a:r>
              <a:rPr lang="en-US" sz="2400" dirty="0">
                <a:solidFill>
                  <a:srgbClr val="333333"/>
                </a:solidFill>
                <a:sym typeface="Verdana" charset="0"/>
              </a:rPr>
              <a:t>, </a:t>
            </a:r>
            <a:r>
              <a:rPr lang="en-US" sz="2400" dirty="0" err="1">
                <a:solidFill>
                  <a:srgbClr val="333333"/>
                </a:solidFill>
                <a:sym typeface="Verdana" charset="0"/>
              </a:rPr>
              <a:t>indtil</a:t>
            </a:r>
            <a:r>
              <a:rPr lang="en-US" sz="2400" dirty="0">
                <a:solidFill>
                  <a:srgbClr val="333333"/>
                </a:solidFill>
                <a:sym typeface="Verdana" charset="0"/>
              </a:rPr>
              <a:t> hele </a:t>
            </a:r>
            <a:r>
              <a:rPr lang="en-US" sz="2400" dirty="0" err="1">
                <a:solidFill>
                  <a:srgbClr val="333333"/>
                </a:solidFill>
                <a:sym typeface="Verdana" charset="0"/>
              </a:rPr>
              <a:t>billedet</a:t>
            </a:r>
            <a:r>
              <a:rPr lang="en-US" sz="2400" dirty="0">
                <a:solidFill>
                  <a:srgbClr val="333333"/>
                </a:solidFill>
                <a:sym typeface="Verdana" charset="0"/>
              </a:rPr>
              <a:t> </a:t>
            </a:r>
            <a:r>
              <a:rPr lang="en-US" sz="2400" dirty="0" err="1">
                <a:solidFill>
                  <a:srgbClr val="333333"/>
                </a:solidFill>
                <a:sym typeface="Verdana" charset="0"/>
              </a:rPr>
              <a:t>afsløres</a:t>
            </a:r>
            <a:r>
              <a:rPr lang="en-US" sz="2400" dirty="0">
                <a:solidFill>
                  <a:srgbClr val="333333"/>
                </a:solidFill>
                <a:sym typeface="Verdana" charset="0"/>
              </a:rPr>
              <a:t>.</a:t>
            </a:r>
          </a:p>
          <a:p>
            <a:pPr marL="342900" indent="-342900" eaLnBrk="1" hangingPunct="1">
              <a:buClr>
                <a:srgbClr val="333333"/>
              </a:buClr>
              <a:buFont typeface="WingDings"/>
              <a:buChar char=""/>
              <a:defRPr/>
            </a:pPr>
            <a:r>
              <a:rPr lang="en-US" sz="2400" dirty="0">
                <a:solidFill>
                  <a:srgbClr val="333333"/>
                </a:solidFill>
                <a:sym typeface="Verdana" charset="0"/>
              </a:rPr>
              <a:t>Din </a:t>
            </a:r>
            <a:r>
              <a:rPr lang="en-US" sz="2400" dirty="0" err="1">
                <a:solidFill>
                  <a:srgbClr val="333333"/>
                </a:solidFill>
                <a:sym typeface="Verdana" charset="0"/>
              </a:rPr>
              <a:t>opgave</a:t>
            </a:r>
            <a:r>
              <a:rPr lang="en-US" sz="2400" dirty="0">
                <a:solidFill>
                  <a:srgbClr val="333333"/>
                </a:solidFill>
                <a:sym typeface="Verdana" charset="0"/>
              </a:rPr>
              <a:t> </a:t>
            </a:r>
            <a:r>
              <a:rPr lang="en-US" sz="2400" dirty="0" err="1">
                <a:solidFill>
                  <a:srgbClr val="333333"/>
                </a:solidFill>
                <a:sym typeface="Verdana" charset="0"/>
              </a:rPr>
              <a:t>er</a:t>
            </a:r>
            <a:r>
              <a:rPr lang="en-US" sz="2400" dirty="0">
                <a:solidFill>
                  <a:srgbClr val="333333"/>
                </a:solidFill>
                <a:sym typeface="Verdana" charset="0"/>
              </a:rPr>
              <a:t> at </a:t>
            </a:r>
            <a:r>
              <a:rPr lang="en-US" sz="2400" dirty="0" err="1">
                <a:solidFill>
                  <a:srgbClr val="333333"/>
                </a:solidFill>
                <a:sym typeface="Verdana" charset="0"/>
              </a:rPr>
              <a:t>identificere</a:t>
            </a:r>
            <a:r>
              <a:rPr lang="en-US" sz="2400" dirty="0">
                <a:solidFill>
                  <a:srgbClr val="333333"/>
                </a:solidFill>
                <a:sym typeface="Verdana" charset="0"/>
              </a:rPr>
              <a:t> </a:t>
            </a:r>
            <a:r>
              <a:rPr lang="en-US" sz="2400" dirty="0" err="1">
                <a:solidFill>
                  <a:srgbClr val="333333"/>
                </a:solidFill>
                <a:sym typeface="Verdana" charset="0"/>
              </a:rPr>
              <a:t>genstanden</a:t>
            </a:r>
            <a:r>
              <a:rPr lang="en-US" sz="2400" dirty="0">
                <a:solidFill>
                  <a:srgbClr val="333333"/>
                </a:solidFill>
                <a:sym typeface="Verdana" charset="0"/>
              </a:rPr>
              <a:t>.</a:t>
            </a:r>
          </a:p>
          <a:p>
            <a:pPr marL="342900" indent="-342900" eaLnBrk="1" hangingPunct="1">
              <a:buClr>
                <a:srgbClr val="333333"/>
              </a:buClr>
              <a:buFont typeface="WingDings"/>
              <a:buChar char=""/>
              <a:defRPr/>
            </a:pPr>
            <a:r>
              <a:rPr lang="en-US" sz="2400" dirty="0" err="1">
                <a:solidFill>
                  <a:srgbClr val="333333"/>
                </a:solidFill>
                <a:sym typeface="Verdana" charset="0"/>
              </a:rPr>
              <a:t>Prøv</a:t>
            </a:r>
            <a:r>
              <a:rPr lang="en-US" sz="2400" dirty="0">
                <a:solidFill>
                  <a:srgbClr val="333333"/>
                </a:solidFill>
                <a:sym typeface="Verdana" charset="0"/>
              </a:rPr>
              <a:t> at </a:t>
            </a:r>
            <a:r>
              <a:rPr lang="en-US" sz="2400" dirty="0" err="1">
                <a:solidFill>
                  <a:srgbClr val="333333"/>
                </a:solidFill>
                <a:sym typeface="Verdana" charset="0"/>
              </a:rPr>
              <a:t>undgå</a:t>
            </a:r>
            <a:r>
              <a:rPr lang="en-US" sz="2400" dirty="0">
                <a:solidFill>
                  <a:srgbClr val="333333"/>
                </a:solidFill>
                <a:sym typeface="Verdana" charset="0"/>
              </a:rPr>
              <a:t> at </a:t>
            </a:r>
            <a:r>
              <a:rPr lang="en-US" sz="2400" dirty="0" err="1">
                <a:solidFill>
                  <a:srgbClr val="333333"/>
                </a:solidFill>
                <a:sym typeface="Verdana" charset="0"/>
              </a:rPr>
              <a:t>drage</a:t>
            </a:r>
            <a:r>
              <a:rPr lang="en-US" sz="2400" dirty="0">
                <a:solidFill>
                  <a:srgbClr val="333333"/>
                </a:solidFill>
                <a:sym typeface="Verdana" charset="0"/>
              </a:rPr>
              <a:t> </a:t>
            </a:r>
            <a:r>
              <a:rPr lang="en-US" sz="2400" dirty="0" err="1">
                <a:solidFill>
                  <a:srgbClr val="333333"/>
                </a:solidFill>
                <a:sym typeface="Verdana" charset="0"/>
              </a:rPr>
              <a:t>såvel</a:t>
            </a:r>
            <a:r>
              <a:rPr lang="en-US" sz="2400" dirty="0">
                <a:solidFill>
                  <a:srgbClr val="333333"/>
                </a:solidFill>
                <a:sym typeface="Verdana" charset="0"/>
              </a:rPr>
              <a:t> </a:t>
            </a:r>
            <a:r>
              <a:rPr lang="en-US" sz="2400" dirty="0" err="1">
                <a:solidFill>
                  <a:srgbClr val="333333"/>
                </a:solidFill>
                <a:sym typeface="Verdana" charset="0"/>
              </a:rPr>
              <a:t>forhastede</a:t>
            </a:r>
            <a:r>
              <a:rPr lang="en-US" sz="2400" dirty="0">
                <a:solidFill>
                  <a:srgbClr val="333333"/>
                </a:solidFill>
                <a:sym typeface="Verdana" charset="0"/>
              </a:rPr>
              <a:t> </a:t>
            </a:r>
            <a:r>
              <a:rPr lang="en-US" sz="2400" dirty="0" err="1">
                <a:solidFill>
                  <a:srgbClr val="333333"/>
                </a:solidFill>
                <a:sym typeface="Verdana" charset="0"/>
              </a:rPr>
              <a:t>som</a:t>
            </a:r>
            <a:r>
              <a:rPr lang="en-US" sz="2400" dirty="0">
                <a:solidFill>
                  <a:srgbClr val="333333"/>
                </a:solidFill>
                <a:sym typeface="Verdana" charset="0"/>
              </a:rPr>
              <a:t> </a:t>
            </a:r>
            <a:r>
              <a:rPr lang="en-US" sz="2400" dirty="0" err="1">
                <a:solidFill>
                  <a:srgbClr val="333333"/>
                </a:solidFill>
                <a:sym typeface="Verdana" charset="0"/>
              </a:rPr>
              <a:t>langtrukne</a:t>
            </a:r>
            <a:r>
              <a:rPr lang="en-US" sz="2400" dirty="0">
                <a:solidFill>
                  <a:srgbClr val="333333"/>
                </a:solidFill>
                <a:sym typeface="Verdana" charset="0"/>
              </a:rPr>
              <a:t> </a:t>
            </a:r>
            <a:r>
              <a:rPr lang="en-US" sz="2400" err="1">
                <a:solidFill>
                  <a:srgbClr val="333333"/>
                </a:solidFill>
                <a:sym typeface="Verdana" charset="0"/>
              </a:rPr>
              <a:t>beslutninger</a:t>
            </a:r>
            <a:r>
              <a:rPr lang="en-US" sz="2400">
                <a:solidFill>
                  <a:srgbClr val="333333"/>
                </a:solidFill>
                <a:sym typeface="Verdana" charset="0"/>
              </a:rPr>
              <a:t>.</a:t>
            </a:r>
            <a:endParaRPr lang="en-US" sz="2400" dirty="0">
              <a:solidFill>
                <a:srgbClr val="333333"/>
              </a:solidFill>
              <a:sym typeface="Verdana" charset="0"/>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24</a:t>
            </a:fld>
            <a:endParaRPr lang="en-US" altLang="de-DE"/>
          </a:p>
        </p:txBody>
      </p:sp>
    </p:spTree>
    <p:extLst>
      <p:ext uri="{BB962C8B-B14F-4D97-AF65-F5344CB8AC3E}">
        <p14:creationId xmlns:p14="http://schemas.microsoft.com/office/powerpoint/2010/main" val="33909061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Opgave (1)</a:t>
            </a:r>
          </a:p>
        </p:txBody>
      </p:sp>
      <p:sp>
        <p:nvSpPr>
          <p:cNvPr id="25603" name="Rectangle 2"/>
          <p:cNvSpPr>
            <a:spLocks noGrp="1" noChangeArrowheads="1"/>
          </p:cNvSpPr>
          <p:nvPr>
            <p:ph idx="1"/>
          </p:nvPr>
        </p:nvSpPr>
        <p:spPr/>
        <p:txBody>
          <a:bodyPr rIns="132080">
            <a:noAutofit/>
          </a:bodyPr>
          <a:lstStyle/>
          <a:p>
            <a:pPr eaLnBrk="1" hangingPunct="1">
              <a:buClr>
                <a:srgbClr val="333333"/>
              </a:buClr>
              <a:defRPr/>
            </a:pPr>
            <a:r>
              <a:rPr lang="en-US" sz="2400" dirty="0">
                <a:solidFill>
                  <a:srgbClr val="333333"/>
                </a:solidFill>
                <a:sym typeface="Verdana" charset="0"/>
              </a:rPr>
              <a:t>Du </a:t>
            </a:r>
            <a:r>
              <a:rPr lang="en-US" sz="2400" dirty="0" err="1">
                <a:solidFill>
                  <a:srgbClr val="333333"/>
                </a:solidFill>
                <a:sym typeface="Verdana" charset="0"/>
              </a:rPr>
              <a:t>vil</a:t>
            </a:r>
            <a:r>
              <a:rPr lang="en-US" sz="2400" dirty="0">
                <a:solidFill>
                  <a:srgbClr val="333333"/>
                </a:solidFill>
                <a:sym typeface="Verdana" charset="0"/>
              </a:rPr>
              <a:t> i </a:t>
            </a:r>
            <a:r>
              <a:rPr lang="en-US" sz="2400" dirty="0" err="1">
                <a:solidFill>
                  <a:srgbClr val="333333"/>
                </a:solidFill>
                <a:sym typeface="Verdana" charset="0"/>
              </a:rPr>
              <a:t>det</a:t>
            </a:r>
            <a:r>
              <a:rPr lang="en-US" sz="2400" dirty="0">
                <a:solidFill>
                  <a:srgbClr val="333333"/>
                </a:solidFill>
                <a:sym typeface="Verdana" charset="0"/>
              </a:rPr>
              <a:t> </a:t>
            </a:r>
            <a:r>
              <a:rPr lang="en-US" sz="2400" dirty="0" err="1">
                <a:solidFill>
                  <a:srgbClr val="333333"/>
                </a:solidFill>
                <a:sym typeface="Verdana" charset="0"/>
              </a:rPr>
              <a:t>følgende</a:t>
            </a:r>
            <a:r>
              <a:rPr lang="en-US" sz="2400" dirty="0">
                <a:solidFill>
                  <a:srgbClr val="333333"/>
                </a:solidFill>
                <a:sym typeface="Verdana" charset="0"/>
              </a:rPr>
              <a:t> </a:t>
            </a:r>
            <a:r>
              <a:rPr lang="en-US" sz="2400" dirty="0" err="1">
                <a:solidFill>
                  <a:srgbClr val="333333"/>
                </a:solidFill>
                <a:sym typeface="Verdana" charset="0"/>
              </a:rPr>
              <a:t>blive</a:t>
            </a:r>
            <a:r>
              <a:rPr lang="en-US" sz="2400" dirty="0">
                <a:solidFill>
                  <a:srgbClr val="333333"/>
                </a:solidFill>
                <a:sym typeface="Verdana" charset="0"/>
              </a:rPr>
              <a:t> </a:t>
            </a:r>
            <a:r>
              <a:rPr lang="en-US" sz="2400" dirty="0" err="1">
                <a:solidFill>
                  <a:srgbClr val="333333"/>
                </a:solidFill>
                <a:sym typeface="Verdana" charset="0"/>
              </a:rPr>
              <a:t>præsenteret</a:t>
            </a:r>
            <a:r>
              <a:rPr lang="en-US" sz="2400" dirty="0">
                <a:solidFill>
                  <a:srgbClr val="333333"/>
                </a:solidFill>
                <a:sym typeface="Verdana" charset="0"/>
              </a:rPr>
              <a:t> for en </a:t>
            </a:r>
            <a:r>
              <a:rPr lang="en-US" sz="2400" dirty="0" err="1">
                <a:solidFill>
                  <a:srgbClr val="333333"/>
                </a:solidFill>
                <a:sym typeface="Verdana" charset="0"/>
              </a:rPr>
              <a:t>række</a:t>
            </a:r>
            <a:r>
              <a:rPr lang="en-US" sz="2400" dirty="0">
                <a:solidFill>
                  <a:srgbClr val="333333"/>
                </a:solidFill>
                <a:sym typeface="Verdana" charset="0"/>
              </a:rPr>
              <a:t> </a:t>
            </a:r>
            <a:r>
              <a:rPr lang="en-US" sz="2400" dirty="0" err="1">
                <a:solidFill>
                  <a:srgbClr val="333333"/>
                </a:solidFill>
                <a:sym typeface="Verdana" charset="0"/>
              </a:rPr>
              <a:t>billeder</a:t>
            </a:r>
            <a:r>
              <a:rPr lang="en-US" sz="2400" dirty="0">
                <a:solidFill>
                  <a:srgbClr val="333333"/>
                </a:solidFill>
                <a:sym typeface="Verdana" charset="0"/>
              </a:rPr>
              <a:t>. Du </a:t>
            </a:r>
            <a:r>
              <a:rPr lang="en-US" sz="2400" dirty="0" err="1">
                <a:solidFill>
                  <a:srgbClr val="333333"/>
                </a:solidFill>
                <a:sym typeface="Verdana" charset="0"/>
              </a:rPr>
              <a:t>ser</a:t>
            </a:r>
            <a:r>
              <a:rPr lang="en-US" sz="2400" dirty="0">
                <a:solidFill>
                  <a:srgbClr val="333333"/>
                </a:solidFill>
                <a:sym typeface="Verdana" charset="0"/>
              </a:rPr>
              <a:t> </a:t>
            </a:r>
            <a:r>
              <a:rPr lang="en-US" sz="2400" dirty="0" err="1">
                <a:solidFill>
                  <a:srgbClr val="333333"/>
                </a:solidFill>
                <a:sym typeface="Verdana" charset="0"/>
              </a:rPr>
              <a:t>først</a:t>
            </a:r>
            <a:r>
              <a:rPr lang="en-US" sz="2400" dirty="0">
                <a:solidFill>
                  <a:srgbClr val="333333"/>
                </a:solidFill>
                <a:sym typeface="Verdana" charset="0"/>
              </a:rPr>
              <a:t> en </a:t>
            </a:r>
            <a:r>
              <a:rPr lang="en-US" sz="2400" dirty="0" err="1">
                <a:solidFill>
                  <a:srgbClr val="333333"/>
                </a:solidFill>
                <a:sym typeface="Verdana" charset="0"/>
              </a:rPr>
              <a:t>enkelt</a:t>
            </a:r>
            <a:r>
              <a:rPr lang="en-US" sz="2400" dirty="0">
                <a:solidFill>
                  <a:srgbClr val="333333"/>
                </a:solidFill>
                <a:sym typeface="Verdana" charset="0"/>
              </a:rPr>
              <a:t> </a:t>
            </a:r>
            <a:r>
              <a:rPr lang="en-US" sz="2400" dirty="0" err="1">
                <a:solidFill>
                  <a:srgbClr val="333333"/>
                </a:solidFill>
                <a:sym typeface="Verdana" charset="0"/>
              </a:rPr>
              <a:t>billeddetalje</a:t>
            </a:r>
            <a:r>
              <a:rPr lang="en-US" sz="2400" dirty="0">
                <a:solidFill>
                  <a:srgbClr val="333333"/>
                </a:solidFill>
                <a:sym typeface="Verdana" charset="0"/>
              </a:rPr>
              <a:t>. </a:t>
            </a:r>
            <a:r>
              <a:rPr lang="en-US" sz="2400" dirty="0" err="1">
                <a:solidFill>
                  <a:srgbClr val="333333"/>
                </a:solidFill>
                <a:sym typeface="Verdana" charset="0"/>
              </a:rPr>
              <a:t>Derefter</a:t>
            </a:r>
            <a:r>
              <a:rPr lang="en-US" sz="2400" dirty="0">
                <a:solidFill>
                  <a:srgbClr val="333333"/>
                </a:solidFill>
                <a:sym typeface="Verdana" charset="0"/>
              </a:rPr>
              <a:t> </a:t>
            </a:r>
            <a:r>
              <a:rPr lang="en-US" sz="2400" dirty="0" err="1">
                <a:solidFill>
                  <a:srgbClr val="333333"/>
                </a:solidFill>
                <a:sym typeface="Verdana" charset="0"/>
              </a:rPr>
              <a:t>tilføjes</a:t>
            </a:r>
            <a:r>
              <a:rPr lang="en-US" sz="2400" dirty="0">
                <a:solidFill>
                  <a:srgbClr val="333333"/>
                </a:solidFill>
                <a:sym typeface="Verdana" charset="0"/>
              </a:rPr>
              <a:t> </a:t>
            </a:r>
            <a:r>
              <a:rPr lang="en-US" sz="2400" dirty="0" err="1">
                <a:solidFill>
                  <a:srgbClr val="333333"/>
                </a:solidFill>
                <a:sym typeface="Verdana" charset="0"/>
              </a:rPr>
              <a:t>endnu</a:t>
            </a:r>
            <a:r>
              <a:rPr lang="en-US" sz="2400" dirty="0">
                <a:solidFill>
                  <a:srgbClr val="333333"/>
                </a:solidFill>
                <a:sym typeface="Verdana" charset="0"/>
              </a:rPr>
              <a:t> en </a:t>
            </a:r>
            <a:r>
              <a:rPr lang="en-US" sz="2400" dirty="0" err="1">
                <a:solidFill>
                  <a:srgbClr val="333333"/>
                </a:solidFill>
                <a:sym typeface="Verdana" charset="0"/>
              </a:rPr>
              <a:t>detalje</a:t>
            </a:r>
            <a:r>
              <a:rPr lang="en-US" sz="2400" dirty="0">
                <a:solidFill>
                  <a:srgbClr val="333333"/>
                </a:solidFill>
                <a:sym typeface="Verdana" charset="0"/>
              </a:rPr>
              <a:t>. </a:t>
            </a:r>
            <a:r>
              <a:rPr lang="en-US" sz="2400" dirty="0" err="1">
                <a:solidFill>
                  <a:srgbClr val="333333"/>
                </a:solidFill>
                <a:sym typeface="Verdana" charset="0"/>
              </a:rPr>
              <a:t>Dette</a:t>
            </a:r>
            <a:r>
              <a:rPr lang="en-US" sz="2400" dirty="0">
                <a:solidFill>
                  <a:srgbClr val="333333"/>
                </a:solidFill>
                <a:sym typeface="Verdana" charset="0"/>
              </a:rPr>
              <a:t> </a:t>
            </a:r>
            <a:r>
              <a:rPr lang="en-US" sz="2400" dirty="0" err="1">
                <a:solidFill>
                  <a:srgbClr val="333333"/>
                </a:solidFill>
                <a:sym typeface="Verdana" charset="0"/>
              </a:rPr>
              <a:t>fortsætter</a:t>
            </a:r>
            <a:r>
              <a:rPr lang="en-US" sz="2400" dirty="0">
                <a:solidFill>
                  <a:srgbClr val="333333"/>
                </a:solidFill>
                <a:sym typeface="Verdana" charset="0"/>
              </a:rPr>
              <a:t>, </a:t>
            </a:r>
            <a:r>
              <a:rPr lang="en-US" sz="2400" dirty="0" err="1">
                <a:solidFill>
                  <a:srgbClr val="333333"/>
                </a:solidFill>
                <a:sym typeface="Verdana" charset="0"/>
              </a:rPr>
              <a:t>indtil</a:t>
            </a:r>
            <a:r>
              <a:rPr lang="en-US" sz="2400" dirty="0">
                <a:solidFill>
                  <a:srgbClr val="333333"/>
                </a:solidFill>
                <a:sym typeface="Verdana" charset="0"/>
              </a:rPr>
              <a:t> hele </a:t>
            </a:r>
            <a:r>
              <a:rPr lang="en-US" sz="2400" dirty="0" err="1">
                <a:solidFill>
                  <a:srgbClr val="333333"/>
                </a:solidFill>
                <a:sym typeface="Verdana" charset="0"/>
              </a:rPr>
              <a:t>billedet</a:t>
            </a:r>
            <a:r>
              <a:rPr lang="en-US" sz="2400" dirty="0">
                <a:solidFill>
                  <a:srgbClr val="333333"/>
                </a:solidFill>
                <a:sym typeface="Verdana" charset="0"/>
              </a:rPr>
              <a:t> </a:t>
            </a:r>
            <a:r>
              <a:rPr lang="en-US" sz="2400" dirty="0" err="1">
                <a:solidFill>
                  <a:srgbClr val="333333"/>
                </a:solidFill>
                <a:sym typeface="Verdana" charset="0"/>
              </a:rPr>
              <a:t>afsløres</a:t>
            </a:r>
            <a:r>
              <a:rPr lang="en-US" sz="2400" dirty="0">
                <a:solidFill>
                  <a:srgbClr val="333333"/>
                </a:solidFill>
                <a:sym typeface="Verdana" charset="0"/>
              </a:rPr>
              <a:t>.</a:t>
            </a:r>
          </a:p>
          <a:p>
            <a:pPr marL="342900" indent="-342900" eaLnBrk="1" hangingPunct="1">
              <a:buClr>
                <a:srgbClr val="333333"/>
              </a:buClr>
              <a:buFont typeface="WingDings"/>
              <a:buChar char=""/>
              <a:defRPr/>
            </a:pPr>
            <a:r>
              <a:rPr lang="en-US" sz="2400" dirty="0">
                <a:solidFill>
                  <a:srgbClr val="333333"/>
                </a:solidFill>
                <a:sym typeface="Verdana" charset="0"/>
              </a:rPr>
              <a:t>Din </a:t>
            </a:r>
            <a:r>
              <a:rPr lang="en-US" sz="2400" dirty="0" err="1">
                <a:solidFill>
                  <a:srgbClr val="333333"/>
                </a:solidFill>
                <a:sym typeface="Verdana" charset="0"/>
              </a:rPr>
              <a:t>opgave</a:t>
            </a:r>
            <a:r>
              <a:rPr lang="en-US" sz="2400" dirty="0">
                <a:solidFill>
                  <a:srgbClr val="333333"/>
                </a:solidFill>
                <a:sym typeface="Verdana" charset="0"/>
              </a:rPr>
              <a:t> </a:t>
            </a:r>
            <a:r>
              <a:rPr lang="en-US" sz="2400" dirty="0" err="1">
                <a:solidFill>
                  <a:srgbClr val="333333"/>
                </a:solidFill>
                <a:sym typeface="Verdana" charset="0"/>
              </a:rPr>
              <a:t>er</a:t>
            </a:r>
            <a:r>
              <a:rPr lang="en-US" sz="2400" dirty="0">
                <a:solidFill>
                  <a:srgbClr val="333333"/>
                </a:solidFill>
                <a:sym typeface="Verdana" charset="0"/>
              </a:rPr>
              <a:t> at </a:t>
            </a:r>
            <a:r>
              <a:rPr lang="en-US" sz="2400" dirty="0" err="1">
                <a:solidFill>
                  <a:srgbClr val="333333"/>
                </a:solidFill>
                <a:sym typeface="Verdana" charset="0"/>
              </a:rPr>
              <a:t>identificere</a:t>
            </a:r>
            <a:r>
              <a:rPr lang="en-US" sz="2400" dirty="0">
                <a:solidFill>
                  <a:srgbClr val="333333"/>
                </a:solidFill>
                <a:sym typeface="Verdana" charset="0"/>
              </a:rPr>
              <a:t> </a:t>
            </a:r>
            <a:r>
              <a:rPr lang="en-US" sz="2400" dirty="0" err="1">
                <a:solidFill>
                  <a:srgbClr val="333333"/>
                </a:solidFill>
                <a:sym typeface="Verdana" charset="0"/>
              </a:rPr>
              <a:t>genstanden</a:t>
            </a:r>
            <a:r>
              <a:rPr lang="en-US" sz="2400" dirty="0">
                <a:solidFill>
                  <a:srgbClr val="333333"/>
                </a:solidFill>
                <a:sym typeface="Verdana" charset="0"/>
              </a:rPr>
              <a:t>.</a:t>
            </a:r>
          </a:p>
          <a:p>
            <a:pPr marL="342900" indent="-342900" eaLnBrk="1" hangingPunct="1">
              <a:buClr>
                <a:srgbClr val="333333"/>
              </a:buClr>
              <a:buFont typeface="WingDings"/>
              <a:buChar char=""/>
              <a:defRPr/>
            </a:pPr>
            <a:r>
              <a:rPr lang="en-US" sz="2400" dirty="0" err="1">
                <a:solidFill>
                  <a:srgbClr val="333333"/>
                </a:solidFill>
                <a:sym typeface="Verdana" charset="0"/>
              </a:rPr>
              <a:t>Prøv</a:t>
            </a:r>
            <a:r>
              <a:rPr lang="en-US" sz="2400" dirty="0">
                <a:solidFill>
                  <a:srgbClr val="333333"/>
                </a:solidFill>
                <a:sym typeface="Verdana" charset="0"/>
              </a:rPr>
              <a:t> at </a:t>
            </a:r>
            <a:r>
              <a:rPr lang="en-US" sz="2400" dirty="0" err="1">
                <a:solidFill>
                  <a:srgbClr val="333333"/>
                </a:solidFill>
                <a:sym typeface="Verdana" charset="0"/>
              </a:rPr>
              <a:t>undgå</a:t>
            </a:r>
            <a:r>
              <a:rPr lang="en-US" sz="2400" dirty="0">
                <a:solidFill>
                  <a:srgbClr val="333333"/>
                </a:solidFill>
                <a:sym typeface="Verdana" charset="0"/>
              </a:rPr>
              <a:t> at </a:t>
            </a:r>
            <a:r>
              <a:rPr lang="en-US" sz="2400" dirty="0" err="1">
                <a:solidFill>
                  <a:srgbClr val="333333"/>
                </a:solidFill>
                <a:sym typeface="Verdana" charset="0"/>
              </a:rPr>
              <a:t>drage</a:t>
            </a:r>
            <a:r>
              <a:rPr lang="en-US" sz="2400" dirty="0">
                <a:solidFill>
                  <a:srgbClr val="333333"/>
                </a:solidFill>
                <a:sym typeface="Verdana" charset="0"/>
              </a:rPr>
              <a:t> </a:t>
            </a:r>
            <a:r>
              <a:rPr lang="en-US" sz="2400" dirty="0" err="1">
                <a:solidFill>
                  <a:srgbClr val="333333"/>
                </a:solidFill>
                <a:sym typeface="Verdana" charset="0"/>
              </a:rPr>
              <a:t>såvel</a:t>
            </a:r>
            <a:r>
              <a:rPr lang="en-US" sz="2400" dirty="0">
                <a:solidFill>
                  <a:srgbClr val="333333"/>
                </a:solidFill>
                <a:sym typeface="Verdana" charset="0"/>
              </a:rPr>
              <a:t> </a:t>
            </a:r>
            <a:r>
              <a:rPr lang="en-US" sz="2400" dirty="0" err="1">
                <a:solidFill>
                  <a:srgbClr val="333333"/>
                </a:solidFill>
                <a:sym typeface="Verdana" charset="0"/>
              </a:rPr>
              <a:t>forhastede</a:t>
            </a:r>
            <a:r>
              <a:rPr lang="en-US" sz="2400" dirty="0">
                <a:solidFill>
                  <a:srgbClr val="333333"/>
                </a:solidFill>
                <a:sym typeface="Verdana" charset="0"/>
              </a:rPr>
              <a:t> </a:t>
            </a:r>
            <a:r>
              <a:rPr lang="en-US" sz="2400" dirty="0" err="1">
                <a:solidFill>
                  <a:srgbClr val="333333"/>
                </a:solidFill>
                <a:sym typeface="Verdana" charset="0"/>
              </a:rPr>
              <a:t>som</a:t>
            </a:r>
            <a:r>
              <a:rPr lang="en-US" sz="2400" dirty="0">
                <a:solidFill>
                  <a:srgbClr val="333333"/>
                </a:solidFill>
                <a:sym typeface="Verdana" charset="0"/>
              </a:rPr>
              <a:t> </a:t>
            </a:r>
            <a:r>
              <a:rPr lang="en-US" sz="2400" dirty="0" err="1">
                <a:solidFill>
                  <a:srgbClr val="333333"/>
                </a:solidFill>
                <a:sym typeface="Verdana" charset="0"/>
              </a:rPr>
              <a:t>langtrukne</a:t>
            </a:r>
            <a:r>
              <a:rPr lang="en-US" sz="2400" dirty="0">
                <a:solidFill>
                  <a:srgbClr val="333333"/>
                </a:solidFill>
                <a:sym typeface="Verdana" charset="0"/>
              </a:rPr>
              <a:t> </a:t>
            </a:r>
            <a:r>
              <a:rPr lang="en-US" sz="2400" dirty="0" err="1">
                <a:solidFill>
                  <a:srgbClr val="333333"/>
                </a:solidFill>
                <a:sym typeface="Verdana" charset="0"/>
              </a:rPr>
              <a:t>beslutninger</a:t>
            </a:r>
            <a:r>
              <a:rPr lang="en-US" sz="2400" dirty="0">
                <a:solidFill>
                  <a:srgbClr val="333333"/>
                </a:solidFill>
                <a:sym typeface="Verdana" charset="0"/>
              </a:rPr>
              <a:t>.</a:t>
            </a:r>
          </a:p>
          <a:p>
            <a:pPr marL="342900" indent="-342900" eaLnBrk="1" hangingPunct="1">
              <a:buClr>
                <a:srgbClr val="333333"/>
              </a:buClr>
              <a:buFont typeface="WingDings"/>
              <a:buChar char=""/>
              <a:defRPr/>
            </a:pPr>
            <a:r>
              <a:rPr lang="en-US" sz="2400" dirty="0" err="1">
                <a:solidFill>
                  <a:srgbClr val="333333"/>
                </a:solidFill>
                <a:sym typeface="Verdana" charset="0"/>
              </a:rPr>
              <a:t>Overvej</a:t>
            </a:r>
            <a:r>
              <a:rPr lang="en-US" sz="2400" dirty="0">
                <a:solidFill>
                  <a:srgbClr val="333333"/>
                </a:solidFill>
                <a:sym typeface="Verdana" charset="0"/>
              </a:rPr>
              <a:t> </a:t>
            </a:r>
            <a:r>
              <a:rPr lang="en-US" sz="2400" dirty="0" err="1">
                <a:solidFill>
                  <a:srgbClr val="333333"/>
                </a:solidFill>
                <a:sym typeface="Verdana" charset="0"/>
              </a:rPr>
              <a:t>beviser</a:t>
            </a:r>
            <a:r>
              <a:rPr lang="en-US" sz="2400" dirty="0">
                <a:solidFill>
                  <a:srgbClr val="333333"/>
                </a:solidFill>
                <a:sym typeface="Verdana" charset="0"/>
              </a:rPr>
              <a:t> for </a:t>
            </a:r>
            <a:r>
              <a:rPr lang="en-US" sz="2400" dirty="0" err="1">
                <a:solidFill>
                  <a:srgbClr val="333333"/>
                </a:solidFill>
                <a:sym typeface="Verdana" charset="0"/>
              </a:rPr>
              <a:t>og</a:t>
            </a:r>
            <a:r>
              <a:rPr lang="en-US" sz="2400" dirty="0">
                <a:solidFill>
                  <a:srgbClr val="333333"/>
                </a:solidFill>
                <a:sym typeface="Verdana" charset="0"/>
              </a:rPr>
              <a:t> </a:t>
            </a:r>
            <a:r>
              <a:rPr lang="en-US" sz="2400" dirty="0" err="1">
                <a:solidFill>
                  <a:srgbClr val="333333"/>
                </a:solidFill>
                <a:sym typeface="Verdana" charset="0"/>
              </a:rPr>
              <a:t>imod</a:t>
            </a:r>
            <a:r>
              <a:rPr lang="en-US" sz="2400" dirty="0">
                <a:solidFill>
                  <a:srgbClr val="333333"/>
                </a:solidFill>
                <a:sym typeface="Verdana" charset="0"/>
              </a:rPr>
              <a:t>.</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25</a:t>
            </a:fld>
            <a:endParaRPr lang="en-US" altLang="de-DE"/>
          </a:p>
        </p:txBody>
      </p:sp>
    </p:spTree>
    <p:extLst>
      <p:ext uri="{BB962C8B-B14F-4D97-AF65-F5344CB8AC3E}">
        <p14:creationId xmlns:p14="http://schemas.microsoft.com/office/powerpoint/2010/main" val="4094647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1</a:t>
            </a: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sym typeface="Times New Roman" panose="02020603050405020304" pitchFamily="18" charset="0"/>
              </a:rPr>
              <a:t>Der gives </a:t>
            </a:r>
            <a:r>
              <a:rPr lang="en-US" altLang="de-DE" sz="2400" dirty="0" err="1">
                <a:solidFill>
                  <a:srgbClr val="333333"/>
                </a:solidFill>
                <a:sym typeface="Times New Roman" panose="02020603050405020304" pitchFamily="18" charset="0"/>
              </a:rPr>
              <a:t>flere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fortolkningsmuligheder</a:t>
            </a:r>
            <a:r>
              <a:rPr lang="en-US" altLang="de-DE" sz="2400" dirty="0">
                <a:solidFill>
                  <a:srgbClr val="333333"/>
                </a:solidFill>
                <a:sym typeface="Times New Roman" panose="02020603050405020304" pitchFamily="18" charset="0"/>
              </a:rPr>
              <a:t>.</a:t>
            </a:r>
          </a:p>
          <a:p>
            <a:pPr lvl="0" defTabSz="914400" fontAlgn="base"/>
            <a:r>
              <a:rPr lang="en-US" altLang="de-DE" sz="2400" dirty="0" err="1">
                <a:solidFill>
                  <a:srgbClr val="333333"/>
                </a:solidFill>
                <a:sym typeface="Times New Roman" panose="02020603050405020304" pitchFamily="18" charset="0"/>
              </a:rPr>
              <a:t>Diskuter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hvor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stor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sandsynlighed</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for </a:t>
            </a:r>
            <a:r>
              <a:rPr lang="en-US" altLang="de-DE" sz="2400" dirty="0" err="1">
                <a:solidFill>
                  <a:srgbClr val="333333"/>
                </a:solidFill>
                <a:sym typeface="Times New Roman" panose="02020603050405020304" pitchFamily="18" charset="0"/>
              </a:rPr>
              <a:t>hvert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enkelt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alternativ</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og</a:t>
            </a:r>
            <a:r>
              <a:rPr lang="en-US" altLang="de-DE" sz="2400" dirty="0">
                <a:solidFill>
                  <a:srgbClr val="333333"/>
                </a:solidFill>
                <a:sym typeface="Times New Roman" panose="02020603050405020304" pitchFamily="18" charset="0"/>
              </a:rPr>
              <a:t> om du </a:t>
            </a:r>
            <a:r>
              <a:rPr lang="en-US" altLang="de-DE" sz="2400" dirty="0" err="1">
                <a:solidFill>
                  <a:srgbClr val="333333"/>
                </a:solidFill>
                <a:sym typeface="Times New Roman" panose="02020603050405020304" pitchFamily="18" charset="0"/>
              </a:rPr>
              <a:t>føler</a:t>
            </a:r>
            <a:r>
              <a:rPr lang="en-US" altLang="de-DE" sz="2400" dirty="0">
                <a:solidFill>
                  <a:srgbClr val="333333"/>
                </a:solidFill>
                <a:sym typeface="Times New Roman" panose="02020603050405020304" pitchFamily="18" charset="0"/>
              </a:rPr>
              <a:t> dig </a:t>
            </a:r>
            <a:r>
              <a:rPr lang="en-US" altLang="de-DE" sz="2400" dirty="0" err="1">
                <a:solidFill>
                  <a:srgbClr val="333333"/>
                </a:solidFill>
                <a:sym typeface="Times New Roman" panose="02020603050405020304" pitchFamily="18" charset="0"/>
              </a:rPr>
              <a:t>tilstrækkeligt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sikker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kunne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træffe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afgørelse</a:t>
            </a:r>
            <a:r>
              <a:rPr lang="en-US" altLang="de-DE" sz="2400" dirty="0">
                <a:solidFill>
                  <a:srgbClr val="333333"/>
                </a:solidFill>
                <a:sym typeface="Times New Roman" panose="02020603050405020304" pitchFamily="18" charset="0"/>
              </a:rPr>
              <a:t>.</a:t>
            </a:r>
            <a:endParaRPr lang="en-US" sz="2400" dirty="0"/>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26</a:t>
            </a:fld>
            <a:endParaRPr lang="en-US"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a:extLst>
              <a:ext uri="{FF2B5EF4-FFF2-40B4-BE49-F238E27FC236}">
                <a16:creationId xmlns:a16="http://schemas.microsoft.com/office/drawing/2014/main" id="{2FE57CFC-2B28-8810-AB00-303F9D3E3C9E}"/>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smilende </a:t>
            </a:r>
            <a:r>
              <a:rPr lang="en-US" altLang="de-DE" sz="2000" dirty="0" err="1">
                <a:solidFill>
                  <a:srgbClr val="333333"/>
                </a:solidFill>
                <a:latin typeface="+mn-lt"/>
                <a:ea typeface="+mn-ea"/>
                <a:cs typeface="+mn-cs"/>
              </a:rPr>
              <a:t>ansigt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skål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båd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slæde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gyngestol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elefanthoved</a:t>
            </a:r>
            <a:endParaRPr lang="en-US" altLang="de-DE" sz="2000" dirty="0">
              <a:solidFill>
                <a:srgbClr val="333333"/>
              </a:solidFill>
              <a:latin typeface="+mn-lt"/>
              <a:ea typeface="+mn-ea"/>
              <a:cs typeface="+mn-cs"/>
            </a:endParaRPr>
          </a:p>
        </p:txBody>
      </p:sp>
      <p:sp>
        <p:nvSpPr>
          <p:cNvPr id="13" name="Footer Placeholder 12"/>
          <p:cNvSpPr>
            <a:spLocks noGrp="1"/>
          </p:cNvSpPr>
          <p:nvPr>
            <p:ph type="ftr" sz="quarter" idx="11"/>
          </p:nvPr>
        </p:nvSpPr>
        <p:spPr/>
        <p:txBody>
          <a:bodyPr/>
          <a:lstStyle/>
          <a:p>
            <a:r>
              <a:rPr lang="da-DK"/>
              <a:t>Træningsmodul 2 – At drage forhastede konklusioner I</a:t>
            </a:r>
            <a:endParaRPr lang="de-DE" dirty="0"/>
          </a:p>
        </p:txBody>
      </p:sp>
      <p:sp>
        <p:nvSpPr>
          <p:cNvPr id="16" name="Slide Number Placeholder 15"/>
          <p:cNvSpPr>
            <a:spLocks noGrp="1"/>
          </p:cNvSpPr>
          <p:nvPr>
            <p:ph type="sldNum" sz="quarter" idx="12"/>
          </p:nvPr>
        </p:nvSpPr>
        <p:spPr/>
        <p:txBody>
          <a:bodyPr/>
          <a:lstStyle/>
          <a:p>
            <a:fld id="{256BCBF1-85EA-42FD-96E6-8C2057520BE5}" type="slidenum">
              <a:rPr lang="en-US" altLang="de-DE" smtClean="0"/>
              <a:pPr/>
              <a:t>27</a:t>
            </a:fld>
            <a:endParaRPr lang="en-US"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a:extLst>
              <a:ext uri="{FF2B5EF4-FFF2-40B4-BE49-F238E27FC236}">
                <a16:creationId xmlns:a16="http://schemas.microsoft.com/office/drawing/2014/main" id="{2B93CE92-7728-1AD1-F115-EC8FFCB8EA93}"/>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smilende </a:t>
            </a:r>
            <a:r>
              <a:rPr lang="en-US" altLang="de-DE" sz="2000" dirty="0" err="1">
                <a:solidFill>
                  <a:srgbClr val="333333"/>
                </a:solidFill>
                <a:latin typeface="+mn-lt"/>
                <a:ea typeface="+mn-ea"/>
                <a:cs typeface="+mn-cs"/>
              </a:rPr>
              <a:t>ansigt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skål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båd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slæde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gyngestol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elefanthoved</a:t>
            </a:r>
            <a:endParaRPr lang="en-US" altLang="de-DE" sz="2000" dirty="0">
              <a:solidFill>
                <a:srgbClr val="333333"/>
              </a:solidFill>
              <a:latin typeface="+mn-lt"/>
              <a:ea typeface="+mn-ea"/>
              <a:cs typeface="+mn-cs"/>
            </a:endParaRPr>
          </a:p>
        </p:txBody>
      </p:sp>
      <p:sp>
        <p:nvSpPr>
          <p:cNvPr id="10" name="Footer Placeholder 9"/>
          <p:cNvSpPr>
            <a:spLocks noGrp="1"/>
          </p:cNvSpPr>
          <p:nvPr>
            <p:ph type="ftr" sz="quarter" idx="11"/>
          </p:nvPr>
        </p:nvSpPr>
        <p:spPr/>
        <p:txBody>
          <a:bodyPr/>
          <a:lstStyle/>
          <a:p>
            <a:r>
              <a:rPr lang="da-DK"/>
              <a:t>Træningsmodul 2 – At drage forhastede konklusioner I</a:t>
            </a:r>
            <a:endParaRPr lang="de-DE" dirty="0"/>
          </a:p>
        </p:txBody>
      </p:sp>
      <p:sp>
        <p:nvSpPr>
          <p:cNvPr id="14" name="Slide Number Placeholder 13"/>
          <p:cNvSpPr>
            <a:spLocks noGrp="1"/>
          </p:cNvSpPr>
          <p:nvPr>
            <p:ph type="sldNum" sz="quarter" idx="12"/>
          </p:nvPr>
        </p:nvSpPr>
        <p:spPr/>
        <p:txBody>
          <a:bodyPr/>
          <a:lstStyle/>
          <a:p>
            <a:fld id="{256BCBF1-85EA-42FD-96E6-8C2057520BE5}" type="slidenum">
              <a:rPr lang="en-US" altLang="de-DE" smtClean="0"/>
              <a:pPr/>
              <a:t>28</a:t>
            </a:fld>
            <a:endParaRPr lang="en-US"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a:extLst>
              <a:ext uri="{FF2B5EF4-FFF2-40B4-BE49-F238E27FC236}">
                <a16:creationId xmlns:a16="http://schemas.microsoft.com/office/drawing/2014/main" id="{DC7AF1D1-6A5D-FC27-B65A-16E90823F0BC}"/>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smilende </a:t>
            </a:r>
            <a:r>
              <a:rPr lang="en-US" altLang="de-DE" sz="2000" dirty="0" err="1">
                <a:solidFill>
                  <a:srgbClr val="333333"/>
                </a:solidFill>
                <a:latin typeface="+mn-lt"/>
                <a:ea typeface="+mn-ea"/>
                <a:cs typeface="+mn-cs"/>
              </a:rPr>
              <a:t>ansigt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skål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båd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slæde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gyngestol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elefanthoved</a:t>
            </a:r>
            <a:endParaRPr lang="en-US" altLang="de-DE" sz="2000" dirty="0">
              <a:solidFill>
                <a:srgbClr val="333333"/>
              </a:solidFill>
              <a:latin typeface="+mn-lt"/>
              <a:ea typeface="+mn-ea"/>
              <a:cs typeface="+mn-cs"/>
            </a:endParaRP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4" name="Slide Number Placeholder 13"/>
          <p:cNvSpPr>
            <a:spLocks noGrp="1"/>
          </p:cNvSpPr>
          <p:nvPr>
            <p:ph type="sldNum" sz="quarter" idx="12"/>
          </p:nvPr>
        </p:nvSpPr>
        <p:spPr/>
        <p:txBody>
          <a:bodyPr/>
          <a:lstStyle/>
          <a:p>
            <a:fld id="{256BCBF1-85EA-42FD-96E6-8C2057520BE5}" type="slidenum">
              <a:rPr lang="en-US" altLang="de-DE" smtClean="0"/>
              <a:pPr/>
              <a:t>29</a:t>
            </a:fld>
            <a:endParaRPr lang="en-US"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
            <a:extLst>
              <a:ext uri="{FF2B5EF4-FFF2-40B4-BE49-F238E27FC236}">
                <a16:creationId xmlns:a16="http://schemas.microsoft.com/office/drawing/2014/main" id="{5F1EEE64-B98C-39F5-62FF-DA618BB6E930}"/>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smilende </a:t>
            </a:r>
            <a:r>
              <a:rPr lang="en-US" altLang="de-DE" sz="2000" dirty="0" err="1">
                <a:solidFill>
                  <a:srgbClr val="333333"/>
                </a:solidFill>
                <a:latin typeface="+mn-lt"/>
                <a:ea typeface="+mn-ea"/>
                <a:cs typeface="+mn-cs"/>
              </a:rPr>
              <a:t>ansigt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skål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båd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slæde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gyngestol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elefanthoved</a:t>
            </a:r>
            <a:endParaRPr lang="en-US" altLang="de-DE" sz="2000" dirty="0">
              <a:solidFill>
                <a:srgbClr val="333333"/>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4" name="Slide Number Placeholder 13"/>
          <p:cNvSpPr>
            <a:spLocks noGrp="1"/>
          </p:cNvSpPr>
          <p:nvPr>
            <p:ph type="sldNum" sz="quarter" idx="12"/>
          </p:nvPr>
        </p:nvSpPr>
        <p:spPr/>
        <p:txBody>
          <a:bodyPr/>
          <a:lstStyle/>
          <a:p>
            <a:fld id="{256BCBF1-85EA-42FD-96E6-8C2057520BE5}" type="slidenum">
              <a:rPr lang="en-US" altLang="de-DE" smtClean="0"/>
              <a:pPr/>
              <a:t>30</a:t>
            </a:fld>
            <a:endParaRPr lang="en-US"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
            <a:extLst>
              <a:ext uri="{FF2B5EF4-FFF2-40B4-BE49-F238E27FC236}">
                <a16:creationId xmlns:a16="http://schemas.microsoft.com/office/drawing/2014/main" id="{B7D0C755-EF06-1AC1-6056-D5AA9575EF24}"/>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endParaRPr lang="en-US" sz="3600" dirty="0">
              <a:solidFill>
                <a:srgbClr val="004992"/>
              </a:solidFill>
              <a:latin typeface="+mn-lt"/>
              <a:ea typeface="+mn-ea"/>
              <a:cs typeface="+mn-cs"/>
            </a:endParaRP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smilende </a:t>
            </a:r>
            <a:r>
              <a:rPr lang="en-US" altLang="de-DE" sz="2000" dirty="0" err="1">
                <a:solidFill>
                  <a:srgbClr val="333333"/>
                </a:solidFill>
                <a:latin typeface="+mn-lt"/>
                <a:ea typeface="+mn-ea"/>
                <a:cs typeface="+mn-cs"/>
              </a:rPr>
              <a:t>ansigt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skål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båd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slæde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gyngestol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elefanthoved</a:t>
            </a:r>
            <a:endParaRPr lang="en-US" altLang="de-DE" sz="2000" dirty="0">
              <a:solidFill>
                <a:srgbClr val="333333"/>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4" name="Slide Number Placeholder 13"/>
          <p:cNvSpPr>
            <a:spLocks noGrp="1"/>
          </p:cNvSpPr>
          <p:nvPr>
            <p:ph type="sldNum" sz="quarter" idx="12"/>
          </p:nvPr>
        </p:nvSpPr>
        <p:spPr/>
        <p:txBody>
          <a:bodyPr/>
          <a:lstStyle/>
          <a:p>
            <a:fld id="{256BCBF1-85EA-42FD-96E6-8C2057520BE5}" type="slidenum">
              <a:rPr lang="en-US" altLang="de-DE" smtClean="0"/>
              <a:pPr/>
              <a:t>31</a:t>
            </a:fld>
            <a:endParaRPr lang="en-US"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
            <a:extLst>
              <a:ext uri="{FF2B5EF4-FFF2-40B4-BE49-F238E27FC236}">
                <a16:creationId xmlns:a16="http://schemas.microsoft.com/office/drawing/2014/main" id="{CF20B459-7005-F4D9-021D-24AE03BB6C5B}"/>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smilende </a:t>
            </a:r>
            <a:r>
              <a:rPr lang="en-US" altLang="de-DE" sz="2000" dirty="0" err="1">
                <a:solidFill>
                  <a:srgbClr val="333333"/>
                </a:solidFill>
                <a:latin typeface="+mn-lt"/>
                <a:ea typeface="+mn-ea"/>
                <a:cs typeface="+mn-cs"/>
              </a:rPr>
              <a:t>ansigt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skål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båd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slæde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gyngestol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elefanthoved</a:t>
            </a:r>
            <a:endParaRPr lang="en-US" altLang="de-DE" sz="2000" dirty="0">
              <a:solidFill>
                <a:srgbClr val="333333"/>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4" name="Slide Number Placeholder 13"/>
          <p:cNvSpPr>
            <a:spLocks noGrp="1"/>
          </p:cNvSpPr>
          <p:nvPr>
            <p:ph type="sldNum" sz="quarter" idx="12"/>
          </p:nvPr>
        </p:nvSpPr>
        <p:spPr/>
        <p:txBody>
          <a:bodyPr/>
          <a:lstStyle/>
          <a:p>
            <a:fld id="{256BCBF1-85EA-42FD-96E6-8C2057520BE5}" type="slidenum">
              <a:rPr lang="en-US" altLang="de-DE" smtClean="0"/>
              <a:pPr/>
              <a:t>32</a:t>
            </a:fld>
            <a:endParaRPr lang="en-US"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
            <a:extLst>
              <a:ext uri="{FF2B5EF4-FFF2-40B4-BE49-F238E27FC236}">
                <a16:creationId xmlns:a16="http://schemas.microsoft.com/office/drawing/2014/main" id="{47E05A74-CA2B-6572-1DE5-69C3CB2FDBF1}"/>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smilende </a:t>
            </a:r>
            <a:r>
              <a:rPr lang="en-US" altLang="de-DE" sz="2000" dirty="0" err="1">
                <a:solidFill>
                  <a:srgbClr val="333333"/>
                </a:solidFill>
                <a:latin typeface="+mn-lt"/>
                <a:ea typeface="+mn-ea"/>
                <a:cs typeface="+mn-cs"/>
              </a:rPr>
              <a:t>ansigt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skål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båd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slæde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gyngestol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elefanthoved</a:t>
            </a:r>
            <a:endParaRPr lang="en-US" altLang="de-DE" sz="2000" dirty="0">
              <a:solidFill>
                <a:srgbClr val="333333"/>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4" name="Slide Number Placeholder 13"/>
          <p:cNvSpPr>
            <a:spLocks noGrp="1"/>
          </p:cNvSpPr>
          <p:nvPr>
            <p:ph type="sldNum" sz="quarter" idx="12"/>
          </p:nvPr>
        </p:nvSpPr>
        <p:spPr/>
        <p:txBody>
          <a:bodyPr/>
          <a:lstStyle/>
          <a:p>
            <a:fld id="{256BCBF1-85EA-42FD-96E6-8C2057520BE5}" type="slidenum">
              <a:rPr lang="en-US" altLang="de-DE" smtClean="0"/>
              <a:pPr/>
              <a:t>33</a:t>
            </a:fld>
            <a:endParaRPr lang="en-US"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
            <a:extLst>
              <a:ext uri="{FF2B5EF4-FFF2-40B4-BE49-F238E27FC236}">
                <a16:creationId xmlns:a16="http://schemas.microsoft.com/office/drawing/2014/main" id="{F0421CB3-6C37-E96F-EBC1-278639BA895A}"/>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smilende </a:t>
            </a:r>
            <a:r>
              <a:rPr lang="en-US" altLang="de-DE" sz="2000" dirty="0" err="1">
                <a:solidFill>
                  <a:srgbClr val="333333"/>
                </a:solidFill>
                <a:latin typeface="+mn-lt"/>
                <a:ea typeface="+mn-ea"/>
                <a:cs typeface="+mn-cs"/>
              </a:rPr>
              <a:t>ansigt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skål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båd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slæde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gyngestol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elefanthoved</a:t>
            </a:r>
            <a:endParaRPr lang="en-US" altLang="de-DE" sz="2000" dirty="0">
              <a:solidFill>
                <a:srgbClr val="333333"/>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4" name="Slide Number Placeholder 13"/>
          <p:cNvSpPr>
            <a:spLocks noGrp="1"/>
          </p:cNvSpPr>
          <p:nvPr>
            <p:ph type="sldNum" sz="quarter" idx="12"/>
          </p:nvPr>
        </p:nvSpPr>
        <p:spPr/>
        <p:txBody>
          <a:bodyPr/>
          <a:lstStyle/>
          <a:p>
            <a:fld id="{256BCBF1-85EA-42FD-96E6-8C2057520BE5}" type="slidenum">
              <a:rPr lang="en-US" altLang="de-DE" smtClean="0"/>
              <a:pPr/>
              <a:t>34</a:t>
            </a:fld>
            <a:endParaRPr lang="en-US"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
            <a:extLst>
              <a:ext uri="{FF2B5EF4-FFF2-40B4-BE49-F238E27FC236}">
                <a16:creationId xmlns:a16="http://schemas.microsoft.com/office/drawing/2014/main" id="{47B15FA1-CB93-46F4-7BD0-F8F53DFE7227}"/>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Hvad kan dette billede illustrere?</a:t>
            </a:r>
          </a:p>
        </p:txBody>
      </p:sp>
      <p:sp>
        <p:nvSpPr>
          <p:cNvPr id="13"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smilende </a:t>
            </a:r>
            <a:r>
              <a:rPr lang="en-US" altLang="de-DE" sz="2000" dirty="0" err="1">
                <a:solidFill>
                  <a:srgbClr val="333333"/>
                </a:solidFill>
                <a:latin typeface="+mn-lt"/>
                <a:ea typeface="+mn-ea"/>
                <a:cs typeface="+mn-cs"/>
              </a:rPr>
              <a:t>ansigt</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skål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båd</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slæde</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gyngestol</a:t>
            </a:r>
            <a:endParaRPr lang="en-US" altLang="de-DE" sz="2000" dirty="0">
              <a:solidFill>
                <a:srgbClr val="333333"/>
              </a:solidFill>
              <a:latin typeface="+mn-lt"/>
              <a:ea typeface="+mn-ea"/>
              <a:cs typeface="+mn-cs"/>
            </a:endParaRP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elefanthoved</a:t>
            </a:r>
            <a:endParaRPr lang="en-US" altLang="de-DE" sz="2000" dirty="0">
              <a:solidFill>
                <a:srgbClr val="333333"/>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4" name="Slide Number Placeholder 13"/>
          <p:cNvSpPr>
            <a:spLocks noGrp="1"/>
          </p:cNvSpPr>
          <p:nvPr>
            <p:ph type="sldNum" sz="quarter" idx="12"/>
          </p:nvPr>
        </p:nvSpPr>
        <p:spPr/>
        <p:txBody>
          <a:bodyPr/>
          <a:lstStyle/>
          <a:p>
            <a:fld id="{256BCBF1-85EA-42FD-96E6-8C2057520BE5}" type="slidenum">
              <a:rPr lang="en-US" altLang="de-DE" smtClean="0"/>
              <a:pPr/>
              <a:t>35</a:t>
            </a:fld>
            <a:endParaRPr lang="en-US" altLang="de-DE"/>
          </a:p>
        </p:txBody>
      </p:sp>
    </p:spTree>
    <p:extLst>
      <p:ext uri="{BB962C8B-B14F-4D97-AF65-F5344CB8AC3E}">
        <p14:creationId xmlns:p14="http://schemas.microsoft.com/office/powerpoint/2010/main" val="25845939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n-US" altLang="de-DE" sz="2400">
                <a:solidFill>
                  <a:srgbClr val="333333"/>
                </a:solidFill>
                <a:sym typeface="Times New Roman" panose="02020603050405020304" pitchFamily="18" charset="0"/>
              </a:rPr>
              <a:t>Her gives </a:t>
            </a:r>
            <a:r>
              <a:rPr lang="en-US" altLang="de-DE" sz="2400" dirty="0" err="1">
                <a:solidFill>
                  <a:srgbClr val="333333"/>
                </a:solidFill>
                <a:sym typeface="Times New Roman" panose="02020603050405020304" pitchFamily="18" charset="0"/>
              </a:rPr>
              <a:t>ingen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svarmuligheder</a:t>
            </a:r>
            <a:r>
              <a:rPr lang="en-US" altLang="de-DE" sz="2400" dirty="0">
                <a:solidFill>
                  <a:srgbClr val="333333"/>
                </a:solidFill>
                <a:sym typeface="Times New Roman" panose="02020603050405020304" pitchFamily="18" charset="0"/>
              </a:rPr>
              <a:t>. Du </a:t>
            </a:r>
            <a:r>
              <a:rPr lang="en-US" altLang="de-DE" sz="2400" dirty="0" err="1">
                <a:solidFill>
                  <a:srgbClr val="333333"/>
                </a:solidFill>
                <a:sym typeface="Times New Roman" panose="02020603050405020304" pitchFamily="18" charset="0"/>
              </a:rPr>
              <a:t>skal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bidrage</a:t>
            </a:r>
            <a:r>
              <a:rPr lang="en-US" altLang="de-DE" sz="2400" dirty="0">
                <a:solidFill>
                  <a:srgbClr val="333333"/>
                </a:solidFill>
                <a:sym typeface="Times New Roman" panose="02020603050405020304" pitchFamily="18" charset="0"/>
              </a:rPr>
              <a:t> med din </a:t>
            </a:r>
            <a:r>
              <a:rPr lang="en-US" altLang="de-DE" sz="2400" dirty="0" err="1">
                <a:solidFill>
                  <a:srgbClr val="333333"/>
                </a:solidFill>
                <a:sym typeface="Times New Roman" panose="02020603050405020304" pitchFamily="18" charset="0"/>
              </a:rPr>
              <a:t>egen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opfattelse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billedet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Opstil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gerne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flere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alternativer</a:t>
            </a:r>
            <a:r>
              <a:rPr lang="en-US" altLang="de-DE" sz="2400" dirty="0">
                <a:solidFill>
                  <a:srgbClr val="333333"/>
                </a:solidFill>
                <a:sym typeface="Times New Roman" panose="02020603050405020304" pitchFamily="18" charset="0"/>
              </a:rPr>
              <a:t>. Dine </a:t>
            </a:r>
            <a:r>
              <a:rPr lang="en-US" altLang="de-DE" sz="2400" dirty="0" err="1">
                <a:solidFill>
                  <a:srgbClr val="333333"/>
                </a:solidFill>
                <a:sym typeface="Times New Roman" panose="02020603050405020304" pitchFamily="18" charset="0"/>
              </a:rPr>
              <a:t>bedømmelser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kan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diskuteres</a:t>
            </a:r>
            <a:r>
              <a:rPr lang="en-US" altLang="de-DE" sz="2400" dirty="0">
                <a:solidFill>
                  <a:srgbClr val="333333"/>
                </a:solidFill>
                <a:sym typeface="Times New Roman" panose="02020603050405020304" pitchFamily="18" charset="0"/>
              </a:rPr>
              <a:t> med </a:t>
            </a:r>
            <a:r>
              <a:rPr lang="en-US" altLang="de-DE" sz="2400" dirty="0" err="1">
                <a:solidFill>
                  <a:srgbClr val="333333"/>
                </a:solidFill>
                <a:sym typeface="Times New Roman" panose="02020603050405020304" pitchFamily="18" charset="0"/>
              </a:rPr>
              <a:t>andre</a:t>
            </a:r>
            <a:r>
              <a:rPr lang="en-US" altLang="de-DE" sz="2400" dirty="0">
                <a:solidFill>
                  <a:srgbClr val="333333"/>
                </a:solidFill>
                <a:sym typeface="Times New Roman" panose="02020603050405020304" pitchFamily="18" charset="0"/>
              </a:rPr>
              <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2</a:t>
            </a:r>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36</a:t>
            </a:fld>
            <a:endParaRPr lang="en-US"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
            <a:extLst>
              <a:ext uri="{FF2B5EF4-FFF2-40B4-BE49-F238E27FC236}">
                <a16:creationId xmlns:a16="http://schemas.microsoft.com/office/drawing/2014/main" id="{EF6A7FBC-C53B-7CEB-E240-DF372AE92B0B}"/>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37</a:t>
            </a:fld>
            <a:endParaRPr lang="en-US"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
            <a:extLst>
              <a:ext uri="{FF2B5EF4-FFF2-40B4-BE49-F238E27FC236}">
                <a16:creationId xmlns:a16="http://schemas.microsoft.com/office/drawing/2014/main" id="{7AC0122B-B3A2-E2D2-F0A1-580BF953D5A0}"/>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38</a:t>
            </a:fld>
            <a:endParaRPr lang="en-US"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
            <a:extLst>
              <a:ext uri="{FF2B5EF4-FFF2-40B4-BE49-F238E27FC236}">
                <a16:creationId xmlns:a16="http://schemas.microsoft.com/office/drawing/2014/main" id="{29F90409-2739-B46F-3B91-D010F10C2DAA}"/>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39</a:t>
            </a:fld>
            <a:endParaRPr lang="en-US"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
            <a:extLst>
              <a:ext uri="{FF2B5EF4-FFF2-40B4-BE49-F238E27FC236}">
                <a16:creationId xmlns:a16="http://schemas.microsoft.com/office/drawing/2014/main" id="{8DA7B27F-0668-CC91-3EC6-5DE36FAEDCC1}"/>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40</a:t>
            </a:fld>
            <a:endParaRPr lang="en-US"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
            <a:extLst>
              <a:ext uri="{FF2B5EF4-FFF2-40B4-BE49-F238E27FC236}">
                <a16:creationId xmlns:a16="http://schemas.microsoft.com/office/drawing/2014/main" id="{49BF0071-BDDC-1242-FF6B-8418E87B2F69}"/>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41</a:t>
            </a:fld>
            <a:endParaRPr lang="en-US"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
            <a:extLst>
              <a:ext uri="{FF2B5EF4-FFF2-40B4-BE49-F238E27FC236}">
                <a16:creationId xmlns:a16="http://schemas.microsoft.com/office/drawing/2014/main" id="{948DEBFD-C011-1FF3-6D1B-1843D2712761}"/>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42</a:t>
            </a:fld>
            <a:endParaRPr lang="en-US"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
            <a:extLst>
              <a:ext uri="{FF2B5EF4-FFF2-40B4-BE49-F238E27FC236}">
                <a16:creationId xmlns:a16="http://schemas.microsoft.com/office/drawing/2014/main" id="{3D37E5D5-D54B-EAFD-A911-6202D8F9206B}"/>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43</a:t>
            </a:fld>
            <a:endParaRPr lang="en-US"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8">
            <a:extLst>
              <a:ext uri="{FF2B5EF4-FFF2-40B4-BE49-F238E27FC236}">
                <a16:creationId xmlns:a16="http://schemas.microsoft.com/office/drawing/2014/main" id="{F42B91FD-332F-590A-E21C-3257A5C43F9F}"/>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44</a:t>
            </a:fld>
            <a:endParaRPr lang="en-US"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3</a:t>
            </a:r>
            <a:endParaRPr lang="en-US" sz="3600" dirty="0">
              <a:latin typeface="+mn-lt"/>
              <a:ea typeface="+mn-ea"/>
              <a:cs typeface="+mn-cs"/>
            </a:endParaRPr>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45</a:t>
            </a:fld>
            <a:endParaRPr lang="en-US" altLang="de-DE"/>
          </a:p>
        </p:txBody>
      </p:sp>
    </p:spTree>
    <p:extLst>
      <p:ext uri="{BB962C8B-B14F-4D97-AF65-F5344CB8AC3E}">
        <p14:creationId xmlns:p14="http://schemas.microsoft.com/office/powerpoint/2010/main" val="28357205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57BE3-D7EC-78EA-CC41-D25E1AB15992}"/>
            </a:ext>
          </a:extLst>
        </p:cNvPr>
        <p:cNvGrpSpPr/>
        <p:nvPr/>
      </p:nvGrpSpPr>
      <p:grpSpPr>
        <a:xfrm>
          <a:off x="0" y="0"/>
          <a:ext cx="0" cy="0"/>
          <a:chOff x="0" y="0"/>
          <a:chExt cx="0" cy="0"/>
        </a:xfrm>
      </p:grpSpPr>
      <p:sp>
        <p:nvSpPr>
          <p:cNvPr id="3" name="19">
            <a:extLst>
              <a:ext uri="{FF2B5EF4-FFF2-40B4-BE49-F238E27FC236}">
                <a16:creationId xmlns:a16="http://schemas.microsoft.com/office/drawing/2014/main" id="{E63B8E7A-3CE0-4529-08CB-84596DC8073C}"/>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2673BA4-4900-FB3A-9D63-E7912D76A31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a:extLst>
              <a:ext uri="{FF2B5EF4-FFF2-40B4-BE49-F238E27FC236}">
                <a16:creationId xmlns:a16="http://schemas.microsoft.com/office/drawing/2014/main" id="{4153E7EB-8F11-3A74-556E-3A0A35BFD64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a:extLst>
              <a:ext uri="{FF2B5EF4-FFF2-40B4-BE49-F238E27FC236}">
                <a16:creationId xmlns:a16="http://schemas.microsoft.com/office/drawing/2014/main" id="{DCAA7BD4-91A4-848E-E4EA-A22C4167CF16}"/>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a:extLst>
              <a:ext uri="{FF2B5EF4-FFF2-40B4-BE49-F238E27FC236}">
                <a16:creationId xmlns:a16="http://schemas.microsoft.com/office/drawing/2014/main" id="{65EEB526-70A6-EB51-B854-94F873898A34}"/>
              </a:ext>
            </a:extLst>
          </p:cNvPr>
          <p:cNvSpPr>
            <a:spLocks noGrp="1"/>
          </p:cNvSpPr>
          <p:nvPr>
            <p:ph type="sldNum" sz="quarter" idx="12"/>
          </p:nvPr>
        </p:nvSpPr>
        <p:spPr/>
        <p:txBody>
          <a:bodyPr/>
          <a:lstStyle/>
          <a:p>
            <a:fld id="{256BCBF1-85EA-42FD-96E6-8C2057520BE5}" type="slidenum">
              <a:rPr lang="en-US" altLang="de-DE" smtClean="0"/>
              <a:pPr/>
              <a:t>46</a:t>
            </a:fld>
            <a:endParaRPr lang="en-US" altLang="de-DE"/>
          </a:p>
        </p:txBody>
      </p:sp>
    </p:spTree>
    <p:extLst>
      <p:ext uri="{BB962C8B-B14F-4D97-AF65-F5344CB8AC3E}">
        <p14:creationId xmlns:p14="http://schemas.microsoft.com/office/powerpoint/2010/main" val="257978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5DAC3-258C-9A26-8B3D-5CE3C9F75BDB}"/>
            </a:ext>
          </a:extLst>
        </p:cNvPr>
        <p:cNvGrpSpPr/>
        <p:nvPr/>
      </p:nvGrpSpPr>
      <p:grpSpPr>
        <a:xfrm>
          <a:off x="0" y="0"/>
          <a:ext cx="0" cy="0"/>
          <a:chOff x="0" y="0"/>
          <a:chExt cx="0" cy="0"/>
        </a:xfrm>
      </p:grpSpPr>
      <p:sp>
        <p:nvSpPr>
          <p:cNvPr id="3" name="20">
            <a:extLst>
              <a:ext uri="{FF2B5EF4-FFF2-40B4-BE49-F238E27FC236}">
                <a16:creationId xmlns:a16="http://schemas.microsoft.com/office/drawing/2014/main" id="{74751936-A0C4-ABB2-7557-07770DF0C98E}"/>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AFEE943-70A5-659E-5946-4680FD9D702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a:extLst>
              <a:ext uri="{FF2B5EF4-FFF2-40B4-BE49-F238E27FC236}">
                <a16:creationId xmlns:a16="http://schemas.microsoft.com/office/drawing/2014/main" id="{22D98971-D1D5-7ED2-F81E-89A89FA27A8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a:extLst>
              <a:ext uri="{FF2B5EF4-FFF2-40B4-BE49-F238E27FC236}">
                <a16:creationId xmlns:a16="http://schemas.microsoft.com/office/drawing/2014/main" id="{D21C0E86-4CAC-FD9B-6F7F-9303E908C4A2}"/>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a:extLst>
              <a:ext uri="{FF2B5EF4-FFF2-40B4-BE49-F238E27FC236}">
                <a16:creationId xmlns:a16="http://schemas.microsoft.com/office/drawing/2014/main" id="{C01B3345-DC91-85B1-2D47-BFF8016F8FE0}"/>
              </a:ext>
            </a:extLst>
          </p:cNvPr>
          <p:cNvSpPr>
            <a:spLocks noGrp="1"/>
          </p:cNvSpPr>
          <p:nvPr>
            <p:ph type="sldNum" sz="quarter" idx="12"/>
          </p:nvPr>
        </p:nvSpPr>
        <p:spPr/>
        <p:txBody>
          <a:bodyPr/>
          <a:lstStyle/>
          <a:p>
            <a:fld id="{256BCBF1-85EA-42FD-96E6-8C2057520BE5}" type="slidenum">
              <a:rPr lang="en-US" altLang="de-DE" smtClean="0"/>
              <a:pPr/>
              <a:t>47</a:t>
            </a:fld>
            <a:endParaRPr lang="en-US" altLang="de-DE"/>
          </a:p>
        </p:txBody>
      </p:sp>
    </p:spTree>
    <p:extLst>
      <p:ext uri="{BB962C8B-B14F-4D97-AF65-F5344CB8AC3E}">
        <p14:creationId xmlns:p14="http://schemas.microsoft.com/office/powerpoint/2010/main" val="8642979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11756-96B8-C1EC-BE06-6D960F888A78}"/>
            </a:ext>
          </a:extLst>
        </p:cNvPr>
        <p:cNvGrpSpPr/>
        <p:nvPr/>
      </p:nvGrpSpPr>
      <p:grpSpPr>
        <a:xfrm>
          <a:off x="0" y="0"/>
          <a:ext cx="0" cy="0"/>
          <a:chOff x="0" y="0"/>
          <a:chExt cx="0" cy="0"/>
        </a:xfrm>
      </p:grpSpPr>
      <p:sp>
        <p:nvSpPr>
          <p:cNvPr id="3" name="21">
            <a:extLst>
              <a:ext uri="{FF2B5EF4-FFF2-40B4-BE49-F238E27FC236}">
                <a16:creationId xmlns:a16="http://schemas.microsoft.com/office/drawing/2014/main" id="{148C75CE-ADCB-2D2A-726A-04EA5B034D87}"/>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89CADE0-23AA-9C4F-0610-29421C2AFD8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a:extLst>
              <a:ext uri="{FF2B5EF4-FFF2-40B4-BE49-F238E27FC236}">
                <a16:creationId xmlns:a16="http://schemas.microsoft.com/office/drawing/2014/main" id="{FE77A769-46EB-A7D7-1EE3-5266C86EE0A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a:extLst>
              <a:ext uri="{FF2B5EF4-FFF2-40B4-BE49-F238E27FC236}">
                <a16:creationId xmlns:a16="http://schemas.microsoft.com/office/drawing/2014/main" id="{F269E83E-38DA-C640-9BE9-FA284005D77F}"/>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a:extLst>
              <a:ext uri="{FF2B5EF4-FFF2-40B4-BE49-F238E27FC236}">
                <a16:creationId xmlns:a16="http://schemas.microsoft.com/office/drawing/2014/main" id="{E6C65105-FFFE-471B-78F6-D5E094F522A7}"/>
              </a:ext>
            </a:extLst>
          </p:cNvPr>
          <p:cNvSpPr>
            <a:spLocks noGrp="1"/>
          </p:cNvSpPr>
          <p:nvPr>
            <p:ph type="sldNum" sz="quarter" idx="12"/>
          </p:nvPr>
        </p:nvSpPr>
        <p:spPr/>
        <p:txBody>
          <a:bodyPr/>
          <a:lstStyle/>
          <a:p>
            <a:fld id="{256BCBF1-85EA-42FD-96E6-8C2057520BE5}" type="slidenum">
              <a:rPr lang="en-US" altLang="de-DE" smtClean="0"/>
              <a:pPr/>
              <a:t>48</a:t>
            </a:fld>
            <a:endParaRPr lang="en-US" altLang="de-DE"/>
          </a:p>
        </p:txBody>
      </p:sp>
    </p:spTree>
    <p:extLst>
      <p:ext uri="{BB962C8B-B14F-4D97-AF65-F5344CB8AC3E}">
        <p14:creationId xmlns:p14="http://schemas.microsoft.com/office/powerpoint/2010/main" val="23760618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7A19C-2DA3-99FE-D461-2BC4F68B5D65}"/>
            </a:ext>
          </a:extLst>
        </p:cNvPr>
        <p:cNvGrpSpPr/>
        <p:nvPr/>
      </p:nvGrpSpPr>
      <p:grpSpPr>
        <a:xfrm>
          <a:off x="0" y="0"/>
          <a:ext cx="0" cy="0"/>
          <a:chOff x="0" y="0"/>
          <a:chExt cx="0" cy="0"/>
        </a:xfrm>
      </p:grpSpPr>
      <p:sp>
        <p:nvSpPr>
          <p:cNvPr id="3" name="22">
            <a:extLst>
              <a:ext uri="{FF2B5EF4-FFF2-40B4-BE49-F238E27FC236}">
                <a16:creationId xmlns:a16="http://schemas.microsoft.com/office/drawing/2014/main" id="{464E6DB9-7BCC-FF4D-351B-CF175C394FEC}"/>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040AC88-B429-78D9-1A62-05319D3FD3C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a:extLst>
              <a:ext uri="{FF2B5EF4-FFF2-40B4-BE49-F238E27FC236}">
                <a16:creationId xmlns:a16="http://schemas.microsoft.com/office/drawing/2014/main" id="{EF191C3A-BA5B-708A-AD32-83E91DD568B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a:extLst>
              <a:ext uri="{FF2B5EF4-FFF2-40B4-BE49-F238E27FC236}">
                <a16:creationId xmlns:a16="http://schemas.microsoft.com/office/drawing/2014/main" id="{95C24B15-D8DA-5F5C-5822-791D7344BA22}"/>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a:extLst>
              <a:ext uri="{FF2B5EF4-FFF2-40B4-BE49-F238E27FC236}">
                <a16:creationId xmlns:a16="http://schemas.microsoft.com/office/drawing/2014/main" id="{386B6591-A7F7-F2A8-6E2A-2A80D5FA83E7}"/>
              </a:ext>
            </a:extLst>
          </p:cNvPr>
          <p:cNvSpPr>
            <a:spLocks noGrp="1"/>
          </p:cNvSpPr>
          <p:nvPr>
            <p:ph type="sldNum" sz="quarter" idx="12"/>
          </p:nvPr>
        </p:nvSpPr>
        <p:spPr/>
        <p:txBody>
          <a:bodyPr/>
          <a:lstStyle/>
          <a:p>
            <a:fld id="{256BCBF1-85EA-42FD-96E6-8C2057520BE5}" type="slidenum">
              <a:rPr lang="en-US" altLang="de-DE" smtClean="0"/>
              <a:pPr/>
              <a:t>49</a:t>
            </a:fld>
            <a:endParaRPr lang="en-US" altLang="de-DE"/>
          </a:p>
        </p:txBody>
      </p:sp>
    </p:spTree>
    <p:extLst>
      <p:ext uri="{BB962C8B-B14F-4D97-AF65-F5344CB8AC3E}">
        <p14:creationId xmlns:p14="http://schemas.microsoft.com/office/powerpoint/2010/main" val="34120905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58B0B-6830-7BFB-FCEA-8181C07BD67D}"/>
            </a:ext>
          </a:extLst>
        </p:cNvPr>
        <p:cNvGrpSpPr/>
        <p:nvPr/>
      </p:nvGrpSpPr>
      <p:grpSpPr>
        <a:xfrm>
          <a:off x="0" y="0"/>
          <a:ext cx="0" cy="0"/>
          <a:chOff x="0" y="0"/>
          <a:chExt cx="0" cy="0"/>
        </a:xfrm>
      </p:grpSpPr>
      <p:sp>
        <p:nvSpPr>
          <p:cNvPr id="3" name="23">
            <a:extLst>
              <a:ext uri="{FF2B5EF4-FFF2-40B4-BE49-F238E27FC236}">
                <a16:creationId xmlns:a16="http://schemas.microsoft.com/office/drawing/2014/main" id="{6A7740A3-6EBE-192F-4009-618E6E398BE5}"/>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50E0DD6-6EDD-C96A-B3F0-C25FB1AD7D2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a:extLst>
              <a:ext uri="{FF2B5EF4-FFF2-40B4-BE49-F238E27FC236}">
                <a16:creationId xmlns:a16="http://schemas.microsoft.com/office/drawing/2014/main" id="{0C51F70F-8339-39BB-F768-514661C583D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a:extLst>
              <a:ext uri="{FF2B5EF4-FFF2-40B4-BE49-F238E27FC236}">
                <a16:creationId xmlns:a16="http://schemas.microsoft.com/office/drawing/2014/main" id="{8FD191F0-7E85-3206-5E14-B69A474DA5E7}"/>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a:extLst>
              <a:ext uri="{FF2B5EF4-FFF2-40B4-BE49-F238E27FC236}">
                <a16:creationId xmlns:a16="http://schemas.microsoft.com/office/drawing/2014/main" id="{D2B236E1-157F-3544-6319-4104F7093A87}"/>
              </a:ext>
            </a:extLst>
          </p:cNvPr>
          <p:cNvSpPr>
            <a:spLocks noGrp="1"/>
          </p:cNvSpPr>
          <p:nvPr>
            <p:ph type="sldNum" sz="quarter" idx="12"/>
          </p:nvPr>
        </p:nvSpPr>
        <p:spPr/>
        <p:txBody>
          <a:bodyPr/>
          <a:lstStyle/>
          <a:p>
            <a:fld id="{256BCBF1-85EA-42FD-96E6-8C2057520BE5}" type="slidenum">
              <a:rPr lang="en-US" altLang="de-DE" smtClean="0"/>
              <a:pPr/>
              <a:t>50</a:t>
            </a:fld>
            <a:endParaRPr lang="en-US" altLang="de-DE"/>
          </a:p>
        </p:txBody>
      </p:sp>
    </p:spTree>
    <p:extLst>
      <p:ext uri="{BB962C8B-B14F-4D97-AF65-F5344CB8AC3E}">
        <p14:creationId xmlns:p14="http://schemas.microsoft.com/office/powerpoint/2010/main" val="37192801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6F16D-7D43-0C3C-00B0-83EEB5CF62C4}"/>
            </a:ext>
          </a:extLst>
        </p:cNvPr>
        <p:cNvGrpSpPr/>
        <p:nvPr/>
      </p:nvGrpSpPr>
      <p:grpSpPr>
        <a:xfrm>
          <a:off x="0" y="0"/>
          <a:ext cx="0" cy="0"/>
          <a:chOff x="0" y="0"/>
          <a:chExt cx="0" cy="0"/>
        </a:xfrm>
      </p:grpSpPr>
      <p:sp>
        <p:nvSpPr>
          <p:cNvPr id="3" name="24">
            <a:extLst>
              <a:ext uri="{FF2B5EF4-FFF2-40B4-BE49-F238E27FC236}">
                <a16:creationId xmlns:a16="http://schemas.microsoft.com/office/drawing/2014/main" id="{350612AE-DB9C-129B-A796-D0B2691D8C83}"/>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139E8A7-BA39-7AD9-713B-08E1CD589A8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a:extLst>
              <a:ext uri="{FF2B5EF4-FFF2-40B4-BE49-F238E27FC236}">
                <a16:creationId xmlns:a16="http://schemas.microsoft.com/office/drawing/2014/main" id="{0E65DFE9-5725-E5F6-73D6-693588C4E7B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a:extLst>
              <a:ext uri="{FF2B5EF4-FFF2-40B4-BE49-F238E27FC236}">
                <a16:creationId xmlns:a16="http://schemas.microsoft.com/office/drawing/2014/main" id="{521AD494-C6EE-4077-4C8A-6C3AE5C5DDFC}"/>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a:extLst>
              <a:ext uri="{FF2B5EF4-FFF2-40B4-BE49-F238E27FC236}">
                <a16:creationId xmlns:a16="http://schemas.microsoft.com/office/drawing/2014/main" id="{1F855722-E0C6-7ED4-907D-C8C6F3A330F3}"/>
              </a:ext>
            </a:extLst>
          </p:cNvPr>
          <p:cNvSpPr>
            <a:spLocks noGrp="1"/>
          </p:cNvSpPr>
          <p:nvPr>
            <p:ph type="sldNum" sz="quarter" idx="12"/>
          </p:nvPr>
        </p:nvSpPr>
        <p:spPr/>
        <p:txBody>
          <a:bodyPr/>
          <a:lstStyle/>
          <a:p>
            <a:fld id="{256BCBF1-85EA-42FD-96E6-8C2057520BE5}" type="slidenum">
              <a:rPr lang="en-US" altLang="de-DE" smtClean="0"/>
              <a:pPr/>
              <a:t>51</a:t>
            </a:fld>
            <a:endParaRPr lang="en-US" altLang="de-DE"/>
          </a:p>
        </p:txBody>
      </p:sp>
    </p:spTree>
    <p:extLst>
      <p:ext uri="{BB962C8B-B14F-4D97-AF65-F5344CB8AC3E}">
        <p14:creationId xmlns:p14="http://schemas.microsoft.com/office/powerpoint/2010/main" val="14881524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C77D3-8901-16FB-4245-B5B83085FE2E}"/>
            </a:ext>
          </a:extLst>
        </p:cNvPr>
        <p:cNvGrpSpPr/>
        <p:nvPr/>
      </p:nvGrpSpPr>
      <p:grpSpPr>
        <a:xfrm>
          <a:off x="0" y="0"/>
          <a:ext cx="0" cy="0"/>
          <a:chOff x="0" y="0"/>
          <a:chExt cx="0" cy="0"/>
        </a:xfrm>
      </p:grpSpPr>
      <p:sp>
        <p:nvSpPr>
          <p:cNvPr id="3" name="25">
            <a:extLst>
              <a:ext uri="{FF2B5EF4-FFF2-40B4-BE49-F238E27FC236}">
                <a16:creationId xmlns:a16="http://schemas.microsoft.com/office/drawing/2014/main" id="{E8D2FB18-F30B-5AF7-DEC3-1067EF818E16}"/>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DE8D9CF-87BF-DD07-2AA0-25E3DA87AB5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a:extLst>
              <a:ext uri="{FF2B5EF4-FFF2-40B4-BE49-F238E27FC236}">
                <a16:creationId xmlns:a16="http://schemas.microsoft.com/office/drawing/2014/main" id="{D96AE1B2-C49E-4986-0558-AF31925732A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a:extLst>
              <a:ext uri="{FF2B5EF4-FFF2-40B4-BE49-F238E27FC236}">
                <a16:creationId xmlns:a16="http://schemas.microsoft.com/office/drawing/2014/main" id="{E27F6935-BA56-2AD7-68AB-0DADB2E5191F}"/>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a:extLst>
              <a:ext uri="{FF2B5EF4-FFF2-40B4-BE49-F238E27FC236}">
                <a16:creationId xmlns:a16="http://schemas.microsoft.com/office/drawing/2014/main" id="{3E7F133D-BC44-724E-B1A2-8F61259FA9EC}"/>
              </a:ext>
            </a:extLst>
          </p:cNvPr>
          <p:cNvSpPr>
            <a:spLocks noGrp="1"/>
          </p:cNvSpPr>
          <p:nvPr>
            <p:ph type="sldNum" sz="quarter" idx="12"/>
          </p:nvPr>
        </p:nvSpPr>
        <p:spPr/>
        <p:txBody>
          <a:bodyPr/>
          <a:lstStyle/>
          <a:p>
            <a:fld id="{256BCBF1-85EA-42FD-96E6-8C2057520BE5}" type="slidenum">
              <a:rPr lang="en-US" altLang="de-DE" smtClean="0"/>
              <a:pPr/>
              <a:t>52</a:t>
            </a:fld>
            <a:endParaRPr lang="en-US" altLang="de-DE"/>
          </a:p>
        </p:txBody>
      </p:sp>
    </p:spTree>
    <p:extLst>
      <p:ext uri="{BB962C8B-B14F-4D97-AF65-F5344CB8AC3E}">
        <p14:creationId xmlns:p14="http://schemas.microsoft.com/office/powerpoint/2010/main" val="3213198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2BEAD-4587-B206-A4C6-43D4938B5B4E}"/>
            </a:ext>
          </a:extLst>
        </p:cNvPr>
        <p:cNvGrpSpPr/>
        <p:nvPr/>
      </p:nvGrpSpPr>
      <p:grpSpPr>
        <a:xfrm>
          <a:off x="0" y="0"/>
          <a:ext cx="0" cy="0"/>
          <a:chOff x="0" y="0"/>
          <a:chExt cx="0" cy="0"/>
        </a:xfrm>
      </p:grpSpPr>
      <p:sp>
        <p:nvSpPr>
          <p:cNvPr id="3" name="26">
            <a:extLst>
              <a:ext uri="{FF2B5EF4-FFF2-40B4-BE49-F238E27FC236}">
                <a16:creationId xmlns:a16="http://schemas.microsoft.com/office/drawing/2014/main" id="{B8453D29-07CA-016F-7E1B-2BE85C60E3B7}"/>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F9E1466-4B44-0B0A-C525-0935658E1C0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a:extLst>
              <a:ext uri="{FF2B5EF4-FFF2-40B4-BE49-F238E27FC236}">
                <a16:creationId xmlns:a16="http://schemas.microsoft.com/office/drawing/2014/main" id="{DEDB11F9-F88E-CF61-77B8-835C9AC0F20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a:extLst>
              <a:ext uri="{FF2B5EF4-FFF2-40B4-BE49-F238E27FC236}">
                <a16:creationId xmlns:a16="http://schemas.microsoft.com/office/drawing/2014/main" id="{6224F594-88B3-5562-3C3D-15C793A0D941}"/>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a:extLst>
              <a:ext uri="{FF2B5EF4-FFF2-40B4-BE49-F238E27FC236}">
                <a16:creationId xmlns:a16="http://schemas.microsoft.com/office/drawing/2014/main" id="{2AA3BE2D-AA75-14A8-FFD0-98228E54FD37}"/>
              </a:ext>
            </a:extLst>
          </p:cNvPr>
          <p:cNvSpPr>
            <a:spLocks noGrp="1"/>
          </p:cNvSpPr>
          <p:nvPr>
            <p:ph type="sldNum" sz="quarter" idx="12"/>
          </p:nvPr>
        </p:nvSpPr>
        <p:spPr/>
        <p:txBody>
          <a:bodyPr/>
          <a:lstStyle/>
          <a:p>
            <a:fld id="{256BCBF1-85EA-42FD-96E6-8C2057520BE5}" type="slidenum">
              <a:rPr lang="en-US" altLang="de-DE" smtClean="0"/>
              <a:pPr/>
              <a:t>53</a:t>
            </a:fld>
            <a:endParaRPr lang="en-US" altLang="de-DE"/>
          </a:p>
        </p:txBody>
      </p:sp>
    </p:spTree>
    <p:extLst>
      <p:ext uri="{BB962C8B-B14F-4D97-AF65-F5344CB8AC3E}">
        <p14:creationId xmlns:p14="http://schemas.microsoft.com/office/powerpoint/2010/main" val="8266648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2BEAD-4587-B206-A4C6-43D4938B5B4E}"/>
            </a:ext>
          </a:extLst>
        </p:cNvPr>
        <p:cNvGrpSpPr/>
        <p:nvPr/>
      </p:nvGrpSpPr>
      <p:grpSpPr>
        <a:xfrm>
          <a:off x="0" y="0"/>
          <a:ext cx="0" cy="0"/>
          <a:chOff x="0" y="0"/>
          <a:chExt cx="0" cy="0"/>
        </a:xfrm>
      </p:grpSpPr>
      <p:sp>
        <p:nvSpPr>
          <p:cNvPr id="3" name="27">
            <a:extLst>
              <a:ext uri="{FF2B5EF4-FFF2-40B4-BE49-F238E27FC236}">
                <a16:creationId xmlns:a16="http://schemas.microsoft.com/office/drawing/2014/main" id="{78CA14A5-6D78-D00E-1CBA-CB06612CE93A}"/>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F9E1466-4B44-0B0A-C525-0935658E1C0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a:extLst>
              <a:ext uri="{FF2B5EF4-FFF2-40B4-BE49-F238E27FC236}">
                <a16:creationId xmlns:a16="http://schemas.microsoft.com/office/drawing/2014/main" id="{DEDB11F9-F88E-CF61-77B8-835C9AC0F20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a:extLst>
              <a:ext uri="{FF2B5EF4-FFF2-40B4-BE49-F238E27FC236}">
                <a16:creationId xmlns:a16="http://schemas.microsoft.com/office/drawing/2014/main" id="{6224F594-88B3-5562-3C3D-15C793A0D941}"/>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a:extLst>
              <a:ext uri="{FF2B5EF4-FFF2-40B4-BE49-F238E27FC236}">
                <a16:creationId xmlns:a16="http://schemas.microsoft.com/office/drawing/2014/main" id="{2AA3BE2D-AA75-14A8-FFD0-98228E54FD37}"/>
              </a:ext>
            </a:extLst>
          </p:cNvPr>
          <p:cNvSpPr>
            <a:spLocks noGrp="1"/>
          </p:cNvSpPr>
          <p:nvPr>
            <p:ph type="sldNum" sz="quarter" idx="12"/>
          </p:nvPr>
        </p:nvSpPr>
        <p:spPr/>
        <p:txBody>
          <a:bodyPr/>
          <a:lstStyle/>
          <a:p>
            <a:fld id="{256BCBF1-85EA-42FD-96E6-8C2057520BE5}" type="slidenum">
              <a:rPr lang="en-US" altLang="de-DE" smtClean="0"/>
              <a:pPr/>
              <a:t>54</a:t>
            </a:fld>
            <a:endParaRPr lang="en-US" altLang="de-DE"/>
          </a:p>
        </p:txBody>
      </p:sp>
    </p:spTree>
    <p:extLst>
      <p:ext uri="{BB962C8B-B14F-4D97-AF65-F5344CB8AC3E}">
        <p14:creationId xmlns:p14="http://schemas.microsoft.com/office/powerpoint/2010/main" val="35845902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EE287-94EE-F8B5-FA53-F9EBFC8BAC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AB773E-55CB-B5EE-0525-D5A58FE3CFF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4</a:t>
            </a:r>
            <a:endParaRPr lang="en-US" sz="3600" dirty="0">
              <a:latin typeface="+mn-lt"/>
              <a:ea typeface="+mn-ea"/>
              <a:cs typeface="+mn-cs"/>
            </a:endParaRPr>
          </a:p>
        </p:txBody>
      </p:sp>
      <p:sp>
        <p:nvSpPr>
          <p:cNvPr id="8" name="Footer Placeholder 7">
            <a:extLst>
              <a:ext uri="{FF2B5EF4-FFF2-40B4-BE49-F238E27FC236}">
                <a16:creationId xmlns:a16="http://schemas.microsoft.com/office/drawing/2014/main" id="{70BB89A3-92C8-2477-0032-164086596A77}"/>
              </a:ext>
            </a:extLst>
          </p:cNvPr>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a:extLst>
              <a:ext uri="{FF2B5EF4-FFF2-40B4-BE49-F238E27FC236}">
                <a16:creationId xmlns:a16="http://schemas.microsoft.com/office/drawing/2014/main" id="{5C698990-5F25-01CB-F2DD-18C49D4ED66D}"/>
              </a:ext>
            </a:extLst>
          </p:cNvPr>
          <p:cNvSpPr>
            <a:spLocks noGrp="1"/>
          </p:cNvSpPr>
          <p:nvPr>
            <p:ph type="sldNum" sz="quarter" idx="12"/>
          </p:nvPr>
        </p:nvSpPr>
        <p:spPr/>
        <p:txBody>
          <a:bodyPr/>
          <a:lstStyle/>
          <a:p>
            <a:fld id="{256BCBF1-85EA-42FD-96E6-8C2057520BE5}" type="slidenum">
              <a:rPr lang="en-US" altLang="de-DE" smtClean="0"/>
              <a:pPr/>
              <a:t>55</a:t>
            </a:fld>
            <a:endParaRPr lang="en-US" altLang="de-DE"/>
          </a:p>
        </p:txBody>
      </p:sp>
    </p:spTree>
    <p:extLst>
      <p:ext uri="{BB962C8B-B14F-4D97-AF65-F5344CB8AC3E}">
        <p14:creationId xmlns:p14="http://schemas.microsoft.com/office/powerpoint/2010/main" val="13644014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8">
            <a:extLst>
              <a:ext uri="{FF2B5EF4-FFF2-40B4-BE49-F238E27FC236}">
                <a16:creationId xmlns:a16="http://schemas.microsoft.com/office/drawing/2014/main" id="{E4FCD866-971C-4BBD-5875-8CA0F1095D50}"/>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56</a:t>
            </a:fld>
            <a:endParaRPr lang="en-US" altLang="de-DE"/>
          </a:p>
        </p:txBody>
      </p:sp>
    </p:spTree>
    <p:extLst>
      <p:ext uri="{BB962C8B-B14F-4D97-AF65-F5344CB8AC3E}">
        <p14:creationId xmlns:p14="http://schemas.microsoft.com/office/powerpoint/2010/main" val="36828154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9">
            <a:extLst>
              <a:ext uri="{FF2B5EF4-FFF2-40B4-BE49-F238E27FC236}">
                <a16:creationId xmlns:a16="http://schemas.microsoft.com/office/drawing/2014/main" id="{AF00BCEB-682E-E86A-9F96-A166F5C29EFB}"/>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57</a:t>
            </a:fld>
            <a:endParaRPr lang="en-US" altLang="de-DE"/>
          </a:p>
        </p:txBody>
      </p:sp>
    </p:spTree>
    <p:extLst>
      <p:ext uri="{BB962C8B-B14F-4D97-AF65-F5344CB8AC3E}">
        <p14:creationId xmlns:p14="http://schemas.microsoft.com/office/powerpoint/2010/main" val="28701348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0">
            <a:extLst>
              <a:ext uri="{FF2B5EF4-FFF2-40B4-BE49-F238E27FC236}">
                <a16:creationId xmlns:a16="http://schemas.microsoft.com/office/drawing/2014/main" id="{A2A035A6-43AA-BE89-D7A4-1EEC9B5AB4F1}"/>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58</a:t>
            </a:fld>
            <a:endParaRPr lang="en-US" altLang="de-DE"/>
          </a:p>
        </p:txBody>
      </p:sp>
    </p:spTree>
    <p:extLst>
      <p:ext uri="{BB962C8B-B14F-4D97-AF65-F5344CB8AC3E}">
        <p14:creationId xmlns:p14="http://schemas.microsoft.com/office/powerpoint/2010/main" val="16126486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1">
            <a:extLst>
              <a:ext uri="{FF2B5EF4-FFF2-40B4-BE49-F238E27FC236}">
                <a16:creationId xmlns:a16="http://schemas.microsoft.com/office/drawing/2014/main" id="{DE7218D0-67B6-8DC4-D134-48A9A0F386BA}"/>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59</a:t>
            </a:fld>
            <a:endParaRPr lang="en-US" altLang="de-DE"/>
          </a:p>
        </p:txBody>
      </p:sp>
    </p:spTree>
    <p:extLst>
      <p:ext uri="{BB962C8B-B14F-4D97-AF65-F5344CB8AC3E}">
        <p14:creationId xmlns:p14="http://schemas.microsoft.com/office/powerpoint/2010/main" val="5246780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2">
            <a:extLst>
              <a:ext uri="{FF2B5EF4-FFF2-40B4-BE49-F238E27FC236}">
                <a16:creationId xmlns:a16="http://schemas.microsoft.com/office/drawing/2014/main" id="{4C0AC9F2-39AE-4627-3226-CDB33A99B763}"/>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60</a:t>
            </a:fld>
            <a:endParaRPr lang="en-US" altLang="de-DE"/>
          </a:p>
        </p:txBody>
      </p:sp>
    </p:spTree>
    <p:extLst>
      <p:ext uri="{BB962C8B-B14F-4D97-AF65-F5344CB8AC3E}">
        <p14:creationId xmlns:p14="http://schemas.microsoft.com/office/powerpoint/2010/main" val="37742148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3">
            <a:extLst>
              <a:ext uri="{FF2B5EF4-FFF2-40B4-BE49-F238E27FC236}">
                <a16:creationId xmlns:a16="http://schemas.microsoft.com/office/drawing/2014/main" id="{1B905795-CFE0-26DD-64AF-B4DE850BC44C}"/>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61</a:t>
            </a:fld>
            <a:endParaRPr lang="en-US" altLang="de-DE"/>
          </a:p>
        </p:txBody>
      </p:sp>
    </p:spTree>
    <p:extLst>
      <p:ext uri="{BB962C8B-B14F-4D97-AF65-F5344CB8AC3E}">
        <p14:creationId xmlns:p14="http://schemas.microsoft.com/office/powerpoint/2010/main" val="41293702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4">
            <a:extLst>
              <a:ext uri="{FF2B5EF4-FFF2-40B4-BE49-F238E27FC236}">
                <a16:creationId xmlns:a16="http://schemas.microsoft.com/office/drawing/2014/main" id="{CBDACB8C-90B9-62CD-068F-715D620B1950}"/>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62</a:t>
            </a:fld>
            <a:endParaRPr lang="en-US" altLang="de-DE"/>
          </a:p>
        </p:txBody>
      </p:sp>
    </p:spTree>
    <p:extLst>
      <p:ext uri="{BB962C8B-B14F-4D97-AF65-F5344CB8AC3E}">
        <p14:creationId xmlns:p14="http://schemas.microsoft.com/office/powerpoint/2010/main" val="33950948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5">
            <a:extLst>
              <a:ext uri="{FF2B5EF4-FFF2-40B4-BE49-F238E27FC236}">
                <a16:creationId xmlns:a16="http://schemas.microsoft.com/office/drawing/2014/main" id="{BAECAC88-9CD0-55FF-0EF5-7AB1F166C30B}"/>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63</a:t>
            </a:fld>
            <a:endParaRPr lang="en-US" altLang="de-DE"/>
          </a:p>
        </p:txBody>
      </p:sp>
    </p:spTree>
    <p:extLst>
      <p:ext uri="{BB962C8B-B14F-4D97-AF65-F5344CB8AC3E}">
        <p14:creationId xmlns:p14="http://schemas.microsoft.com/office/powerpoint/2010/main" val="31608489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6">
            <a:extLst>
              <a:ext uri="{FF2B5EF4-FFF2-40B4-BE49-F238E27FC236}">
                <a16:creationId xmlns:a16="http://schemas.microsoft.com/office/drawing/2014/main" id="{1A077102-99F5-3E92-44E5-49416A634ABF}"/>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64</a:t>
            </a:fld>
            <a:endParaRPr lang="en-US" altLang="de-DE"/>
          </a:p>
        </p:txBody>
      </p:sp>
    </p:spTree>
    <p:extLst>
      <p:ext uri="{BB962C8B-B14F-4D97-AF65-F5344CB8AC3E}">
        <p14:creationId xmlns:p14="http://schemas.microsoft.com/office/powerpoint/2010/main" val="15049476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5</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65</a:t>
            </a:fld>
            <a:endParaRPr lang="en-US"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7">
            <a:extLst>
              <a:ext uri="{FF2B5EF4-FFF2-40B4-BE49-F238E27FC236}">
                <a16:creationId xmlns:a16="http://schemas.microsoft.com/office/drawing/2014/main" id="{AE2ADE2C-A427-0FF3-C45C-56AEA979C1CD}"/>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66</a:t>
            </a:fld>
            <a:endParaRPr lang="en-US"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8">
            <a:extLst>
              <a:ext uri="{FF2B5EF4-FFF2-40B4-BE49-F238E27FC236}">
                <a16:creationId xmlns:a16="http://schemas.microsoft.com/office/drawing/2014/main" id="{69C29913-98F3-52F0-3D91-36D0C4B4265E}"/>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67</a:t>
            </a:fld>
            <a:endParaRPr lang="en-US"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9">
            <a:extLst>
              <a:ext uri="{FF2B5EF4-FFF2-40B4-BE49-F238E27FC236}">
                <a16:creationId xmlns:a16="http://schemas.microsoft.com/office/drawing/2014/main" id="{B051982C-8B5E-491A-1354-7835C7C930CB}"/>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68</a:t>
            </a:fld>
            <a:endParaRPr lang="en-US"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a:extLst>
              <a:ext uri="{FF2B5EF4-FFF2-40B4-BE49-F238E27FC236}">
                <a16:creationId xmlns:a16="http://schemas.microsoft.com/office/drawing/2014/main" id="{28CACB8A-2C89-0072-783E-0001A8D18F70}"/>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69</a:t>
            </a:fld>
            <a:endParaRPr lang="en-US"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1">
            <a:extLst>
              <a:ext uri="{FF2B5EF4-FFF2-40B4-BE49-F238E27FC236}">
                <a16:creationId xmlns:a16="http://schemas.microsoft.com/office/drawing/2014/main" id="{304F8558-6A26-B231-86A4-D34A978F7D95}"/>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70</a:t>
            </a:fld>
            <a:endParaRPr lang="en-US"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2">
            <a:extLst>
              <a:ext uri="{FF2B5EF4-FFF2-40B4-BE49-F238E27FC236}">
                <a16:creationId xmlns:a16="http://schemas.microsoft.com/office/drawing/2014/main" id="{BF4AD87E-DBA1-A1FB-5E22-065374F6C145}"/>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71</a:t>
            </a:fld>
            <a:endParaRPr lang="en-US"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3">
            <a:extLst>
              <a:ext uri="{FF2B5EF4-FFF2-40B4-BE49-F238E27FC236}">
                <a16:creationId xmlns:a16="http://schemas.microsoft.com/office/drawing/2014/main" id="{80E58F01-A823-F5EC-867A-328D7FB71EF3}"/>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72</a:t>
            </a:fld>
            <a:endParaRPr lang="en-US"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4">
            <a:extLst>
              <a:ext uri="{FF2B5EF4-FFF2-40B4-BE49-F238E27FC236}">
                <a16:creationId xmlns:a16="http://schemas.microsoft.com/office/drawing/2014/main" id="{66C04870-9298-0C90-EDE0-CFE4C35979EE}"/>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73</a:t>
            </a:fld>
            <a:endParaRPr lang="en-US"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5">
            <a:extLst>
              <a:ext uri="{FF2B5EF4-FFF2-40B4-BE49-F238E27FC236}">
                <a16:creationId xmlns:a16="http://schemas.microsoft.com/office/drawing/2014/main" id="{206FCD76-DD2B-57F3-4F9B-169F65AB4BCA}"/>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74</a:t>
            </a:fld>
            <a:endParaRPr lang="en-US" altLang="de-DE"/>
          </a:p>
        </p:txBody>
      </p:sp>
    </p:spTree>
    <p:extLst>
      <p:ext uri="{BB962C8B-B14F-4D97-AF65-F5344CB8AC3E}">
        <p14:creationId xmlns:p14="http://schemas.microsoft.com/office/powerpoint/2010/main" val="30262526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6</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75</a:t>
            </a:fld>
            <a:endParaRPr lang="en-US"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6">
            <a:extLst>
              <a:ext uri="{FF2B5EF4-FFF2-40B4-BE49-F238E27FC236}">
                <a16:creationId xmlns:a16="http://schemas.microsoft.com/office/drawing/2014/main" id="{24A50C45-55FD-4479-B373-53259FB8D084}"/>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76</a:t>
            </a:fld>
            <a:endParaRPr lang="en-US"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7">
            <a:extLst>
              <a:ext uri="{FF2B5EF4-FFF2-40B4-BE49-F238E27FC236}">
                <a16:creationId xmlns:a16="http://schemas.microsoft.com/office/drawing/2014/main" id="{3446E7DC-B9F0-E767-98A5-3F88E1FE9CB3}"/>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77</a:t>
            </a:fld>
            <a:endParaRPr lang="en-US"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8">
            <a:extLst>
              <a:ext uri="{FF2B5EF4-FFF2-40B4-BE49-F238E27FC236}">
                <a16:creationId xmlns:a16="http://schemas.microsoft.com/office/drawing/2014/main" id="{3390A852-E8FA-A117-8950-3B8620FFE882}"/>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78</a:t>
            </a:fld>
            <a:endParaRPr lang="en-US"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9">
            <a:extLst>
              <a:ext uri="{FF2B5EF4-FFF2-40B4-BE49-F238E27FC236}">
                <a16:creationId xmlns:a16="http://schemas.microsoft.com/office/drawing/2014/main" id="{30752E66-BFC6-D288-8553-1255726A5CA7}"/>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79</a:t>
            </a:fld>
            <a:endParaRPr lang="en-US"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0">
            <a:extLst>
              <a:ext uri="{FF2B5EF4-FFF2-40B4-BE49-F238E27FC236}">
                <a16:creationId xmlns:a16="http://schemas.microsoft.com/office/drawing/2014/main" id="{787B4D2A-2F99-5286-9792-10521341D126}"/>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80</a:t>
            </a:fld>
            <a:endParaRPr lang="en-US"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1">
            <a:extLst>
              <a:ext uri="{FF2B5EF4-FFF2-40B4-BE49-F238E27FC236}">
                <a16:creationId xmlns:a16="http://schemas.microsoft.com/office/drawing/2014/main" id="{19230ABD-A22A-674B-93ED-5DEB9EE6FDBB}"/>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81</a:t>
            </a:fld>
            <a:endParaRPr lang="en-US"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2">
            <a:extLst>
              <a:ext uri="{FF2B5EF4-FFF2-40B4-BE49-F238E27FC236}">
                <a16:creationId xmlns:a16="http://schemas.microsoft.com/office/drawing/2014/main" id="{E9D690CB-710A-34E6-F829-CA18274CEDF7}"/>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82</a:t>
            </a:fld>
            <a:endParaRPr lang="en-US"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652C9-CD30-99CB-3C0E-53BF60287A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68A674-55BB-B01E-3802-3D8C912D41E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7</a:t>
            </a:r>
            <a:endParaRPr lang="en-US" sz="3600" dirty="0">
              <a:latin typeface="+mn-lt"/>
              <a:ea typeface="+mn-ea"/>
              <a:cs typeface="+mn-cs"/>
            </a:endParaRPr>
          </a:p>
        </p:txBody>
      </p:sp>
      <p:sp>
        <p:nvSpPr>
          <p:cNvPr id="7" name="Footer Placeholder 6">
            <a:extLst>
              <a:ext uri="{FF2B5EF4-FFF2-40B4-BE49-F238E27FC236}">
                <a16:creationId xmlns:a16="http://schemas.microsoft.com/office/drawing/2014/main" id="{A8EDABDF-01B1-A63A-DB6F-F2368B3EAA60}"/>
              </a:ext>
            </a:extLst>
          </p:cNvPr>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a:extLst>
              <a:ext uri="{FF2B5EF4-FFF2-40B4-BE49-F238E27FC236}">
                <a16:creationId xmlns:a16="http://schemas.microsoft.com/office/drawing/2014/main" id="{998F3B90-365E-D6AE-106C-C7DBA3946A0C}"/>
              </a:ext>
            </a:extLst>
          </p:cNvPr>
          <p:cNvSpPr>
            <a:spLocks noGrp="1"/>
          </p:cNvSpPr>
          <p:nvPr>
            <p:ph type="sldNum" sz="quarter" idx="12"/>
          </p:nvPr>
        </p:nvSpPr>
        <p:spPr/>
        <p:txBody>
          <a:bodyPr/>
          <a:lstStyle/>
          <a:p>
            <a:fld id="{256BCBF1-85EA-42FD-96E6-8C2057520BE5}" type="slidenum">
              <a:rPr lang="en-US" altLang="de-DE" smtClean="0"/>
              <a:pPr/>
              <a:t>83</a:t>
            </a:fld>
            <a:endParaRPr lang="en-US" altLang="de-DE"/>
          </a:p>
        </p:txBody>
      </p:sp>
    </p:spTree>
    <p:extLst>
      <p:ext uri="{BB962C8B-B14F-4D97-AF65-F5344CB8AC3E}">
        <p14:creationId xmlns:p14="http://schemas.microsoft.com/office/powerpoint/2010/main" val="155523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5D5EE-E8F6-0BE8-659F-A3CF66900ED6}"/>
            </a:ext>
          </a:extLst>
        </p:cNvPr>
        <p:cNvGrpSpPr/>
        <p:nvPr/>
      </p:nvGrpSpPr>
      <p:grpSpPr>
        <a:xfrm>
          <a:off x="0" y="0"/>
          <a:ext cx="0" cy="0"/>
          <a:chOff x="0" y="0"/>
          <a:chExt cx="0" cy="0"/>
        </a:xfrm>
      </p:grpSpPr>
      <p:sp>
        <p:nvSpPr>
          <p:cNvPr id="3" name="53">
            <a:extLst>
              <a:ext uri="{FF2B5EF4-FFF2-40B4-BE49-F238E27FC236}">
                <a16:creationId xmlns:a16="http://schemas.microsoft.com/office/drawing/2014/main" id="{74499455-E425-A6D3-B6D1-E0578285ECE3}"/>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91452BC-A68C-23E4-C78B-201147239A4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a:extLst>
              <a:ext uri="{FF2B5EF4-FFF2-40B4-BE49-F238E27FC236}">
                <a16:creationId xmlns:a16="http://schemas.microsoft.com/office/drawing/2014/main" id="{92E759E3-8A17-7C16-5E90-BC60989C3CA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a:extLst>
              <a:ext uri="{FF2B5EF4-FFF2-40B4-BE49-F238E27FC236}">
                <a16:creationId xmlns:a16="http://schemas.microsoft.com/office/drawing/2014/main" id="{45524D8E-F403-57EB-DF8B-4DD02A4D35B6}"/>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a:extLst>
              <a:ext uri="{FF2B5EF4-FFF2-40B4-BE49-F238E27FC236}">
                <a16:creationId xmlns:a16="http://schemas.microsoft.com/office/drawing/2014/main" id="{72B78795-6BB5-A72D-E392-3C8602F96ED2}"/>
              </a:ext>
            </a:extLst>
          </p:cNvPr>
          <p:cNvSpPr>
            <a:spLocks noGrp="1"/>
          </p:cNvSpPr>
          <p:nvPr>
            <p:ph type="sldNum" sz="quarter" idx="12"/>
          </p:nvPr>
        </p:nvSpPr>
        <p:spPr/>
        <p:txBody>
          <a:bodyPr/>
          <a:lstStyle/>
          <a:p>
            <a:fld id="{256BCBF1-85EA-42FD-96E6-8C2057520BE5}" type="slidenum">
              <a:rPr lang="en-US" altLang="de-DE" smtClean="0"/>
              <a:pPr/>
              <a:t>84</a:t>
            </a:fld>
            <a:endParaRPr lang="en-US" altLang="de-DE"/>
          </a:p>
        </p:txBody>
      </p:sp>
    </p:spTree>
    <p:extLst>
      <p:ext uri="{BB962C8B-B14F-4D97-AF65-F5344CB8AC3E}">
        <p14:creationId xmlns:p14="http://schemas.microsoft.com/office/powerpoint/2010/main" val="27195602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D4DD0-7ADF-C2AA-09B9-63B723B1F47B}"/>
            </a:ext>
          </a:extLst>
        </p:cNvPr>
        <p:cNvGrpSpPr/>
        <p:nvPr/>
      </p:nvGrpSpPr>
      <p:grpSpPr>
        <a:xfrm>
          <a:off x="0" y="0"/>
          <a:ext cx="0" cy="0"/>
          <a:chOff x="0" y="0"/>
          <a:chExt cx="0" cy="0"/>
        </a:xfrm>
      </p:grpSpPr>
      <p:sp>
        <p:nvSpPr>
          <p:cNvPr id="3" name="54">
            <a:extLst>
              <a:ext uri="{FF2B5EF4-FFF2-40B4-BE49-F238E27FC236}">
                <a16:creationId xmlns:a16="http://schemas.microsoft.com/office/drawing/2014/main" id="{FB62514D-C41D-4F35-7280-38AD3DD9B193}"/>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F6A5BFD-4C8C-370E-13E3-09B55D94DB4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a:extLst>
              <a:ext uri="{FF2B5EF4-FFF2-40B4-BE49-F238E27FC236}">
                <a16:creationId xmlns:a16="http://schemas.microsoft.com/office/drawing/2014/main" id="{DEB243FC-5E1C-7D3C-7024-AB743B48F14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a:extLst>
              <a:ext uri="{FF2B5EF4-FFF2-40B4-BE49-F238E27FC236}">
                <a16:creationId xmlns:a16="http://schemas.microsoft.com/office/drawing/2014/main" id="{EF49846C-AD17-B1F1-A1FA-1D95BE97E99B}"/>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a:extLst>
              <a:ext uri="{FF2B5EF4-FFF2-40B4-BE49-F238E27FC236}">
                <a16:creationId xmlns:a16="http://schemas.microsoft.com/office/drawing/2014/main" id="{2AB097AD-7325-4241-33C6-2E1ED9AE7A82}"/>
              </a:ext>
            </a:extLst>
          </p:cNvPr>
          <p:cNvSpPr>
            <a:spLocks noGrp="1"/>
          </p:cNvSpPr>
          <p:nvPr>
            <p:ph type="sldNum" sz="quarter" idx="12"/>
          </p:nvPr>
        </p:nvSpPr>
        <p:spPr/>
        <p:txBody>
          <a:bodyPr/>
          <a:lstStyle/>
          <a:p>
            <a:fld id="{256BCBF1-85EA-42FD-96E6-8C2057520BE5}" type="slidenum">
              <a:rPr lang="en-US" altLang="de-DE" smtClean="0"/>
              <a:pPr/>
              <a:t>85</a:t>
            </a:fld>
            <a:endParaRPr lang="en-US" altLang="de-DE"/>
          </a:p>
        </p:txBody>
      </p:sp>
    </p:spTree>
    <p:extLst>
      <p:ext uri="{BB962C8B-B14F-4D97-AF65-F5344CB8AC3E}">
        <p14:creationId xmlns:p14="http://schemas.microsoft.com/office/powerpoint/2010/main" val="33436259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E1D0F-FB9B-637E-F156-1FA7F50CFEC6}"/>
            </a:ext>
          </a:extLst>
        </p:cNvPr>
        <p:cNvGrpSpPr/>
        <p:nvPr/>
      </p:nvGrpSpPr>
      <p:grpSpPr>
        <a:xfrm>
          <a:off x="0" y="0"/>
          <a:ext cx="0" cy="0"/>
          <a:chOff x="0" y="0"/>
          <a:chExt cx="0" cy="0"/>
        </a:xfrm>
      </p:grpSpPr>
      <p:sp>
        <p:nvSpPr>
          <p:cNvPr id="3" name="55">
            <a:extLst>
              <a:ext uri="{FF2B5EF4-FFF2-40B4-BE49-F238E27FC236}">
                <a16:creationId xmlns:a16="http://schemas.microsoft.com/office/drawing/2014/main" id="{F4883FAA-0567-98F1-8936-43784A4F3DCB}"/>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504D9B7-F03F-254B-82C5-97E2F725CFA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a:extLst>
              <a:ext uri="{FF2B5EF4-FFF2-40B4-BE49-F238E27FC236}">
                <a16:creationId xmlns:a16="http://schemas.microsoft.com/office/drawing/2014/main" id="{5CC9F718-5D96-2C0C-39A7-BAC49A0DA5D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a:extLst>
              <a:ext uri="{FF2B5EF4-FFF2-40B4-BE49-F238E27FC236}">
                <a16:creationId xmlns:a16="http://schemas.microsoft.com/office/drawing/2014/main" id="{CB8FE9B0-3FDE-44CB-50C0-CFC0E2DE6BFF}"/>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a:extLst>
              <a:ext uri="{FF2B5EF4-FFF2-40B4-BE49-F238E27FC236}">
                <a16:creationId xmlns:a16="http://schemas.microsoft.com/office/drawing/2014/main" id="{75C707E3-611D-1078-48C1-81E3E2ACD251}"/>
              </a:ext>
            </a:extLst>
          </p:cNvPr>
          <p:cNvSpPr>
            <a:spLocks noGrp="1"/>
          </p:cNvSpPr>
          <p:nvPr>
            <p:ph type="sldNum" sz="quarter" idx="12"/>
          </p:nvPr>
        </p:nvSpPr>
        <p:spPr/>
        <p:txBody>
          <a:bodyPr/>
          <a:lstStyle/>
          <a:p>
            <a:fld id="{256BCBF1-85EA-42FD-96E6-8C2057520BE5}" type="slidenum">
              <a:rPr lang="en-US" altLang="de-DE" smtClean="0"/>
              <a:pPr/>
              <a:t>86</a:t>
            </a:fld>
            <a:endParaRPr lang="en-US" altLang="de-DE"/>
          </a:p>
        </p:txBody>
      </p:sp>
    </p:spTree>
    <p:extLst>
      <p:ext uri="{BB962C8B-B14F-4D97-AF65-F5344CB8AC3E}">
        <p14:creationId xmlns:p14="http://schemas.microsoft.com/office/powerpoint/2010/main" val="274483052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95360-BC06-AC25-C150-94DF797556EC}"/>
            </a:ext>
          </a:extLst>
        </p:cNvPr>
        <p:cNvGrpSpPr/>
        <p:nvPr/>
      </p:nvGrpSpPr>
      <p:grpSpPr>
        <a:xfrm>
          <a:off x="0" y="0"/>
          <a:ext cx="0" cy="0"/>
          <a:chOff x="0" y="0"/>
          <a:chExt cx="0" cy="0"/>
        </a:xfrm>
      </p:grpSpPr>
      <p:sp>
        <p:nvSpPr>
          <p:cNvPr id="3" name="56">
            <a:extLst>
              <a:ext uri="{FF2B5EF4-FFF2-40B4-BE49-F238E27FC236}">
                <a16:creationId xmlns:a16="http://schemas.microsoft.com/office/drawing/2014/main" id="{2AEA9328-0F21-31D9-1876-04530F820FD5}"/>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58375B4-10B2-B16F-FFEE-A4BF61216B4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a:extLst>
              <a:ext uri="{FF2B5EF4-FFF2-40B4-BE49-F238E27FC236}">
                <a16:creationId xmlns:a16="http://schemas.microsoft.com/office/drawing/2014/main" id="{81F49A24-F04E-72EA-5583-95918710729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a:extLst>
              <a:ext uri="{FF2B5EF4-FFF2-40B4-BE49-F238E27FC236}">
                <a16:creationId xmlns:a16="http://schemas.microsoft.com/office/drawing/2014/main" id="{E93E6553-AEB0-B864-7E40-7BC58573F072}"/>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a:extLst>
              <a:ext uri="{FF2B5EF4-FFF2-40B4-BE49-F238E27FC236}">
                <a16:creationId xmlns:a16="http://schemas.microsoft.com/office/drawing/2014/main" id="{6789DC0D-1C59-EB9B-EB41-34DA4802DB34}"/>
              </a:ext>
            </a:extLst>
          </p:cNvPr>
          <p:cNvSpPr>
            <a:spLocks noGrp="1"/>
          </p:cNvSpPr>
          <p:nvPr>
            <p:ph type="sldNum" sz="quarter" idx="12"/>
          </p:nvPr>
        </p:nvSpPr>
        <p:spPr/>
        <p:txBody>
          <a:bodyPr/>
          <a:lstStyle/>
          <a:p>
            <a:fld id="{256BCBF1-85EA-42FD-96E6-8C2057520BE5}" type="slidenum">
              <a:rPr lang="en-US" altLang="de-DE" smtClean="0"/>
              <a:pPr/>
              <a:t>87</a:t>
            </a:fld>
            <a:endParaRPr lang="en-US" altLang="de-DE"/>
          </a:p>
        </p:txBody>
      </p:sp>
    </p:spTree>
    <p:extLst>
      <p:ext uri="{BB962C8B-B14F-4D97-AF65-F5344CB8AC3E}">
        <p14:creationId xmlns:p14="http://schemas.microsoft.com/office/powerpoint/2010/main" val="15824393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73A98-D62B-C632-06AB-90D63ED67CFA}"/>
            </a:ext>
          </a:extLst>
        </p:cNvPr>
        <p:cNvGrpSpPr/>
        <p:nvPr/>
      </p:nvGrpSpPr>
      <p:grpSpPr>
        <a:xfrm>
          <a:off x="0" y="0"/>
          <a:ext cx="0" cy="0"/>
          <a:chOff x="0" y="0"/>
          <a:chExt cx="0" cy="0"/>
        </a:xfrm>
      </p:grpSpPr>
      <p:sp>
        <p:nvSpPr>
          <p:cNvPr id="3" name="57">
            <a:extLst>
              <a:ext uri="{FF2B5EF4-FFF2-40B4-BE49-F238E27FC236}">
                <a16:creationId xmlns:a16="http://schemas.microsoft.com/office/drawing/2014/main" id="{8A47473E-D81F-D550-8523-6EDE00128628}"/>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6E74143-5C69-F6F3-52A7-9983452598C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a:extLst>
              <a:ext uri="{FF2B5EF4-FFF2-40B4-BE49-F238E27FC236}">
                <a16:creationId xmlns:a16="http://schemas.microsoft.com/office/drawing/2014/main" id="{2912C6B9-C0B6-72D3-9298-41DD9AF6A5F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a:extLst>
              <a:ext uri="{FF2B5EF4-FFF2-40B4-BE49-F238E27FC236}">
                <a16:creationId xmlns:a16="http://schemas.microsoft.com/office/drawing/2014/main" id="{B93F54B2-574B-39D6-6B72-D7494BD551D3}"/>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a:extLst>
              <a:ext uri="{FF2B5EF4-FFF2-40B4-BE49-F238E27FC236}">
                <a16:creationId xmlns:a16="http://schemas.microsoft.com/office/drawing/2014/main" id="{5EBDFEA8-9D13-7637-F105-D27BA734E8BB}"/>
              </a:ext>
            </a:extLst>
          </p:cNvPr>
          <p:cNvSpPr>
            <a:spLocks noGrp="1"/>
          </p:cNvSpPr>
          <p:nvPr>
            <p:ph type="sldNum" sz="quarter" idx="12"/>
          </p:nvPr>
        </p:nvSpPr>
        <p:spPr/>
        <p:txBody>
          <a:bodyPr/>
          <a:lstStyle/>
          <a:p>
            <a:fld id="{256BCBF1-85EA-42FD-96E6-8C2057520BE5}" type="slidenum">
              <a:rPr lang="en-US" altLang="de-DE" smtClean="0"/>
              <a:pPr/>
              <a:t>88</a:t>
            </a:fld>
            <a:endParaRPr lang="en-US" altLang="de-DE"/>
          </a:p>
        </p:txBody>
      </p:sp>
    </p:spTree>
    <p:extLst>
      <p:ext uri="{BB962C8B-B14F-4D97-AF65-F5344CB8AC3E}">
        <p14:creationId xmlns:p14="http://schemas.microsoft.com/office/powerpoint/2010/main" val="22524794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EE415-C5A2-F820-A8E3-0977FE79D985}"/>
            </a:ext>
          </a:extLst>
        </p:cNvPr>
        <p:cNvGrpSpPr/>
        <p:nvPr/>
      </p:nvGrpSpPr>
      <p:grpSpPr>
        <a:xfrm>
          <a:off x="0" y="0"/>
          <a:ext cx="0" cy="0"/>
          <a:chOff x="0" y="0"/>
          <a:chExt cx="0" cy="0"/>
        </a:xfrm>
      </p:grpSpPr>
      <p:sp>
        <p:nvSpPr>
          <p:cNvPr id="3" name="58">
            <a:extLst>
              <a:ext uri="{FF2B5EF4-FFF2-40B4-BE49-F238E27FC236}">
                <a16:creationId xmlns:a16="http://schemas.microsoft.com/office/drawing/2014/main" id="{DB9A5AE5-19AA-1333-825E-1C050EB3F7DC}"/>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D701BB2-619E-9A8B-DF64-ACC3059CB4F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a:extLst>
              <a:ext uri="{FF2B5EF4-FFF2-40B4-BE49-F238E27FC236}">
                <a16:creationId xmlns:a16="http://schemas.microsoft.com/office/drawing/2014/main" id="{106AB9DE-FE8C-DC27-4220-152D9FA6966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a:extLst>
              <a:ext uri="{FF2B5EF4-FFF2-40B4-BE49-F238E27FC236}">
                <a16:creationId xmlns:a16="http://schemas.microsoft.com/office/drawing/2014/main" id="{FDE2DE28-4ED9-392D-C254-1AE9921B3113}"/>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a:extLst>
              <a:ext uri="{FF2B5EF4-FFF2-40B4-BE49-F238E27FC236}">
                <a16:creationId xmlns:a16="http://schemas.microsoft.com/office/drawing/2014/main" id="{154A44DB-CFDE-8CDD-CE69-B72DBE8D92C6}"/>
              </a:ext>
            </a:extLst>
          </p:cNvPr>
          <p:cNvSpPr>
            <a:spLocks noGrp="1"/>
          </p:cNvSpPr>
          <p:nvPr>
            <p:ph type="sldNum" sz="quarter" idx="12"/>
          </p:nvPr>
        </p:nvSpPr>
        <p:spPr/>
        <p:txBody>
          <a:bodyPr/>
          <a:lstStyle/>
          <a:p>
            <a:fld id="{256BCBF1-85EA-42FD-96E6-8C2057520BE5}" type="slidenum">
              <a:rPr lang="en-US" altLang="de-DE" smtClean="0"/>
              <a:pPr/>
              <a:t>89</a:t>
            </a:fld>
            <a:endParaRPr lang="en-US" altLang="de-DE"/>
          </a:p>
        </p:txBody>
      </p:sp>
    </p:spTree>
    <p:extLst>
      <p:ext uri="{BB962C8B-B14F-4D97-AF65-F5344CB8AC3E}">
        <p14:creationId xmlns:p14="http://schemas.microsoft.com/office/powerpoint/2010/main" val="263415939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72853-B894-B369-7BBE-C721CFB5B491}"/>
            </a:ext>
          </a:extLst>
        </p:cNvPr>
        <p:cNvGrpSpPr/>
        <p:nvPr/>
      </p:nvGrpSpPr>
      <p:grpSpPr>
        <a:xfrm>
          <a:off x="0" y="0"/>
          <a:ext cx="0" cy="0"/>
          <a:chOff x="0" y="0"/>
          <a:chExt cx="0" cy="0"/>
        </a:xfrm>
      </p:grpSpPr>
      <p:sp>
        <p:nvSpPr>
          <p:cNvPr id="3" name="59">
            <a:extLst>
              <a:ext uri="{FF2B5EF4-FFF2-40B4-BE49-F238E27FC236}">
                <a16:creationId xmlns:a16="http://schemas.microsoft.com/office/drawing/2014/main" id="{2DC1C737-DD26-607E-E114-142DEA25813A}"/>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2536F53-A381-6ACC-20B1-8D6993BA7C4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a:extLst>
              <a:ext uri="{FF2B5EF4-FFF2-40B4-BE49-F238E27FC236}">
                <a16:creationId xmlns:a16="http://schemas.microsoft.com/office/drawing/2014/main" id="{B2BBC90A-03BF-60EE-39B2-3C46117B4C0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a:extLst>
              <a:ext uri="{FF2B5EF4-FFF2-40B4-BE49-F238E27FC236}">
                <a16:creationId xmlns:a16="http://schemas.microsoft.com/office/drawing/2014/main" id="{B533FA27-134C-C86D-59FE-270934308F96}"/>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a:extLst>
              <a:ext uri="{FF2B5EF4-FFF2-40B4-BE49-F238E27FC236}">
                <a16:creationId xmlns:a16="http://schemas.microsoft.com/office/drawing/2014/main" id="{3BDAF1D6-FAA7-7C7B-981F-648F4A169A9E}"/>
              </a:ext>
            </a:extLst>
          </p:cNvPr>
          <p:cNvSpPr>
            <a:spLocks noGrp="1"/>
          </p:cNvSpPr>
          <p:nvPr>
            <p:ph type="sldNum" sz="quarter" idx="12"/>
          </p:nvPr>
        </p:nvSpPr>
        <p:spPr/>
        <p:txBody>
          <a:bodyPr/>
          <a:lstStyle/>
          <a:p>
            <a:fld id="{256BCBF1-85EA-42FD-96E6-8C2057520BE5}" type="slidenum">
              <a:rPr lang="en-US" altLang="de-DE" smtClean="0"/>
              <a:pPr/>
              <a:t>90</a:t>
            </a:fld>
            <a:endParaRPr lang="en-US" altLang="de-DE"/>
          </a:p>
        </p:txBody>
      </p:sp>
    </p:spTree>
    <p:extLst>
      <p:ext uri="{BB962C8B-B14F-4D97-AF65-F5344CB8AC3E}">
        <p14:creationId xmlns:p14="http://schemas.microsoft.com/office/powerpoint/2010/main" val="41466348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127A3-F855-0090-0D74-3ACC113B3D7D}"/>
            </a:ext>
          </a:extLst>
        </p:cNvPr>
        <p:cNvGrpSpPr/>
        <p:nvPr/>
      </p:nvGrpSpPr>
      <p:grpSpPr>
        <a:xfrm>
          <a:off x="0" y="0"/>
          <a:ext cx="0" cy="0"/>
          <a:chOff x="0" y="0"/>
          <a:chExt cx="0" cy="0"/>
        </a:xfrm>
      </p:grpSpPr>
      <p:sp>
        <p:nvSpPr>
          <p:cNvPr id="3" name="60">
            <a:extLst>
              <a:ext uri="{FF2B5EF4-FFF2-40B4-BE49-F238E27FC236}">
                <a16:creationId xmlns:a16="http://schemas.microsoft.com/office/drawing/2014/main" id="{ABDCBADB-24CC-D699-A53A-43CBAC92B8F3}"/>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551BE52-9B74-BD2E-A71B-E227C951CC6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a:extLst>
              <a:ext uri="{FF2B5EF4-FFF2-40B4-BE49-F238E27FC236}">
                <a16:creationId xmlns:a16="http://schemas.microsoft.com/office/drawing/2014/main" id="{566A5A62-27DF-1ECE-0928-3FBA68C81D2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a:extLst>
              <a:ext uri="{FF2B5EF4-FFF2-40B4-BE49-F238E27FC236}">
                <a16:creationId xmlns:a16="http://schemas.microsoft.com/office/drawing/2014/main" id="{D4474A32-84E4-523E-A930-6584A3514829}"/>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a:extLst>
              <a:ext uri="{FF2B5EF4-FFF2-40B4-BE49-F238E27FC236}">
                <a16:creationId xmlns:a16="http://schemas.microsoft.com/office/drawing/2014/main" id="{E871BFA4-C7F3-33D3-5002-5B91D3010574}"/>
              </a:ext>
            </a:extLst>
          </p:cNvPr>
          <p:cNvSpPr>
            <a:spLocks noGrp="1"/>
          </p:cNvSpPr>
          <p:nvPr>
            <p:ph type="sldNum" sz="quarter" idx="12"/>
          </p:nvPr>
        </p:nvSpPr>
        <p:spPr/>
        <p:txBody>
          <a:bodyPr/>
          <a:lstStyle/>
          <a:p>
            <a:fld id="{256BCBF1-85EA-42FD-96E6-8C2057520BE5}" type="slidenum">
              <a:rPr lang="en-US" altLang="de-DE" smtClean="0"/>
              <a:pPr/>
              <a:t>91</a:t>
            </a:fld>
            <a:endParaRPr lang="en-US" altLang="de-DE"/>
          </a:p>
        </p:txBody>
      </p:sp>
    </p:spTree>
    <p:extLst>
      <p:ext uri="{BB962C8B-B14F-4D97-AF65-F5344CB8AC3E}">
        <p14:creationId xmlns:p14="http://schemas.microsoft.com/office/powerpoint/2010/main" val="111709825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127A3-F855-0090-0D74-3ACC113B3D7D}"/>
            </a:ext>
          </a:extLst>
        </p:cNvPr>
        <p:cNvGrpSpPr/>
        <p:nvPr/>
      </p:nvGrpSpPr>
      <p:grpSpPr>
        <a:xfrm>
          <a:off x="0" y="0"/>
          <a:ext cx="0" cy="0"/>
          <a:chOff x="0" y="0"/>
          <a:chExt cx="0" cy="0"/>
        </a:xfrm>
      </p:grpSpPr>
      <p:sp>
        <p:nvSpPr>
          <p:cNvPr id="3" name="61">
            <a:extLst>
              <a:ext uri="{FF2B5EF4-FFF2-40B4-BE49-F238E27FC236}">
                <a16:creationId xmlns:a16="http://schemas.microsoft.com/office/drawing/2014/main" id="{44A4B711-570F-F723-C932-5656B873579D}"/>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551BE52-9B74-BD2E-A71B-E227C951CC6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a:extLst>
              <a:ext uri="{FF2B5EF4-FFF2-40B4-BE49-F238E27FC236}">
                <a16:creationId xmlns:a16="http://schemas.microsoft.com/office/drawing/2014/main" id="{566A5A62-27DF-1ECE-0928-3FBA68C81D2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a:extLst>
              <a:ext uri="{FF2B5EF4-FFF2-40B4-BE49-F238E27FC236}">
                <a16:creationId xmlns:a16="http://schemas.microsoft.com/office/drawing/2014/main" id="{D4474A32-84E4-523E-A930-6584A3514829}"/>
              </a:ext>
            </a:extLst>
          </p:cNvPr>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a:extLst>
              <a:ext uri="{FF2B5EF4-FFF2-40B4-BE49-F238E27FC236}">
                <a16:creationId xmlns:a16="http://schemas.microsoft.com/office/drawing/2014/main" id="{E871BFA4-C7F3-33D3-5002-5B91D3010574}"/>
              </a:ext>
            </a:extLst>
          </p:cNvPr>
          <p:cNvSpPr>
            <a:spLocks noGrp="1"/>
          </p:cNvSpPr>
          <p:nvPr>
            <p:ph type="sldNum" sz="quarter" idx="12"/>
          </p:nvPr>
        </p:nvSpPr>
        <p:spPr/>
        <p:txBody>
          <a:bodyPr/>
          <a:lstStyle/>
          <a:p>
            <a:fld id="{256BCBF1-85EA-42FD-96E6-8C2057520BE5}" type="slidenum">
              <a:rPr lang="en-US" altLang="de-DE" smtClean="0"/>
              <a:pPr/>
              <a:t>92</a:t>
            </a:fld>
            <a:endParaRPr lang="en-US" altLang="de-DE"/>
          </a:p>
        </p:txBody>
      </p:sp>
    </p:spTree>
    <p:extLst>
      <p:ext uri="{BB962C8B-B14F-4D97-AF65-F5344CB8AC3E}">
        <p14:creationId xmlns:p14="http://schemas.microsoft.com/office/powerpoint/2010/main" val="311435621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rPr>
              <a:t>Valgfrit: Videoklip med præsentationer, der handler om dagens emne, kan findes på følgende hjemmeside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Efter</a:t>
            </a:r>
            <a:r>
              <a:rPr lang="en-US" altLang="ko-KR" sz="2400" dirty="0">
                <a:solidFill>
                  <a:srgbClr val="333333"/>
                </a:solidFill>
              </a:rPr>
              <a:t> </a:t>
            </a:r>
            <a:r>
              <a:rPr lang="en-US" altLang="ko-KR" sz="2400" dirty="0" err="1">
                <a:solidFill>
                  <a:srgbClr val="333333"/>
                </a:solidFill>
              </a:rPr>
              <a:t>videoen</a:t>
            </a:r>
            <a:r>
              <a:rPr lang="en-US" altLang="ko-KR" sz="2400" dirty="0">
                <a:solidFill>
                  <a:srgbClr val="333333"/>
                </a:solidFill>
              </a:rPr>
              <a:t> </a:t>
            </a:r>
            <a:r>
              <a:rPr lang="en-US" altLang="ko-KR" sz="2400" dirty="0" err="1">
                <a:solidFill>
                  <a:srgbClr val="333333"/>
                </a:solidFill>
              </a:rPr>
              <a:t>kan</a:t>
            </a:r>
            <a:r>
              <a:rPr lang="en-US" altLang="ko-KR" sz="2400" dirty="0">
                <a:solidFill>
                  <a:srgbClr val="333333"/>
                </a:solidFill>
              </a:rPr>
              <a:t> du </a:t>
            </a:r>
            <a:r>
              <a:rPr lang="en-US" altLang="ko-KR" sz="2400" dirty="0" err="1">
                <a:solidFill>
                  <a:srgbClr val="333333"/>
                </a:solidFill>
              </a:rPr>
              <a:t>drøfte</a:t>
            </a:r>
            <a:r>
              <a:rPr lang="en-US" altLang="ko-KR" sz="2400" dirty="0">
                <a:solidFill>
                  <a:srgbClr val="333333"/>
                </a:solidFill>
              </a:rPr>
              <a:t>, </a:t>
            </a:r>
            <a:r>
              <a:rPr lang="en-US" altLang="ko-KR" sz="2400" dirty="0" err="1">
                <a:solidFill>
                  <a:srgbClr val="333333"/>
                </a:solidFill>
              </a:rPr>
              <a:t>hvordan</a:t>
            </a:r>
            <a:r>
              <a:rPr lang="en-US" altLang="ko-KR" sz="2400" dirty="0">
                <a:solidFill>
                  <a:srgbClr val="333333"/>
                </a:solidFill>
              </a:rPr>
              <a:t> den </a:t>
            </a:r>
            <a:r>
              <a:rPr lang="en-US" altLang="ko-KR" sz="2400" dirty="0" err="1">
                <a:solidFill>
                  <a:srgbClr val="333333"/>
                </a:solidFill>
              </a:rPr>
              <a:t>er</a:t>
            </a:r>
            <a:r>
              <a:rPr lang="en-US" altLang="ko-KR" sz="2400" dirty="0">
                <a:solidFill>
                  <a:srgbClr val="333333"/>
                </a:solidFill>
              </a:rPr>
              <a:t> </a:t>
            </a:r>
            <a:r>
              <a:rPr lang="en-US" altLang="ko-KR" sz="2400" dirty="0" err="1">
                <a:solidFill>
                  <a:srgbClr val="333333"/>
                </a:solidFill>
              </a:rPr>
              <a:t>relateret</a:t>
            </a:r>
            <a:r>
              <a:rPr lang="en-US" altLang="ko-KR" sz="2400" dirty="0">
                <a:solidFill>
                  <a:srgbClr val="333333"/>
                </a:solidFill>
              </a:rPr>
              <a:t> </a:t>
            </a:r>
            <a:r>
              <a:rPr lang="en-US" altLang="ko-KR" sz="2400" dirty="0" err="1">
                <a:solidFill>
                  <a:srgbClr val="333333"/>
                </a:solidFill>
              </a:rPr>
              <a:t>til</a:t>
            </a:r>
            <a:r>
              <a:rPr lang="en-US" altLang="ko-KR" sz="2400" dirty="0">
                <a:solidFill>
                  <a:srgbClr val="333333"/>
                </a:solidFill>
              </a:rPr>
              <a:t> </a:t>
            </a:r>
            <a:r>
              <a:rPr lang="en-US" altLang="ko-KR" sz="2400" dirty="0" err="1">
                <a:solidFill>
                  <a:srgbClr val="333333"/>
                </a:solidFill>
              </a:rPr>
              <a:t>dagens</a:t>
            </a:r>
            <a:r>
              <a:rPr lang="en-US" altLang="ko-KR" sz="2400" dirty="0">
                <a:solidFill>
                  <a:srgbClr val="333333"/>
                </a:solidFill>
              </a:rPr>
              <a:t> </a:t>
            </a:r>
            <a:r>
              <a:rPr lang="en-US" altLang="ko-KR" sz="2400" dirty="0" err="1">
                <a:solidFill>
                  <a:srgbClr val="333333"/>
                </a:solidFill>
              </a:rPr>
              <a:t>emne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cs typeface="+mn-cs"/>
              </a:rPr>
              <a:t>[</a:t>
            </a:r>
            <a:r>
              <a:rPr lang="en-US" altLang="ko-KR" sz="1800" i="1" spc="-5" dirty="0" err="1">
                <a:solidFill>
                  <a:srgbClr val="333333"/>
                </a:solidFill>
                <a:latin typeface="+mn-lt"/>
                <a:ea typeface="+mn-ea"/>
                <a:cs typeface="+mn-cs"/>
              </a:rPr>
              <a:t>til</a:t>
            </a:r>
            <a:r>
              <a:rPr lang="en-US" altLang="ko-KR" sz="1800" i="1" spc="-5" dirty="0">
                <a:solidFill>
                  <a:srgbClr val="333333"/>
                </a:solidFill>
                <a:latin typeface="+mn-lt"/>
                <a:ea typeface="+mn-ea"/>
                <a:cs typeface="+mn-cs"/>
              </a:rPr>
              <a:t> </a:t>
            </a:r>
            <a:r>
              <a:rPr lang="en-US" altLang="ko-KR" sz="1800" i="1" spc="-5" dirty="0" err="1">
                <a:solidFill>
                  <a:srgbClr val="333333"/>
                </a:solidFill>
                <a:latin typeface="+mn-lt"/>
                <a:ea typeface="+mn-ea"/>
                <a:cs typeface="+mn-cs"/>
              </a:rPr>
              <a:t>undervisere</a:t>
            </a:r>
            <a:r>
              <a:rPr lang="en-US" altLang="ko-KR" sz="1800" i="1" spc="-5" dirty="0">
                <a:solidFill>
                  <a:srgbClr val="333333"/>
                </a:solidFill>
                <a:latin typeface="+mn-lt"/>
                <a:ea typeface="+mn-ea"/>
                <a:cs typeface="+mn-cs"/>
              </a:rPr>
              <a:t>:</a:t>
            </a:r>
            <a:endParaRPr sz="1800" dirty="0">
              <a:solidFill>
                <a:srgbClr val="333333"/>
              </a:solidFill>
              <a:latin typeface="+mn-lt"/>
              <a:ea typeface="+mn-ea"/>
              <a:cs typeface="+mn-cs"/>
            </a:endParaRPr>
          </a:p>
          <a:p>
            <a:pPr marL="12700" marR="5080" defTabSz="914400" eaLnBrk="0" fontAlgn="base" hangingPunct="0">
              <a:spcBef>
                <a:spcPts val="800"/>
              </a:spcBef>
              <a:spcAft>
                <a:spcPct val="0"/>
              </a:spcAft>
            </a:pPr>
            <a:r>
              <a:rPr lang="da-DK" altLang="ko-KR" sz="1800" dirty="0">
                <a:solidFill>
                  <a:srgbClr val="333333"/>
                </a:solidFill>
                <a:latin typeface="+mn-lt"/>
                <a:ea typeface="+mn-ea"/>
                <a:cs typeface="+mn-cs"/>
              </a:rPr>
              <a:t>Nogle videoklips indeholder sprogbrug, som måske ikke er passende for hvert publikum eller kultur. Vurder venligst videoerne, inden du viser dem</a:t>
            </a:r>
            <a:r>
              <a:rPr lang="de-DE" sz="1800" dirty="0">
                <a:solidFill>
                  <a:srgbClr val="333333"/>
                </a:solidFill>
                <a:latin typeface="+mn-lt"/>
                <a:ea typeface="+mn-ea"/>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r>
              <a:rPr lang="da-DK"/>
              <a:t>Træningsmodul 2 – At drage forhastede konklusioner I</a:t>
            </a:r>
            <a:endParaRPr lang="de-DE" dirty="0"/>
          </a:p>
        </p:txBody>
      </p:sp>
      <p:sp>
        <p:nvSpPr>
          <p:cNvPr id="6" name="Slide Number Placeholder 5"/>
          <p:cNvSpPr>
            <a:spLocks noGrp="1"/>
          </p:cNvSpPr>
          <p:nvPr>
            <p:ph type="sldNum" sz="quarter" idx="12"/>
          </p:nvPr>
        </p:nvSpPr>
        <p:spPr/>
        <p:txBody>
          <a:bodyPr/>
          <a:lstStyle/>
          <a:p>
            <a:fld id="{256BCBF1-85EA-42FD-96E6-8C2057520BE5}" type="slidenum">
              <a:rPr lang="en-US" altLang="de-DE" smtClean="0"/>
              <a:pPr/>
              <a:t>93</a:t>
            </a:fld>
            <a:endParaRPr lang="en-US" altLang="de-DE"/>
          </a:p>
        </p:txBody>
      </p:sp>
    </p:spTree>
    <p:extLst>
      <p:ext uri="{BB962C8B-B14F-4D97-AF65-F5344CB8AC3E}">
        <p14:creationId xmlns:p14="http://schemas.microsoft.com/office/powerpoint/2010/main" val="16114613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8</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94</a:t>
            </a:fld>
            <a:endParaRPr lang="en-US"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2">
            <a:extLst>
              <a:ext uri="{FF2B5EF4-FFF2-40B4-BE49-F238E27FC236}">
                <a16:creationId xmlns:a16="http://schemas.microsoft.com/office/drawing/2014/main" id="{C973AA68-4F62-1B67-089B-ECE74DB9B8F5}"/>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sav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gammel 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græstørv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drage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hegn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bjerglandskab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hulepindsvin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øre</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95</a:t>
            </a:fld>
            <a:endParaRPr lang="en-US"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3">
            <a:extLst>
              <a:ext uri="{FF2B5EF4-FFF2-40B4-BE49-F238E27FC236}">
                <a16:creationId xmlns:a16="http://schemas.microsoft.com/office/drawing/2014/main" id="{115FB560-5336-F2DA-47AD-C724CE229C50}"/>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sav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gammel 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græstørv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drage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hegn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bjerglandskab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hulepindsvin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øre</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96</a:t>
            </a:fld>
            <a:endParaRPr lang="en-US"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4">
            <a:extLst>
              <a:ext uri="{FF2B5EF4-FFF2-40B4-BE49-F238E27FC236}">
                <a16:creationId xmlns:a16="http://schemas.microsoft.com/office/drawing/2014/main" id="{66D4E8EB-4DAD-EADF-53E7-FDFB7490CA57}"/>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sav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gammel 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græstørv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drage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hegn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bjerglandskab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hulepindsvin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øre</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97</a:t>
            </a:fld>
            <a:endParaRPr lang="en-US"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5">
            <a:extLst>
              <a:ext uri="{FF2B5EF4-FFF2-40B4-BE49-F238E27FC236}">
                <a16:creationId xmlns:a16="http://schemas.microsoft.com/office/drawing/2014/main" id="{FC164B12-88F6-F9A3-D642-D3DDF5F898C3}"/>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sav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gammel 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græstørv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drage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hegn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bjerglandskab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hulepindsvin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øre</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98</a:t>
            </a:fld>
            <a:endParaRPr lang="en-US"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6">
            <a:extLst>
              <a:ext uri="{FF2B5EF4-FFF2-40B4-BE49-F238E27FC236}">
                <a16:creationId xmlns:a16="http://schemas.microsoft.com/office/drawing/2014/main" id="{DA23C6EA-6373-796F-F5F8-43450F3AD12C}"/>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sav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gammel 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græstørv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drage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hegn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bjerglandskab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hulepindsvin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øre</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99</a:t>
            </a:fld>
            <a:endParaRPr lang="en-US"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7">
            <a:extLst>
              <a:ext uri="{FF2B5EF4-FFF2-40B4-BE49-F238E27FC236}">
                <a16:creationId xmlns:a16="http://schemas.microsoft.com/office/drawing/2014/main" id="{CAFAA951-AAA9-FCD0-3DE4-077F6286FC58}"/>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sav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gammel 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græstørv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drage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hegn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bjerglandskab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hulepindsvin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øre</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100</a:t>
            </a:fld>
            <a:endParaRPr lang="en-US"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8">
            <a:extLst>
              <a:ext uri="{FF2B5EF4-FFF2-40B4-BE49-F238E27FC236}">
                <a16:creationId xmlns:a16="http://schemas.microsoft.com/office/drawing/2014/main" id="{6BF742E8-E080-EA81-8D60-AC996EE555A0}"/>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sav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gammel 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græstørv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drage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hegn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bjerglandskab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hulepindsvin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øre</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101</a:t>
            </a:fld>
            <a:endParaRPr lang="en-US"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9">
            <a:extLst>
              <a:ext uri="{FF2B5EF4-FFF2-40B4-BE49-F238E27FC236}">
                <a16:creationId xmlns:a16="http://schemas.microsoft.com/office/drawing/2014/main" id="{CA3EC128-64F7-225D-0643-E8FA80596CE7}"/>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sav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gammel bro</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græstørv</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drage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hegn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bjerglandskab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hulepindsvin</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øre</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102</a:t>
            </a:fld>
            <a:endParaRPr lang="en-US" altLang="de-DE"/>
          </a:p>
        </p:txBody>
      </p:sp>
    </p:spTree>
    <p:extLst>
      <p:ext uri="{BB962C8B-B14F-4D97-AF65-F5344CB8AC3E}">
        <p14:creationId xmlns:p14="http://schemas.microsoft.com/office/powerpoint/2010/main" val="4127972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9</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103</a:t>
            </a:fld>
            <a:endParaRPr lang="en-US"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0">
            <a:extLst>
              <a:ext uri="{FF2B5EF4-FFF2-40B4-BE49-F238E27FC236}">
                <a16:creationId xmlns:a16="http://schemas.microsoft.com/office/drawing/2014/main" id="{C5C7031F-C084-2C58-38D5-A1F1CC999C04}"/>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104</a:t>
            </a:fld>
            <a:endParaRPr lang="en-US"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1">
            <a:extLst>
              <a:ext uri="{FF2B5EF4-FFF2-40B4-BE49-F238E27FC236}">
                <a16:creationId xmlns:a16="http://schemas.microsoft.com/office/drawing/2014/main" id="{3794B131-AEFA-9F9B-EA8D-417D694ED27F}"/>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105</a:t>
            </a:fld>
            <a:endParaRPr lang="en-US"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2">
            <a:extLst>
              <a:ext uri="{FF2B5EF4-FFF2-40B4-BE49-F238E27FC236}">
                <a16:creationId xmlns:a16="http://schemas.microsoft.com/office/drawing/2014/main" id="{8E3461DD-4DD6-9E95-D55A-026AAFD4965C}"/>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106</a:t>
            </a:fld>
            <a:endParaRPr lang="en-US"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3">
            <a:extLst>
              <a:ext uri="{FF2B5EF4-FFF2-40B4-BE49-F238E27FC236}">
                <a16:creationId xmlns:a16="http://schemas.microsoft.com/office/drawing/2014/main" id="{97204A83-9B61-0BE6-416A-ED1C5D1A04A0}"/>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107</a:t>
            </a:fld>
            <a:endParaRPr lang="en-US"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4">
            <a:extLst>
              <a:ext uri="{FF2B5EF4-FFF2-40B4-BE49-F238E27FC236}">
                <a16:creationId xmlns:a16="http://schemas.microsoft.com/office/drawing/2014/main" id="{A476150C-6264-9BF2-9B83-AFD661F9603E}"/>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108</a:t>
            </a:fld>
            <a:endParaRPr lang="en-US"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5">
            <a:extLst>
              <a:ext uri="{FF2B5EF4-FFF2-40B4-BE49-F238E27FC236}">
                <a16:creationId xmlns:a16="http://schemas.microsoft.com/office/drawing/2014/main" id="{F06377EF-6A17-FFAA-7DB7-342800BF13D3}"/>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109</a:t>
            </a:fld>
            <a:endParaRPr lang="en-US"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6">
            <a:extLst>
              <a:ext uri="{FF2B5EF4-FFF2-40B4-BE49-F238E27FC236}">
                <a16:creationId xmlns:a16="http://schemas.microsoft.com/office/drawing/2014/main" id="{DC7FF493-077E-E28F-75F8-E9BA5689C6A5}"/>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110</a:t>
            </a:fld>
            <a:endParaRPr lang="en-US"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7">
            <a:extLst>
              <a:ext uri="{FF2B5EF4-FFF2-40B4-BE49-F238E27FC236}">
                <a16:creationId xmlns:a16="http://schemas.microsoft.com/office/drawing/2014/main" id="{B6706BF0-E754-1CDD-1E4B-7F7064EBD850}"/>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111</a:t>
            </a:fld>
            <a:endParaRPr lang="en-US"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8">
            <a:extLst>
              <a:ext uri="{FF2B5EF4-FFF2-40B4-BE49-F238E27FC236}">
                <a16:creationId xmlns:a16="http://schemas.microsoft.com/office/drawing/2014/main" id="{FEDFFA52-3A77-D6DD-52C0-1FE5E33AAA07}"/>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112</a:t>
            </a:fld>
            <a:endParaRPr lang="en-US" altLang="de-DE"/>
          </a:p>
        </p:txBody>
      </p:sp>
    </p:spTree>
    <p:extLst>
      <p:ext uri="{BB962C8B-B14F-4D97-AF65-F5344CB8AC3E}">
        <p14:creationId xmlns:p14="http://schemas.microsoft.com/office/powerpoint/2010/main" val="69627833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10</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113</a:t>
            </a:fld>
            <a:endParaRPr lang="en-US"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9">
            <a:extLst>
              <a:ext uri="{FF2B5EF4-FFF2-40B4-BE49-F238E27FC236}">
                <a16:creationId xmlns:a16="http://schemas.microsoft.com/office/drawing/2014/main" id="{2C1E47C1-5A36-53CD-BAD2-C01129973D02}"/>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reb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anker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halskæde med vedhæng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slange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papegøje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spaghetti</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bønnestage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motorvej</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114</a:t>
            </a:fld>
            <a:endParaRPr lang="en-US"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0">
            <a:extLst>
              <a:ext uri="{FF2B5EF4-FFF2-40B4-BE49-F238E27FC236}">
                <a16:creationId xmlns:a16="http://schemas.microsoft.com/office/drawing/2014/main" id="{A8A2E03E-A595-2958-0F62-00D49033F0BA}"/>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dirty="0">
                <a:solidFill>
                  <a:srgbClr val="004992"/>
                </a:solidFill>
                <a:latin typeface="+mn-lt"/>
                <a:ea typeface="+mn-ea"/>
                <a:cs typeface="+mn-cs"/>
              </a:rPr>
              <a:t>Hvor sikker er du?</a:t>
            </a:r>
            <a:br>
              <a:rPr lang="da-DK" altLang="de-DE" sz="2000" dirty="0">
                <a:solidFill>
                  <a:srgbClr val="004992"/>
                </a:solidFill>
                <a:latin typeface="+mn-lt"/>
                <a:ea typeface="+mn-ea"/>
                <a:cs typeface="+mn-cs"/>
              </a:rPr>
            </a:br>
            <a:r>
              <a:rPr lang="da-DK" altLang="de-DE" sz="2000" dirty="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reb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anker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halskæde med vedhæng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slange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papegøje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spaghetti</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bønnestage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motorvej</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115</a:t>
            </a:fld>
            <a:endParaRPr lang="en-US"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1">
            <a:extLst>
              <a:ext uri="{FF2B5EF4-FFF2-40B4-BE49-F238E27FC236}">
                <a16:creationId xmlns:a16="http://schemas.microsoft.com/office/drawing/2014/main" id="{C507A530-B5E4-F2D8-F9FE-7749D725B568}"/>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reb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anker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halskæde med vedhæng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slange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papegøje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spaghetti</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bønnestage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motorvej</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116</a:t>
            </a:fld>
            <a:endParaRPr lang="en-US"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2">
            <a:extLst>
              <a:ext uri="{FF2B5EF4-FFF2-40B4-BE49-F238E27FC236}">
                <a16:creationId xmlns:a16="http://schemas.microsoft.com/office/drawing/2014/main" id="{4826D5A8-976D-2C49-2139-06684D8DA50A}"/>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reb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anker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halskæde med vedhæng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slange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papegøje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spaghetti</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bønnestage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motorvej</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117</a:t>
            </a:fld>
            <a:endParaRPr lang="en-US"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3">
            <a:extLst>
              <a:ext uri="{FF2B5EF4-FFF2-40B4-BE49-F238E27FC236}">
                <a16:creationId xmlns:a16="http://schemas.microsoft.com/office/drawing/2014/main" id="{15BD54F9-436C-700E-3E48-739BFB1EAADC}"/>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reb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anker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halskæde med vedhæng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slange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papegøje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spaghetti</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bønnestage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motorvej</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118</a:t>
            </a:fld>
            <a:endParaRPr lang="en-US"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4">
            <a:extLst>
              <a:ext uri="{FF2B5EF4-FFF2-40B4-BE49-F238E27FC236}">
                <a16:creationId xmlns:a16="http://schemas.microsoft.com/office/drawing/2014/main" id="{9CA84D6C-6A34-6DE7-2D3D-E681DCC7F0BE}"/>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reb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anker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halskæde med vedhæng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slange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papegøje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spaghetti</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bønnestage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motorvej</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119</a:t>
            </a:fld>
            <a:endParaRPr lang="en-US"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5">
            <a:extLst>
              <a:ext uri="{FF2B5EF4-FFF2-40B4-BE49-F238E27FC236}">
                <a16:creationId xmlns:a16="http://schemas.microsoft.com/office/drawing/2014/main" id="{19C238B3-9E0C-B954-994E-91E36D10F4D8}"/>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reb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anker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halskæde med vedhæng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slange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papegøje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spaghetti</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bønnestage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motorvej</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120</a:t>
            </a:fld>
            <a:endParaRPr lang="en-US"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6">
            <a:extLst>
              <a:ext uri="{FF2B5EF4-FFF2-40B4-BE49-F238E27FC236}">
                <a16:creationId xmlns:a16="http://schemas.microsoft.com/office/drawing/2014/main" id="{0D62C8B7-D984-BEE8-119B-719890672766}"/>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reb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anker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halskæde med vedhæng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slange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papegøje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spaghetti</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bønnestage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motorvej</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121</a:t>
            </a:fld>
            <a:endParaRPr lang="en-US"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7">
            <a:extLst>
              <a:ext uri="{FF2B5EF4-FFF2-40B4-BE49-F238E27FC236}">
                <a16:creationId xmlns:a16="http://schemas.microsoft.com/office/drawing/2014/main" id="{D2B2B82D-7B21-3CC4-33C4-DCCD4BCAB612}"/>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reb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anker</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halskæde med vedhæng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slange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papegøje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spaghetti</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bønnestage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motorvej</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122</a:t>
            </a:fld>
            <a:endParaRPr lang="en-US" altLang="de-DE"/>
          </a:p>
        </p:txBody>
      </p:sp>
    </p:spTree>
    <p:extLst>
      <p:ext uri="{BB962C8B-B14F-4D97-AF65-F5344CB8AC3E}">
        <p14:creationId xmlns:p14="http://schemas.microsoft.com/office/powerpoint/2010/main" val="361966068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Billede 11</a:t>
            </a:r>
            <a:endParaRPr lang="en-US" sz="3600" dirty="0">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123</a:t>
            </a:fld>
            <a:endParaRPr lang="en-US"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8">
            <a:extLst>
              <a:ext uri="{FF2B5EF4-FFF2-40B4-BE49-F238E27FC236}">
                <a16:creationId xmlns:a16="http://schemas.microsoft.com/office/drawing/2014/main" id="{62ED552B-6587-93E2-9B19-096CD40D4E7E}"/>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124</a:t>
            </a:fld>
            <a:endParaRPr lang="en-US"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9">
            <a:extLst>
              <a:ext uri="{FF2B5EF4-FFF2-40B4-BE49-F238E27FC236}">
                <a16:creationId xmlns:a16="http://schemas.microsoft.com/office/drawing/2014/main" id="{C057E17F-9D1D-AB4A-05F6-3082CBBC2A4E}"/>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125</a:t>
            </a:fld>
            <a:endParaRPr lang="en-US"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0">
            <a:extLst>
              <a:ext uri="{FF2B5EF4-FFF2-40B4-BE49-F238E27FC236}">
                <a16:creationId xmlns:a16="http://schemas.microsoft.com/office/drawing/2014/main" id="{3BE0BF5B-8B69-5237-57FA-BE24444EE0BA}"/>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126</a:t>
            </a:fld>
            <a:endParaRPr lang="en-US"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1">
            <a:extLst>
              <a:ext uri="{FF2B5EF4-FFF2-40B4-BE49-F238E27FC236}">
                <a16:creationId xmlns:a16="http://schemas.microsoft.com/office/drawing/2014/main" id="{0628255A-7436-8009-C4C3-1A3458711892}"/>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127</a:t>
            </a:fld>
            <a:endParaRPr lang="en-US"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2">
            <a:extLst>
              <a:ext uri="{FF2B5EF4-FFF2-40B4-BE49-F238E27FC236}">
                <a16:creationId xmlns:a16="http://schemas.microsoft.com/office/drawing/2014/main" id="{76EB887C-99B8-1C1D-3F05-34E32E34F0EA}"/>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128</a:t>
            </a:fld>
            <a:endParaRPr lang="en-US"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3">
            <a:extLst>
              <a:ext uri="{FF2B5EF4-FFF2-40B4-BE49-F238E27FC236}">
                <a16:creationId xmlns:a16="http://schemas.microsoft.com/office/drawing/2014/main" id="{4A2FCC98-7B18-E0AA-EE37-8908FA0F420D}"/>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129</a:t>
            </a:fld>
            <a:endParaRPr lang="en-US"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4">
            <a:extLst>
              <a:ext uri="{FF2B5EF4-FFF2-40B4-BE49-F238E27FC236}">
                <a16:creationId xmlns:a16="http://schemas.microsoft.com/office/drawing/2014/main" id="{3B4CBC14-D652-1C50-5DCD-4E46277EA3DA}"/>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130</a:t>
            </a:fld>
            <a:endParaRPr lang="en-US" altLang="de-DE"/>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5">
            <a:extLst>
              <a:ext uri="{FF2B5EF4-FFF2-40B4-BE49-F238E27FC236}">
                <a16:creationId xmlns:a16="http://schemas.microsoft.com/office/drawing/2014/main" id="{CA849175-F6B4-7276-856A-B4B972B17E22}"/>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131</a:t>
            </a:fld>
            <a:endParaRPr lang="en-US" altLang="de-DE"/>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6">
            <a:extLst>
              <a:ext uri="{FF2B5EF4-FFF2-40B4-BE49-F238E27FC236}">
                <a16:creationId xmlns:a16="http://schemas.microsoft.com/office/drawing/2014/main" id="{174F41B7-5D2F-38D0-F3A0-987B94DB2F9E}"/>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132</a:t>
            </a:fld>
            <a:endParaRPr lang="en-US" altLang="de-DE"/>
          </a:p>
        </p:txBody>
      </p:sp>
    </p:spTree>
    <p:extLst>
      <p:ext uri="{BB962C8B-B14F-4D97-AF65-F5344CB8AC3E}">
        <p14:creationId xmlns:p14="http://schemas.microsoft.com/office/powerpoint/2010/main" val="323568641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Billede</a:t>
            </a:r>
            <a:r>
              <a:rPr lang="en-US" sz="3600" dirty="0">
                <a:latin typeface="+mn-lt"/>
                <a:ea typeface="+mn-ea"/>
                <a:cs typeface="+mn-cs"/>
              </a:rPr>
              <a:t> 12</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133</a:t>
            </a:fld>
            <a:endParaRPr lang="en-US" altLang="de-DE"/>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7">
            <a:extLst>
              <a:ext uri="{FF2B5EF4-FFF2-40B4-BE49-F238E27FC236}">
                <a16:creationId xmlns:a16="http://schemas.microsoft.com/office/drawing/2014/main" id="{D885BCE8-1909-520C-E1CB-838555BFB663}"/>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sæl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mand i vintertøj</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flodlandskab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havfrue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blæksprutte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harpe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musling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134</a:t>
            </a:fld>
            <a:endParaRPr lang="en-US" altLang="de-DE"/>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8">
            <a:extLst>
              <a:ext uri="{FF2B5EF4-FFF2-40B4-BE49-F238E27FC236}">
                <a16:creationId xmlns:a16="http://schemas.microsoft.com/office/drawing/2014/main" id="{551BBE8A-254E-CE6C-1DD8-136CBFA20865}"/>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sæl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mand i vintertøj</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flodlandskab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havfrue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blæksprutte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harpe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musling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135</a:t>
            </a:fld>
            <a:endParaRPr lang="en-US" altLang="de-DE"/>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9">
            <a:extLst>
              <a:ext uri="{FF2B5EF4-FFF2-40B4-BE49-F238E27FC236}">
                <a16:creationId xmlns:a16="http://schemas.microsoft.com/office/drawing/2014/main" id="{0801B923-74DD-00E6-B5FD-259FFCAFC9CB}"/>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sæl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mand i vintertøj</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flodlandskab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havfrue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blæksprutte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harpe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musling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136</a:t>
            </a:fld>
            <a:endParaRPr lang="en-US" altLang="de-DE"/>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0">
            <a:extLst>
              <a:ext uri="{FF2B5EF4-FFF2-40B4-BE49-F238E27FC236}">
                <a16:creationId xmlns:a16="http://schemas.microsoft.com/office/drawing/2014/main" id="{FA06CB7B-B87B-E29F-4148-A3A2AC3AB63B}"/>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sæl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mand i vintertøj</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flodlandskab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havfrue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blæksprutte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harpe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musling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137</a:t>
            </a:fld>
            <a:endParaRPr lang="en-US" alt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1">
            <a:extLst>
              <a:ext uri="{FF2B5EF4-FFF2-40B4-BE49-F238E27FC236}">
                <a16:creationId xmlns:a16="http://schemas.microsoft.com/office/drawing/2014/main" id="{1A7ACE9A-68EE-E2CE-15BD-ABF51E2DCD17}"/>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sæl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mand i vintertøj</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flodlandskab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havfrue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blæksprutte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harpe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musling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138</a:t>
            </a:fld>
            <a:endParaRPr lang="en-US" altLang="de-DE"/>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2">
            <a:extLst>
              <a:ext uri="{FF2B5EF4-FFF2-40B4-BE49-F238E27FC236}">
                <a16:creationId xmlns:a16="http://schemas.microsoft.com/office/drawing/2014/main" id="{720F1654-EF29-B4A2-30E4-929AC3D93FD3}"/>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sæl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mand i vintertøj</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flodlandskab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havfrue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blæksprutte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harpe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musling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139</a:t>
            </a:fld>
            <a:endParaRPr lang="en-US" altLang="de-DE"/>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3">
            <a:extLst>
              <a:ext uri="{FF2B5EF4-FFF2-40B4-BE49-F238E27FC236}">
                <a16:creationId xmlns:a16="http://schemas.microsoft.com/office/drawing/2014/main" id="{2AA355C7-8B4A-3F38-A4EC-0906CECF8F96}"/>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sæl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mand i vintertøj</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flodlandskab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havfrue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blæksprutte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harpe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musling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140</a:t>
            </a:fld>
            <a:endParaRPr lang="en-US" altLang="de-DE"/>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4">
            <a:extLst>
              <a:ext uri="{FF2B5EF4-FFF2-40B4-BE49-F238E27FC236}">
                <a16:creationId xmlns:a16="http://schemas.microsoft.com/office/drawing/2014/main" id="{A163B426-3F12-21BA-EE15-02732B11E2D9}"/>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sæl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mand i vintertøj</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flodlandskab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havfrue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blæksprutte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harpe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musling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141</a:t>
            </a:fld>
            <a:endParaRPr lang="en-US" altLang="de-DE"/>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5">
            <a:extLst>
              <a:ext uri="{FF2B5EF4-FFF2-40B4-BE49-F238E27FC236}">
                <a16:creationId xmlns:a16="http://schemas.microsoft.com/office/drawing/2014/main" id="{35516B2B-BEBC-7ACD-5594-1A79B464DF6B}"/>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kan dette billede illustrere?</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a-DK" altLang="de-DE" sz="2000">
                <a:solidFill>
                  <a:srgbClr val="004992"/>
                </a:solidFill>
                <a:latin typeface="+mn-lt"/>
                <a:ea typeface="+mn-ea"/>
                <a:cs typeface="+mn-cs"/>
              </a:rPr>
              <a:t>Hvor sikker er du?</a:t>
            </a:r>
            <a:br>
              <a:rPr lang="da-DK" altLang="de-DE" sz="2000">
                <a:solidFill>
                  <a:srgbClr val="004992"/>
                </a:solidFill>
                <a:latin typeface="+mn-lt"/>
                <a:ea typeface="+mn-ea"/>
                <a:cs typeface="+mn-cs"/>
              </a:rPr>
            </a:br>
            <a:r>
              <a:rPr lang="da-DK" altLang="de-DE" sz="2000">
                <a:solidFill>
                  <a:srgbClr val="004992"/>
                </a:solidFill>
                <a:latin typeface="+mn-lt"/>
                <a:ea typeface="+mn-ea"/>
                <a:cs typeface="+mn-cs"/>
              </a:rPr>
              <a:t> Vil du træffe en beslutning nu?</a:t>
            </a:r>
            <a:endParaRPr lang="de-DE" altLang="de-DE" sz="2000" dirty="0">
              <a:solidFill>
                <a:srgbClr val="004992"/>
              </a:solidFill>
              <a:latin typeface="+mn-lt"/>
              <a:ea typeface="+mn-ea"/>
              <a:cs typeface="+mn-cs"/>
            </a:endParaRPr>
          </a:p>
        </p:txBody>
      </p:sp>
      <p:sp>
        <p:nvSpPr>
          <p:cNvPr id="15" name="Rectangle 2"/>
          <p:cNvSpPr>
            <a:spLocks/>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oAutofit/>
          </a:bodyPr>
          <a:lstStyle>
            <a:lvl1pPr marL="39688" eaLnBrk="0" hangingPunct="0">
              <a:spcBef>
                <a:spcPts val="800"/>
              </a:spcBef>
              <a:buClr>
                <a:srgbClr val="006699"/>
              </a:buClr>
              <a:buSzPct val="100000"/>
              <a:buFont typeface="Verdana" panose="020B0604030504040204" pitchFamily="34" charset="0"/>
              <a:buChar char="•"/>
              <a:defRPr sz="32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1pPr>
            <a:lvl2pPr marL="742950" indent="-285750" eaLnBrk="0" hangingPunct="0">
              <a:spcBef>
                <a:spcPts val="700"/>
              </a:spcBef>
              <a:buClr>
                <a:srgbClr val="006699"/>
              </a:buClr>
              <a:buSzPct val="100000"/>
              <a:buFont typeface="Verdana" panose="020B0604030504040204" pitchFamily="34" charset="0"/>
              <a:buChar char="–"/>
              <a:defRPr sz="28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2pPr>
            <a:lvl3pPr marL="1143000" indent="-228600" eaLnBrk="0" hangingPunct="0">
              <a:spcBef>
                <a:spcPts val="600"/>
              </a:spcBef>
              <a:buClr>
                <a:srgbClr val="006699"/>
              </a:buClr>
              <a:buSzPct val="100000"/>
              <a:buFont typeface="Verdana" panose="020B0604030504040204" pitchFamily="34" charset="0"/>
              <a:buChar char="•"/>
              <a:defRPr sz="24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3pPr>
            <a:lvl4pPr marL="16002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4pPr>
            <a:lvl5pPr marL="2057400" indent="-228600" eaLnBrk="0" hangingPunct="0">
              <a:spcBef>
                <a:spcPts val="500"/>
              </a:spcBef>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5pPr>
            <a:lvl6pPr marL="25146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6pPr>
            <a:lvl7pPr marL="29718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7pPr>
            <a:lvl8pPr marL="34290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8pPr>
            <a:lvl9pPr marL="3886200" indent="-228600" eaLnBrk="0" fontAlgn="base" hangingPunct="0">
              <a:spcBef>
                <a:spcPts val="500"/>
              </a:spcBef>
              <a:spcAft>
                <a:spcPct val="0"/>
              </a:spcAft>
              <a:buClr>
                <a:srgbClr val="006699"/>
              </a:buClr>
              <a:buSzPct val="100000"/>
              <a:buFont typeface="Verdana" panose="020B0604030504040204" pitchFamily="34" charset="0"/>
              <a:buChar char="»"/>
              <a:defRPr sz="2000">
                <a:solidFill>
                  <a:schemeClr val="tx1"/>
                </a:solidFill>
                <a:latin typeface="Verdana" panose="020B0604030504040204" pitchFamily="34" charset="0"/>
                <a:ea typeface="ヒラギノ角ゴ ProN W3" charset="0"/>
                <a:cs typeface="ヒラギノ角ゴ ProN W3" charset="0"/>
                <a:sym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sæl</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mand i vintertøj</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blomst</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flodlandskab</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havfrue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blæksprutte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harpe</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musling</a:t>
            </a:r>
          </a:p>
          <a:p>
            <a:pPr marL="342900" indent="-342900" eaLnBrk="1" hangingPunct="1">
              <a:spcBef>
                <a:spcPts val="1200"/>
              </a:spcBef>
              <a:spcAft>
                <a:spcPts val="0"/>
              </a:spcAft>
              <a:buClr>
                <a:srgbClr val="333333"/>
              </a:buClr>
              <a:buFont typeface="WingDings"/>
              <a:buChar char=""/>
            </a:pPr>
            <a:r>
              <a:rPr lang="en-US" altLang="de-DE" sz="2000">
                <a:solidFill>
                  <a:srgbClr val="333333"/>
                </a:solidFill>
                <a:latin typeface="+mn-lt"/>
                <a:ea typeface="+mn-ea"/>
                <a:cs typeface="+mn-cs"/>
              </a:rPr>
              <a:t>fisk</a:t>
            </a:r>
          </a:p>
        </p:txBody>
      </p:sp>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142</a:t>
            </a:fld>
            <a:endParaRPr lang="en-US" altLang="de-DE"/>
          </a:p>
        </p:txBody>
      </p:sp>
    </p:spTree>
    <p:extLst>
      <p:ext uri="{BB962C8B-B14F-4D97-AF65-F5344CB8AC3E}">
        <p14:creationId xmlns:p14="http://schemas.microsoft.com/office/powerpoint/2010/main" val="32216659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Opgave 2:</a:t>
            </a: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143</a:t>
            </a:fld>
            <a:endParaRPr lang="en-US" altLang="de-DE"/>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ser du?</a:t>
            </a: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144</a:t>
            </a:fld>
            <a:endParaRPr lang="en-US" altLang="de-DE"/>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Et ældre par, en pokal eller...?</a:t>
            </a:r>
            <a:endParaRPr lang="en-US" sz="3600">
              <a:latin typeface="+mn-lt"/>
              <a:ea typeface="+mn-ea"/>
              <a:cs typeface="+mn-cs"/>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mn-lt"/>
                <a:ea typeface="+mn-ea"/>
                <a:cs typeface="+mn-cs"/>
              </a:rPr>
              <a:t>Hvad ser du nu?</a:t>
            </a:r>
            <a:endParaRPr lang="en-US" sz="2400" dirty="0">
              <a:solidFill>
                <a:srgbClr val="333333"/>
              </a:solidFill>
              <a:latin typeface="+mn-lt"/>
              <a:ea typeface="+mn-ea"/>
              <a:cs typeface="+mn-cs"/>
            </a:endParaRPr>
          </a:p>
        </p:txBody>
      </p:sp>
      <p:sp>
        <p:nvSpPr>
          <p:cNvPr id="10" name="Footer Placeholder 9"/>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256BCBF1-85EA-42FD-96E6-8C2057520BE5}" type="slidenum">
              <a:rPr lang="en-US" altLang="de-DE" smtClean="0"/>
              <a:pPr/>
              <a:t>145</a:t>
            </a:fld>
            <a:endParaRPr lang="en-US" altLang="de-DE"/>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ser du?</a:t>
            </a: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146</a:t>
            </a:fld>
            <a:endParaRPr lang="en-US" altLang="de-DE"/>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ser du?</a:t>
            </a:r>
          </a:p>
        </p:txBody>
      </p:sp>
      <p:pic>
        <p:nvPicPr>
          <p:cNvPr id="8"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0"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1"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147</a:t>
            </a:fld>
            <a:endParaRPr lang="en-US" altLang="de-DE"/>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en-US" altLang="de-DE" sz="2400" dirty="0" err="1">
                <a:solidFill>
                  <a:srgbClr val="333333"/>
                </a:solidFill>
                <a:sym typeface="Times New Roman" panose="02020603050405020304" pitchFamily="18" charset="0"/>
              </a:rPr>
              <a:t>Overilede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beslutninger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altid</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medføre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fejl</a:t>
            </a:r>
            <a:r>
              <a:rPr lang="en-US" altLang="de-DE" sz="2400" dirty="0">
                <a:solidFill>
                  <a:srgbClr val="333333"/>
                </a:solidFill>
                <a:sym typeface="Times New Roman" panose="02020603050405020304" pitchFamily="18" charset="0"/>
              </a:rPr>
              <a:t>, men </a:t>
            </a:r>
            <a:r>
              <a:rPr lang="en-US" altLang="de-DE" sz="2400" dirty="0" err="1">
                <a:solidFill>
                  <a:srgbClr val="333333"/>
                </a:solidFill>
                <a:sym typeface="Times New Roman" panose="02020603050405020304" pitchFamily="18" charset="0"/>
              </a:rPr>
              <a:t>somme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vil</a:t>
            </a:r>
            <a:r>
              <a:rPr lang="en-US" altLang="de-DE" sz="2400" dirty="0">
                <a:solidFill>
                  <a:srgbClr val="333333"/>
                </a:solidFill>
                <a:sym typeface="Times New Roman" panose="02020603050405020304" pitchFamily="18" charset="0"/>
              </a:rPr>
              <a:t> de kun </a:t>
            </a:r>
            <a:r>
              <a:rPr lang="en-US" altLang="de-DE" sz="2400" dirty="0" err="1">
                <a:solidFill>
                  <a:srgbClr val="333333"/>
                </a:solidFill>
                <a:sym typeface="Times New Roman" panose="02020603050405020304" pitchFamily="18" charset="0"/>
              </a:rPr>
              <a:t>fortælle</a:t>
            </a:r>
            <a:r>
              <a:rPr lang="en-US" altLang="de-DE" sz="2400" dirty="0">
                <a:solidFill>
                  <a:srgbClr val="333333"/>
                </a:solidFill>
                <a:sym typeface="Times New Roman" panose="02020603050405020304" pitchFamily="18" charset="0"/>
              </a:rPr>
              <a:t> den halve </a:t>
            </a:r>
            <a:r>
              <a:rPr lang="en-US" altLang="de-DE" sz="2400" dirty="0" err="1">
                <a:solidFill>
                  <a:srgbClr val="333333"/>
                </a:solidFill>
                <a:sym typeface="Times New Roman" panose="02020603050405020304" pitchFamily="18" charset="0"/>
              </a:rPr>
              <a:t>historie</a:t>
            </a:r>
            <a:r>
              <a:rPr lang="en-US" altLang="de-DE" sz="2400" dirty="0">
                <a:solidFill>
                  <a:srgbClr val="333333"/>
                </a:solidFill>
                <a:sym typeface="Times New Roman" panose="02020603050405020304" pitchFamily="18" charset="0"/>
              </a:rPr>
              <a:t>!</a:t>
            </a:r>
            <a:endParaRPr lang="en-US" sz="2400" dirty="0"/>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148</a:t>
            </a:fld>
            <a:endParaRPr lang="en-US"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en-US" altLang="de-DE" sz="2400" dirty="0" err="1">
                <a:solidFill>
                  <a:srgbClr val="333333"/>
                </a:solidFill>
                <a:sym typeface="Times New Roman" panose="02020603050405020304" pitchFamily="18" charset="0"/>
              </a:rPr>
              <a:t>Overilede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beslutninger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altid</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medføre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fejl</a:t>
            </a:r>
            <a:r>
              <a:rPr lang="en-US" altLang="de-DE" sz="2400" dirty="0">
                <a:solidFill>
                  <a:srgbClr val="333333"/>
                </a:solidFill>
                <a:sym typeface="Times New Roman" panose="02020603050405020304" pitchFamily="18" charset="0"/>
              </a:rPr>
              <a:t>, men </a:t>
            </a:r>
            <a:r>
              <a:rPr lang="en-US" altLang="de-DE" sz="2400" dirty="0" err="1">
                <a:solidFill>
                  <a:srgbClr val="333333"/>
                </a:solidFill>
                <a:sym typeface="Times New Roman" panose="02020603050405020304" pitchFamily="18" charset="0"/>
              </a:rPr>
              <a:t>somme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vil</a:t>
            </a:r>
            <a:r>
              <a:rPr lang="en-US" altLang="de-DE" sz="2400" dirty="0">
                <a:solidFill>
                  <a:srgbClr val="333333"/>
                </a:solidFill>
                <a:sym typeface="Times New Roman" panose="02020603050405020304" pitchFamily="18" charset="0"/>
              </a:rPr>
              <a:t> de kun </a:t>
            </a:r>
            <a:r>
              <a:rPr lang="en-US" altLang="de-DE" sz="2400" dirty="0" err="1">
                <a:solidFill>
                  <a:srgbClr val="333333"/>
                </a:solidFill>
                <a:sym typeface="Times New Roman" panose="02020603050405020304" pitchFamily="18" charset="0"/>
              </a:rPr>
              <a:t>fortælle</a:t>
            </a:r>
            <a:r>
              <a:rPr lang="en-US" altLang="de-DE" sz="2400" dirty="0">
                <a:solidFill>
                  <a:srgbClr val="333333"/>
                </a:solidFill>
                <a:sym typeface="Times New Roman" panose="02020603050405020304" pitchFamily="18" charset="0"/>
              </a:rPr>
              <a:t> den halve </a:t>
            </a:r>
            <a:r>
              <a:rPr lang="en-US" altLang="de-DE" sz="2400" dirty="0" err="1">
                <a:solidFill>
                  <a:srgbClr val="333333"/>
                </a:solidFill>
                <a:sym typeface="Times New Roman" panose="02020603050405020304" pitchFamily="18" charset="0"/>
              </a:rPr>
              <a:t>historie</a:t>
            </a:r>
            <a:r>
              <a:rPr lang="en-US" altLang="de-DE" sz="2400" dirty="0">
                <a:solidFill>
                  <a:srgbClr val="333333"/>
                </a:solidFill>
                <a:sym typeface="Times New Roman" panose="02020603050405020304" pitchFamily="18" charset="0"/>
              </a:rPr>
              <a:t>!</a:t>
            </a:r>
          </a:p>
          <a:p>
            <a:pPr lvl="0" algn="ctr" defTabSz="914400" fontAlgn="base"/>
            <a:r>
              <a:rPr lang="en-US" altLang="de-DE" sz="2400" b="1" dirty="0" err="1">
                <a:solidFill>
                  <a:srgbClr val="004992"/>
                </a:solidFill>
                <a:sym typeface="Times New Roman" panose="02020603050405020304" pitchFamily="18" charset="0"/>
              </a:rPr>
              <a:t>Prøv</a:t>
            </a:r>
            <a:r>
              <a:rPr lang="en-US" altLang="de-DE" sz="2400" b="1" dirty="0">
                <a:solidFill>
                  <a:srgbClr val="004992"/>
                </a:solidFill>
                <a:sym typeface="Times New Roman" panose="02020603050405020304" pitchFamily="18" charset="0"/>
              </a:rPr>
              <a:t> at </a:t>
            </a:r>
            <a:r>
              <a:rPr lang="en-US" altLang="de-DE" sz="2400" b="1" dirty="0" err="1">
                <a:solidFill>
                  <a:srgbClr val="004992"/>
                </a:solidFill>
                <a:sym typeface="Times New Roman" panose="02020603050405020304" pitchFamily="18" charset="0"/>
              </a:rPr>
              <a:t>finde</a:t>
            </a:r>
            <a:r>
              <a:rPr lang="en-US" altLang="de-DE" sz="2400" b="1" dirty="0">
                <a:solidFill>
                  <a:srgbClr val="004992"/>
                </a:solidFill>
                <a:sym typeface="Times New Roman" panose="02020603050405020304" pitchFamily="18" charset="0"/>
              </a:rPr>
              <a:t> </a:t>
            </a:r>
            <a:r>
              <a:rPr lang="en-US" altLang="de-DE" sz="2400" b="1" dirty="0" err="1">
                <a:solidFill>
                  <a:srgbClr val="004992"/>
                </a:solidFill>
                <a:sym typeface="Times New Roman" panose="02020603050405020304" pitchFamily="18" charset="0"/>
              </a:rPr>
              <a:t>alle</a:t>
            </a:r>
            <a:r>
              <a:rPr lang="en-US" altLang="de-DE" sz="2400" b="1" dirty="0">
                <a:solidFill>
                  <a:srgbClr val="004992"/>
                </a:solidFill>
                <a:sym typeface="Times New Roman" panose="02020603050405020304" pitchFamily="18" charset="0"/>
              </a:rPr>
              <a:t> </a:t>
            </a:r>
            <a:r>
              <a:rPr lang="en-US" altLang="de-DE" sz="2400" b="1" dirty="0" err="1">
                <a:solidFill>
                  <a:srgbClr val="004992"/>
                </a:solidFill>
                <a:sym typeface="Times New Roman" panose="02020603050405020304" pitchFamily="18" charset="0"/>
              </a:rPr>
              <a:t>detaljerne</a:t>
            </a:r>
            <a:r>
              <a:rPr lang="en-US" altLang="de-DE" sz="2400" b="1" dirty="0">
                <a:solidFill>
                  <a:srgbClr val="004992"/>
                </a:solidFill>
                <a:sym typeface="Times New Roman" panose="02020603050405020304" pitchFamily="18" charset="0"/>
              </a:rPr>
              <a:t>/</a:t>
            </a:r>
            <a:r>
              <a:rPr lang="en-US" altLang="de-DE" sz="2400" b="1" dirty="0" err="1">
                <a:solidFill>
                  <a:srgbClr val="004992"/>
                </a:solidFill>
                <a:sym typeface="Times New Roman" panose="02020603050405020304" pitchFamily="18" charset="0"/>
              </a:rPr>
              <a:t>figurerne</a:t>
            </a:r>
            <a:r>
              <a:rPr lang="en-US" altLang="de-DE" sz="2400" b="1" dirty="0">
                <a:solidFill>
                  <a:srgbClr val="004992"/>
                </a:solidFill>
                <a:sym typeface="Times New Roman" panose="02020603050405020304" pitchFamily="18" charset="0"/>
              </a:rPr>
              <a:t> </a:t>
            </a:r>
            <a:r>
              <a:rPr lang="en-US" altLang="de-DE" sz="2400" b="1" dirty="0" err="1">
                <a:solidFill>
                  <a:srgbClr val="004992"/>
                </a:solidFill>
                <a:sym typeface="Times New Roman" panose="02020603050405020304" pitchFamily="18" charset="0"/>
              </a:rPr>
              <a:t>i</a:t>
            </a:r>
            <a:r>
              <a:rPr lang="en-US" altLang="de-DE" sz="2400" b="1" dirty="0">
                <a:solidFill>
                  <a:srgbClr val="004992"/>
                </a:solidFill>
                <a:sym typeface="Times New Roman" panose="02020603050405020304" pitchFamily="18" charset="0"/>
              </a:rPr>
              <a:t> de </a:t>
            </a:r>
            <a:r>
              <a:rPr lang="en-US" altLang="de-DE" sz="2400" b="1" dirty="0" err="1">
                <a:solidFill>
                  <a:srgbClr val="004992"/>
                </a:solidFill>
                <a:sym typeface="Times New Roman" panose="02020603050405020304" pitchFamily="18" charset="0"/>
              </a:rPr>
              <a:t>følgende</a:t>
            </a:r>
            <a:r>
              <a:rPr lang="en-US" altLang="de-DE" sz="2400" b="1" dirty="0">
                <a:solidFill>
                  <a:srgbClr val="004992"/>
                </a:solidFill>
                <a:sym typeface="Times New Roman" panose="02020603050405020304" pitchFamily="18" charset="0"/>
              </a:rPr>
              <a:t> </a:t>
            </a:r>
            <a:r>
              <a:rPr lang="en-US" altLang="de-DE" sz="2400" b="1" dirty="0" err="1">
                <a:solidFill>
                  <a:srgbClr val="004992"/>
                </a:solidFill>
                <a:sym typeface="Times New Roman" panose="02020603050405020304" pitchFamily="18" charset="0"/>
              </a:rPr>
              <a:t>billeder</a:t>
            </a:r>
            <a:r>
              <a:rPr lang="en-US" altLang="de-DE" sz="2400" b="1" dirty="0">
                <a:solidFill>
                  <a:srgbClr val="004992"/>
                </a:solidFill>
                <a:sym typeface="Times New Roman" panose="02020603050405020304" pitchFamily="18" charset="0"/>
              </a:rPr>
              <a:t>!</a:t>
            </a:r>
            <a:endParaRPr lang="en-US" sz="2400" dirty="0"/>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149</a:t>
            </a:fld>
            <a:endParaRPr lang="en-US" altLang="de-DE"/>
          </a:p>
        </p:txBody>
      </p:sp>
    </p:spTree>
    <p:extLst>
      <p:ext uri="{BB962C8B-B14F-4D97-AF65-F5344CB8AC3E}">
        <p14:creationId xmlns:p14="http://schemas.microsoft.com/office/powerpoint/2010/main" val="113882888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150</a:t>
            </a:fld>
            <a:endParaRPr lang="en-US" altLang="de-DE"/>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a-DK" sz="2400">
                <a:solidFill>
                  <a:srgbClr val="333333"/>
                </a:solidFill>
                <a:latin typeface="+mn-lt"/>
                <a:ea typeface="+mn-ea"/>
                <a:cs typeface="+mn-cs"/>
              </a:rPr>
              <a:t>Gammel kone, ung kvinde, mand med overskæg?</a:t>
            </a:r>
            <a:endParaRPr lang="en-US" sz="2400" dirty="0">
              <a:solidFill>
                <a:srgbClr val="333333"/>
              </a:solidFill>
              <a:latin typeface="+mn-lt"/>
              <a:ea typeface="+mn-ea"/>
              <a:cs typeface="+mn-cs"/>
            </a:endParaRPr>
          </a:p>
        </p:txBody>
      </p:sp>
      <p:sp>
        <p:nvSpPr>
          <p:cNvPr id="10" name="Footer Placeholder 9"/>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256BCBF1-85EA-42FD-96E6-8C2057520BE5}" type="slidenum">
              <a:rPr lang="en-US" altLang="de-DE" smtClean="0"/>
              <a:pPr/>
              <a:t>151</a:t>
            </a:fld>
            <a:endParaRPr lang="en-US" altLang="de-DE"/>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152</a:t>
            </a:fld>
            <a:endParaRPr lang="en-US" altLang="de-DE"/>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a-DK" sz="2400">
                <a:solidFill>
                  <a:srgbClr val="333333"/>
                </a:solidFill>
                <a:latin typeface="+mn-lt"/>
                <a:ea typeface="+mn-ea"/>
                <a:cs typeface="+mn-cs"/>
              </a:rPr>
              <a:t>Gammel mand eller rytter?</a:t>
            </a:r>
            <a:endParaRPr lang="en-US" sz="2400" dirty="0">
              <a:solidFill>
                <a:srgbClr val="333333"/>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153</a:t>
            </a:fld>
            <a:endParaRPr lang="en-US" altLang="de-DE"/>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154</a:t>
            </a:fld>
            <a:endParaRPr lang="en-US" altLang="de-DE"/>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a-DK" sz="2400">
                <a:solidFill>
                  <a:srgbClr val="333333"/>
                </a:solidFill>
                <a:latin typeface="+mn-lt"/>
                <a:ea typeface="+mn-ea"/>
                <a:cs typeface="+mn-cs"/>
              </a:rPr>
              <a:t>And eller kanin?</a:t>
            </a:r>
            <a:endParaRPr lang="en-US" sz="2400" dirty="0">
              <a:solidFill>
                <a:srgbClr val="333333"/>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256BCBF1-85EA-42FD-96E6-8C2057520BE5}" type="slidenum">
              <a:rPr lang="en-US" altLang="de-DE" smtClean="0"/>
              <a:pPr/>
              <a:t>155</a:t>
            </a:fld>
            <a:endParaRPr lang="en-US" altLang="de-DE"/>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156</a:t>
            </a:fld>
            <a:endParaRPr lang="en-US" altLang="de-DE"/>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a-DK" sz="2400">
                <a:solidFill>
                  <a:srgbClr val="333333"/>
                </a:solidFill>
                <a:latin typeface="+mn-lt"/>
                <a:ea typeface="+mn-ea"/>
                <a:cs typeface="+mn-cs"/>
              </a:rPr>
              <a:t>Hvad ville du se, hvis du vendte billedet på hovedet?</a:t>
            </a:r>
            <a:endParaRPr lang="en-US" sz="2400" dirty="0">
              <a:solidFill>
                <a:srgbClr val="333333"/>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256BCBF1-85EA-42FD-96E6-8C2057520BE5}" type="slidenum">
              <a:rPr lang="en-US" altLang="de-DE" smtClean="0"/>
              <a:pPr/>
              <a:t>157</a:t>
            </a:fld>
            <a:endParaRPr lang="en-US" altLang="de-DE"/>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a-DK" sz="2400">
                <a:solidFill>
                  <a:srgbClr val="333333"/>
                </a:solidFill>
                <a:latin typeface="+mn-lt"/>
                <a:ea typeface="+mn-ea"/>
                <a:cs typeface="+mn-cs"/>
              </a:rPr>
              <a:t>Hest eller rytter?</a:t>
            </a:r>
            <a:endParaRPr lang="en-US" sz="2400" dirty="0">
              <a:solidFill>
                <a:srgbClr val="333333"/>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1" name="Slide Number Placeholder 10"/>
          <p:cNvSpPr>
            <a:spLocks noGrp="1"/>
          </p:cNvSpPr>
          <p:nvPr>
            <p:ph type="sldNum" sz="quarter" idx="12"/>
          </p:nvPr>
        </p:nvSpPr>
        <p:spPr/>
        <p:txBody>
          <a:bodyPr/>
          <a:lstStyle/>
          <a:p>
            <a:fld id="{256BCBF1-85EA-42FD-96E6-8C2057520BE5}" type="slidenum">
              <a:rPr lang="en-US" altLang="de-DE" smtClean="0"/>
              <a:pPr/>
              <a:t>158</a:t>
            </a:fld>
            <a:endParaRPr lang="en-US" altLang="de-DE"/>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159</a:t>
            </a:fld>
            <a:endParaRPr lang="en-US" altLang="de-DE"/>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a-DK" sz="2400">
                <a:solidFill>
                  <a:srgbClr val="333333"/>
                </a:solidFill>
                <a:latin typeface="+mn-lt"/>
                <a:ea typeface="+mn-ea"/>
                <a:cs typeface="+mn-cs"/>
              </a:rPr>
              <a:t>Kranium eller bageri?</a:t>
            </a:r>
            <a:endParaRPr lang="en-US" sz="2400" dirty="0">
              <a:solidFill>
                <a:srgbClr val="333333"/>
              </a:solidFill>
              <a:latin typeface="+mn-lt"/>
              <a:ea typeface="+mn-ea"/>
              <a:cs typeface="+mn-cs"/>
            </a:endParaRPr>
          </a:p>
        </p:txBody>
      </p:sp>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160</a:t>
            </a:fld>
            <a:endParaRPr lang="en-US" altLang="de-DE"/>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ser du?</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161</a:t>
            </a:fld>
            <a:endParaRPr lang="en-US" altLang="de-DE"/>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Prøv at finde alle detaljer!</a:t>
            </a:r>
            <a:endParaRPr lang="en-US" sz="3600">
              <a:latin typeface="+mn-lt"/>
              <a:ea typeface="+mn-ea"/>
              <a:cs typeface="+mn-cs"/>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162</a:t>
            </a:fld>
            <a:endParaRPr lang="en-US" altLang="de-DE"/>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9"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0"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1"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2" name="Footer Placeholder 11"/>
          <p:cNvSpPr>
            <a:spLocks noGrp="1"/>
          </p:cNvSpPr>
          <p:nvPr>
            <p:ph type="ftr" sz="quarter" idx="11"/>
          </p:nvPr>
        </p:nvSpPr>
        <p:spPr/>
        <p:txBody>
          <a:bodyPr/>
          <a:lstStyle/>
          <a:p>
            <a:r>
              <a:rPr lang="da-DK"/>
              <a:t>Træningsmodul 2 – At drage forhastede konklusioner I</a:t>
            </a:r>
            <a:endParaRPr lang="de-DE" dirty="0"/>
          </a:p>
        </p:txBody>
      </p:sp>
      <p:sp>
        <p:nvSpPr>
          <p:cNvPr id="13" name="Slide Number Placeholder 12"/>
          <p:cNvSpPr>
            <a:spLocks noGrp="1"/>
          </p:cNvSpPr>
          <p:nvPr>
            <p:ph type="sldNum" sz="quarter" idx="12"/>
          </p:nvPr>
        </p:nvSpPr>
        <p:spPr/>
        <p:txBody>
          <a:bodyPr/>
          <a:lstStyle/>
          <a:p>
            <a:fld id="{256BCBF1-85EA-42FD-96E6-8C2057520BE5}" type="slidenum">
              <a:rPr lang="en-US" altLang="de-DE" smtClean="0"/>
              <a:pPr/>
              <a:t>163</a:t>
            </a:fld>
            <a:endParaRPr lang="en-US" altLang="de-DE"/>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sz="2000" dirty="0"/>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164</a:t>
            </a:fld>
            <a:endParaRPr lang="en-US" altLang="de-DE"/>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altLang="de-DE" sz="2000" dirty="0">
              <a:solidFill>
                <a:srgbClr val="333333"/>
              </a:solidFill>
              <a:sym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sym typeface="Times New Roman" panose="02020603050405020304" pitchFamily="18" charset="0"/>
              </a:rPr>
              <a:t>Sørg</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derfor</a:t>
            </a:r>
            <a:r>
              <a:rPr lang="en-US" altLang="de-DE" sz="2000" dirty="0">
                <a:solidFill>
                  <a:srgbClr val="004992"/>
                </a:solidFill>
                <a:sym typeface="Times New Roman" panose="02020603050405020304" pitchFamily="18" charset="0"/>
              </a:rPr>
              <a:t> for at </a:t>
            </a:r>
            <a:r>
              <a:rPr lang="en-US" altLang="de-DE" sz="2000" dirty="0" err="1">
                <a:solidFill>
                  <a:srgbClr val="004992"/>
                </a:solidFill>
                <a:sym typeface="Times New Roman" panose="02020603050405020304" pitchFamily="18" charset="0"/>
              </a:rPr>
              <a:t>opsøge</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mest</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mulig</a:t>
            </a:r>
            <a:r>
              <a:rPr lang="en-US" altLang="de-DE" sz="2000" dirty="0">
                <a:solidFill>
                  <a:srgbClr val="004992"/>
                </a:solidFill>
                <a:sym typeface="Times New Roman" panose="02020603050405020304" pitchFamily="18" charset="0"/>
              </a:rPr>
              <a:t> information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udveksle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synspunkter</a:t>
            </a:r>
            <a:r>
              <a:rPr lang="en-US" altLang="de-DE" sz="2000" dirty="0">
                <a:solidFill>
                  <a:srgbClr val="333333"/>
                </a:solidFill>
                <a:sym typeface="Times New Roman" panose="02020603050405020304" pitchFamily="18" charset="0"/>
              </a:rPr>
              <a:t> med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især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hvis</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tale om </a:t>
            </a:r>
            <a:r>
              <a:rPr lang="en-US" altLang="de-DE" sz="2000" dirty="0" err="1">
                <a:solidFill>
                  <a:srgbClr val="333333"/>
                </a:solidFill>
                <a:sym typeface="Times New Roman" panose="02020603050405020304" pitchFamily="18" charset="0"/>
              </a:rPr>
              <a:t>altafgørende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dramatiske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konsekvenser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du </a:t>
            </a:r>
            <a:r>
              <a:rPr lang="en-US" altLang="de-DE" sz="2000" dirty="0" err="1">
                <a:solidFill>
                  <a:srgbClr val="333333"/>
                </a:solidFill>
                <a:sym typeface="Times New Roman" panose="02020603050405020304" pitchFamily="18" charset="0"/>
              </a:rPr>
              <a:t>føler</a:t>
            </a:r>
            <a:r>
              <a:rPr lang="en-US" altLang="de-DE" sz="2000" dirty="0">
                <a:solidFill>
                  <a:srgbClr val="333333"/>
                </a:solidFill>
                <a:sym typeface="Times New Roman" panose="02020603050405020304" pitchFamily="18" charset="0"/>
              </a:rPr>
              <a:t> dig </a:t>
            </a:r>
            <a:r>
              <a:rPr lang="en-US" altLang="de-DE" sz="2000" dirty="0" err="1">
                <a:solidFill>
                  <a:srgbClr val="333333"/>
                </a:solidFill>
                <a:sym typeface="Times New Roman" panose="02020603050405020304" pitchFamily="18" charset="0"/>
              </a:rPr>
              <a:t>forfulgt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din </a:t>
            </a:r>
            <a:r>
              <a:rPr lang="en-US" altLang="de-DE" sz="2000" err="1">
                <a:solidFill>
                  <a:srgbClr val="333333"/>
                </a:solidFill>
                <a:sym typeface="Times New Roman" panose="02020603050405020304" pitchFamily="18" charset="0"/>
              </a:rPr>
              <a:t>nabo</a:t>
            </a:r>
            <a:r>
              <a:rPr lang="en-US" altLang="de-DE" sz="2000">
                <a:solidFill>
                  <a:srgbClr val="333333"/>
                </a:solidFill>
                <a:sym typeface="Times New Roman" panose="02020603050405020304" pitchFamily="18" charset="0"/>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angrib</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formodede</a:t>
            </a:r>
            <a:r>
              <a:rPr lang="en-US" altLang="de-DE" sz="2000" dirty="0">
                <a:solidFill>
                  <a:srgbClr val="333333"/>
                </a:solidFill>
                <a:sym typeface="Times New Roman" panose="02020603050405020304" pitchFamily="18" charset="0"/>
              </a:rPr>
              <a:t> </a:t>
            </a:r>
            <a:r>
              <a:rPr lang="en-US" altLang="de-DE" sz="2000" err="1">
                <a:solidFill>
                  <a:srgbClr val="333333"/>
                </a:solidFill>
                <a:sym typeface="Times New Roman" panose="02020603050405020304" pitchFamily="18" charset="0"/>
              </a:rPr>
              <a:t>fjender</a:t>
            </a:r>
            <a:r>
              <a:rPr lang="en-US" altLang="de-DE" sz="2000">
                <a:solidFill>
                  <a:srgbClr val="333333"/>
                </a:solidFill>
                <a:sym typeface="Times New Roman" panose="02020603050405020304" pitchFamily="18" charset="0"/>
              </a:rPr>
              <a:t>!).</a:t>
            </a:r>
            <a:endParaRPr lang="en-US" sz="2000" dirty="0"/>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256BCBF1-85EA-42FD-96E6-8C2057520BE5}" type="slidenum">
              <a:rPr lang="en-US" altLang="de-DE" smtClean="0"/>
              <a:pPr/>
              <a:t>165</a:t>
            </a:fld>
            <a:endParaRPr lang="en-US" altLang="de-DE"/>
          </a:p>
        </p:txBody>
      </p:sp>
    </p:spTree>
    <p:extLst>
      <p:ext uri="{BB962C8B-B14F-4D97-AF65-F5344CB8AC3E}">
        <p14:creationId xmlns:p14="http://schemas.microsoft.com/office/powerpoint/2010/main" val="386602732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altLang="de-DE" sz="2000" dirty="0">
              <a:solidFill>
                <a:srgbClr val="333333"/>
              </a:solidFill>
              <a:sym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sym typeface="Times New Roman" panose="02020603050405020304" pitchFamily="18" charset="0"/>
              </a:rPr>
              <a:t>Sørg</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derfor</a:t>
            </a:r>
            <a:r>
              <a:rPr lang="en-US" altLang="de-DE" sz="2000" dirty="0">
                <a:solidFill>
                  <a:srgbClr val="004992"/>
                </a:solidFill>
                <a:sym typeface="Times New Roman" panose="02020603050405020304" pitchFamily="18" charset="0"/>
              </a:rPr>
              <a:t> for at </a:t>
            </a:r>
            <a:r>
              <a:rPr lang="en-US" altLang="de-DE" sz="2000" dirty="0" err="1">
                <a:solidFill>
                  <a:srgbClr val="004992"/>
                </a:solidFill>
                <a:sym typeface="Times New Roman" panose="02020603050405020304" pitchFamily="18" charset="0"/>
              </a:rPr>
              <a:t>opsøge</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mest</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mulig</a:t>
            </a:r>
            <a:r>
              <a:rPr lang="en-US" altLang="de-DE" sz="2000" dirty="0">
                <a:solidFill>
                  <a:srgbClr val="004992"/>
                </a:solidFill>
                <a:sym typeface="Times New Roman" panose="02020603050405020304" pitchFamily="18" charset="0"/>
              </a:rPr>
              <a:t> information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udveksle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synspunkter</a:t>
            </a:r>
            <a:r>
              <a:rPr lang="en-US" altLang="de-DE" sz="2000" dirty="0">
                <a:solidFill>
                  <a:srgbClr val="333333"/>
                </a:solidFill>
                <a:sym typeface="Times New Roman" panose="02020603050405020304" pitchFamily="18" charset="0"/>
              </a:rPr>
              <a:t> med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især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hvis</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tale om </a:t>
            </a:r>
            <a:r>
              <a:rPr lang="en-US" altLang="de-DE" sz="2000" dirty="0" err="1">
                <a:solidFill>
                  <a:srgbClr val="333333"/>
                </a:solidFill>
                <a:sym typeface="Times New Roman" panose="02020603050405020304" pitchFamily="18" charset="0"/>
              </a:rPr>
              <a:t>altafgørende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dramatiske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konsekvenser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du </a:t>
            </a:r>
            <a:r>
              <a:rPr lang="en-US" altLang="de-DE" sz="2000" dirty="0" err="1">
                <a:solidFill>
                  <a:srgbClr val="333333"/>
                </a:solidFill>
                <a:sym typeface="Times New Roman" panose="02020603050405020304" pitchFamily="18" charset="0"/>
              </a:rPr>
              <a:t>føler</a:t>
            </a:r>
            <a:r>
              <a:rPr lang="en-US" altLang="de-DE" sz="2000" dirty="0">
                <a:solidFill>
                  <a:srgbClr val="333333"/>
                </a:solidFill>
                <a:sym typeface="Times New Roman" panose="02020603050405020304" pitchFamily="18" charset="0"/>
              </a:rPr>
              <a:t> dig </a:t>
            </a:r>
            <a:r>
              <a:rPr lang="en-US" altLang="de-DE" sz="2000" dirty="0" err="1">
                <a:solidFill>
                  <a:srgbClr val="333333"/>
                </a:solidFill>
                <a:sym typeface="Times New Roman" panose="02020603050405020304" pitchFamily="18" charset="0"/>
              </a:rPr>
              <a:t>forfulgt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din </a:t>
            </a:r>
            <a:r>
              <a:rPr lang="en-US" altLang="de-DE" sz="2000" err="1">
                <a:solidFill>
                  <a:srgbClr val="333333"/>
                </a:solidFill>
                <a:sym typeface="Times New Roman" panose="02020603050405020304" pitchFamily="18" charset="0"/>
              </a:rPr>
              <a:t>nabo</a:t>
            </a:r>
            <a:r>
              <a:rPr lang="en-US" altLang="de-DE" sz="2000">
                <a:solidFill>
                  <a:srgbClr val="333333"/>
                </a:solidFill>
                <a:sym typeface="Times New Roman" panose="02020603050405020304" pitchFamily="18" charset="0"/>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angrib</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formodede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fjender</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Ved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hændelser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man </a:t>
            </a:r>
            <a:r>
              <a:rPr lang="en-US" altLang="de-DE" sz="2000" dirty="0" err="1">
                <a:solidFill>
                  <a:srgbClr val="333333"/>
                </a:solidFill>
                <a:sym typeface="Times New Roman" panose="02020603050405020304" pitchFamily="18" charset="0"/>
              </a:rPr>
              <a:t>ligeså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godt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rask</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valg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yoghurt, </a:t>
            </a:r>
            <a:r>
              <a:rPr lang="en-US" altLang="de-DE" sz="2000" dirty="0" err="1">
                <a:solidFill>
                  <a:srgbClr val="333333"/>
                </a:solidFill>
                <a:sym typeface="Times New Roman" panose="02020603050405020304" pitchFamily="18" charset="0"/>
              </a:rPr>
              <a:t>kage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err="1">
                <a:solidFill>
                  <a:srgbClr val="333333"/>
                </a:solidFill>
                <a:sym typeface="Times New Roman" panose="02020603050405020304" pitchFamily="18" charset="0"/>
              </a:rPr>
              <a:t>lottotal</a:t>
            </a:r>
            <a:r>
              <a:rPr lang="en-US" altLang="de-DE" sz="2000">
                <a:solidFill>
                  <a:srgbClr val="333333"/>
                </a:solidFill>
                <a:sym typeface="Times New Roman" panose="02020603050405020304" pitchFamily="18" charset="0"/>
              </a:rPr>
              <a:t>).</a:t>
            </a:r>
            <a:endParaRPr lang="en-US" sz="2000" dirty="0"/>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256BCBF1-85EA-42FD-96E6-8C2057520BE5}" type="slidenum">
              <a:rPr lang="en-US" altLang="de-DE" smtClean="0"/>
              <a:pPr/>
              <a:t>166</a:t>
            </a:fld>
            <a:endParaRPr lang="en-US" altLang="de-DE"/>
          </a:p>
        </p:txBody>
      </p:sp>
    </p:spTree>
    <p:extLst>
      <p:ext uri="{BB962C8B-B14F-4D97-AF65-F5344CB8AC3E}">
        <p14:creationId xmlns:p14="http://schemas.microsoft.com/office/powerpoint/2010/main" val="190539694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altLang="de-DE" sz="2000" dirty="0">
              <a:solidFill>
                <a:srgbClr val="333333"/>
              </a:solidFill>
              <a:sym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sym typeface="Times New Roman" panose="02020603050405020304" pitchFamily="18" charset="0"/>
              </a:rPr>
              <a:t>Sørg</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derfor</a:t>
            </a:r>
            <a:r>
              <a:rPr lang="en-US" altLang="de-DE" sz="2000" dirty="0">
                <a:solidFill>
                  <a:srgbClr val="004992"/>
                </a:solidFill>
                <a:sym typeface="Times New Roman" panose="02020603050405020304" pitchFamily="18" charset="0"/>
              </a:rPr>
              <a:t> for at </a:t>
            </a:r>
            <a:r>
              <a:rPr lang="en-US" altLang="de-DE" sz="2000" dirty="0" err="1">
                <a:solidFill>
                  <a:srgbClr val="004992"/>
                </a:solidFill>
                <a:sym typeface="Times New Roman" panose="02020603050405020304" pitchFamily="18" charset="0"/>
              </a:rPr>
              <a:t>opsøge</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mest</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mulig</a:t>
            </a:r>
            <a:r>
              <a:rPr lang="en-US" altLang="de-DE" sz="2000" dirty="0">
                <a:solidFill>
                  <a:srgbClr val="004992"/>
                </a:solidFill>
                <a:sym typeface="Times New Roman" panose="02020603050405020304" pitchFamily="18" charset="0"/>
              </a:rPr>
              <a:t> information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udveksle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synspunkter</a:t>
            </a:r>
            <a:r>
              <a:rPr lang="en-US" altLang="de-DE" sz="2000" dirty="0">
                <a:solidFill>
                  <a:srgbClr val="333333"/>
                </a:solidFill>
                <a:sym typeface="Times New Roman" panose="02020603050405020304" pitchFamily="18" charset="0"/>
              </a:rPr>
              <a:t> med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især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hvis</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tale om </a:t>
            </a:r>
            <a:r>
              <a:rPr lang="en-US" altLang="de-DE" sz="2000" dirty="0" err="1">
                <a:solidFill>
                  <a:srgbClr val="333333"/>
                </a:solidFill>
                <a:sym typeface="Times New Roman" panose="02020603050405020304" pitchFamily="18" charset="0"/>
              </a:rPr>
              <a:t>altafgørende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dramatiske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konsekvenser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du </a:t>
            </a:r>
            <a:r>
              <a:rPr lang="en-US" altLang="de-DE" sz="2000" dirty="0" err="1">
                <a:solidFill>
                  <a:srgbClr val="333333"/>
                </a:solidFill>
                <a:sym typeface="Times New Roman" panose="02020603050405020304" pitchFamily="18" charset="0"/>
              </a:rPr>
              <a:t>føler</a:t>
            </a:r>
            <a:r>
              <a:rPr lang="en-US" altLang="de-DE" sz="2000" dirty="0">
                <a:solidFill>
                  <a:srgbClr val="333333"/>
                </a:solidFill>
                <a:sym typeface="Times New Roman" panose="02020603050405020304" pitchFamily="18" charset="0"/>
              </a:rPr>
              <a:t> dig </a:t>
            </a:r>
            <a:r>
              <a:rPr lang="en-US" altLang="de-DE" sz="2000" dirty="0" err="1">
                <a:solidFill>
                  <a:srgbClr val="333333"/>
                </a:solidFill>
                <a:sym typeface="Times New Roman" panose="02020603050405020304" pitchFamily="18" charset="0"/>
              </a:rPr>
              <a:t>forfulgt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din </a:t>
            </a:r>
            <a:r>
              <a:rPr lang="en-US" altLang="de-DE" sz="2000" err="1">
                <a:solidFill>
                  <a:srgbClr val="333333"/>
                </a:solidFill>
                <a:sym typeface="Times New Roman" panose="02020603050405020304" pitchFamily="18" charset="0"/>
              </a:rPr>
              <a:t>nabo</a:t>
            </a:r>
            <a:r>
              <a:rPr lang="en-US" altLang="de-DE" sz="2000">
                <a:solidFill>
                  <a:srgbClr val="333333"/>
                </a:solidFill>
                <a:sym typeface="Times New Roman" panose="02020603050405020304" pitchFamily="18" charset="0"/>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angrib</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formodede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fjender</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Ved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hændelser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man </a:t>
            </a:r>
            <a:r>
              <a:rPr lang="en-US" altLang="de-DE" sz="2000" dirty="0" err="1">
                <a:solidFill>
                  <a:srgbClr val="333333"/>
                </a:solidFill>
                <a:sym typeface="Times New Roman" panose="02020603050405020304" pitchFamily="18" charset="0"/>
              </a:rPr>
              <a:t>ligeså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godt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rask</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valg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yoghurt, </a:t>
            </a:r>
            <a:r>
              <a:rPr lang="en-US" altLang="de-DE" sz="2000" dirty="0" err="1">
                <a:solidFill>
                  <a:srgbClr val="333333"/>
                </a:solidFill>
                <a:sym typeface="Times New Roman" panose="02020603050405020304" pitchFamily="18" charset="0"/>
              </a:rPr>
              <a:t>kage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lottotal</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Det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menneskeligt</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fejle</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vær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forberedt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du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have </a:t>
            </a:r>
            <a:r>
              <a:rPr lang="en-US" altLang="de-DE" sz="2000" dirty="0" err="1">
                <a:solidFill>
                  <a:srgbClr val="333333"/>
                </a:solidFill>
                <a:sym typeface="Times New Roman" panose="02020603050405020304" pitchFamily="18" charset="0"/>
              </a:rPr>
              <a:t>taget</a:t>
            </a:r>
            <a:r>
              <a:rPr lang="en-US" altLang="de-DE" sz="2000" dirty="0">
                <a:solidFill>
                  <a:srgbClr val="333333"/>
                </a:solidFill>
                <a:sym typeface="Times New Roman" panose="02020603050405020304" pitchFamily="18" charset="0"/>
              </a:rPr>
              <a:t> </a:t>
            </a:r>
            <a:r>
              <a:rPr lang="en-US" altLang="de-DE" sz="2000" err="1">
                <a:solidFill>
                  <a:srgbClr val="333333"/>
                </a:solidFill>
                <a:sym typeface="Times New Roman" panose="02020603050405020304" pitchFamily="18" charset="0"/>
              </a:rPr>
              <a:t>fejl</a:t>
            </a:r>
            <a:r>
              <a:rPr lang="en-US" altLang="de-DE" sz="2000">
                <a:solidFill>
                  <a:srgbClr val="333333"/>
                </a:solidFill>
                <a:sym typeface="Times New Roman" panose="02020603050405020304" pitchFamily="18" charset="0"/>
              </a:rPr>
              <a:t>.</a:t>
            </a:r>
            <a:endParaRPr lang="en-US" sz="2000" dirty="0"/>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256BCBF1-85EA-42FD-96E6-8C2057520BE5}" type="slidenum">
              <a:rPr lang="en-US" altLang="de-DE" smtClean="0"/>
              <a:pPr/>
              <a:t>167</a:t>
            </a:fld>
            <a:endParaRPr lang="en-US" altLang="de-DE"/>
          </a:p>
        </p:txBody>
      </p:sp>
    </p:spTree>
    <p:extLst>
      <p:ext uri="{BB962C8B-B14F-4D97-AF65-F5344CB8AC3E}">
        <p14:creationId xmlns:p14="http://schemas.microsoft.com/office/powerpoint/2010/main" val="100821047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sym typeface="Times New Roman" panose="02020603050405020304" pitchFamily="18" charset="0"/>
              </a:rPr>
              <a:t>Læringsmål</a:t>
            </a:r>
            <a:r>
              <a:rPr lang="en-US" altLang="de-DE" sz="2400" b="1"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sidste</a:t>
            </a:r>
            <a:r>
              <a:rPr lang="en-US" altLang="de-DE" sz="2000" dirty="0">
                <a:solidFill>
                  <a:srgbClr val="333333"/>
                </a:solidFill>
                <a:sym typeface="Times New Roman" panose="02020603050405020304" pitchFamily="18" charset="0"/>
              </a:rPr>
              <a:t> slides </a:t>
            </a:r>
            <a:r>
              <a:rPr lang="en-US" altLang="de-DE" sz="2000" dirty="0" err="1">
                <a:solidFill>
                  <a:srgbClr val="333333"/>
                </a:solidFill>
                <a:sym typeface="Times New Roman" panose="02020603050405020304" pitchFamily="18" charset="0"/>
              </a:rPr>
              <a:t>fastslår</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hurtige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føre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opfattes</a:t>
            </a:r>
            <a:r>
              <a:rPr lang="en-US" altLang="de-DE" sz="2000" dirty="0">
                <a:solidFill>
                  <a:srgbClr val="333333"/>
                </a:solidFill>
                <a:sym typeface="Times New Roman" panose="02020603050405020304" pitchFamily="18" charset="0"/>
              </a:rPr>
              <a:t> </a:t>
            </a:r>
            <a:r>
              <a:rPr lang="en-US" altLang="de-DE" sz="2000">
                <a:solidFill>
                  <a:srgbClr val="333333"/>
                </a:solidFill>
                <a:sym typeface="Times New Roman" panose="02020603050405020304" pitchFamily="18" charset="0"/>
              </a:rPr>
              <a:t>kun “den halve sandhed”.</a:t>
            </a:r>
            <a:endParaRPr lang="en-US" altLang="de-DE" sz="2000" dirty="0">
              <a:solidFill>
                <a:srgbClr val="333333"/>
              </a:solidFill>
              <a:sym typeface="Times New Roman" panose="02020603050405020304" pitchFamily="18" charset="0"/>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sym typeface="Times New Roman" panose="02020603050405020304" pitchFamily="18" charset="0"/>
              </a:rPr>
              <a:t>Sørg</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derfor</a:t>
            </a:r>
            <a:r>
              <a:rPr lang="en-US" altLang="de-DE" sz="2000" dirty="0">
                <a:solidFill>
                  <a:srgbClr val="004992"/>
                </a:solidFill>
                <a:sym typeface="Times New Roman" panose="02020603050405020304" pitchFamily="18" charset="0"/>
              </a:rPr>
              <a:t> for at </a:t>
            </a:r>
            <a:r>
              <a:rPr lang="en-US" altLang="de-DE" sz="2000" dirty="0" err="1">
                <a:solidFill>
                  <a:srgbClr val="004992"/>
                </a:solidFill>
                <a:sym typeface="Times New Roman" panose="02020603050405020304" pitchFamily="18" charset="0"/>
              </a:rPr>
              <a:t>opsøge</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mest</a:t>
            </a:r>
            <a:r>
              <a:rPr lang="en-US" altLang="de-DE" sz="2000" dirty="0">
                <a:solidFill>
                  <a:srgbClr val="004992"/>
                </a:solidFill>
                <a:sym typeface="Times New Roman" panose="02020603050405020304" pitchFamily="18" charset="0"/>
              </a:rPr>
              <a:t> </a:t>
            </a:r>
            <a:r>
              <a:rPr lang="en-US" altLang="de-DE" sz="2000" dirty="0" err="1">
                <a:solidFill>
                  <a:srgbClr val="004992"/>
                </a:solidFill>
                <a:sym typeface="Times New Roman" panose="02020603050405020304" pitchFamily="18" charset="0"/>
              </a:rPr>
              <a:t>mulig</a:t>
            </a:r>
            <a:r>
              <a:rPr lang="en-US" altLang="de-DE" sz="2000" dirty="0">
                <a:solidFill>
                  <a:srgbClr val="004992"/>
                </a:solidFill>
                <a:sym typeface="Times New Roman" panose="02020603050405020304" pitchFamily="18" charset="0"/>
              </a:rPr>
              <a:t> information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udveksle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synspunkter</a:t>
            </a:r>
            <a:r>
              <a:rPr lang="en-US" altLang="de-DE" sz="2000" dirty="0">
                <a:solidFill>
                  <a:srgbClr val="333333"/>
                </a:solidFill>
                <a:sym typeface="Times New Roman" panose="02020603050405020304" pitchFamily="18" charset="0"/>
              </a:rPr>
              <a:t> med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især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hvis</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tale om </a:t>
            </a:r>
            <a:r>
              <a:rPr lang="en-US" altLang="de-DE" sz="2000" dirty="0" err="1">
                <a:solidFill>
                  <a:srgbClr val="333333"/>
                </a:solidFill>
                <a:sym typeface="Times New Roman" panose="02020603050405020304" pitchFamily="18" charset="0"/>
              </a:rPr>
              <a:t>altafgørende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dramatiske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konsekvenser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du </a:t>
            </a:r>
            <a:r>
              <a:rPr lang="en-US" altLang="de-DE" sz="2000" dirty="0" err="1">
                <a:solidFill>
                  <a:srgbClr val="333333"/>
                </a:solidFill>
                <a:sym typeface="Times New Roman" panose="02020603050405020304" pitchFamily="18" charset="0"/>
              </a:rPr>
              <a:t>føler</a:t>
            </a:r>
            <a:r>
              <a:rPr lang="en-US" altLang="de-DE" sz="2000" dirty="0">
                <a:solidFill>
                  <a:srgbClr val="333333"/>
                </a:solidFill>
                <a:sym typeface="Times New Roman" panose="02020603050405020304" pitchFamily="18" charset="0"/>
              </a:rPr>
              <a:t> dig </a:t>
            </a:r>
            <a:r>
              <a:rPr lang="en-US" altLang="de-DE" sz="2000" dirty="0" err="1">
                <a:solidFill>
                  <a:srgbClr val="333333"/>
                </a:solidFill>
                <a:sym typeface="Times New Roman" panose="02020603050405020304" pitchFamily="18" charset="0"/>
              </a:rPr>
              <a:t>forfulgt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din </a:t>
            </a:r>
            <a:r>
              <a:rPr lang="en-US" altLang="de-DE" sz="2000" err="1">
                <a:solidFill>
                  <a:srgbClr val="333333"/>
                </a:solidFill>
                <a:sym typeface="Times New Roman" panose="02020603050405020304" pitchFamily="18" charset="0"/>
              </a:rPr>
              <a:t>nabo</a:t>
            </a:r>
            <a:r>
              <a:rPr lang="en-US" altLang="de-DE" sz="2000">
                <a:solidFill>
                  <a:srgbClr val="333333"/>
                </a:solidFill>
                <a:sym typeface="Times New Roman" panose="02020603050405020304" pitchFamily="18" charset="0"/>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angrib</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formodede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fjender</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Ved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hændelser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man </a:t>
            </a:r>
            <a:r>
              <a:rPr lang="en-US" altLang="de-DE" sz="2000" dirty="0" err="1">
                <a:solidFill>
                  <a:srgbClr val="333333"/>
                </a:solidFill>
                <a:sym typeface="Times New Roman" panose="02020603050405020304" pitchFamily="18" charset="0"/>
              </a:rPr>
              <a:t>ligeså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godt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rask</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valg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yoghurt, </a:t>
            </a:r>
            <a:r>
              <a:rPr lang="en-US" altLang="de-DE" sz="2000" dirty="0" err="1">
                <a:solidFill>
                  <a:srgbClr val="333333"/>
                </a:solidFill>
                <a:sym typeface="Times New Roman" panose="02020603050405020304" pitchFamily="18" charset="0"/>
              </a:rPr>
              <a:t>kage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lottotal</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sym typeface="Times New Roman" panose="02020603050405020304" pitchFamily="18" charset="0"/>
              </a:rPr>
              <a:t>Det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menneskeligt</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fejle</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vær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forberedt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du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have </a:t>
            </a:r>
            <a:r>
              <a:rPr lang="en-US" altLang="de-DE" sz="2000" dirty="0" err="1">
                <a:solidFill>
                  <a:srgbClr val="333333"/>
                </a:solidFill>
                <a:sym typeface="Times New Roman" panose="02020603050405020304" pitchFamily="18" charset="0"/>
              </a:rPr>
              <a:t>taget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fejl</a:t>
            </a:r>
            <a:r>
              <a:rPr lang="en-US" altLang="de-DE" sz="2000" dirty="0">
                <a:solidFill>
                  <a:srgbClr val="333333"/>
                </a:solidFill>
                <a:sym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en-US" altLang="de-DE" sz="2000" dirty="0">
                <a:solidFill>
                  <a:srgbClr val="333333"/>
                </a:solidFill>
                <a:sym typeface="Times New Roman" panose="02020603050405020304" pitchFamily="18" charset="0"/>
              </a:rPr>
              <a:t>Baser </a:t>
            </a:r>
            <a:r>
              <a:rPr lang="en-US" altLang="de-DE" sz="2000" dirty="0" err="1">
                <a:solidFill>
                  <a:srgbClr val="333333"/>
                </a:solidFill>
                <a:sym typeface="Times New Roman" panose="02020603050405020304" pitchFamily="18" charset="0"/>
              </a:rPr>
              <a:t>vigtige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konkrete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fakta</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Gætterier</a:t>
            </a:r>
            <a:r>
              <a:rPr lang="en-US" altLang="de-DE" sz="2000" dirty="0">
                <a:solidFill>
                  <a:srgbClr val="333333"/>
                </a:solidFill>
                <a:sym typeface="Times New Roman" panose="02020603050405020304" pitchFamily="18" charset="0"/>
              </a:rPr>
              <a:t> </a:t>
            </a:r>
            <a:r>
              <a:rPr lang="en-US" altLang="de-DE" sz="2000" err="1">
                <a:solidFill>
                  <a:srgbClr val="333333"/>
                </a:solidFill>
                <a:sym typeface="Times New Roman" panose="02020603050405020304" pitchFamily="18" charset="0"/>
              </a:rPr>
              <a:t>er</a:t>
            </a:r>
            <a:r>
              <a:rPr lang="en-US" altLang="de-DE" sz="2000">
                <a:solidFill>
                  <a:srgbClr val="333333"/>
                </a:solidFill>
                <a:sym typeface="Times New Roman" panose="02020603050405020304" pitchFamily="18" charset="0"/>
              </a:rPr>
              <a:t> “dårlige </a:t>
            </a:r>
            <a:r>
              <a:rPr lang="en-US" altLang="de-DE" sz="2000" err="1">
                <a:solidFill>
                  <a:srgbClr val="333333"/>
                </a:solidFill>
                <a:sym typeface="Times New Roman" panose="02020603050405020304" pitchFamily="18" charset="0"/>
              </a:rPr>
              <a:t>rådgivere</a:t>
            </a:r>
            <a:r>
              <a:rPr lang="en-US" altLang="de-DE" sz="2000">
                <a:solidFill>
                  <a:srgbClr val="333333"/>
                </a:solidFill>
                <a:sym typeface="Times New Roman" panose="02020603050405020304" pitchFamily="18" charset="0"/>
              </a:rPr>
              <a:t>.” </a:t>
            </a:r>
            <a:r>
              <a:rPr lang="en-US" altLang="de-DE" sz="2000" dirty="0">
                <a:solidFill>
                  <a:srgbClr val="333333"/>
                </a:solidFill>
                <a:sym typeface="Times New Roman" panose="02020603050405020304" pitchFamily="18" charset="0"/>
              </a:rPr>
              <a:t>Tag </a:t>
            </a:r>
            <a:r>
              <a:rPr lang="en-US" altLang="de-DE" sz="2000" dirty="0" err="1">
                <a:solidFill>
                  <a:srgbClr val="333333"/>
                </a:solidFill>
                <a:sym typeface="Times New Roman" panose="02020603050405020304" pitchFamily="18" charset="0"/>
              </a:rPr>
              <a:t>altid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højde</a:t>
            </a:r>
            <a:r>
              <a:rPr lang="en-US" altLang="de-DE" sz="2000" dirty="0">
                <a:solidFill>
                  <a:srgbClr val="333333"/>
                </a:solidFill>
                <a:sym typeface="Times New Roman" panose="02020603050405020304" pitchFamily="18" charset="0"/>
              </a:rPr>
              <a:t> for </a:t>
            </a:r>
            <a:r>
              <a:rPr lang="en-US" altLang="de-DE" sz="2000" dirty="0" err="1">
                <a:solidFill>
                  <a:srgbClr val="333333"/>
                </a:solidFill>
                <a:sym typeface="Times New Roman" panose="02020603050405020304" pitchFamily="18" charset="0"/>
              </a:rPr>
              <a:t>konsekvenserne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dårlig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vurdering</a:t>
            </a:r>
            <a:r>
              <a:rPr lang="en-US" altLang="de-DE" sz="2000" dirty="0">
                <a:solidFill>
                  <a:srgbClr val="333333"/>
                </a:solidFill>
                <a:sym typeface="Times New Roman" panose="02020603050405020304" pitchFamily="18" charset="0"/>
              </a:rPr>
              <a:t>.</a:t>
            </a:r>
            <a:endParaRPr lang="en-US" sz="2000" dirty="0"/>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256BCBF1-85EA-42FD-96E6-8C2057520BE5}" type="slidenum">
              <a:rPr lang="en-US" altLang="de-DE" smtClean="0"/>
              <a:pPr/>
              <a:t>168</a:t>
            </a:fld>
            <a:endParaRPr lang="en-US" altLang="de-DE"/>
          </a:p>
        </p:txBody>
      </p:sp>
    </p:spTree>
    <p:extLst>
      <p:ext uri="{BB962C8B-B14F-4D97-AF65-F5344CB8AC3E}">
        <p14:creationId xmlns:p14="http://schemas.microsoft.com/office/powerpoint/2010/main" val="211066288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dirty="0">
                <a:solidFill>
                  <a:srgbClr val="333333"/>
                </a:solidFill>
                <a:sym typeface="Times New Roman" panose="02020603050405020304" pitchFamily="18" charset="0"/>
              </a:rPr>
              <a:t>Mange [men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alle</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lider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psykose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tilbøjelige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drage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forhastede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konklusioner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danne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ekstreme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meninger</a:t>
            </a:r>
            <a:r>
              <a:rPr lang="en-US" altLang="de-DE" sz="2400" dirty="0">
                <a:solidFill>
                  <a:srgbClr val="333333"/>
                </a:solidFill>
                <a:sym typeface="Times New Roman" panose="02020603050405020304" pitchFamily="18" charset="0"/>
              </a:rPr>
              <a:t>.</a:t>
            </a:r>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169</a:t>
            </a:fld>
            <a:endParaRPr lang="en-US" altLang="de-DE"/>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dirty="0">
                <a:solidFill>
                  <a:srgbClr val="333333"/>
                </a:solidFill>
                <a:sym typeface="Times New Roman" panose="02020603050405020304" pitchFamily="18" charset="0"/>
              </a:rPr>
              <a:t>Mange [men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alle</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lider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psykose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tilbøjelige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drage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forhastede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konklusioner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danne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ekstreme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meninger</a:t>
            </a:r>
            <a:r>
              <a:rPr lang="en-US" altLang="de-DE" sz="2400" dirty="0">
                <a:solidFill>
                  <a:srgbClr val="333333"/>
                </a:solidFill>
                <a:sym typeface="Times New Roman" panose="02020603050405020304" pitchFamily="18" charset="0"/>
              </a:rPr>
              <a:t>.</a:t>
            </a:r>
          </a:p>
          <a:p>
            <a:pPr lvl="0" defTabSz="914400" fontAlgn="base"/>
            <a:r>
              <a:rPr lang="en-US" altLang="de-DE" sz="2400" dirty="0" err="1">
                <a:solidFill>
                  <a:srgbClr val="004992"/>
                </a:solidFill>
                <a:sym typeface="Times New Roman" panose="02020603050405020304" pitchFamily="18" charset="0"/>
              </a:rPr>
              <a:t>Eksempel</a:t>
            </a:r>
            <a:r>
              <a:rPr lang="en-US" altLang="de-DE" sz="2400" dirty="0">
                <a:solidFill>
                  <a:srgbClr val="004992"/>
                </a:solidFill>
                <a:sym typeface="Times New Roman" panose="02020603050405020304" pitchFamily="18" charset="0"/>
              </a:rPr>
              <a:t>: </a:t>
            </a:r>
            <a:r>
              <a:rPr lang="en-US" altLang="de-DE" sz="2400" dirty="0">
                <a:solidFill>
                  <a:srgbClr val="333333"/>
                </a:solidFill>
                <a:sym typeface="Times New Roman" panose="02020603050405020304" pitchFamily="18" charset="0"/>
              </a:rPr>
              <a:t>Under </a:t>
            </a:r>
            <a:r>
              <a:rPr lang="en-US" altLang="de-DE" sz="2400" dirty="0" err="1">
                <a:solidFill>
                  <a:srgbClr val="333333"/>
                </a:solidFill>
                <a:sym typeface="Times New Roman" panose="02020603050405020304" pitchFamily="18" charset="0"/>
              </a:rPr>
              <a:t>deltagelse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offentlig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sammenkomst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proklamerer</a:t>
            </a:r>
            <a:r>
              <a:rPr lang="en-US" altLang="de-DE" sz="2400" dirty="0">
                <a:solidFill>
                  <a:srgbClr val="333333"/>
                </a:solidFill>
                <a:sym typeface="Times New Roman" panose="02020603050405020304" pitchFamily="18" charset="0"/>
              </a:rPr>
              <a:t> Carl, at </a:t>
            </a:r>
            <a:r>
              <a:rPr lang="en-US" altLang="de-DE" sz="2400" dirty="0" err="1">
                <a:solidFill>
                  <a:srgbClr val="333333"/>
                </a:solidFill>
                <a:sym typeface="Times New Roman" panose="02020603050405020304" pitchFamily="18" charset="0"/>
              </a:rPr>
              <a:t>han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Tysklands</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kommende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konge</a:t>
            </a:r>
            <a:r>
              <a:rPr lang="en-US" altLang="de-DE" sz="2400" dirty="0">
                <a:solidFill>
                  <a:srgbClr val="333333"/>
                </a:solidFill>
                <a:sym typeface="Times New Roman" panose="02020603050405020304" pitchFamily="18" charset="0"/>
              </a:rPr>
              <a:t>.</a:t>
            </a:r>
          </a:p>
          <a:p>
            <a:pPr lvl="0" defTabSz="914400" fontAlgn="base">
              <a:lnSpc>
                <a:spcPct val="100000"/>
              </a:lnSpc>
              <a:spcBef>
                <a:spcPts val="1200"/>
              </a:spcBef>
            </a:pPr>
            <a:r>
              <a:rPr lang="en-US" altLang="de-DE" sz="2400" dirty="0" err="1">
                <a:solidFill>
                  <a:srgbClr val="004992"/>
                </a:solidFill>
                <a:sym typeface="Times New Roman" panose="02020603050405020304" pitchFamily="18" charset="0"/>
              </a:rPr>
              <a:t>Baggrund</a:t>
            </a:r>
            <a:r>
              <a:rPr lang="en-US" altLang="de-DE" sz="2400" dirty="0">
                <a:solidFill>
                  <a:srgbClr val="004992"/>
                </a:solidFill>
                <a:sym typeface="Times New Roman" panose="02020603050405020304" pitchFamily="18" charset="0"/>
              </a:rPr>
              <a:t>: </a:t>
            </a:r>
            <a:r>
              <a:rPr lang="en-US" altLang="de-DE" sz="2400" dirty="0">
                <a:solidFill>
                  <a:srgbClr val="333333"/>
                </a:solidFill>
                <a:sym typeface="Times New Roman" panose="02020603050405020304" pitchFamily="18" charset="0"/>
              </a:rPr>
              <a:t>Carl </a:t>
            </a:r>
            <a:r>
              <a:rPr lang="en-US" altLang="de-DE" sz="2400" dirty="0" err="1">
                <a:solidFill>
                  <a:srgbClr val="333333"/>
                </a:solidFill>
                <a:sym typeface="Times New Roman" panose="02020603050405020304" pitchFamily="18" charset="0"/>
              </a:rPr>
              <a:t>fandt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figur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konge</a:t>
            </a:r>
            <a:r>
              <a:rPr lang="en-US" altLang="de-DE" sz="2400" dirty="0">
                <a:solidFill>
                  <a:srgbClr val="333333"/>
                </a:solidFill>
                <a:sym typeface="Times New Roman" panose="02020603050405020304" pitchFamily="18" charset="0"/>
              </a:rPr>
              <a:t> med krone </a:t>
            </a:r>
            <a:r>
              <a:rPr lang="en-US" altLang="de-DE" sz="2400" dirty="0" err="1">
                <a:solidFill>
                  <a:srgbClr val="333333"/>
                </a:solidFill>
                <a:sym typeface="Times New Roman" panose="02020603050405020304" pitchFamily="18" charset="0"/>
              </a:rPr>
              <a:t>i</a:t>
            </a:r>
            <a:r>
              <a:rPr lang="en-US" altLang="de-DE" sz="2400" dirty="0">
                <a:solidFill>
                  <a:srgbClr val="333333"/>
                </a:solidFill>
                <a:sym typeface="Times New Roman" panose="02020603050405020304" pitchFamily="18" charset="0"/>
              </a:rPr>
              <a:t> et </a:t>
            </a:r>
            <a:r>
              <a:rPr lang="en-US" altLang="de-DE" sz="2400" dirty="0" err="1">
                <a:solidFill>
                  <a:srgbClr val="333333"/>
                </a:solidFill>
                <a:sym typeface="Times New Roman" panose="02020603050405020304" pitchFamily="18" charset="0"/>
              </a:rPr>
              <a:t>kinderæg</a:t>
            </a:r>
            <a:r>
              <a:rPr lang="en-US" altLang="de-DE" sz="2400" dirty="0">
                <a:solidFill>
                  <a:srgbClr val="333333"/>
                </a:solidFill>
                <a:sym typeface="Times New Roman" panose="02020603050405020304" pitchFamily="18" charset="0"/>
              </a:rPr>
              <a:t>. </a:t>
            </a:r>
          </a:p>
          <a:p>
            <a:pPr lvl="0" defTabSz="914400" fontAlgn="base">
              <a:lnSpc>
                <a:spcPct val="100000"/>
              </a:lnSpc>
              <a:spcBef>
                <a:spcPts val="1200"/>
              </a:spcBef>
            </a:pPr>
            <a:r>
              <a:rPr lang="en-US" altLang="de-DE" sz="2400" dirty="0">
                <a:solidFill>
                  <a:srgbClr val="004992"/>
                </a:solidFill>
                <a:sym typeface="Times New Roman" panose="02020603050405020304" pitchFamily="18" charset="0"/>
              </a:rPr>
              <a:t>Men: </a:t>
            </a:r>
            <a:r>
              <a:rPr lang="en-US" altLang="de-DE" sz="2400" dirty="0">
                <a:solidFill>
                  <a:srgbClr val="333333"/>
                </a:solidFill>
                <a:sym typeface="Times New Roman" panose="02020603050405020304" pitchFamily="18" charset="0"/>
              </a:rPr>
              <a:t>Han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blåt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blod</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det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længe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siden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monarkiet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blev</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afskaffet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Tyskland</a:t>
            </a:r>
            <a:r>
              <a:rPr lang="en-US" altLang="de-DE" sz="2400" dirty="0">
                <a:solidFill>
                  <a:srgbClr val="333333"/>
                </a:solidFill>
                <a:sym typeface="Times New Roman" panose="02020603050405020304" pitchFamily="18" charset="0"/>
              </a:rPr>
              <a:t>; men </a:t>
            </a:r>
            <a:r>
              <a:rPr lang="en-US" altLang="de-DE" sz="2400" dirty="0" err="1">
                <a:solidFill>
                  <a:srgbClr val="333333"/>
                </a:solidFill>
                <a:sym typeface="Times New Roman" panose="02020603050405020304" pitchFamily="18" charset="0"/>
              </a:rPr>
              <a:t>først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fremmest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kan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indholdet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et </a:t>
            </a:r>
            <a:r>
              <a:rPr lang="en-US" altLang="de-DE" sz="2400" dirty="0" err="1">
                <a:solidFill>
                  <a:srgbClr val="333333"/>
                </a:solidFill>
                <a:sym typeface="Times New Roman" panose="02020603050405020304" pitchFamily="18" charset="0"/>
              </a:rPr>
              <a:t>kinderæg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betragtes</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som</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uigendriveligt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bevis</a:t>
            </a:r>
            <a:r>
              <a:rPr lang="en-US" altLang="de-DE" sz="2400" dirty="0">
                <a:solidFill>
                  <a:srgbClr val="333333"/>
                </a:solidFill>
                <a:sym typeface="Times New Roman" panose="02020603050405020304" pitchFamily="18" charset="0"/>
              </a:rPr>
              <a:t>!</a:t>
            </a:r>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256BCBF1-85EA-42FD-96E6-8C2057520BE5}" type="slidenum">
              <a:rPr lang="en-US" altLang="de-DE" smtClean="0"/>
              <a:pPr/>
              <a:t>170</a:t>
            </a:fld>
            <a:endParaRPr lang="en-US" altLang="de-DE"/>
          </a:p>
        </p:txBody>
      </p:sp>
    </p:spTree>
    <p:extLst>
      <p:ext uri="{BB962C8B-B14F-4D97-AF65-F5344CB8AC3E}">
        <p14:creationId xmlns:p14="http://schemas.microsoft.com/office/powerpoint/2010/main" val="75280173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dirty="0">
                <a:solidFill>
                  <a:srgbClr val="333333"/>
                </a:solidFill>
                <a:sym typeface="Times New Roman" panose="02020603050405020304" pitchFamily="18" charset="0"/>
              </a:rPr>
              <a:t>Mange [men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alle</a:t>
            </a:r>
            <a:r>
              <a:rPr lang="en-US" altLang="de-DE" sz="2400" dirty="0">
                <a:solidFill>
                  <a:srgbClr val="333333"/>
                </a:solidFill>
                <a:sym typeface="Times New Roman" panose="02020603050405020304" pitchFamily="18" charset="0"/>
              </a:rPr>
              <a:t>!] der </a:t>
            </a:r>
            <a:r>
              <a:rPr lang="en-US" altLang="de-DE" sz="2400" dirty="0" err="1">
                <a:solidFill>
                  <a:srgbClr val="333333"/>
                </a:solidFill>
                <a:sym typeface="Times New Roman" panose="02020603050405020304" pitchFamily="18" charset="0"/>
              </a:rPr>
              <a:t>lider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psykose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tilbøjelige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drage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forhastede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konklusioner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til</a:t>
            </a:r>
            <a:r>
              <a:rPr lang="en-US" altLang="de-DE" sz="2400" dirty="0">
                <a:solidFill>
                  <a:srgbClr val="333333"/>
                </a:solidFill>
                <a:sym typeface="Times New Roman" panose="02020603050405020304" pitchFamily="18" charset="0"/>
              </a:rPr>
              <a:t> at </a:t>
            </a:r>
            <a:r>
              <a:rPr lang="en-US" altLang="de-DE" sz="2400" dirty="0" err="1">
                <a:solidFill>
                  <a:srgbClr val="333333"/>
                </a:solidFill>
                <a:sym typeface="Times New Roman" panose="02020603050405020304" pitchFamily="18" charset="0"/>
              </a:rPr>
              <a:t>danne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ekstreme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meninger</a:t>
            </a:r>
            <a:r>
              <a:rPr lang="en-US" altLang="de-DE" sz="2400" dirty="0">
                <a:solidFill>
                  <a:srgbClr val="333333"/>
                </a:solidFill>
                <a:sym typeface="Times New Roman" panose="02020603050405020304" pitchFamily="18" charset="0"/>
              </a:rPr>
              <a:t>.</a:t>
            </a:r>
          </a:p>
          <a:p>
            <a:pPr lvl="0" defTabSz="914400" fontAlgn="base"/>
            <a:r>
              <a:rPr lang="en-US" altLang="de-DE" sz="2400" dirty="0" err="1">
                <a:solidFill>
                  <a:srgbClr val="004992"/>
                </a:solidFill>
                <a:sym typeface="Times New Roman" panose="02020603050405020304" pitchFamily="18" charset="0"/>
              </a:rPr>
              <a:t>Eksempel</a:t>
            </a:r>
            <a:r>
              <a:rPr lang="en-US" altLang="de-DE" sz="2400" dirty="0">
                <a:solidFill>
                  <a:srgbClr val="004992"/>
                </a:solidFill>
                <a:sym typeface="Times New Roman" panose="02020603050405020304" pitchFamily="18" charset="0"/>
              </a:rPr>
              <a:t>: </a:t>
            </a:r>
            <a:r>
              <a:rPr lang="en-US" altLang="de-DE" sz="2400" dirty="0">
                <a:solidFill>
                  <a:srgbClr val="333333"/>
                </a:solidFill>
                <a:sym typeface="Times New Roman" panose="02020603050405020304" pitchFamily="18" charset="0"/>
              </a:rPr>
              <a:t>Under </a:t>
            </a:r>
            <a:r>
              <a:rPr lang="en-US" altLang="de-DE" sz="2400" dirty="0" err="1">
                <a:solidFill>
                  <a:srgbClr val="333333"/>
                </a:solidFill>
                <a:sym typeface="Times New Roman" panose="02020603050405020304" pitchFamily="18" charset="0"/>
              </a:rPr>
              <a:t>deltagelse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offentlig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sammenkomst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proklamerer</a:t>
            </a:r>
            <a:r>
              <a:rPr lang="en-US" altLang="de-DE" sz="2400" dirty="0">
                <a:solidFill>
                  <a:srgbClr val="333333"/>
                </a:solidFill>
                <a:sym typeface="Times New Roman" panose="02020603050405020304" pitchFamily="18" charset="0"/>
              </a:rPr>
              <a:t> Carl, at </a:t>
            </a:r>
            <a:r>
              <a:rPr lang="en-US" altLang="de-DE" sz="2400" dirty="0" err="1">
                <a:solidFill>
                  <a:srgbClr val="333333"/>
                </a:solidFill>
                <a:sym typeface="Times New Roman" panose="02020603050405020304" pitchFamily="18" charset="0"/>
              </a:rPr>
              <a:t>han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Tysklands</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kommende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konge</a:t>
            </a:r>
            <a:r>
              <a:rPr lang="en-US" altLang="de-DE" sz="2400" dirty="0">
                <a:solidFill>
                  <a:srgbClr val="333333"/>
                </a:solidFill>
                <a:sym typeface="Times New Roman" panose="02020603050405020304" pitchFamily="18" charset="0"/>
              </a:rPr>
              <a:t>.</a:t>
            </a:r>
          </a:p>
          <a:p>
            <a:pPr lvl="0" defTabSz="914400" fontAlgn="base">
              <a:lnSpc>
                <a:spcPct val="100000"/>
              </a:lnSpc>
              <a:spcBef>
                <a:spcPts val="1200"/>
              </a:spcBef>
            </a:pPr>
            <a:r>
              <a:rPr lang="en-US" altLang="de-DE" sz="2400" dirty="0" err="1">
                <a:solidFill>
                  <a:srgbClr val="004992"/>
                </a:solidFill>
                <a:sym typeface="Times New Roman" panose="02020603050405020304" pitchFamily="18" charset="0"/>
              </a:rPr>
              <a:t>Baggrund</a:t>
            </a:r>
            <a:r>
              <a:rPr lang="en-US" altLang="de-DE" sz="2400" dirty="0">
                <a:solidFill>
                  <a:srgbClr val="004992"/>
                </a:solidFill>
                <a:sym typeface="Times New Roman" panose="02020603050405020304" pitchFamily="18" charset="0"/>
              </a:rPr>
              <a:t>: </a:t>
            </a:r>
            <a:r>
              <a:rPr lang="en-US" altLang="de-DE" sz="2400" dirty="0">
                <a:solidFill>
                  <a:srgbClr val="333333"/>
                </a:solidFill>
                <a:sym typeface="Times New Roman" panose="02020603050405020304" pitchFamily="18" charset="0"/>
              </a:rPr>
              <a:t>Carl </a:t>
            </a:r>
            <a:r>
              <a:rPr lang="en-US" altLang="de-DE" sz="2400" dirty="0" err="1">
                <a:solidFill>
                  <a:srgbClr val="333333"/>
                </a:solidFill>
                <a:sym typeface="Times New Roman" panose="02020603050405020304" pitchFamily="18" charset="0"/>
              </a:rPr>
              <a:t>fandt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figur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konge</a:t>
            </a:r>
            <a:r>
              <a:rPr lang="en-US" altLang="de-DE" sz="2400" dirty="0">
                <a:solidFill>
                  <a:srgbClr val="333333"/>
                </a:solidFill>
                <a:sym typeface="Times New Roman" panose="02020603050405020304" pitchFamily="18" charset="0"/>
              </a:rPr>
              <a:t> med krone </a:t>
            </a:r>
            <a:r>
              <a:rPr lang="en-US" altLang="de-DE" sz="2400" dirty="0" err="1">
                <a:solidFill>
                  <a:srgbClr val="333333"/>
                </a:solidFill>
                <a:sym typeface="Times New Roman" panose="02020603050405020304" pitchFamily="18" charset="0"/>
              </a:rPr>
              <a:t>i</a:t>
            </a:r>
            <a:r>
              <a:rPr lang="en-US" altLang="de-DE" sz="2400" dirty="0">
                <a:solidFill>
                  <a:srgbClr val="333333"/>
                </a:solidFill>
                <a:sym typeface="Times New Roman" panose="02020603050405020304" pitchFamily="18" charset="0"/>
              </a:rPr>
              <a:t> et </a:t>
            </a:r>
            <a:r>
              <a:rPr lang="en-US" altLang="de-DE" sz="2400" dirty="0" err="1">
                <a:solidFill>
                  <a:srgbClr val="333333"/>
                </a:solidFill>
                <a:sym typeface="Times New Roman" panose="02020603050405020304" pitchFamily="18" charset="0"/>
              </a:rPr>
              <a:t>kinderæg</a:t>
            </a:r>
            <a:r>
              <a:rPr lang="en-US" altLang="de-DE" sz="2400" dirty="0">
                <a:solidFill>
                  <a:srgbClr val="333333"/>
                </a:solidFill>
                <a:sym typeface="Times New Roman" panose="02020603050405020304" pitchFamily="18" charset="0"/>
              </a:rPr>
              <a:t>. </a:t>
            </a:r>
          </a:p>
          <a:p>
            <a:pPr lvl="0" defTabSz="914400" fontAlgn="base">
              <a:lnSpc>
                <a:spcPct val="100000"/>
              </a:lnSpc>
              <a:spcBef>
                <a:spcPts val="1200"/>
              </a:spcBef>
            </a:pPr>
            <a:r>
              <a:rPr lang="en-US" altLang="de-DE" sz="2400" dirty="0">
                <a:solidFill>
                  <a:srgbClr val="004992"/>
                </a:solidFill>
                <a:sym typeface="Times New Roman" panose="02020603050405020304" pitchFamily="18" charset="0"/>
              </a:rPr>
              <a:t>Men: </a:t>
            </a:r>
            <a:r>
              <a:rPr lang="en-US" altLang="de-DE" sz="2400" dirty="0">
                <a:solidFill>
                  <a:srgbClr val="333333"/>
                </a:solidFill>
                <a:sym typeface="Times New Roman" panose="02020603050405020304" pitchFamily="18" charset="0"/>
              </a:rPr>
              <a:t>Han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blåt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blod</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det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længe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siden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monarkiet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blev</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afskaffet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Tyskland</a:t>
            </a:r>
            <a:r>
              <a:rPr lang="en-US" altLang="de-DE" sz="2400" dirty="0">
                <a:solidFill>
                  <a:srgbClr val="333333"/>
                </a:solidFill>
                <a:sym typeface="Times New Roman" panose="02020603050405020304" pitchFamily="18" charset="0"/>
              </a:rPr>
              <a:t>; men </a:t>
            </a:r>
            <a:r>
              <a:rPr lang="en-US" altLang="de-DE" sz="2400" dirty="0" err="1">
                <a:solidFill>
                  <a:srgbClr val="333333"/>
                </a:solidFill>
                <a:sym typeface="Times New Roman" panose="02020603050405020304" pitchFamily="18" charset="0"/>
              </a:rPr>
              <a:t>først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fremmest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kan</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indholdet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af</a:t>
            </a:r>
            <a:r>
              <a:rPr lang="en-US" altLang="de-DE" sz="2400" dirty="0">
                <a:solidFill>
                  <a:srgbClr val="333333"/>
                </a:solidFill>
                <a:sym typeface="Times New Roman" panose="02020603050405020304" pitchFamily="18" charset="0"/>
              </a:rPr>
              <a:t> et </a:t>
            </a:r>
            <a:r>
              <a:rPr lang="en-US" altLang="de-DE" sz="2400" dirty="0" err="1">
                <a:solidFill>
                  <a:srgbClr val="333333"/>
                </a:solidFill>
                <a:sym typeface="Times New Roman" panose="02020603050405020304" pitchFamily="18" charset="0"/>
              </a:rPr>
              <a:t>kinderæg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ikke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betragtes</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som</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uigendriveligt</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bevis</a:t>
            </a:r>
            <a:r>
              <a:rPr lang="en-US" altLang="de-DE" sz="2400" dirty="0">
                <a:solidFill>
                  <a:srgbClr val="333333"/>
                </a:solidFill>
                <a:sym typeface="Times New Roman" panose="02020603050405020304" pitchFamily="18" charset="0"/>
              </a:rPr>
              <a:t>!</a:t>
            </a:r>
          </a:p>
          <a:p>
            <a:pPr lvl="0" defTabSz="914400" fontAlgn="base"/>
            <a:r>
              <a:rPr lang="en-US" altLang="de-DE" sz="2400" dirty="0">
                <a:solidFill>
                  <a:srgbClr val="333333"/>
                </a:solidFill>
                <a:sym typeface="Times New Roman" panose="02020603050405020304" pitchFamily="18" charset="0"/>
              </a:rPr>
              <a:t>Man </a:t>
            </a:r>
            <a:r>
              <a:rPr lang="en-US" altLang="de-DE" sz="2400" dirty="0" err="1">
                <a:solidFill>
                  <a:srgbClr val="333333"/>
                </a:solidFill>
                <a:sym typeface="Times New Roman" panose="02020603050405020304" pitchFamily="18" charset="0"/>
              </a:rPr>
              <a:t>skal</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inddrage</a:t>
            </a:r>
            <a:r>
              <a:rPr lang="en-US" altLang="de-DE" sz="2400" dirty="0">
                <a:solidFill>
                  <a:srgbClr val="333333"/>
                </a:solidFill>
                <a:sym typeface="Times New Roman" panose="02020603050405020304" pitchFamily="18" charset="0"/>
              </a:rPr>
              <a:t> mange </a:t>
            </a:r>
            <a:r>
              <a:rPr lang="en-US" altLang="de-DE" sz="2400" dirty="0" err="1">
                <a:solidFill>
                  <a:srgbClr val="333333"/>
                </a:solidFill>
                <a:sym typeface="Times New Roman" panose="02020603050405020304" pitchFamily="18" charset="0"/>
              </a:rPr>
              <a:t>oplysninger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Diskuter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flere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forskellige</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forklaringer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og</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opfattelser</a:t>
            </a:r>
            <a:r>
              <a:rPr lang="en-US" altLang="de-DE" sz="2400" dirty="0">
                <a:solidFill>
                  <a:srgbClr val="333333"/>
                </a:solidFill>
                <a:sym typeface="Times New Roman" panose="02020603050405020304" pitchFamily="18" charset="0"/>
              </a:rPr>
              <a:t> med </a:t>
            </a:r>
            <a:r>
              <a:rPr lang="en-US" altLang="de-DE" sz="2400" dirty="0" err="1">
                <a:solidFill>
                  <a:srgbClr val="333333"/>
                </a:solidFill>
                <a:sym typeface="Times New Roman" panose="02020603050405020304" pitchFamily="18" charset="0"/>
              </a:rPr>
              <a:t>mennesker</a:t>
            </a:r>
            <a:r>
              <a:rPr lang="en-US" altLang="de-DE" sz="2400" dirty="0">
                <a:solidFill>
                  <a:srgbClr val="333333"/>
                </a:solidFill>
                <a:sym typeface="Times New Roman" panose="02020603050405020304" pitchFamily="18" charset="0"/>
              </a:rPr>
              <a:t>, du </a:t>
            </a:r>
            <a:r>
              <a:rPr lang="en-US" altLang="de-DE" sz="2400" dirty="0" err="1">
                <a:solidFill>
                  <a:srgbClr val="333333"/>
                </a:solidFill>
                <a:sym typeface="Times New Roman" panose="02020603050405020304" pitchFamily="18" charset="0"/>
              </a:rPr>
              <a:t>stoler</a:t>
            </a:r>
            <a:r>
              <a:rPr lang="en-US" altLang="de-DE" sz="2400" dirty="0">
                <a:solidFill>
                  <a:srgbClr val="333333"/>
                </a:solidFill>
                <a:sym typeface="Times New Roman" panose="02020603050405020304" pitchFamily="18" charset="0"/>
              </a:rPr>
              <a:t> </a:t>
            </a:r>
            <a:r>
              <a:rPr lang="en-US" altLang="de-DE" sz="2400" dirty="0" err="1">
                <a:solidFill>
                  <a:srgbClr val="333333"/>
                </a:solidFill>
                <a:sym typeface="Times New Roman" panose="02020603050405020304" pitchFamily="18" charset="0"/>
              </a:rPr>
              <a:t>på</a:t>
            </a:r>
            <a:r>
              <a:rPr lang="en-US" altLang="de-DE" sz="2400" dirty="0">
                <a:solidFill>
                  <a:srgbClr val="333333"/>
                </a:solidFill>
                <a:sym typeface="Times New Roman" panose="02020603050405020304" pitchFamily="18" charset="0"/>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a-DK"/>
              <a:t>Træningsmodul 2 – At drage forhastede konklusioner I</a:t>
            </a:r>
            <a:endParaRPr lang="de-DE" dirty="0"/>
          </a:p>
        </p:txBody>
      </p:sp>
      <p:sp>
        <p:nvSpPr>
          <p:cNvPr id="4" name="Slide Number Placeholder 3"/>
          <p:cNvSpPr>
            <a:spLocks noGrp="1"/>
          </p:cNvSpPr>
          <p:nvPr>
            <p:ph type="sldNum" sz="quarter" idx="12"/>
          </p:nvPr>
        </p:nvSpPr>
        <p:spPr/>
        <p:txBody>
          <a:bodyPr/>
          <a:lstStyle/>
          <a:p>
            <a:fld id="{256BCBF1-85EA-42FD-96E6-8C2057520BE5}" type="slidenum">
              <a:rPr lang="en-US" altLang="de-DE" smtClean="0"/>
              <a:pPr/>
              <a:t>171</a:t>
            </a:fld>
            <a:endParaRPr lang="en-US" altLang="de-DE"/>
          </a:p>
        </p:txBody>
      </p:sp>
    </p:spTree>
    <p:extLst>
      <p:ext uri="{BB962C8B-B14F-4D97-AF65-F5344CB8AC3E}">
        <p14:creationId xmlns:p14="http://schemas.microsoft.com/office/powerpoint/2010/main" val="422806836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cs typeface="+mn-cs"/>
              </a:rPr>
              <a:t>www.uke.de/mct_app</a:t>
            </a:r>
            <a:endParaRPr lang="de-DE" sz="1800" dirty="0">
              <a:solidFill>
                <a:srgbClr val="333333"/>
              </a:solidFill>
              <a:latin typeface="+mn-lt"/>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15" name="Footer Placeholder 14"/>
          <p:cNvSpPr>
            <a:spLocks noGrp="1"/>
          </p:cNvSpPr>
          <p:nvPr>
            <p:ph type="ftr" sz="quarter" idx="11"/>
          </p:nvPr>
        </p:nvSpPr>
        <p:spPr/>
        <p:txBody>
          <a:bodyPr/>
          <a:lstStyle/>
          <a:p>
            <a:r>
              <a:rPr lang="da-DK"/>
              <a:t>Træningsmodul 2 – At drage forhastede konklusioner I</a:t>
            </a:r>
            <a:endParaRPr lang="de-DE" dirty="0"/>
          </a:p>
        </p:txBody>
      </p:sp>
      <p:sp>
        <p:nvSpPr>
          <p:cNvPr id="16" name="Slide Number Placeholder 15"/>
          <p:cNvSpPr>
            <a:spLocks noGrp="1"/>
          </p:cNvSpPr>
          <p:nvPr>
            <p:ph type="sldNum" sz="quarter" idx="12"/>
          </p:nvPr>
        </p:nvSpPr>
        <p:spPr/>
        <p:txBody>
          <a:bodyPr/>
          <a:lstStyle/>
          <a:p>
            <a:fld id="{256BCBF1-85EA-42FD-96E6-8C2057520BE5}" type="slidenum">
              <a:rPr lang="en-US" altLang="de-DE" smtClean="0"/>
              <a:pPr/>
              <a:t>172</a:t>
            </a:fld>
            <a:endParaRPr lang="en-US" altLang="de-DE"/>
          </a:p>
        </p:txBody>
      </p:sp>
    </p:spTree>
    <p:extLst>
      <p:ext uri="{BB962C8B-B14F-4D97-AF65-F5344CB8AC3E}">
        <p14:creationId xmlns:p14="http://schemas.microsoft.com/office/powerpoint/2010/main" val="419344558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090872065"/>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Navn</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Kunstner</a:t>
                      </a:r>
                      <a:endParaRPr kumimoji="0" lang="en-GB"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Kilde/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Billedtitel/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anvendt under Creative Commons License; PP = anvendt m. kunstnerens personlige tilladelse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Beskrivelse/Kurzbeschreibung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 als junger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10" name="Slide Number Placeholder 9"/>
          <p:cNvSpPr>
            <a:spLocks noGrp="1"/>
          </p:cNvSpPr>
          <p:nvPr>
            <p:ph type="sldNum" sz="quarter" idx="12"/>
          </p:nvPr>
        </p:nvSpPr>
        <p:spPr/>
        <p:txBody>
          <a:bodyPr/>
          <a:lstStyle/>
          <a:p>
            <a:fld id="{256BCBF1-85EA-42FD-96E6-8C2057520BE5}" type="slidenum">
              <a:rPr lang="en-US" altLang="de-DE" smtClean="0"/>
              <a:pPr/>
              <a:t>173</a:t>
            </a:fld>
            <a:endParaRPr lang="en-US" altLang="de-DE"/>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5"/>
          <p:cNvGraphicFramePr>
            <a:graphicFrameLocks noGrp="1"/>
          </p:cNvGraphicFramePr>
          <p:nvPr>
            <p:extLst>
              <p:ext uri="{D42A27DB-BD31-4B8C-83A1-F6EECF244321}">
                <p14:modId xmlns:p14="http://schemas.microsoft.com/office/powerpoint/2010/main" val="195953730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Konspirationsteoretikere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mn-lt"/>
                          <a:ea typeface="+mn-ea"/>
                          <a:cs typeface="+mn-cs"/>
                        </a:rPr>
                        <a:t>Argumenter for?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2" name="Slide Number Placeholder 11"/>
          <p:cNvSpPr>
            <a:spLocks noGrp="1"/>
          </p:cNvSpPr>
          <p:nvPr>
            <p:ph type="sldNum" sz="quarter" idx="12"/>
          </p:nvPr>
        </p:nvSpPr>
        <p:spPr/>
        <p:txBody>
          <a:bodyPr/>
          <a:lstStyle/>
          <a:p>
            <a:fld id="{256BCBF1-85EA-42FD-96E6-8C2057520BE5}" type="slidenum">
              <a:rPr lang="en-US" altLang="de-DE" smtClean="0"/>
              <a:pPr/>
              <a:t>174</a:t>
            </a:fld>
            <a:endParaRPr lang="en-US" altLang="de-DE"/>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5"/>
          <p:cNvGraphicFramePr>
            <a:graphicFrameLocks noGrp="1"/>
          </p:cNvGraphicFramePr>
          <p:nvPr>
            <p:extLst>
              <p:ext uri="{D42A27DB-BD31-4B8C-83A1-F6EECF244321}">
                <p14:modId xmlns:p14="http://schemas.microsoft.com/office/powerpoint/2010/main" val="199753702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Konspirationsteoretikere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da-DK" sz="2000" dirty="0">
                          <a:solidFill>
                            <a:srgbClr val="333333"/>
                          </a:solidFill>
                          <a:latin typeface="+mn-lt"/>
                          <a:ea typeface="+mn-ea"/>
                          <a:cs typeface="+mn-cs"/>
                        </a:rPr>
                        <a:t>Angivelige motiver fra USA's side: </a:t>
                      </a:r>
                    </a:p>
                    <a:p>
                      <a:pPr marL="457200" indent="-457200">
                        <a:lnSpc>
                          <a:spcPct val="100000"/>
                        </a:lnSpc>
                        <a:spcBef>
                          <a:spcPts val="1200"/>
                        </a:spcBef>
                        <a:buFont typeface="+mj-lt"/>
                        <a:buAutoNum type="arabicPeriod"/>
                      </a:pPr>
                      <a:r>
                        <a:rPr lang="da-DK" sz="2000">
                          <a:solidFill>
                            <a:srgbClr val="333333"/>
                          </a:solidFill>
                          <a:latin typeface="+mn-lt"/>
                          <a:ea typeface="+mn-ea"/>
                          <a:cs typeface="+mn-cs"/>
                        </a:rPr>
                        <a:t>“Teknologisk sejr” </a:t>
                      </a:r>
                      <a:r>
                        <a:rPr lang="da-DK" sz="2000" dirty="0">
                          <a:solidFill>
                            <a:srgbClr val="333333"/>
                          </a:solidFill>
                          <a:latin typeface="+mn-lt"/>
                          <a:ea typeface="+mn-ea"/>
                          <a:cs typeface="+mn-cs"/>
                        </a:rPr>
                        <a:t>i rumkapløbet med Sovjetunionen, som tidligere var lykkedes med at sende en satellit ud i verdensrummet </a:t>
                      </a:r>
                    </a:p>
                    <a:p>
                      <a:pPr marL="457200" indent="-457200">
                        <a:lnSpc>
                          <a:spcPct val="100000"/>
                        </a:lnSpc>
                        <a:spcBef>
                          <a:spcPts val="1200"/>
                        </a:spcBef>
                        <a:buFont typeface="+mj-lt"/>
                        <a:buAutoNum type="arabicPeriod"/>
                      </a:pPr>
                      <a:r>
                        <a:rPr lang="da-DK" sz="2000" dirty="0">
                          <a:solidFill>
                            <a:srgbClr val="333333"/>
                          </a:solidFill>
                          <a:latin typeface="+mn-lt"/>
                          <a:ea typeface="+mn-ea"/>
                          <a:cs typeface="+mn-cs"/>
                        </a:rPr>
                        <a:t>At bortlede opmærksomheden fra Vietnamkrigen </a:t>
                      </a:r>
                    </a:p>
                    <a:p>
                      <a:pPr marL="457200" indent="-457200">
                        <a:lnSpc>
                          <a:spcPct val="100000"/>
                        </a:lnSpc>
                        <a:spcBef>
                          <a:spcPts val="1200"/>
                        </a:spcBef>
                        <a:buFont typeface="+mj-lt"/>
                        <a:buAutoNum type="arabicPeriod"/>
                      </a:pPr>
                      <a:r>
                        <a:rPr lang="da-DK" sz="2000" dirty="0">
                          <a:solidFill>
                            <a:srgbClr val="333333"/>
                          </a:solidFill>
                          <a:latin typeface="+mn-lt"/>
                          <a:ea typeface="+mn-ea"/>
                          <a:cs typeface="+mn-cs"/>
                        </a:rPr>
                        <a:t>Det var NASA selv, der iscenesatte månelandingen af frygt for nedskæringer af statsbudgettet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2" name="Slide Number Placeholder 11"/>
          <p:cNvSpPr>
            <a:spLocks noGrp="1"/>
          </p:cNvSpPr>
          <p:nvPr>
            <p:ph type="sldNum" sz="quarter" idx="12"/>
          </p:nvPr>
        </p:nvSpPr>
        <p:spPr/>
        <p:txBody>
          <a:bodyPr/>
          <a:lstStyle/>
          <a:p>
            <a:fld id="{256BCBF1-85EA-42FD-96E6-8C2057520BE5}" type="slidenum">
              <a:rPr lang="en-US" altLang="de-DE" smtClean="0"/>
              <a:pPr/>
              <a:t>175</a:t>
            </a:fld>
            <a:endParaRPr lang="en-US" altLang="de-DE"/>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2"/>
          <p:cNvGraphicFramePr>
            <a:graphicFrameLocks noGrp="1"/>
          </p:cNvGraphicFramePr>
          <p:nvPr>
            <p:extLst>
              <p:ext uri="{D42A27DB-BD31-4B8C-83A1-F6EECF244321}">
                <p14:modId xmlns:p14="http://schemas.microsoft.com/office/powerpoint/2010/main" val="219742367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a:ln>
                            <a:noFill/>
                          </a:ln>
                          <a:solidFill>
                            <a:srgbClr val="333333"/>
                          </a:solidFill>
                          <a:effectLst/>
                          <a:latin typeface="+mn-lt"/>
                          <a:ea typeface="+mn-ea"/>
                          <a:cs typeface="+mn-cs"/>
                        </a:rPr>
                        <a:t>For: </a:t>
                      </a:r>
                      <a:r>
                        <a:rPr kumimoji="0" lang="de-DE" sz="2000" b="1" i="0" u="none" strike="noStrike" cap="none" normalizeH="0" baseline="0">
                          <a:ln>
                            <a:noFill/>
                          </a:ln>
                          <a:solidFill>
                            <a:srgbClr val="004992"/>
                          </a:solidFill>
                          <a:effectLst/>
                          <a:latin typeface="+mn-lt"/>
                          <a:ea typeface="+mn-ea"/>
                          <a:cs typeface="+mn-cs"/>
                        </a:rPr>
                        <a:t>???</a:t>
                      </a:r>
                      <a:endParaRPr kumimoji="0" lang="de-DE" sz="20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2" name="Slide Number Placeholder 11"/>
          <p:cNvSpPr>
            <a:spLocks noGrp="1"/>
          </p:cNvSpPr>
          <p:nvPr>
            <p:ph type="sldNum" sz="quarter" idx="12"/>
          </p:nvPr>
        </p:nvSpPr>
        <p:spPr/>
        <p:txBody>
          <a:bodyPr/>
          <a:lstStyle/>
          <a:p>
            <a:fld id="{256BCBF1-85EA-42FD-96E6-8C2057520BE5}" type="slidenum">
              <a:rPr lang="en-US" altLang="de-DE" smtClean="0"/>
              <a:pPr/>
              <a:t>176</a:t>
            </a:fld>
            <a:endParaRPr lang="en-US" altLang="de-DE"/>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2"/>
          <p:cNvGraphicFramePr>
            <a:graphicFrameLocks noGrp="1"/>
          </p:cNvGraphicFramePr>
          <p:nvPr>
            <p:extLst>
              <p:ext uri="{D42A27DB-BD31-4B8C-83A1-F6EECF244321}">
                <p14:modId xmlns:p14="http://schemas.microsoft.com/office/powerpoint/2010/main" val="386562476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da-DK" sz="2000" b="1" i="0" u="none" strike="noStrike" cap="none" normalizeH="0" baseline="0" dirty="0">
                          <a:ln>
                            <a:noFill/>
                          </a:ln>
                          <a:solidFill>
                            <a:srgbClr val="333333"/>
                          </a:solidFill>
                          <a:effectLst/>
                          <a:latin typeface="+mn-lt"/>
                          <a:ea typeface="+mn-ea"/>
                          <a:cs typeface="+mn-cs"/>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da-DK" sz="2000" b="0" i="0" u="none" strike="noStrike" cap="none" normalizeH="0" baseline="0">
                          <a:ln>
                            <a:noFill/>
                          </a:ln>
                          <a:solidFill>
                            <a:srgbClr val="333333"/>
                          </a:solidFill>
                          <a:effectLst/>
                          <a:latin typeface="+mn-lt"/>
                          <a:ea typeface="+mn-ea"/>
                          <a:cs typeface="+mn-cs"/>
                        </a:rPr>
                        <a:t>“Blafrende flag”: </a:t>
                      </a:r>
                      <a:r>
                        <a:rPr kumimoji="0" lang="da-DK" sz="2000" b="0" i="0" u="none" strike="noStrike" cap="none" normalizeH="0" baseline="0" dirty="0">
                          <a:ln>
                            <a:noFill/>
                          </a:ln>
                          <a:solidFill>
                            <a:srgbClr val="333333"/>
                          </a:solidFill>
                          <a:effectLst/>
                          <a:latin typeface="+mn-lt"/>
                          <a:ea typeface="+mn-ea"/>
                          <a:cs typeface="+mn-cs"/>
                        </a:rPr>
                        <a:t>en umulighed, da der ikke eksisterer atmosfære/vejr på månen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da-DK" sz="2000" b="0" i="0" u="none" strike="noStrike" cap="none" normalizeH="0" baseline="0" dirty="0">
                          <a:ln>
                            <a:noFill/>
                          </a:ln>
                          <a:solidFill>
                            <a:srgbClr val="333333"/>
                          </a:solidFill>
                          <a:effectLst/>
                          <a:latin typeface="+mn-lt"/>
                          <a:ea typeface="+mn-ea"/>
                          <a:cs typeface="+mn-cs"/>
                        </a:rPr>
                        <a:t>Billeder af en himmel uden stjerner og uensartede skygger antyder, at det er en filmstudieproduktion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da-DK" sz="2000" b="0" i="0" u="none" strike="noStrike" cap="none" normalizeH="0" baseline="0" dirty="0">
                          <a:ln>
                            <a:noFill/>
                          </a:ln>
                          <a:solidFill>
                            <a:srgbClr val="333333"/>
                          </a:solidFill>
                          <a:effectLst/>
                          <a:latin typeface="+mn-lt"/>
                          <a:ea typeface="+mn-ea"/>
                          <a:cs typeface="+mn-cs"/>
                        </a:rPr>
                        <a:t>Astronaut Armstrongs radiobesked: Han svarer for hurtigt på Præsident Nixons sidste sætning. Transmission til jorden af et radiosignal tager længere tid, end det tog Armstrong at svare.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2" name="Slide Number Placeholder 11"/>
          <p:cNvSpPr>
            <a:spLocks noGrp="1"/>
          </p:cNvSpPr>
          <p:nvPr>
            <p:ph type="sldNum" sz="quarter" idx="12"/>
          </p:nvPr>
        </p:nvSpPr>
        <p:spPr/>
        <p:txBody>
          <a:bodyPr/>
          <a:lstStyle/>
          <a:p>
            <a:fld id="{256BCBF1-85EA-42FD-96E6-8C2057520BE5}" type="slidenum">
              <a:rPr lang="en-US" altLang="de-DE" smtClean="0"/>
              <a:pPr/>
              <a:t>177</a:t>
            </a:fld>
            <a:endParaRPr lang="en-US" altLang="de-DE"/>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27"/>
          <p:cNvGraphicFramePr>
            <a:graphicFrameLocks noGrp="1"/>
          </p:cNvGraphicFramePr>
          <p:nvPr>
            <p:extLst>
              <p:ext uri="{D42A27DB-BD31-4B8C-83A1-F6EECF244321}">
                <p14:modId xmlns:p14="http://schemas.microsoft.com/office/powerpoint/2010/main" val="385691963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a:ln>
                            <a:noFill/>
                          </a:ln>
                          <a:solidFill>
                            <a:srgbClr val="333333"/>
                          </a:solidFill>
                          <a:effectLst/>
                          <a:latin typeface="+mn-lt"/>
                          <a:ea typeface="+mn-ea"/>
                          <a:cs typeface="+mn-cs"/>
                        </a:rPr>
                        <a:t>Imod: </a:t>
                      </a:r>
                      <a:r>
                        <a:rPr kumimoji="0" lang="de-DE" sz="2000" b="1"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2" name="Slide Number Placeholder 11"/>
          <p:cNvSpPr>
            <a:spLocks noGrp="1"/>
          </p:cNvSpPr>
          <p:nvPr>
            <p:ph type="sldNum" sz="quarter" idx="12"/>
          </p:nvPr>
        </p:nvSpPr>
        <p:spPr/>
        <p:txBody>
          <a:bodyPr/>
          <a:lstStyle/>
          <a:p>
            <a:fld id="{256BCBF1-85EA-42FD-96E6-8C2057520BE5}" type="slidenum">
              <a:rPr lang="en-US" altLang="de-DE" smtClean="0"/>
              <a:pPr/>
              <a:t>178</a:t>
            </a:fld>
            <a:endParaRPr lang="en-US" altLang="de-DE"/>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27"/>
          <p:cNvGraphicFramePr>
            <a:graphicFrameLocks noGrp="1"/>
          </p:cNvGraphicFramePr>
          <p:nvPr>
            <p:extLst>
              <p:ext uri="{D42A27DB-BD31-4B8C-83A1-F6EECF244321}">
                <p14:modId xmlns:p14="http://schemas.microsoft.com/office/powerpoint/2010/main" val="283921633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da-DK" sz="2000" b="1" dirty="0">
                          <a:latin typeface="+mn-lt"/>
                          <a:ea typeface="+mn-ea"/>
                          <a:cs typeface="+mn-cs"/>
                        </a:rPr>
                        <a:t>Imod:</a:t>
                      </a:r>
                    </a:p>
                    <a:p>
                      <a:pPr marL="342900" indent="-342900">
                        <a:lnSpc>
                          <a:spcPct val="100000"/>
                        </a:lnSpc>
                        <a:spcBef>
                          <a:spcPts val="1200"/>
                        </a:spcBef>
                        <a:buFont typeface="+mj-lt"/>
                        <a:buAutoNum type="arabicPeriod"/>
                      </a:pPr>
                      <a:r>
                        <a:rPr lang="da-DK" sz="2000" b="0" dirty="0">
                          <a:latin typeface="+mn-lt"/>
                          <a:ea typeface="+mn-ea"/>
                          <a:cs typeface="+mn-cs"/>
                        </a:rPr>
                        <a:t>Det blafrende flag fremkom ved at banke pælen ned i månens overflade støttet af en tværstiver </a:t>
                      </a:r>
                    </a:p>
                    <a:p>
                      <a:pPr marL="342900" indent="-342900">
                        <a:lnSpc>
                          <a:spcPct val="100000"/>
                        </a:lnSpc>
                        <a:spcBef>
                          <a:spcPts val="1200"/>
                        </a:spcBef>
                        <a:buFont typeface="+mj-lt"/>
                        <a:buAutoNum type="arabicPeriod"/>
                      </a:pPr>
                      <a:r>
                        <a:rPr lang="da-DK" sz="2000" b="0" dirty="0">
                          <a:latin typeface="+mn-lt"/>
                          <a:ea typeface="+mn-ea"/>
                          <a:cs typeface="+mn-cs"/>
                        </a:rPr>
                        <a:t>Pga. eksponeringstiden kan natfotografering ikke opfange svage </a:t>
                      </a:r>
                      <a:r>
                        <a:rPr lang="da-DK" sz="2000" b="0">
                          <a:latin typeface="+mn-lt"/>
                          <a:ea typeface="+mn-ea"/>
                          <a:cs typeface="+mn-cs"/>
                        </a:rPr>
                        <a:t>lyskilder </a:t>
                      </a:r>
                      <a:r>
                        <a:rPr lang="da-DK" sz="2000" b="0">
                          <a:latin typeface="Times New Roman"/>
                          <a:ea typeface="+mn-ea"/>
                          <a:cs typeface="+mn-cs"/>
                          <a:sym typeface="Wingdings" panose="05000000000000000000" pitchFamily="2" charset="2"/>
                        </a:rPr>
                        <a:t>→</a:t>
                      </a:r>
                      <a:r>
                        <a:rPr lang="da-DK" sz="2000" b="0">
                          <a:latin typeface="+mn-lt"/>
                          <a:ea typeface="+mn-ea"/>
                          <a:cs typeface="+mn-cs"/>
                        </a:rPr>
                        <a:t> </a:t>
                      </a:r>
                      <a:r>
                        <a:rPr lang="da-DK" sz="2000" b="0" dirty="0">
                          <a:latin typeface="+mn-lt"/>
                          <a:ea typeface="+mn-ea"/>
                          <a:cs typeface="+mn-cs"/>
                        </a:rPr>
                        <a:t>ingen stjerner</a:t>
                      </a:r>
                    </a:p>
                    <a:p>
                      <a:pPr marL="342900" indent="-342900">
                        <a:lnSpc>
                          <a:spcPct val="100000"/>
                        </a:lnSpc>
                        <a:spcBef>
                          <a:spcPts val="1200"/>
                        </a:spcBef>
                        <a:buFont typeface="+mj-lt"/>
                        <a:buAutoNum type="arabicPeriod"/>
                      </a:pPr>
                      <a:r>
                        <a:rPr lang="da-DK" sz="2000" b="0" dirty="0">
                          <a:latin typeface="+mn-lt"/>
                          <a:ea typeface="+mn-ea"/>
                          <a:cs typeface="+mn-cs"/>
                        </a:rPr>
                        <a:t>De uensartede skygger fremkom pga. månens ujævne overflade </a:t>
                      </a:r>
                    </a:p>
                    <a:p>
                      <a:pPr marL="342900" indent="-342900">
                        <a:lnSpc>
                          <a:spcPct val="100000"/>
                        </a:lnSpc>
                        <a:spcBef>
                          <a:spcPts val="1200"/>
                        </a:spcBef>
                        <a:buFont typeface="+mj-lt"/>
                        <a:buAutoNum type="arabicPeriod"/>
                      </a:pPr>
                      <a:r>
                        <a:rPr lang="da-DK" sz="2000" b="0" dirty="0">
                          <a:latin typeface="+mn-lt"/>
                          <a:ea typeface="+mn-ea"/>
                          <a:cs typeface="+mn-cs"/>
                        </a:rPr>
                        <a:t>Interviewet var blevet efterbehandlet, og, man havde bortredigeret de oprindelige forsinkelser i Nixons og Armstrongs dialog.</a:t>
                      </a:r>
                      <a:endParaRPr lang="en-US" sz="20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r>
              <a:rPr lang="da-DK"/>
              <a:t>Træningsmodul 2 – At drage forhastede konklusioner I</a:t>
            </a:r>
            <a:endParaRPr lang="de-DE" dirty="0"/>
          </a:p>
        </p:txBody>
      </p:sp>
      <p:sp>
        <p:nvSpPr>
          <p:cNvPr id="12" name="Slide Number Placeholder 11"/>
          <p:cNvSpPr>
            <a:spLocks noGrp="1"/>
          </p:cNvSpPr>
          <p:nvPr>
            <p:ph type="sldNum" sz="quarter" idx="12"/>
          </p:nvPr>
        </p:nvSpPr>
        <p:spPr/>
        <p:txBody>
          <a:bodyPr/>
          <a:lstStyle/>
          <a:p>
            <a:fld id="{256BCBF1-85EA-42FD-96E6-8C2057520BE5}" type="slidenum">
              <a:rPr lang="en-US" altLang="de-DE" smtClean="0"/>
              <a:pPr/>
              <a:t>179</a:t>
            </a:fld>
            <a:endParaRPr lang="en-US" altLang="de-DE"/>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mn-lt"/>
                <a:ea typeface="+mn-ea"/>
                <a:cs typeface="+mn-cs"/>
              </a:rPr>
              <a:t>Nej! </a:t>
            </a:r>
            <a:endParaRPr lang="de-DE" altLang="de-DE" sz="4000" dirty="0">
              <a:latin typeface="+mn-lt"/>
              <a:ea typeface="+mn-ea"/>
              <a:cs typeface="+mn-cs"/>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da-DK" sz="2200">
                <a:solidFill>
                  <a:srgbClr val="000000"/>
                </a:solidFill>
                <a:latin typeface="+mn-lt"/>
                <a:ea typeface="+mn-ea"/>
                <a:cs typeface="+mn-cs"/>
              </a:rPr>
              <a:t>Var månelandingen et fupnummer udført af USA’s regering? </a:t>
            </a:r>
            <a:endParaRPr lang="de-DE" sz="2200" dirty="0">
              <a:solidFill>
                <a:srgbClr val="000000"/>
              </a:solidFill>
              <a:latin typeface="+mn-lt"/>
              <a:ea typeface="+mn-ea"/>
              <a:cs typeface="+mn-cs"/>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n-lt"/>
                <a:ea typeface="+mn-ea"/>
                <a:cs typeface="+mn-cs"/>
              </a:rPr>
              <a:t>Kilde: Den tyske TV-station ZDF: „Vorsicht Verschwörung“ [giv agt: sammensværgelse) </a:t>
            </a:r>
            <a:endParaRPr lang="de-DE" altLang="de-DE" sz="1200" dirty="0">
              <a:latin typeface="+mn-lt"/>
              <a:ea typeface="+mn-ea"/>
              <a:cs typeface="+mn-cs"/>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da-DK" altLang="de-DE" sz="2400">
                <a:latin typeface="+mn-lt"/>
                <a:ea typeface="+mn-ea"/>
                <a:cs typeface="+mn-cs"/>
              </a:rPr>
              <a:t>Direktør Roland Emmerich (Independence Day): “Månelandingen […] var bare for god. Det ville have været umuligt at konstruere noget sådant i 1960’erne. Selv med vore dages udstyr ville det frembyde problemer.” </a:t>
            </a:r>
            <a:endParaRPr lang="de-DE" altLang="de-DE" sz="2400" i="1" dirty="0">
              <a:latin typeface="+mn-lt"/>
              <a:ea typeface="+mn-ea"/>
              <a:cs typeface="+mn-cs"/>
            </a:endParaRPr>
          </a:p>
        </p:txBody>
      </p:sp>
      <p:sp>
        <p:nvSpPr>
          <p:cNvPr id="7" name="Footer Placeholder 6"/>
          <p:cNvSpPr>
            <a:spLocks noGrp="1"/>
          </p:cNvSpPr>
          <p:nvPr>
            <p:ph type="ftr" sz="quarter" idx="11"/>
          </p:nvPr>
        </p:nvSpPr>
        <p:spPr/>
        <p:txBody>
          <a:bodyPr/>
          <a:lstStyle/>
          <a:p>
            <a:r>
              <a:rPr lang="da-DK"/>
              <a:t>Træningsmodul 2 – At drage forhastede konklusioner I</a:t>
            </a:r>
            <a:endParaRPr lang="de-DE" dirty="0"/>
          </a:p>
        </p:txBody>
      </p:sp>
      <p:sp>
        <p:nvSpPr>
          <p:cNvPr id="8" name="Slide Number Placeholder 7"/>
          <p:cNvSpPr>
            <a:spLocks noGrp="1"/>
          </p:cNvSpPr>
          <p:nvPr>
            <p:ph type="sldNum" sz="quarter" idx="12"/>
          </p:nvPr>
        </p:nvSpPr>
        <p:spPr/>
        <p:txBody>
          <a:bodyPr/>
          <a:lstStyle/>
          <a:p>
            <a:fld id="{256BCBF1-85EA-42FD-96E6-8C2057520BE5}" type="slidenum">
              <a:rPr lang="en-US" altLang="de-DE" smtClean="0"/>
              <a:pPr/>
              <a:t>180</a:t>
            </a:fld>
            <a:endParaRPr lang="en-US" altLang="de-DE"/>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sym typeface="Times New Roman" panose="02020603050405020304" pitchFamily="18" charset="0"/>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181</a:t>
            </a:fld>
            <a:endParaRPr lang="en-US" altLang="de-DE"/>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00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mere </a:t>
            </a:r>
            <a:r>
              <a:rPr lang="en-US" altLang="de-DE" sz="2000" dirty="0" err="1">
                <a:solidFill>
                  <a:srgbClr val="333333"/>
                </a:solidFill>
                <a:sym typeface="Times New Roman" panose="02020603050405020304" pitchFamily="18" charset="0"/>
              </a:rPr>
              <a:t>spændende</a:t>
            </a:r>
            <a:r>
              <a:rPr lang="en-US" altLang="de-DE" sz="2000" dirty="0">
                <a:solidFill>
                  <a:srgbClr val="333333"/>
                </a:solidFill>
                <a:sym typeface="Times New Roman" panose="02020603050405020304" pitchFamily="18" charset="0"/>
              </a:rPr>
              <a:t> end </a:t>
            </a:r>
            <a:r>
              <a:rPr lang="en-US" altLang="de-DE" sz="2000" dirty="0" err="1">
                <a:solidFill>
                  <a:srgbClr val="333333"/>
                </a:solidFill>
                <a:sym typeface="Times New Roman" panose="02020603050405020304" pitchFamily="18" charset="0"/>
              </a:rPr>
              <a:t>virkeligheden</a:t>
            </a:r>
            <a:r>
              <a:rPr lang="en-US" altLang="de-DE" sz="20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baseret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påstande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som</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vanskelige</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efterprøve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bevise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Washington </a:t>
            </a:r>
            <a:r>
              <a:rPr lang="en-US" altLang="de-DE" sz="2000" dirty="0" err="1">
                <a:solidFill>
                  <a:srgbClr val="333333"/>
                </a:solidFill>
                <a:sym typeface="Times New Roman" panose="02020603050405020304" pitchFamily="18" charset="0"/>
              </a:rPr>
              <a:t>skulle</a:t>
            </a:r>
            <a:r>
              <a:rPr lang="en-US" altLang="de-DE" sz="2000" dirty="0">
                <a:solidFill>
                  <a:srgbClr val="333333"/>
                </a:solidFill>
                <a:sym typeface="Times New Roman" panose="02020603050405020304" pitchFamily="18" charset="0"/>
              </a:rPr>
              <a:t> have </a:t>
            </a:r>
            <a:r>
              <a:rPr lang="en-US" altLang="de-DE" sz="2000" dirty="0" err="1">
                <a:solidFill>
                  <a:srgbClr val="333333"/>
                </a:solidFill>
                <a:sym typeface="Times New Roman" panose="02020603050405020304" pitchFamily="18" charset="0"/>
              </a:rPr>
              <a:t>lignet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Weishaupt</a:t>
            </a:r>
            <a:r>
              <a:rPr lang="en-US" altLang="de-DE" sz="20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udelader</a:t>
            </a:r>
            <a:r>
              <a:rPr lang="en-US" altLang="de-DE" sz="2000" dirty="0">
                <a:solidFill>
                  <a:srgbClr val="333333"/>
                </a:solidFill>
                <a:sym typeface="Times New Roman" panose="02020603050405020304" pitchFamily="18" charset="0"/>
              </a:rPr>
              <a:t> alternative </a:t>
            </a:r>
            <a:r>
              <a:rPr lang="en-US" altLang="de-DE" sz="2000" dirty="0" err="1">
                <a:solidFill>
                  <a:srgbClr val="333333"/>
                </a:solidFill>
                <a:sym typeface="Times New Roman" panose="02020603050405020304" pitchFamily="18" charset="0"/>
              </a:rPr>
              <a:t>forklaringer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den </a:t>
            </a:r>
            <a:r>
              <a:rPr lang="en-US" altLang="de-DE" sz="2000" dirty="0" err="1">
                <a:solidFill>
                  <a:srgbClr val="333333"/>
                </a:solidFill>
                <a:sym typeface="Times New Roman" panose="02020603050405020304" pitchFamily="18" charset="0"/>
              </a:rPr>
              <a:t>gentagne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brug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13 </a:t>
            </a:r>
            <a:r>
              <a:rPr lang="en-US" altLang="de-DE" sz="2000" dirty="0" err="1">
                <a:solidFill>
                  <a:srgbClr val="333333"/>
                </a:solidFill>
                <a:sym typeface="Times New Roman" panose="02020603050405020304" pitchFamily="18" charset="0"/>
              </a:rPr>
              <a:t>symboler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relateret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de 13 </a:t>
            </a:r>
            <a:r>
              <a:rPr lang="en-US" altLang="de-DE" sz="2000" dirty="0" err="1">
                <a:solidFill>
                  <a:srgbClr val="333333"/>
                </a:solidFill>
                <a:sym typeface="Times New Roman" panose="02020603050405020304" pitchFamily="18" charset="0"/>
              </a:rPr>
              <a:t>oprindelige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stater</a:t>
            </a:r>
            <a:r>
              <a:rPr lang="en-US" altLang="de-DE" sz="20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000" dirty="0" err="1">
                <a:solidFill>
                  <a:srgbClr val="333333"/>
                </a:solidFill>
                <a:sym typeface="Times New Roman" panose="02020603050405020304" pitchFamily="18" charset="0"/>
              </a:rPr>
              <a:t>Vandrehistorier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baseres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sommetider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fakta</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løsrevet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fra</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sammenhæng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de </a:t>
            </a:r>
            <a:r>
              <a:rPr lang="en-US" altLang="de-DE" sz="2000" dirty="0" err="1">
                <a:solidFill>
                  <a:srgbClr val="333333"/>
                </a:solidFill>
                <a:sym typeface="Times New Roman" panose="02020603050405020304" pitchFamily="18" charset="0"/>
              </a:rPr>
              <a:t>nævnte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detaljer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samtidig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voldsomt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overdrevet</a:t>
            </a:r>
            <a:r>
              <a:rPr lang="en-US" altLang="de-DE" sz="2000" dirty="0">
                <a:solidFill>
                  <a:srgbClr val="333333"/>
                </a:solidFill>
                <a:sym typeface="Times New Roman" panose="02020603050405020304" pitchFamily="18" charset="0"/>
              </a:rPr>
              <a:t> (Washington </a:t>
            </a:r>
            <a:r>
              <a:rPr lang="en-US" altLang="de-DE" sz="2000" dirty="0" err="1">
                <a:solidFill>
                  <a:srgbClr val="333333"/>
                </a:solidFill>
                <a:sym typeface="Times New Roman" panose="02020603050405020304" pitchFamily="18" charset="0"/>
              </a:rPr>
              <a:t>var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hvilket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imidlertid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betyder</a:t>
            </a:r>
            <a:r>
              <a:rPr lang="en-US" altLang="de-DE" sz="2000" dirty="0">
                <a:solidFill>
                  <a:srgbClr val="333333"/>
                </a:solidFill>
                <a:sym typeface="Times New Roman" panose="02020603050405020304" pitchFamily="18" charset="0"/>
              </a:rPr>
              <a:t>, at USA </a:t>
            </a:r>
            <a:r>
              <a:rPr lang="en-US" altLang="de-DE" sz="2000" dirty="0" err="1">
                <a:solidFill>
                  <a:srgbClr val="333333"/>
                </a:solidFill>
                <a:sym typeface="Times New Roman" panose="02020603050405020304" pitchFamily="18" charset="0"/>
              </a:rPr>
              <a:t>var</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stadig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infiltreret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sammenslutninger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vække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mistanke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fordi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aktiviteter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foregår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hemmelighed</a:t>
            </a:r>
            <a:r>
              <a:rPr lang="en-US" altLang="de-DE" sz="2000" dirty="0">
                <a:solidFill>
                  <a:srgbClr val="333333"/>
                </a:solidFill>
                <a:sym typeface="Times New Roman" panose="02020603050405020304" pitchFamily="18" charset="0"/>
              </a:rPr>
              <a:t>. Men: I </a:t>
            </a:r>
            <a:r>
              <a:rPr lang="en-US" altLang="de-DE" sz="2000" dirty="0" err="1">
                <a:solidFill>
                  <a:srgbClr val="333333"/>
                </a:solidFill>
                <a:sym typeface="Times New Roman" panose="02020603050405020304" pitchFamily="18" charset="0"/>
              </a:rPr>
              <a:t>modsætning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gængs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opfattelse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tror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satan</a:t>
            </a:r>
            <a:r>
              <a:rPr lang="en-US" altLang="de-DE" sz="2000" dirty="0">
                <a:solidFill>
                  <a:srgbClr val="333333"/>
                </a:solidFill>
                <a:sym typeface="Times New Roman" panose="02020603050405020304" pitchFamily="18" charset="0"/>
              </a:rPr>
              <a:t>, men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et ‘</a:t>
            </a:r>
            <a:r>
              <a:rPr lang="en-US" altLang="de-DE" sz="2000" dirty="0" err="1">
                <a:solidFill>
                  <a:srgbClr val="333333"/>
                </a:solidFill>
                <a:sym typeface="Times New Roman" panose="02020603050405020304" pitchFamily="18" charset="0"/>
              </a:rPr>
              <a:t>højere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væsen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Gud</a:t>
            </a:r>
            <a:r>
              <a:rPr lang="en-US" altLang="de-DE" sz="2000" dirty="0">
                <a:solidFill>
                  <a:srgbClr val="333333"/>
                </a:solidFill>
                <a:sym typeface="Times New Roman" panose="02020603050405020304" pitchFamily="18" charset="0"/>
              </a:rPr>
              <a:t>, Allah mv.). De </a:t>
            </a:r>
            <a:r>
              <a:rPr lang="en-US" altLang="de-DE" sz="2000" dirty="0" err="1">
                <a:solidFill>
                  <a:srgbClr val="333333"/>
                </a:solidFill>
                <a:sym typeface="Times New Roman" panose="02020603050405020304" pitchFamily="18" charset="0"/>
              </a:rPr>
              <a:t>følger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liberal </a:t>
            </a:r>
            <a:r>
              <a:rPr lang="en-US" altLang="de-DE" sz="2000" dirty="0" err="1">
                <a:solidFill>
                  <a:srgbClr val="333333"/>
                </a:solidFill>
                <a:sym typeface="Times New Roman" panose="02020603050405020304" pitchFamily="18" charset="0"/>
              </a:rPr>
              <a:t>tankegang</a:t>
            </a:r>
            <a:r>
              <a:rPr lang="en-US" altLang="de-DE" sz="2000" dirty="0">
                <a:solidFill>
                  <a:srgbClr val="333333"/>
                </a:solidFill>
                <a:sym typeface="Times New Roman" panose="02020603050405020304" pitchFamily="18" charset="0"/>
              </a:rPr>
              <a:t>, men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rebelske</a:t>
            </a:r>
            <a:r>
              <a:rPr lang="en-US" altLang="de-DE" sz="2000" dirty="0">
                <a:solidFill>
                  <a:srgbClr val="333333"/>
                </a:solidFill>
                <a:sym typeface="Times New Roman" panose="02020603050405020304" pitchFamily="18" charset="0"/>
              </a:rPr>
              <a:t>’.</a:t>
            </a:r>
            <a:endParaRPr lang="en-US" sz="2000" dirty="0"/>
          </a:p>
        </p:txBody>
      </p:sp>
      <p:sp>
        <p:nvSpPr>
          <p:cNvPr id="8" name="Footer Placeholder 7"/>
          <p:cNvSpPr>
            <a:spLocks noGrp="1"/>
          </p:cNvSpPr>
          <p:nvPr>
            <p:ph type="ftr" sz="quarter" idx="11"/>
          </p:nvPr>
        </p:nvSpPr>
        <p:spPr/>
        <p:txBody>
          <a:bodyPr/>
          <a:lstStyle/>
          <a:p>
            <a:r>
              <a:rPr lang="da-DK"/>
              <a:t>Træningsmodul 2 – At drage forhastede konklusioner I</a:t>
            </a:r>
            <a:endParaRPr lang="de-DE" dirty="0"/>
          </a:p>
        </p:txBody>
      </p:sp>
      <p:sp>
        <p:nvSpPr>
          <p:cNvPr id="9" name="Slide Number Placeholder 8"/>
          <p:cNvSpPr>
            <a:spLocks noGrp="1"/>
          </p:cNvSpPr>
          <p:nvPr>
            <p:ph type="sldNum" sz="quarter" idx="12"/>
          </p:nvPr>
        </p:nvSpPr>
        <p:spPr/>
        <p:txBody>
          <a:bodyPr/>
          <a:lstStyle/>
          <a:p>
            <a:fld id="{256BCBF1-85EA-42FD-96E6-8C2057520BE5}" type="slidenum">
              <a:rPr lang="en-US" altLang="de-DE" smtClean="0"/>
              <a:pPr/>
              <a:t>182</a:t>
            </a:fld>
            <a:endParaRPr lang="en-US"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14</TotalTime>
  <Pages>0</Pages>
  <Words>7910</Words>
  <Characters>0</Characters>
  <Application>Microsoft Office PowerPoint</Application>
  <PresentationFormat>Custom</PresentationFormat>
  <Lines>0</Lines>
  <Paragraphs>1400</Paragraphs>
  <Slides>182</Slides>
  <Notes>182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182</vt:i4>
      </vt:variant>
    </vt:vector>
  </HeadingPairs>
  <TitlesOfParts>
    <vt:vector size="191" baseType="lpstr">
      <vt:lpstr>Arial</vt:lpstr>
      <vt:lpstr>Calibri</vt:lpstr>
      <vt:lpstr>Calibri Light</vt:lpstr>
      <vt:lpstr>Symbol</vt:lpstr>
      <vt:lpstr>Times New Roman</vt:lpstr>
      <vt:lpstr>Verdana</vt:lpstr>
      <vt:lpstr>WingDings</vt:lpstr>
      <vt:lpstr>UKE_PPT-Vorlage_16zu9</vt:lpstr>
      <vt:lpstr>1_UKE_PPT-Vorlage_16zu9</vt:lpstr>
      <vt:lpstr>MCT 2 A – At drage forhastede konklusioner I</vt:lpstr>
      <vt:lpstr>At drage forhastede konklusioner</vt:lpstr>
      <vt:lpstr>At drage forhastede konklusioner</vt:lpstr>
      <vt:lpstr>At drage forhastede konklusioner</vt:lpstr>
      <vt:lpstr>At drage forhastede konklusioner</vt:lpstr>
      <vt:lpstr>At drage forhastede konklusioner</vt:lpstr>
      <vt:lpstr>Konklusioner uden 100 % vished</vt:lpstr>
      <vt:lpstr>Konklusioner uden 100 % vished</vt:lpstr>
      <vt:lpstr>Konklusioner uden 100 % vished</vt:lpstr>
      <vt:lpstr>At drage forhastede konklusioner “i virkeligheden”</vt:lpstr>
      <vt:lpstr>At drage forhastede konklusioner “i virkeligheden”</vt:lpstr>
      <vt:lpstr>At drage forhastede konklusioner “i virkeligheden”</vt:lpstr>
      <vt:lpstr>Forhastede konklusioner - i virkeligheden - Vandrehistorier – [alternativ opgave findes i slutningen af præsentationen]</vt:lpstr>
      <vt:lpstr>Forhastede konklusioner - i virkeligheden - Vandrehistorier -</vt:lpstr>
      <vt:lpstr>Forhastede konklusioner - i virkeligheden - Vandrehistorier -</vt:lpstr>
      <vt:lpstr>Forhastede konklusioner - i virkeligheden - Vandrehistorier -</vt:lpstr>
      <vt:lpstr>Hvordan opstod denne vandrehistorie og andre konspirationsteorier?</vt:lpstr>
      <vt:lpstr>Hvordan opstod denne vandrehistorie og andre konspirationsteorier?</vt:lpstr>
      <vt:lpstr>Hvordan opstod denne vandrehistorie og andre konspirationsteorier?</vt:lpstr>
      <vt:lpstr>Hvorfor gør vi det?</vt:lpstr>
      <vt:lpstr>Hvorfor gør vi det?</vt:lpstr>
      <vt:lpstr>Hvordan forhastede konklusioner kan resultere i fejltolkninger under en psykose - eksempler</vt:lpstr>
      <vt:lpstr>Opgave (1)</vt:lpstr>
      <vt:lpstr>Opgave (1)</vt:lpstr>
      <vt:lpstr>Opgave (1)</vt:lpstr>
      <vt:lpstr>Billede 1</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2</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3</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4</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5</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6</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7</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Valgfrit: Videoklip</vt:lpstr>
      <vt:lpstr>Billede 8</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9</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10</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11</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Billede 12</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Hvad kan dette billede illustrere?</vt:lpstr>
      <vt:lpstr>Opgave 2:</vt:lpstr>
      <vt:lpstr>Hvad ser du?</vt:lpstr>
      <vt:lpstr>Et ældre par, en pokal eller...?</vt:lpstr>
      <vt:lpstr>Hvad ser du?</vt:lpstr>
      <vt:lpstr>Hvad ser du?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Hvad ser du?</vt:lpstr>
      <vt:lpstr>Prøv at finde alle detaljer!</vt:lpstr>
      <vt:lpstr>PowerPoint Presentation</vt:lpstr>
      <vt:lpstr>Overfør til hverdagen</vt:lpstr>
      <vt:lpstr>Overfør til hverdagen</vt:lpstr>
      <vt:lpstr>Overfør til hverdagen</vt:lpstr>
      <vt:lpstr>Overfør til hverdagen</vt:lpstr>
      <vt:lpstr>Overfør til hverdagen</vt:lpstr>
      <vt:lpstr>Hvad har det med psykoser at gøre?</vt:lpstr>
      <vt:lpstr>Hvad har det med psykoser at gøre?</vt:lpstr>
      <vt:lpstr>Hvad har det med psykoser at gøre?</vt:lpstr>
      <vt:lpstr>Tak for din opmærksomhed!</vt:lpstr>
      <vt:lpstr>PowerPoint Presentation</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Hvordan opstod denne vandrehistorie og andre konspirationsteorier?</vt:lpstr>
      <vt:lpstr>Hvordan opstod denne vandrehistorie og andre konspirationsteorier?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49</cp:revision>
  <dcterms:modified xsi:type="dcterms:W3CDTF">2025-02-22T01:44:37Z</dcterms:modified>
</cp:coreProperties>
</file>