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913" r:id="rId1"/>
  </p:sldMasterIdLst>
  <p:notesMasterIdLst>
    <p:notesMasterId r:id="rId60"/>
  </p:notesMasterIdLst>
  <p:handoutMasterIdLst>
    <p:handoutMasterId r:id="rId61"/>
  </p:handoutMasterIdLst>
  <p:sldIdLst>
    <p:sldId id="543" r:id="rId2"/>
    <p:sldId id="456" r:id="rId3"/>
    <p:sldId id="455" r:id="rId4"/>
    <p:sldId id="509" r:id="rId5"/>
    <p:sldId id="457" r:id="rId6"/>
    <p:sldId id="426" r:id="rId7"/>
    <p:sldId id="360" r:id="rId8"/>
    <p:sldId id="510" r:id="rId9"/>
    <p:sldId id="511" r:id="rId10"/>
    <p:sldId id="512" r:id="rId11"/>
    <p:sldId id="430" r:id="rId12"/>
    <p:sldId id="513" r:id="rId13"/>
    <p:sldId id="514" r:id="rId14"/>
    <p:sldId id="515" r:id="rId15"/>
    <p:sldId id="417" r:id="rId16"/>
    <p:sldId id="516" r:id="rId17"/>
    <p:sldId id="517" r:id="rId18"/>
    <p:sldId id="465" r:id="rId19"/>
    <p:sldId id="479" r:id="rId20"/>
    <p:sldId id="518" r:id="rId21"/>
    <p:sldId id="519" r:id="rId22"/>
    <p:sldId id="520" r:id="rId23"/>
    <p:sldId id="506" r:id="rId24"/>
    <p:sldId id="522" r:id="rId25"/>
    <p:sldId id="523" r:id="rId26"/>
    <p:sldId id="524" r:id="rId27"/>
    <p:sldId id="521" r:id="rId28"/>
    <p:sldId id="525" r:id="rId29"/>
    <p:sldId id="526" r:id="rId30"/>
    <p:sldId id="527" r:id="rId31"/>
    <p:sldId id="528" r:id="rId32"/>
    <p:sldId id="529" r:id="rId33"/>
    <p:sldId id="429" r:id="rId34"/>
    <p:sldId id="530" r:id="rId35"/>
    <p:sldId id="531" r:id="rId36"/>
    <p:sldId id="532" r:id="rId37"/>
    <p:sldId id="486" r:id="rId38"/>
    <p:sldId id="473" r:id="rId39"/>
    <p:sldId id="502" r:id="rId40"/>
    <p:sldId id="422" r:id="rId41"/>
    <p:sldId id="495" r:id="rId42"/>
    <p:sldId id="533" r:id="rId43"/>
    <p:sldId id="494" r:id="rId44"/>
    <p:sldId id="535" r:id="rId45"/>
    <p:sldId id="489" r:id="rId46"/>
    <p:sldId id="496" r:id="rId47"/>
    <p:sldId id="490" r:id="rId48"/>
    <p:sldId id="537" r:id="rId49"/>
    <p:sldId id="538" r:id="rId50"/>
    <p:sldId id="491" r:id="rId51"/>
    <p:sldId id="539" r:id="rId52"/>
    <p:sldId id="499" r:id="rId53"/>
    <p:sldId id="540" r:id="rId54"/>
    <p:sldId id="541" r:id="rId55"/>
    <p:sldId id="444" r:id="rId56"/>
    <p:sldId id="368" r:id="rId57"/>
    <p:sldId id="542" r:id="rId58"/>
    <p:sldId id="464" r:id="rId59"/>
  </p:sldIdLst>
  <p:sldSz cx="12195175" cy="6858000"/>
  <p:notesSz cx="7099300" cy="10234613"/>
  <p:defaultTextStyle>
    <a:defPPr>
      <a:defRPr lang="de-DE"/>
    </a:defPPr>
    <a:lvl1pPr algn="l"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5pPr>
    <a:lvl6pPr marL="22860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6pPr>
    <a:lvl7pPr marL="27432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7pPr>
    <a:lvl8pPr marL="32004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8pPr>
    <a:lvl9pPr marL="36576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3022">
          <p15:clr>
            <a:srgbClr val="A4A3A4"/>
          </p15:clr>
        </p15:guide>
        <p15:guide id="2" pos="336">
          <p15:clr>
            <a:srgbClr val="A4A3A4"/>
          </p15:clr>
        </p15:guide>
        <p15:guide id="3" pos="448">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3EFF8"/>
    <a:srgbClr val="006699"/>
    <a:srgbClr val="3333CC"/>
    <a:srgbClr val="66FF33"/>
    <a:srgbClr val="FFFF00"/>
    <a:srgbClr val="FF0000"/>
    <a:srgbClr val="ADC0CB"/>
    <a:srgbClr val="FFCC99"/>
    <a:srgbClr val="CCE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2" d="100"/>
          <a:sy n="62" d="100"/>
        </p:scale>
        <p:origin x="804" y="56"/>
      </p:cViewPr>
      <p:guideLst>
        <p:guide orient="horz" pos="3022"/>
        <p:guide pos="336"/>
        <p:guide pos="448"/>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75" d="100"/>
        <a:sy n="75" d="100"/>
      </p:scale>
      <p:origin x="0" y="5688"/>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notesMaster" Target="notesMasters/notesMaster1.xml"/><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23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b="1">
                <a:latin typeface="Arial" charset="0"/>
                <a:ea typeface="+mn-ea"/>
                <a:cs typeface="+mn-cs"/>
              </a:defRPr>
            </a:lvl1pPr>
          </a:lstStyle>
          <a:p>
            <a:pPr>
              <a:defRPr/>
            </a:pPr>
            <a:endParaRPr lang="en-US"/>
          </a:p>
        </p:txBody>
      </p:sp>
      <p:sp>
        <p:nvSpPr>
          <p:cNvPr id="142339"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b="1">
                <a:latin typeface="Arial" charset="0"/>
                <a:ea typeface="+mn-ea"/>
                <a:cs typeface="+mn-cs"/>
              </a:defRPr>
            </a:lvl1pPr>
          </a:lstStyle>
          <a:p>
            <a:pPr>
              <a:defRPr/>
            </a:pPr>
            <a:endParaRPr lang="en-US"/>
          </a:p>
        </p:txBody>
      </p:sp>
      <p:sp>
        <p:nvSpPr>
          <p:cNvPr id="142340"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b="1">
                <a:latin typeface="Arial" charset="0"/>
                <a:ea typeface="+mn-ea"/>
                <a:cs typeface="+mn-cs"/>
              </a:defRPr>
            </a:lvl1pPr>
          </a:lstStyle>
          <a:p>
            <a:pPr>
              <a:defRPr/>
            </a:pPr>
            <a:endParaRPr lang="en-US"/>
          </a:p>
        </p:txBody>
      </p:sp>
      <p:sp>
        <p:nvSpPr>
          <p:cNvPr id="142341"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b="1"/>
            </a:lvl1pPr>
          </a:lstStyle>
          <a:p>
            <a:pPr>
              <a:defRPr/>
            </a:pPr>
            <a:fld id="{AA0BA9D2-DE53-49FE-B128-7E569DBEA214}" type="slidenum">
              <a:rPr lang="en-US" altLang="de-DE"/>
              <a:pPr>
                <a:defRPr/>
              </a:pPr>
              <a:t>‹Nr.›</a:t>
            </a:fld>
            <a:endParaRPr lang="en-US" altLang="de-DE"/>
          </a:p>
        </p:txBody>
      </p:sp>
    </p:spTree>
    <p:extLst>
      <p:ext uri="{BB962C8B-B14F-4D97-AF65-F5344CB8AC3E}">
        <p14:creationId xmlns:p14="http://schemas.microsoft.com/office/powerpoint/2010/main" val="80245172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3490"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b="1">
                <a:latin typeface="Arial" charset="0"/>
                <a:ea typeface="+mn-ea"/>
                <a:cs typeface="+mn-cs"/>
              </a:defRPr>
            </a:lvl1pPr>
          </a:lstStyle>
          <a:p>
            <a:pPr>
              <a:defRPr/>
            </a:pPr>
            <a:endParaRPr lang="en-US"/>
          </a:p>
        </p:txBody>
      </p:sp>
      <p:sp>
        <p:nvSpPr>
          <p:cNvPr id="63491"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b="1">
                <a:latin typeface="Arial" charset="0"/>
                <a:ea typeface="+mn-ea"/>
                <a:cs typeface="+mn-cs"/>
              </a:defRPr>
            </a:lvl1pPr>
          </a:lstStyle>
          <a:p>
            <a:pPr>
              <a:defRPr/>
            </a:pPr>
            <a:endParaRPr lang="en-US"/>
          </a:p>
        </p:txBody>
      </p:sp>
      <p:sp>
        <p:nvSpPr>
          <p:cNvPr id="15364"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3"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altLang="de-DE" noProof="0"/>
              <a:t>Klicken Sie, um die Formate des Vorlagentextes zu bearbeiten</a:t>
            </a:r>
          </a:p>
          <a:p>
            <a:pPr lvl="1"/>
            <a:r>
              <a:rPr lang="en-US" altLang="de-DE" noProof="0"/>
              <a:t>Zweite Ebene</a:t>
            </a:r>
          </a:p>
          <a:p>
            <a:pPr lvl="2"/>
            <a:r>
              <a:rPr lang="en-US" altLang="de-DE" noProof="0"/>
              <a:t>Dritte Ebene</a:t>
            </a:r>
          </a:p>
          <a:p>
            <a:pPr lvl="3"/>
            <a:r>
              <a:rPr lang="en-US" altLang="de-DE" noProof="0"/>
              <a:t>Vierte Ebene</a:t>
            </a:r>
          </a:p>
          <a:p>
            <a:pPr lvl="4"/>
            <a:r>
              <a:rPr lang="en-US" altLang="de-DE" noProof="0"/>
              <a:t>Fünfte Ebene</a:t>
            </a:r>
          </a:p>
        </p:txBody>
      </p:sp>
      <p:sp>
        <p:nvSpPr>
          <p:cNvPr id="63494"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b="1">
                <a:latin typeface="Arial" charset="0"/>
                <a:ea typeface="+mn-ea"/>
                <a:cs typeface="+mn-cs"/>
              </a:defRPr>
            </a:lvl1pPr>
          </a:lstStyle>
          <a:p>
            <a:pPr>
              <a:defRPr/>
            </a:pPr>
            <a:endParaRPr lang="en-US"/>
          </a:p>
        </p:txBody>
      </p:sp>
      <p:sp>
        <p:nvSpPr>
          <p:cNvPr id="63495"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b="1"/>
            </a:lvl1pPr>
          </a:lstStyle>
          <a:p>
            <a:pPr>
              <a:defRPr/>
            </a:pPr>
            <a:fld id="{97D6C5D0-1AFC-461D-B851-5D3C05FE480E}" type="slidenum">
              <a:rPr lang="en-US" altLang="de-DE"/>
              <a:pPr>
                <a:defRPr/>
              </a:pPr>
              <a:t>‹Nr.›</a:t>
            </a:fld>
            <a:endParaRPr lang="en-US" altLang="de-DE"/>
          </a:p>
        </p:txBody>
      </p:sp>
    </p:spTree>
    <p:extLst>
      <p:ext uri="{BB962C8B-B14F-4D97-AF65-F5344CB8AC3E}">
        <p14:creationId xmlns:p14="http://schemas.microsoft.com/office/powerpoint/2010/main" val="17431835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S PGothic" pitchFamily="34" charset="-128"/>
        <a:cs typeface="MS PGothic" charset="0"/>
      </a:defRPr>
    </a:lvl1pPr>
    <a:lvl2pPr marL="457200" algn="l" rtl="0" eaLnBrk="0" fontAlgn="base" hangingPunct="0">
      <a:spcBef>
        <a:spcPct val="30000"/>
      </a:spcBef>
      <a:spcAft>
        <a:spcPct val="0"/>
      </a:spcAft>
      <a:defRPr sz="1200" kern="1200">
        <a:solidFill>
          <a:schemeClr val="tx1"/>
        </a:solidFill>
        <a:latin typeface="Arial" charset="0"/>
        <a:ea typeface="MS PGothic" pitchFamily="34" charset="-128"/>
        <a:cs typeface="MS PGothic" charset="0"/>
      </a:defRPr>
    </a:lvl2pPr>
    <a:lvl3pPr marL="914400" algn="l" rtl="0" eaLnBrk="0" fontAlgn="base" hangingPunct="0">
      <a:spcBef>
        <a:spcPct val="30000"/>
      </a:spcBef>
      <a:spcAft>
        <a:spcPct val="0"/>
      </a:spcAft>
      <a:defRPr sz="1200" kern="1200">
        <a:solidFill>
          <a:schemeClr val="tx1"/>
        </a:solidFill>
        <a:latin typeface="Arial" charset="0"/>
        <a:ea typeface="MS PGothic" pitchFamily="34" charset="-128"/>
        <a:cs typeface="MS PGothic" charset="0"/>
      </a:defRPr>
    </a:lvl3pPr>
    <a:lvl4pPr marL="1371600" algn="l" rtl="0" eaLnBrk="0" fontAlgn="base" hangingPunct="0">
      <a:spcBef>
        <a:spcPct val="30000"/>
      </a:spcBef>
      <a:spcAft>
        <a:spcPct val="0"/>
      </a:spcAft>
      <a:defRPr sz="1200" kern="1200">
        <a:solidFill>
          <a:schemeClr val="tx1"/>
        </a:solidFill>
        <a:latin typeface="Arial" charset="0"/>
        <a:ea typeface="MS PGothic" pitchFamily="34" charset="-128"/>
        <a:cs typeface="MS PGothic" charset="0"/>
      </a:defRPr>
    </a:lvl4pPr>
    <a:lvl5pPr marL="1828800" algn="l" rtl="0" eaLnBrk="0" fontAlgn="base" hangingPunct="0">
      <a:spcBef>
        <a:spcPct val="30000"/>
      </a:spcBef>
      <a:spcAft>
        <a:spcPct val="0"/>
      </a:spcAft>
      <a:defRPr sz="1200" kern="1200">
        <a:solidFill>
          <a:schemeClr val="tx1"/>
        </a:solidFill>
        <a:latin typeface="Arial" charset="0"/>
        <a:ea typeface="MS PGothic" pitchFamily="34" charset="-128"/>
        <a:cs typeface="MS PGothic"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pPr/>
              <a:t>1</a:t>
            </a:fld>
            <a:endParaRPr lang="de-DE" dirty="0"/>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4F454463-EF45-4D21-8543-687E5743FCFC}" type="slidenum">
              <a:rPr lang="en-US" altLang="de-DE" sz="1300" smtClean="0"/>
              <a:pPr>
                <a:spcBef>
                  <a:spcPct val="0"/>
                </a:spcBef>
              </a:pPr>
              <a:t>2</a:t>
            </a:fld>
            <a:endParaRPr lang="en-US" altLang="de-DE" sz="1300"/>
          </a:p>
        </p:txBody>
      </p:sp>
      <p:sp>
        <p:nvSpPr>
          <p:cNvPr id="24579" name="Rectangle 2"/>
          <p:cNvSpPr>
            <a:spLocks noGrp="1" noRot="1" noChangeAspect="1" noChangeArrowheads="1" noTextEdit="1"/>
          </p:cNvSpPr>
          <p:nvPr>
            <p:ph type="sldImg"/>
          </p:nvPr>
        </p:nvSpPr>
        <p:spPr>
          <a:xfrm>
            <a:off x="138113" y="768350"/>
            <a:ext cx="6823075" cy="3836988"/>
          </a:xfrm>
          <a:ln/>
        </p:spPr>
      </p:sp>
      <p:sp>
        <p:nvSpPr>
          <p:cNvPr id="24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749736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ACF3907E-1DB2-4A9C-9371-71F74BCEAC77}" type="slidenum">
              <a:rPr lang="en-US" altLang="de-DE" sz="1300" smtClean="0"/>
              <a:pPr>
                <a:spcBef>
                  <a:spcPct val="0"/>
                </a:spcBef>
              </a:pPr>
              <a:t>3</a:t>
            </a:fld>
            <a:endParaRPr lang="en-US" altLang="de-DE" sz="1300"/>
          </a:p>
        </p:txBody>
      </p:sp>
      <p:sp>
        <p:nvSpPr>
          <p:cNvPr id="22531" name="Rectangle 2"/>
          <p:cNvSpPr>
            <a:spLocks noGrp="1" noRot="1" noChangeAspect="1" noChangeArrowheads="1" noTextEdit="1"/>
          </p:cNvSpPr>
          <p:nvPr>
            <p:ph type="sldImg"/>
          </p:nvPr>
        </p:nvSpPr>
        <p:spPr>
          <a:xfrm>
            <a:off x="138113" y="768350"/>
            <a:ext cx="6823075" cy="3836988"/>
          </a:xfrm>
          <a:ln/>
        </p:spPr>
      </p:sp>
      <p:sp>
        <p:nvSpPr>
          <p:cNvPr id="22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832822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4F454463-EF45-4D21-8543-687E5743FCFC}" type="slidenum">
              <a:rPr lang="en-US" altLang="de-DE" sz="1300" smtClean="0"/>
              <a:pPr>
                <a:spcBef>
                  <a:spcPct val="0"/>
                </a:spcBef>
              </a:pPr>
              <a:t>4</a:t>
            </a:fld>
            <a:endParaRPr lang="en-US" altLang="de-DE" sz="1300"/>
          </a:p>
        </p:txBody>
      </p:sp>
      <p:sp>
        <p:nvSpPr>
          <p:cNvPr id="24579" name="Rectangle 2"/>
          <p:cNvSpPr>
            <a:spLocks noGrp="1" noRot="1" noChangeAspect="1" noChangeArrowheads="1" noTextEdit="1"/>
          </p:cNvSpPr>
          <p:nvPr>
            <p:ph type="sldImg"/>
          </p:nvPr>
        </p:nvSpPr>
        <p:spPr>
          <a:xfrm>
            <a:off x="138113" y="768350"/>
            <a:ext cx="6823075" cy="3836988"/>
          </a:xfrm>
          <a:ln/>
        </p:spPr>
      </p:sp>
      <p:sp>
        <p:nvSpPr>
          <p:cNvPr id="24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749736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3406DA18-7C72-4D7B-99E8-C8424078A6B7}" type="slidenum">
              <a:rPr lang="en-US" altLang="de-DE" sz="1300" smtClean="0"/>
              <a:pPr>
                <a:spcBef>
                  <a:spcPct val="0"/>
                </a:spcBef>
              </a:pPr>
              <a:t>5</a:t>
            </a:fld>
            <a:endParaRPr lang="en-US" altLang="de-DE" sz="1300"/>
          </a:p>
        </p:txBody>
      </p:sp>
      <p:sp>
        <p:nvSpPr>
          <p:cNvPr id="26627" name="Rectangle 2"/>
          <p:cNvSpPr>
            <a:spLocks noGrp="1" noRot="1" noChangeAspect="1" noChangeArrowheads="1" noTextEdit="1"/>
          </p:cNvSpPr>
          <p:nvPr>
            <p:ph type="sldImg"/>
          </p:nvPr>
        </p:nvSpPr>
        <p:spPr>
          <a:xfrm>
            <a:off x="138113" y="768350"/>
            <a:ext cx="6823075" cy="3836988"/>
          </a:xfrm>
          <a:ln/>
        </p:spPr>
      </p:sp>
      <p:sp>
        <p:nvSpPr>
          <p:cNvPr id="26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400579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49B22203-2AAB-4A99-94EE-81A6B7E98852}" type="slidenum">
              <a:rPr lang="en-US" altLang="de-DE" sz="1300" smtClean="0"/>
              <a:pPr>
                <a:spcBef>
                  <a:spcPct val="0"/>
                </a:spcBef>
              </a:pPr>
              <a:t>6</a:t>
            </a:fld>
            <a:endParaRPr lang="en-US" altLang="de-DE" sz="1300"/>
          </a:p>
        </p:txBody>
      </p:sp>
      <p:sp>
        <p:nvSpPr>
          <p:cNvPr id="28675" name="Rectangle 2"/>
          <p:cNvSpPr>
            <a:spLocks noGrp="1" noRot="1" noChangeAspect="1" noChangeArrowheads="1" noTextEdit="1"/>
          </p:cNvSpPr>
          <p:nvPr>
            <p:ph type="sldImg"/>
          </p:nvPr>
        </p:nvSpPr>
        <p:spPr>
          <a:xfrm>
            <a:off x="138113" y="768350"/>
            <a:ext cx="6823075" cy="3836988"/>
          </a:xfrm>
          <a:ln/>
        </p:spPr>
      </p:sp>
      <p:sp>
        <p:nvSpPr>
          <p:cNvPr id="28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66176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2B60D3B0-0324-4D81-A51C-DBF1A1EB9CCD}" type="slidenum">
              <a:rPr lang="en-US" altLang="de-DE" sz="1300" smtClean="0"/>
              <a:pPr>
                <a:spcBef>
                  <a:spcPct val="0"/>
                </a:spcBef>
              </a:pPr>
              <a:t>7</a:t>
            </a:fld>
            <a:endParaRPr lang="en-US" altLang="de-DE" sz="1300"/>
          </a:p>
        </p:txBody>
      </p:sp>
      <p:sp>
        <p:nvSpPr>
          <p:cNvPr id="36867" name="Rectangle 2"/>
          <p:cNvSpPr>
            <a:spLocks noGrp="1" noRot="1" noChangeAspect="1" noChangeArrowheads="1" noTextEdit="1"/>
          </p:cNvSpPr>
          <p:nvPr>
            <p:ph type="sldImg"/>
          </p:nvPr>
        </p:nvSpPr>
        <p:spPr>
          <a:xfrm>
            <a:off x="138113" y="768350"/>
            <a:ext cx="6823075" cy="3836988"/>
          </a:xfrm>
          <a:ln/>
        </p:spPr>
      </p:sp>
      <p:sp>
        <p:nvSpPr>
          <p:cNvPr id="36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40771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2B60D3B0-0324-4D81-A51C-DBF1A1EB9CCD}" type="slidenum">
              <a:rPr lang="en-US" altLang="de-DE" sz="1300" smtClean="0"/>
              <a:pPr>
                <a:spcBef>
                  <a:spcPct val="0"/>
                </a:spcBef>
              </a:pPr>
              <a:t>8</a:t>
            </a:fld>
            <a:endParaRPr lang="en-US" altLang="de-DE" sz="1300"/>
          </a:p>
        </p:txBody>
      </p:sp>
      <p:sp>
        <p:nvSpPr>
          <p:cNvPr id="36867" name="Rectangle 2"/>
          <p:cNvSpPr>
            <a:spLocks noGrp="1" noRot="1" noChangeAspect="1" noChangeArrowheads="1" noTextEdit="1"/>
          </p:cNvSpPr>
          <p:nvPr>
            <p:ph type="sldImg"/>
          </p:nvPr>
        </p:nvSpPr>
        <p:spPr>
          <a:xfrm>
            <a:off x="138113" y="768350"/>
            <a:ext cx="6823075" cy="3836988"/>
          </a:xfrm>
          <a:ln/>
        </p:spPr>
      </p:sp>
      <p:sp>
        <p:nvSpPr>
          <p:cNvPr id="36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40771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2B60D3B0-0324-4D81-A51C-DBF1A1EB9CCD}" type="slidenum">
              <a:rPr lang="en-US" altLang="de-DE" sz="1300" smtClean="0"/>
              <a:pPr>
                <a:spcBef>
                  <a:spcPct val="0"/>
                </a:spcBef>
              </a:pPr>
              <a:t>9</a:t>
            </a:fld>
            <a:endParaRPr lang="en-US" altLang="de-DE" sz="1300"/>
          </a:p>
        </p:txBody>
      </p:sp>
      <p:sp>
        <p:nvSpPr>
          <p:cNvPr id="36867" name="Rectangle 2"/>
          <p:cNvSpPr>
            <a:spLocks noGrp="1" noRot="1" noChangeAspect="1" noChangeArrowheads="1" noTextEdit="1"/>
          </p:cNvSpPr>
          <p:nvPr>
            <p:ph type="sldImg"/>
          </p:nvPr>
        </p:nvSpPr>
        <p:spPr>
          <a:xfrm>
            <a:off x="138113" y="768350"/>
            <a:ext cx="6823075" cy="3836988"/>
          </a:xfrm>
          <a:ln/>
        </p:spPr>
      </p:sp>
      <p:sp>
        <p:nvSpPr>
          <p:cNvPr id="36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40771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2B60D3B0-0324-4D81-A51C-DBF1A1EB9CCD}" type="slidenum">
              <a:rPr lang="en-US" altLang="de-DE" sz="1300" smtClean="0"/>
              <a:pPr>
                <a:spcBef>
                  <a:spcPct val="0"/>
                </a:spcBef>
              </a:pPr>
              <a:t>10</a:t>
            </a:fld>
            <a:endParaRPr lang="en-US" altLang="de-DE" sz="1300"/>
          </a:p>
        </p:txBody>
      </p:sp>
      <p:sp>
        <p:nvSpPr>
          <p:cNvPr id="36867" name="Rectangle 2"/>
          <p:cNvSpPr>
            <a:spLocks noGrp="1" noRot="1" noChangeAspect="1" noChangeArrowheads="1" noTextEdit="1"/>
          </p:cNvSpPr>
          <p:nvPr>
            <p:ph type="sldImg"/>
          </p:nvPr>
        </p:nvSpPr>
        <p:spPr>
          <a:xfrm>
            <a:off x="138113" y="768350"/>
            <a:ext cx="6823075" cy="3836988"/>
          </a:xfrm>
          <a:ln/>
        </p:spPr>
      </p:sp>
      <p:sp>
        <p:nvSpPr>
          <p:cNvPr id="36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40771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A730404D-ABD2-4F28-891A-70CE85F27D64}" type="slidenum">
              <a:rPr lang="en-US" altLang="de-DE" sz="1300" smtClean="0"/>
              <a:pPr>
                <a:spcBef>
                  <a:spcPct val="0"/>
                </a:spcBef>
              </a:pPr>
              <a:t>11</a:t>
            </a:fld>
            <a:endParaRPr lang="en-US" altLang="de-DE" sz="1300"/>
          </a:p>
        </p:txBody>
      </p:sp>
      <p:sp>
        <p:nvSpPr>
          <p:cNvPr id="45059" name="Rectangle 2"/>
          <p:cNvSpPr>
            <a:spLocks noGrp="1" noRot="1" noChangeAspect="1" noChangeArrowheads="1" noTextEdit="1"/>
          </p:cNvSpPr>
          <p:nvPr>
            <p:ph type="sldImg"/>
          </p:nvPr>
        </p:nvSpPr>
        <p:spPr>
          <a:xfrm>
            <a:off x="138113" y="768350"/>
            <a:ext cx="6823075" cy="3836988"/>
          </a:xfrm>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118731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A730404D-ABD2-4F28-891A-70CE85F27D64}" type="slidenum">
              <a:rPr lang="en-US" altLang="de-DE" sz="1300" smtClean="0"/>
              <a:pPr>
                <a:spcBef>
                  <a:spcPct val="0"/>
                </a:spcBef>
              </a:pPr>
              <a:t>12</a:t>
            </a:fld>
            <a:endParaRPr lang="en-US" altLang="de-DE" sz="1300"/>
          </a:p>
        </p:txBody>
      </p:sp>
      <p:sp>
        <p:nvSpPr>
          <p:cNvPr id="45059" name="Rectangle 2"/>
          <p:cNvSpPr>
            <a:spLocks noGrp="1" noRot="1" noChangeAspect="1" noChangeArrowheads="1" noTextEdit="1"/>
          </p:cNvSpPr>
          <p:nvPr>
            <p:ph type="sldImg"/>
          </p:nvPr>
        </p:nvSpPr>
        <p:spPr>
          <a:xfrm>
            <a:off x="138113" y="768350"/>
            <a:ext cx="6823075" cy="3836988"/>
          </a:xfrm>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1187318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A730404D-ABD2-4F28-891A-70CE85F27D64}" type="slidenum">
              <a:rPr lang="en-US" altLang="de-DE" sz="1300" smtClean="0"/>
              <a:pPr>
                <a:spcBef>
                  <a:spcPct val="0"/>
                </a:spcBef>
              </a:pPr>
              <a:t>13</a:t>
            </a:fld>
            <a:endParaRPr lang="en-US" altLang="de-DE" sz="1300"/>
          </a:p>
        </p:txBody>
      </p:sp>
      <p:sp>
        <p:nvSpPr>
          <p:cNvPr id="45059" name="Rectangle 2"/>
          <p:cNvSpPr>
            <a:spLocks noGrp="1" noRot="1" noChangeAspect="1" noChangeArrowheads="1" noTextEdit="1"/>
          </p:cNvSpPr>
          <p:nvPr>
            <p:ph type="sldImg"/>
          </p:nvPr>
        </p:nvSpPr>
        <p:spPr>
          <a:xfrm>
            <a:off x="138113" y="768350"/>
            <a:ext cx="6823075" cy="3836988"/>
          </a:xfrm>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1187318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A730404D-ABD2-4F28-891A-70CE85F27D64}" type="slidenum">
              <a:rPr lang="en-US" altLang="de-DE" sz="1300" smtClean="0"/>
              <a:pPr>
                <a:spcBef>
                  <a:spcPct val="0"/>
                </a:spcBef>
              </a:pPr>
              <a:t>14</a:t>
            </a:fld>
            <a:endParaRPr lang="en-US" altLang="de-DE" sz="1300"/>
          </a:p>
        </p:txBody>
      </p:sp>
      <p:sp>
        <p:nvSpPr>
          <p:cNvPr id="45059" name="Rectangle 2"/>
          <p:cNvSpPr>
            <a:spLocks noGrp="1" noRot="1" noChangeAspect="1" noChangeArrowheads="1" noTextEdit="1"/>
          </p:cNvSpPr>
          <p:nvPr>
            <p:ph type="sldImg"/>
          </p:nvPr>
        </p:nvSpPr>
        <p:spPr>
          <a:xfrm>
            <a:off x="138113" y="768350"/>
            <a:ext cx="6823075" cy="3836988"/>
          </a:xfrm>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1187318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3E1E00A8-C47E-4680-B96D-71760EDB29E6}" type="slidenum">
              <a:rPr lang="en-US" altLang="de-DE" sz="1300" smtClean="0"/>
              <a:pPr>
                <a:spcBef>
                  <a:spcPct val="0"/>
                </a:spcBef>
              </a:pPr>
              <a:t>15</a:t>
            </a:fld>
            <a:endParaRPr lang="en-US" altLang="de-DE" sz="1300"/>
          </a:p>
        </p:txBody>
      </p:sp>
      <p:sp>
        <p:nvSpPr>
          <p:cNvPr id="51203" name="Rectangle 2"/>
          <p:cNvSpPr>
            <a:spLocks noGrp="1" noRot="1" noChangeAspect="1" noChangeArrowheads="1" noTextEdit="1"/>
          </p:cNvSpPr>
          <p:nvPr>
            <p:ph type="sldImg"/>
          </p:nvPr>
        </p:nvSpPr>
        <p:spPr>
          <a:xfrm>
            <a:off x="138113" y="768350"/>
            <a:ext cx="6823075" cy="3836988"/>
          </a:xfrm>
          <a:ln/>
        </p:spPr>
      </p:sp>
      <p:sp>
        <p:nvSpPr>
          <p:cNvPr id="51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5423561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3E1E00A8-C47E-4680-B96D-71760EDB29E6}" type="slidenum">
              <a:rPr lang="en-US" altLang="de-DE" sz="1300" smtClean="0"/>
              <a:pPr>
                <a:spcBef>
                  <a:spcPct val="0"/>
                </a:spcBef>
              </a:pPr>
              <a:t>16</a:t>
            </a:fld>
            <a:endParaRPr lang="en-US" altLang="de-DE" sz="1300"/>
          </a:p>
        </p:txBody>
      </p:sp>
      <p:sp>
        <p:nvSpPr>
          <p:cNvPr id="51203" name="Rectangle 2"/>
          <p:cNvSpPr>
            <a:spLocks noGrp="1" noRot="1" noChangeAspect="1" noChangeArrowheads="1" noTextEdit="1"/>
          </p:cNvSpPr>
          <p:nvPr>
            <p:ph type="sldImg"/>
          </p:nvPr>
        </p:nvSpPr>
        <p:spPr>
          <a:xfrm>
            <a:off x="138113" y="768350"/>
            <a:ext cx="6823075" cy="3836988"/>
          </a:xfrm>
          <a:ln/>
        </p:spPr>
      </p:sp>
      <p:sp>
        <p:nvSpPr>
          <p:cNvPr id="51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5423561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3E1E00A8-C47E-4680-B96D-71760EDB29E6}" type="slidenum">
              <a:rPr lang="en-US" altLang="de-DE" sz="1300" smtClean="0"/>
              <a:pPr>
                <a:spcBef>
                  <a:spcPct val="0"/>
                </a:spcBef>
              </a:pPr>
              <a:t>17</a:t>
            </a:fld>
            <a:endParaRPr lang="en-US" altLang="de-DE" sz="1300"/>
          </a:p>
        </p:txBody>
      </p:sp>
      <p:sp>
        <p:nvSpPr>
          <p:cNvPr id="51203" name="Rectangle 2"/>
          <p:cNvSpPr>
            <a:spLocks noGrp="1" noRot="1" noChangeAspect="1" noChangeArrowheads="1" noTextEdit="1"/>
          </p:cNvSpPr>
          <p:nvPr>
            <p:ph type="sldImg"/>
          </p:nvPr>
        </p:nvSpPr>
        <p:spPr>
          <a:xfrm>
            <a:off x="138113" y="768350"/>
            <a:ext cx="6823075" cy="3836988"/>
          </a:xfrm>
          <a:ln/>
        </p:spPr>
      </p:sp>
      <p:sp>
        <p:nvSpPr>
          <p:cNvPr id="51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5423561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7093A77C-6766-4D91-B863-77B86DA4650F}" type="slidenum">
              <a:rPr lang="en-US" altLang="de-DE" sz="1300" smtClean="0"/>
              <a:pPr>
                <a:spcBef>
                  <a:spcPct val="0"/>
                </a:spcBef>
              </a:pPr>
              <a:t>18</a:t>
            </a:fld>
            <a:endParaRPr lang="en-US" altLang="de-DE" sz="1300"/>
          </a:p>
        </p:txBody>
      </p:sp>
      <p:sp>
        <p:nvSpPr>
          <p:cNvPr id="53251" name="Rectangle 2"/>
          <p:cNvSpPr>
            <a:spLocks noGrp="1" noRot="1" noChangeAspect="1" noChangeArrowheads="1" noTextEdit="1"/>
          </p:cNvSpPr>
          <p:nvPr>
            <p:ph type="sldImg"/>
          </p:nvPr>
        </p:nvSpPr>
        <p:spPr>
          <a:xfrm>
            <a:off x="138113" y="768350"/>
            <a:ext cx="6823075" cy="3836988"/>
          </a:xfrm>
          <a:ln/>
        </p:spPr>
      </p:sp>
      <p:sp>
        <p:nvSpPr>
          <p:cNvPr id="53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4924392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E5CDF663-1C89-4ED2-A84D-17DD8F4E904F}" type="slidenum">
              <a:rPr lang="en-US" altLang="de-DE" sz="1300" smtClean="0"/>
              <a:pPr>
                <a:spcBef>
                  <a:spcPct val="0"/>
                </a:spcBef>
              </a:pPr>
              <a:t>19</a:t>
            </a:fld>
            <a:endParaRPr lang="en-US" altLang="de-DE" sz="1300"/>
          </a:p>
        </p:txBody>
      </p:sp>
      <p:sp>
        <p:nvSpPr>
          <p:cNvPr id="61443" name="Rectangle 2"/>
          <p:cNvSpPr>
            <a:spLocks noGrp="1" noRot="1" noChangeAspect="1" noChangeArrowheads="1" noTextEdit="1"/>
          </p:cNvSpPr>
          <p:nvPr>
            <p:ph type="sldImg"/>
          </p:nvPr>
        </p:nvSpPr>
        <p:spPr>
          <a:xfrm>
            <a:off x="138113" y="768350"/>
            <a:ext cx="6823075" cy="3836988"/>
          </a:xfrm>
          <a:ln/>
        </p:spPr>
      </p:sp>
      <p:sp>
        <p:nvSpPr>
          <p:cNvPr id="61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1593068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E5CDF663-1C89-4ED2-A84D-17DD8F4E904F}" type="slidenum">
              <a:rPr lang="en-US" altLang="de-DE" sz="1300" smtClean="0"/>
              <a:pPr>
                <a:spcBef>
                  <a:spcPct val="0"/>
                </a:spcBef>
              </a:pPr>
              <a:t>20</a:t>
            </a:fld>
            <a:endParaRPr lang="en-US" altLang="de-DE" sz="1300"/>
          </a:p>
        </p:txBody>
      </p:sp>
      <p:sp>
        <p:nvSpPr>
          <p:cNvPr id="61443" name="Rectangle 2"/>
          <p:cNvSpPr>
            <a:spLocks noGrp="1" noRot="1" noChangeAspect="1" noChangeArrowheads="1" noTextEdit="1"/>
          </p:cNvSpPr>
          <p:nvPr>
            <p:ph type="sldImg"/>
          </p:nvPr>
        </p:nvSpPr>
        <p:spPr>
          <a:xfrm>
            <a:off x="138113" y="768350"/>
            <a:ext cx="6823075" cy="3836988"/>
          </a:xfrm>
          <a:ln/>
        </p:spPr>
      </p:sp>
      <p:sp>
        <p:nvSpPr>
          <p:cNvPr id="61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1593068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E5CDF663-1C89-4ED2-A84D-17DD8F4E904F}" type="slidenum">
              <a:rPr lang="en-US" altLang="de-DE" sz="1300" smtClean="0"/>
              <a:pPr>
                <a:spcBef>
                  <a:spcPct val="0"/>
                </a:spcBef>
              </a:pPr>
              <a:t>21</a:t>
            </a:fld>
            <a:endParaRPr lang="en-US" altLang="de-DE" sz="1300"/>
          </a:p>
        </p:txBody>
      </p:sp>
      <p:sp>
        <p:nvSpPr>
          <p:cNvPr id="61443" name="Rectangle 2"/>
          <p:cNvSpPr>
            <a:spLocks noGrp="1" noRot="1" noChangeAspect="1" noChangeArrowheads="1" noTextEdit="1"/>
          </p:cNvSpPr>
          <p:nvPr>
            <p:ph type="sldImg"/>
          </p:nvPr>
        </p:nvSpPr>
        <p:spPr>
          <a:xfrm>
            <a:off x="138113" y="768350"/>
            <a:ext cx="6823075" cy="3836988"/>
          </a:xfrm>
          <a:ln/>
        </p:spPr>
      </p:sp>
      <p:sp>
        <p:nvSpPr>
          <p:cNvPr id="61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1593068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E5CDF663-1C89-4ED2-A84D-17DD8F4E904F}" type="slidenum">
              <a:rPr lang="en-US" altLang="de-DE" sz="1300" smtClean="0"/>
              <a:pPr>
                <a:spcBef>
                  <a:spcPct val="0"/>
                </a:spcBef>
              </a:pPr>
              <a:t>22</a:t>
            </a:fld>
            <a:endParaRPr lang="en-US" altLang="de-DE" sz="1300"/>
          </a:p>
        </p:txBody>
      </p:sp>
      <p:sp>
        <p:nvSpPr>
          <p:cNvPr id="61443" name="Rectangle 2"/>
          <p:cNvSpPr>
            <a:spLocks noGrp="1" noRot="1" noChangeAspect="1" noChangeArrowheads="1" noTextEdit="1"/>
          </p:cNvSpPr>
          <p:nvPr>
            <p:ph type="sldImg"/>
          </p:nvPr>
        </p:nvSpPr>
        <p:spPr>
          <a:xfrm>
            <a:off x="138113" y="768350"/>
            <a:ext cx="6823075" cy="3836988"/>
          </a:xfrm>
          <a:ln/>
        </p:spPr>
      </p:sp>
      <p:sp>
        <p:nvSpPr>
          <p:cNvPr id="61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1593068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3F7FA4DE-EF04-4D09-A0BF-0EF76DBCC7E0}" type="slidenum">
              <a:rPr lang="en-US" altLang="de-DE" sz="1300" smtClean="0"/>
              <a:pPr>
                <a:spcBef>
                  <a:spcPct val="0"/>
                </a:spcBef>
              </a:pPr>
              <a:t>23</a:t>
            </a:fld>
            <a:endParaRPr lang="en-US" altLang="de-DE" sz="1300"/>
          </a:p>
        </p:txBody>
      </p:sp>
      <p:sp>
        <p:nvSpPr>
          <p:cNvPr id="81923" name="Rectangle 2"/>
          <p:cNvSpPr>
            <a:spLocks noGrp="1" noRot="1" noChangeAspect="1" noChangeArrowheads="1" noTextEdit="1"/>
          </p:cNvSpPr>
          <p:nvPr>
            <p:ph type="sldImg"/>
          </p:nvPr>
        </p:nvSpPr>
        <p:spPr>
          <a:xfrm>
            <a:off x="139700" y="768350"/>
            <a:ext cx="6821488" cy="3836988"/>
          </a:xfrm>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1141001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3F7FA4DE-EF04-4D09-A0BF-0EF76DBCC7E0}" type="slidenum">
              <a:rPr lang="en-US" altLang="de-DE" sz="1300" smtClean="0"/>
              <a:pPr>
                <a:spcBef>
                  <a:spcPct val="0"/>
                </a:spcBef>
              </a:pPr>
              <a:t>24</a:t>
            </a:fld>
            <a:endParaRPr lang="en-US" altLang="de-DE" sz="1300"/>
          </a:p>
        </p:txBody>
      </p:sp>
      <p:sp>
        <p:nvSpPr>
          <p:cNvPr id="81923" name="Rectangle 2"/>
          <p:cNvSpPr>
            <a:spLocks noGrp="1" noRot="1" noChangeAspect="1" noChangeArrowheads="1" noTextEdit="1"/>
          </p:cNvSpPr>
          <p:nvPr>
            <p:ph type="sldImg"/>
          </p:nvPr>
        </p:nvSpPr>
        <p:spPr>
          <a:xfrm>
            <a:off x="139700" y="768350"/>
            <a:ext cx="6821488" cy="3836988"/>
          </a:xfrm>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1141001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3F7FA4DE-EF04-4D09-A0BF-0EF76DBCC7E0}" type="slidenum">
              <a:rPr lang="en-US" altLang="de-DE" sz="1300" smtClean="0"/>
              <a:pPr>
                <a:spcBef>
                  <a:spcPct val="0"/>
                </a:spcBef>
              </a:pPr>
              <a:t>25</a:t>
            </a:fld>
            <a:endParaRPr lang="en-US" altLang="de-DE" sz="1300"/>
          </a:p>
        </p:txBody>
      </p:sp>
      <p:sp>
        <p:nvSpPr>
          <p:cNvPr id="81923" name="Rectangle 2"/>
          <p:cNvSpPr>
            <a:spLocks noGrp="1" noRot="1" noChangeAspect="1" noChangeArrowheads="1" noTextEdit="1"/>
          </p:cNvSpPr>
          <p:nvPr>
            <p:ph type="sldImg"/>
          </p:nvPr>
        </p:nvSpPr>
        <p:spPr>
          <a:xfrm>
            <a:off x="139700" y="768350"/>
            <a:ext cx="6821488" cy="3836988"/>
          </a:xfrm>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1141001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3F7FA4DE-EF04-4D09-A0BF-0EF76DBCC7E0}" type="slidenum">
              <a:rPr lang="en-US" altLang="de-DE" sz="1300" smtClean="0"/>
              <a:pPr>
                <a:spcBef>
                  <a:spcPct val="0"/>
                </a:spcBef>
              </a:pPr>
              <a:t>26</a:t>
            </a:fld>
            <a:endParaRPr lang="en-US" altLang="de-DE" sz="1300"/>
          </a:p>
        </p:txBody>
      </p:sp>
      <p:sp>
        <p:nvSpPr>
          <p:cNvPr id="81923" name="Rectangle 2"/>
          <p:cNvSpPr>
            <a:spLocks noGrp="1" noRot="1" noChangeAspect="1" noChangeArrowheads="1" noTextEdit="1"/>
          </p:cNvSpPr>
          <p:nvPr>
            <p:ph type="sldImg"/>
          </p:nvPr>
        </p:nvSpPr>
        <p:spPr>
          <a:xfrm>
            <a:off x="139700" y="768350"/>
            <a:ext cx="6821488" cy="3836988"/>
          </a:xfrm>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1141001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3F7FA4DE-EF04-4D09-A0BF-0EF76DBCC7E0}" type="slidenum">
              <a:rPr lang="en-US" altLang="de-DE" sz="1300" smtClean="0"/>
              <a:pPr>
                <a:spcBef>
                  <a:spcPct val="0"/>
                </a:spcBef>
              </a:pPr>
              <a:t>27</a:t>
            </a:fld>
            <a:endParaRPr lang="en-US" altLang="de-DE" sz="1300"/>
          </a:p>
        </p:txBody>
      </p:sp>
      <p:sp>
        <p:nvSpPr>
          <p:cNvPr id="81923" name="Rectangle 2"/>
          <p:cNvSpPr>
            <a:spLocks noGrp="1" noRot="1" noChangeAspect="1" noChangeArrowheads="1" noTextEdit="1"/>
          </p:cNvSpPr>
          <p:nvPr>
            <p:ph type="sldImg"/>
          </p:nvPr>
        </p:nvSpPr>
        <p:spPr>
          <a:xfrm>
            <a:off x="139700" y="768350"/>
            <a:ext cx="6821488" cy="3836988"/>
          </a:xfrm>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1141001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3F7FA4DE-EF04-4D09-A0BF-0EF76DBCC7E0}" type="slidenum">
              <a:rPr lang="en-US" altLang="de-DE" sz="1300" smtClean="0"/>
              <a:pPr>
                <a:spcBef>
                  <a:spcPct val="0"/>
                </a:spcBef>
              </a:pPr>
              <a:t>28</a:t>
            </a:fld>
            <a:endParaRPr lang="en-US" altLang="de-DE" sz="1300"/>
          </a:p>
        </p:txBody>
      </p:sp>
      <p:sp>
        <p:nvSpPr>
          <p:cNvPr id="81923" name="Rectangle 2"/>
          <p:cNvSpPr>
            <a:spLocks noGrp="1" noRot="1" noChangeAspect="1" noChangeArrowheads="1" noTextEdit="1"/>
          </p:cNvSpPr>
          <p:nvPr>
            <p:ph type="sldImg"/>
          </p:nvPr>
        </p:nvSpPr>
        <p:spPr>
          <a:xfrm>
            <a:off x="139700" y="768350"/>
            <a:ext cx="6821488" cy="3836988"/>
          </a:xfrm>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1141001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3F7FA4DE-EF04-4D09-A0BF-0EF76DBCC7E0}" type="slidenum">
              <a:rPr lang="en-US" altLang="de-DE" sz="1300" smtClean="0"/>
              <a:pPr>
                <a:spcBef>
                  <a:spcPct val="0"/>
                </a:spcBef>
              </a:pPr>
              <a:t>29</a:t>
            </a:fld>
            <a:endParaRPr lang="en-US" altLang="de-DE" sz="1300"/>
          </a:p>
        </p:txBody>
      </p:sp>
      <p:sp>
        <p:nvSpPr>
          <p:cNvPr id="81923" name="Rectangle 2"/>
          <p:cNvSpPr>
            <a:spLocks noGrp="1" noRot="1" noChangeAspect="1" noChangeArrowheads="1" noTextEdit="1"/>
          </p:cNvSpPr>
          <p:nvPr>
            <p:ph type="sldImg"/>
          </p:nvPr>
        </p:nvSpPr>
        <p:spPr>
          <a:xfrm>
            <a:off x="139700" y="768350"/>
            <a:ext cx="6821488" cy="3836988"/>
          </a:xfrm>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1141001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3F7FA4DE-EF04-4D09-A0BF-0EF76DBCC7E0}" type="slidenum">
              <a:rPr lang="en-US" altLang="de-DE" sz="1300" smtClean="0"/>
              <a:pPr>
                <a:spcBef>
                  <a:spcPct val="0"/>
                </a:spcBef>
              </a:pPr>
              <a:t>30</a:t>
            </a:fld>
            <a:endParaRPr lang="en-US" altLang="de-DE" sz="1300"/>
          </a:p>
        </p:txBody>
      </p:sp>
      <p:sp>
        <p:nvSpPr>
          <p:cNvPr id="81923" name="Rectangle 2"/>
          <p:cNvSpPr>
            <a:spLocks noGrp="1" noRot="1" noChangeAspect="1" noChangeArrowheads="1" noTextEdit="1"/>
          </p:cNvSpPr>
          <p:nvPr>
            <p:ph type="sldImg"/>
          </p:nvPr>
        </p:nvSpPr>
        <p:spPr>
          <a:xfrm>
            <a:off x="139700" y="768350"/>
            <a:ext cx="6821488" cy="3836988"/>
          </a:xfrm>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1141001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3F7FA4DE-EF04-4D09-A0BF-0EF76DBCC7E0}" type="slidenum">
              <a:rPr lang="en-US" altLang="de-DE" sz="1300" smtClean="0"/>
              <a:pPr>
                <a:spcBef>
                  <a:spcPct val="0"/>
                </a:spcBef>
              </a:pPr>
              <a:t>31</a:t>
            </a:fld>
            <a:endParaRPr lang="en-US" altLang="de-DE" sz="1300"/>
          </a:p>
        </p:txBody>
      </p:sp>
      <p:sp>
        <p:nvSpPr>
          <p:cNvPr id="81923" name="Rectangle 2"/>
          <p:cNvSpPr>
            <a:spLocks noGrp="1" noRot="1" noChangeAspect="1" noChangeArrowheads="1" noTextEdit="1"/>
          </p:cNvSpPr>
          <p:nvPr>
            <p:ph type="sldImg"/>
          </p:nvPr>
        </p:nvSpPr>
        <p:spPr>
          <a:xfrm>
            <a:off x="139700" y="768350"/>
            <a:ext cx="6821488" cy="3836988"/>
          </a:xfrm>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1141001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3F7FA4DE-EF04-4D09-A0BF-0EF76DBCC7E0}" type="slidenum">
              <a:rPr lang="en-US" altLang="de-DE" sz="1300" smtClean="0"/>
              <a:pPr>
                <a:spcBef>
                  <a:spcPct val="0"/>
                </a:spcBef>
              </a:pPr>
              <a:t>32</a:t>
            </a:fld>
            <a:endParaRPr lang="en-US" altLang="de-DE" sz="1300"/>
          </a:p>
        </p:txBody>
      </p:sp>
      <p:sp>
        <p:nvSpPr>
          <p:cNvPr id="81923" name="Rectangle 2"/>
          <p:cNvSpPr>
            <a:spLocks noGrp="1" noRot="1" noChangeAspect="1" noChangeArrowheads="1" noTextEdit="1"/>
          </p:cNvSpPr>
          <p:nvPr>
            <p:ph type="sldImg"/>
          </p:nvPr>
        </p:nvSpPr>
        <p:spPr>
          <a:xfrm>
            <a:off x="139700" y="768350"/>
            <a:ext cx="6821488" cy="3836988"/>
          </a:xfrm>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1141001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D4AF0689-979F-4DFD-A132-1E9A414836F2}" type="slidenum">
              <a:rPr lang="en-US" altLang="de-DE" sz="1300" smtClean="0"/>
              <a:pPr>
                <a:spcBef>
                  <a:spcPct val="0"/>
                </a:spcBef>
              </a:pPr>
              <a:t>33</a:t>
            </a:fld>
            <a:endParaRPr lang="en-US" altLang="de-DE" sz="1300"/>
          </a:p>
        </p:txBody>
      </p:sp>
      <p:sp>
        <p:nvSpPr>
          <p:cNvPr id="90115" name="Rectangle 2"/>
          <p:cNvSpPr>
            <a:spLocks noGrp="1" noRot="1" noChangeAspect="1" noChangeArrowheads="1" noTextEdit="1"/>
          </p:cNvSpPr>
          <p:nvPr>
            <p:ph type="sldImg"/>
          </p:nvPr>
        </p:nvSpPr>
        <p:spPr>
          <a:xfrm>
            <a:off x="138113" y="768350"/>
            <a:ext cx="6823075" cy="3836988"/>
          </a:xfrm>
          <a:ln/>
        </p:spPr>
      </p:sp>
      <p:sp>
        <p:nvSpPr>
          <p:cNvPr id="90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7301496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D4AF0689-979F-4DFD-A132-1E9A414836F2}" type="slidenum">
              <a:rPr lang="en-US" altLang="de-DE" sz="1300" smtClean="0"/>
              <a:pPr>
                <a:spcBef>
                  <a:spcPct val="0"/>
                </a:spcBef>
              </a:pPr>
              <a:t>34</a:t>
            </a:fld>
            <a:endParaRPr lang="en-US" altLang="de-DE" sz="1300"/>
          </a:p>
        </p:txBody>
      </p:sp>
      <p:sp>
        <p:nvSpPr>
          <p:cNvPr id="90115" name="Rectangle 2"/>
          <p:cNvSpPr>
            <a:spLocks noGrp="1" noRot="1" noChangeAspect="1" noChangeArrowheads="1" noTextEdit="1"/>
          </p:cNvSpPr>
          <p:nvPr>
            <p:ph type="sldImg"/>
          </p:nvPr>
        </p:nvSpPr>
        <p:spPr>
          <a:xfrm>
            <a:off x="138113" y="768350"/>
            <a:ext cx="6823075" cy="3836988"/>
          </a:xfrm>
          <a:ln/>
        </p:spPr>
      </p:sp>
      <p:sp>
        <p:nvSpPr>
          <p:cNvPr id="90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7301496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D4AF0689-979F-4DFD-A132-1E9A414836F2}" type="slidenum">
              <a:rPr lang="en-US" altLang="de-DE" sz="1300" smtClean="0"/>
              <a:pPr>
                <a:spcBef>
                  <a:spcPct val="0"/>
                </a:spcBef>
              </a:pPr>
              <a:t>35</a:t>
            </a:fld>
            <a:endParaRPr lang="en-US" altLang="de-DE" sz="1300"/>
          </a:p>
        </p:txBody>
      </p:sp>
      <p:sp>
        <p:nvSpPr>
          <p:cNvPr id="90115" name="Rectangle 2"/>
          <p:cNvSpPr>
            <a:spLocks noGrp="1" noRot="1" noChangeAspect="1" noChangeArrowheads="1" noTextEdit="1"/>
          </p:cNvSpPr>
          <p:nvPr>
            <p:ph type="sldImg"/>
          </p:nvPr>
        </p:nvSpPr>
        <p:spPr>
          <a:xfrm>
            <a:off x="138113" y="768350"/>
            <a:ext cx="6823075" cy="3836988"/>
          </a:xfrm>
          <a:ln/>
        </p:spPr>
      </p:sp>
      <p:sp>
        <p:nvSpPr>
          <p:cNvPr id="90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7301496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D4AF0689-979F-4DFD-A132-1E9A414836F2}" type="slidenum">
              <a:rPr lang="en-US" altLang="de-DE" sz="1300" smtClean="0"/>
              <a:pPr>
                <a:spcBef>
                  <a:spcPct val="0"/>
                </a:spcBef>
              </a:pPr>
              <a:t>36</a:t>
            </a:fld>
            <a:endParaRPr lang="en-US" altLang="de-DE" sz="1300"/>
          </a:p>
        </p:txBody>
      </p:sp>
      <p:sp>
        <p:nvSpPr>
          <p:cNvPr id="90115" name="Rectangle 2"/>
          <p:cNvSpPr>
            <a:spLocks noGrp="1" noRot="1" noChangeAspect="1" noChangeArrowheads="1" noTextEdit="1"/>
          </p:cNvSpPr>
          <p:nvPr>
            <p:ph type="sldImg"/>
          </p:nvPr>
        </p:nvSpPr>
        <p:spPr>
          <a:xfrm>
            <a:off x="138113" y="768350"/>
            <a:ext cx="6823075" cy="3836988"/>
          </a:xfrm>
          <a:ln/>
        </p:spPr>
      </p:sp>
      <p:sp>
        <p:nvSpPr>
          <p:cNvPr id="90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7301496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D1747E24-49F1-4EC0-B0EE-19D4F924E536}" type="slidenum">
              <a:rPr lang="en-US" altLang="de-DE" sz="1300" smtClean="0"/>
              <a:pPr>
                <a:spcBef>
                  <a:spcPct val="0"/>
                </a:spcBef>
              </a:pPr>
              <a:t>37</a:t>
            </a:fld>
            <a:endParaRPr lang="en-US" altLang="de-DE" sz="1300"/>
          </a:p>
        </p:txBody>
      </p:sp>
      <p:sp>
        <p:nvSpPr>
          <p:cNvPr id="92163" name="Rectangle 2"/>
          <p:cNvSpPr>
            <a:spLocks noGrp="1" noRot="1" noChangeAspect="1" noChangeArrowheads="1" noTextEdit="1"/>
          </p:cNvSpPr>
          <p:nvPr>
            <p:ph type="sldImg"/>
          </p:nvPr>
        </p:nvSpPr>
        <p:spPr>
          <a:xfrm>
            <a:off x="138113" y="768350"/>
            <a:ext cx="6823075" cy="3836988"/>
          </a:xfrm>
          <a:ln/>
        </p:spPr>
      </p:sp>
      <p:sp>
        <p:nvSpPr>
          <p:cNvPr id="92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219796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D1CE67C2-2CC6-4018-B072-98D8B3181EAD}" type="slidenum">
              <a:rPr lang="en-US" altLang="de-DE" sz="1300" smtClean="0"/>
              <a:pPr>
                <a:spcBef>
                  <a:spcPct val="0"/>
                </a:spcBef>
              </a:pPr>
              <a:t>38</a:t>
            </a:fld>
            <a:endParaRPr lang="en-US" altLang="de-DE" sz="1300"/>
          </a:p>
        </p:txBody>
      </p:sp>
      <p:sp>
        <p:nvSpPr>
          <p:cNvPr id="94211" name="Rectangle 2"/>
          <p:cNvSpPr>
            <a:spLocks noGrp="1" noRot="1" noChangeAspect="1" noChangeArrowheads="1" noTextEdit="1"/>
          </p:cNvSpPr>
          <p:nvPr>
            <p:ph type="sldImg"/>
          </p:nvPr>
        </p:nvSpPr>
        <p:spPr>
          <a:xfrm>
            <a:off x="138113" y="768350"/>
            <a:ext cx="6823075" cy="3836988"/>
          </a:xfrm>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8796528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5D515EEC-7AF7-45BD-869C-D015537B0BD0}" type="slidenum">
              <a:rPr lang="en-US" altLang="de-DE" sz="1300" smtClean="0"/>
              <a:pPr>
                <a:spcBef>
                  <a:spcPct val="0"/>
                </a:spcBef>
              </a:pPr>
              <a:t>39</a:t>
            </a:fld>
            <a:endParaRPr lang="en-US" altLang="de-DE" sz="1300"/>
          </a:p>
        </p:txBody>
      </p:sp>
      <p:sp>
        <p:nvSpPr>
          <p:cNvPr id="96259" name="Rectangle 2"/>
          <p:cNvSpPr>
            <a:spLocks noGrp="1" noRot="1" noChangeAspect="1" noChangeArrowheads="1" noTextEdit="1"/>
          </p:cNvSpPr>
          <p:nvPr>
            <p:ph type="sldImg"/>
          </p:nvPr>
        </p:nvSpPr>
        <p:spPr>
          <a:xfrm>
            <a:off x="138113" y="768350"/>
            <a:ext cx="6823075" cy="3836988"/>
          </a:xfrm>
          <a:ln/>
        </p:spPr>
      </p:sp>
      <p:sp>
        <p:nvSpPr>
          <p:cNvPr id="96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8248929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52D8E0B9-8B77-4D2D-AD20-D0F362D80C1E}" type="slidenum">
              <a:rPr lang="en-US" altLang="de-DE" sz="1300" smtClean="0"/>
              <a:pPr>
                <a:spcBef>
                  <a:spcPct val="0"/>
                </a:spcBef>
              </a:pPr>
              <a:t>40</a:t>
            </a:fld>
            <a:endParaRPr lang="en-US" altLang="de-DE" sz="1300"/>
          </a:p>
        </p:txBody>
      </p:sp>
      <p:sp>
        <p:nvSpPr>
          <p:cNvPr id="98307" name="Rectangle 2"/>
          <p:cNvSpPr>
            <a:spLocks noGrp="1" noRot="1" noChangeAspect="1" noChangeArrowheads="1" noTextEdit="1"/>
          </p:cNvSpPr>
          <p:nvPr>
            <p:ph type="sldImg"/>
          </p:nvPr>
        </p:nvSpPr>
        <p:spPr>
          <a:xfrm>
            <a:off x="138113" y="768350"/>
            <a:ext cx="6823075" cy="3836988"/>
          </a:xfrm>
          <a:ln/>
        </p:spPr>
      </p:sp>
      <p:sp>
        <p:nvSpPr>
          <p:cNvPr id="98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9734536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677D73EC-D96A-4A6C-A73B-83146F205227}" type="slidenum">
              <a:rPr lang="en-US" altLang="de-DE" sz="1300" smtClean="0"/>
              <a:pPr>
                <a:spcBef>
                  <a:spcPct val="0"/>
                </a:spcBef>
              </a:pPr>
              <a:t>41</a:t>
            </a:fld>
            <a:endParaRPr lang="en-US" altLang="de-DE" sz="1300"/>
          </a:p>
        </p:txBody>
      </p:sp>
      <p:sp>
        <p:nvSpPr>
          <p:cNvPr id="102403" name="Rectangle 2"/>
          <p:cNvSpPr>
            <a:spLocks noGrp="1" noRot="1" noChangeAspect="1" noChangeArrowheads="1" noTextEdit="1"/>
          </p:cNvSpPr>
          <p:nvPr>
            <p:ph type="sldImg"/>
          </p:nvPr>
        </p:nvSpPr>
        <p:spPr>
          <a:xfrm>
            <a:off x="138113" y="768350"/>
            <a:ext cx="6823075" cy="3836988"/>
          </a:xfrm>
          <a:ln/>
        </p:spPr>
      </p:sp>
      <p:sp>
        <p:nvSpPr>
          <p:cNvPr id="102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6855692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677D73EC-D96A-4A6C-A73B-83146F205227}" type="slidenum">
              <a:rPr lang="en-US" altLang="de-DE" sz="1300" smtClean="0"/>
              <a:pPr>
                <a:spcBef>
                  <a:spcPct val="0"/>
                </a:spcBef>
              </a:pPr>
              <a:t>42</a:t>
            </a:fld>
            <a:endParaRPr lang="en-US" altLang="de-DE" sz="1300"/>
          </a:p>
        </p:txBody>
      </p:sp>
      <p:sp>
        <p:nvSpPr>
          <p:cNvPr id="102403" name="Rectangle 2"/>
          <p:cNvSpPr>
            <a:spLocks noGrp="1" noRot="1" noChangeAspect="1" noChangeArrowheads="1" noTextEdit="1"/>
          </p:cNvSpPr>
          <p:nvPr>
            <p:ph type="sldImg"/>
          </p:nvPr>
        </p:nvSpPr>
        <p:spPr>
          <a:xfrm>
            <a:off x="138113" y="768350"/>
            <a:ext cx="6823075" cy="3836988"/>
          </a:xfrm>
          <a:ln/>
        </p:spPr>
      </p:sp>
      <p:sp>
        <p:nvSpPr>
          <p:cNvPr id="102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6855692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949590FC-F2EA-412D-A8C6-B2A70E98750A}" type="slidenum">
              <a:rPr lang="en-US" altLang="de-DE" sz="1300" smtClean="0"/>
              <a:pPr>
                <a:spcBef>
                  <a:spcPct val="0"/>
                </a:spcBef>
              </a:pPr>
              <a:t>43</a:t>
            </a:fld>
            <a:endParaRPr lang="en-US" altLang="de-DE" sz="1300"/>
          </a:p>
        </p:txBody>
      </p:sp>
      <p:sp>
        <p:nvSpPr>
          <p:cNvPr id="104451" name="Rectangle 2"/>
          <p:cNvSpPr>
            <a:spLocks noGrp="1" noRot="1" noChangeAspect="1" noChangeArrowheads="1" noTextEdit="1"/>
          </p:cNvSpPr>
          <p:nvPr>
            <p:ph type="sldImg"/>
          </p:nvPr>
        </p:nvSpPr>
        <p:spPr>
          <a:xfrm>
            <a:off x="138113" y="768350"/>
            <a:ext cx="6823075" cy="3836988"/>
          </a:xfrm>
          <a:ln/>
        </p:spPr>
      </p:sp>
      <p:sp>
        <p:nvSpPr>
          <p:cNvPr id="104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8788385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949590FC-F2EA-412D-A8C6-B2A70E98750A}" type="slidenum">
              <a:rPr lang="en-US" altLang="de-DE" sz="1300" smtClean="0"/>
              <a:pPr>
                <a:spcBef>
                  <a:spcPct val="0"/>
                </a:spcBef>
              </a:pPr>
              <a:t>44</a:t>
            </a:fld>
            <a:endParaRPr lang="en-US" altLang="de-DE" sz="1300"/>
          </a:p>
        </p:txBody>
      </p:sp>
      <p:sp>
        <p:nvSpPr>
          <p:cNvPr id="104451" name="Rectangle 2"/>
          <p:cNvSpPr>
            <a:spLocks noGrp="1" noRot="1" noChangeAspect="1" noChangeArrowheads="1" noTextEdit="1"/>
          </p:cNvSpPr>
          <p:nvPr>
            <p:ph type="sldImg"/>
          </p:nvPr>
        </p:nvSpPr>
        <p:spPr>
          <a:xfrm>
            <a:off x="138113" y="768350"/>
            <a:ext cx="6823075" cy="3836988"/>
          </a:xfrm>
          <a:ln/>
        </p:spPr>
      </p:sp>
      <p:sp>
        <p:nvSpPr>
          <p:cNvPr id="104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8788385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76E0EC72-07B0-45D2-B8B2-DFBDAF0D2A4F}" type="slidenum">
              <a:rPr lang="en-US" altLang="de-DE" sz="1300" smtClean="0"/>
              <a:pPr>
                <a:spcBef>
                  <a:spcPct val="0"/>
                </a:spcBef>
              </a:pPr>
              <a:t>45</a:t>
            </a:fld>
            <a:endParaRPr lang="en-US" altLang="de-DE" sz="1300"/>
          </a:p>
        </p:txBody>
      </p:sp>
      <p:sp>
        <p:nvSpPr>
          <p:cNvPr id="108547" name="Rectangle 2"/>
          <p:cNvSpPr>
            <a:spLocks noGrp="1" noRot="1" noChangeAspect="1" noChangeArrowheads="1" noTextEdit="1"/>
          </p:cNvSpPr>
          <p:nvPr>
            <p:ph type="sldImg"/>
          </p:nvPr>
        </p:nvSpPr>
        <p:spPr>
          <a:xfrm>
            <a:off x="138113" y="768350"/>
            <a:ext cx="6823075" cy="3836988"/>
          </a:xfrm>
          <a:ln/>
        </p:spPr>
      </p:sp>
      <p:sp>
        <p:nvSpPr>
          <p:cNvPr id="108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7145062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02EB06DC-6007-4F70-9C70-FD726DC7CD9E}" type="slidenum">
              <a:rPr lang="en-US" altLang="de-DE" sz="1300" smtClean="0"/>
              <a:pPr>
                <a:spcBef>
                  <a:spcPct val="0"/>
                </a:spcBef>
              </a:pPr>
              <a:t>46</a:t>
            </a:fld>
            <a:endParaRPr lang="en-US" altLang="de-DE" sz="1300"/>
          </a:p>
        </p:txBody>
      </p:sp>
      <p:sp>
        <p:nvSpPr>
          <p:cNvPr id="110595" name="Rectangle 2"/>
          <p:cNvSpPr>
            <a:spLocks noGrp="1" noRot="1" noChangeAspect="1" noChangeArrowheads="1" noTextEdit="1"/>
          </p:cNvSpPr>
          <p:nvPr>
            <p:ph type="sldImg"/>
          </p:nvPr>
        </p:nvSpPr>
        <p:spPr>
          <a:xfrm>
            <a:off x="138113" y="768350"/>
            <a:ext cx="6823075" cy="3836988"/>
          </a:xfrm>
          <a:ln/>
        </p:spPr>
      </p:sp>
      <p:sp>
        <p:nvSpPr>
          <p:cNvPr id="110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0636974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3CF32ACB-FEAF-4CE3-82D7-F5049FCE2D30}" type="slidenum">
              <a:rPr lang="en-US" altLang="de-DE" sz="1300" smtClean="0"/>
              <a:pPr>
                <a:spcBef>
                  <a:spcPct val="0"/>
                </a:spcBef>
              </a:pPr>
              <a:t>47</a:t>
            </a:fld>
            <a:endParaRPr lang="en-US" altLang="de-DE" sz="1300"/>
          </a:p>
        </p:txBody>
      </p:sp>
      <p:sp>
        <p:nvSpPr>
          <p:cNvPr id="112643" name="Rectangle 2"/>
          <p:cNvSpPr>
            <a:spLocks noGrp="1" noRot="1" noChangeAspect="1" noChangeArrowheads="1" noTextEdit="1"/>
          </p:cNvSpPr>
          <p:nvPr>
            <p:ph type="sldImg"/>
          </p:nvPr>
        </p:nvSpPr>
        <p:spPr>
          <a:xfrm>
            <a:off x="138113" y="768350"/>
            <a:ext cx="6823075" cy="3836988"/>
          </a:xfrm>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337872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3CF32ACB-FEAF-4CE3-82D7-F5049FCE2D30}" type="slidenum">
              <a:rPr lang="en-US" altLang="de-DE" sz="1300" smtClean="0"/>
              <a:pPr>
                <a:spcBef>
                  <a:spcPct val="0"/>
                </a:spcBef>
              </a:pPr>
              <a:t>48</a:t>
            </a:fld>
            <a:endParaRPr lang="en-US" altLang="de-DE" sz="1300"/>
          </a:p>
        </p:txBody>
      </p:sp>
      <p:sp>
        <p:nvSpPr>
          <p:cNvPr id="112643" name="Rectangle 2"/>
          <p:cNvSpPr>
            <a:spLocks noGrp="1" noRot="1" noChangeAspect="1" noChangeArrowheads="1" noTextEdit="1"/>
          </p:cNvSpPr>
          <p:nvPr>
            <p:ph type="sldImg"/>
          </p:nvPr>
        </p:nvSpPr>
        <p:spPr>
          <a:xfrm>
            <a:off x="138113" y="768350"/>
            <a:ext cx="6823075" cy="3836988"/>
          </a:xfrm>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337872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49</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11B3FA82-3D26-4326-BE80-A42B99793BFA}" type="slidenum">
              <a:rPr lang="en-US" altLang="de-DE" sz="1300" smtClean="0"/>
              <a:pPr>
                <a:spcBef>
                  <a:spcPct val="0"/>
                </a:spcBef>
              </a:pPr>
              <a:t>50</a:t>
            </a:fld>
            <a:endParaRPr lang="en-US" altLang="de-DE" sz="1300"/>
          </a:p>
        </p:txBody>
      </p:sp>
      <p:sp>
        <p:nvSpPr>
          <p:cNvPr id="117763" name="Rectangle 2"/>
          <p:cNvSpPr>
            <a:spLocks noGrp="1" noRot="1" noChangeAspect="1" noChangeArrowheads="1" noTextEdit="1"/>
          </p:cNvSpPr>
          <p:nvPr>
            <p:ph type="sldImg"/>
          </p:nvPr>
        </p:nvSpPr>
        <p:spPr>
          <a:xfrm>
            <a:off x="138113" y="768350"/>
            <a:ext cx="6823075" cy="3836988"/>
          </a:xfrm>
          <a:ln/>
        </p:spPr>
      </p:sp>
      <p:sp>
        <p:nvSpPr>
          <p:cNvPr id="117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6335473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11B3FA82-3D26-4326-BE80-A42B99793BFA}" type="slidenum">
              <a:rPr lang="en-US" altLang="de-DE" sz="1300" smtClean="0"/>
              <a:pPr>
                <a:spcBef>
                  <a:spcPct val="0"/>
                </a:spcBef>
              </a:pPr>
              <a:t>51</a:t>
            </a:fld>
            <a:endParaRPr lang="en-US" altLang="de-DE" sz="1300"/>
          </a:p>
        </p:txBody>
      </p:sp>
      <p:sp>
        <p:nvSpPr>
          <p:cNvPr id="117763" name="Rectangle 2"/>
          <p:cNvSpPr>
            <a:spLocks noGrp="1" noRot="1" noChangeAspect="1" noChangeArrowheads="1" noTextEdit="1"/>
          </p:cNvSpPr>
          <p:nvPr>
            <p:ph type="sldImg"/>
          </p:nvPr>
        </p:nvSpPr>
        <p:spPr>
          <a:xfrm>
            <a:off x="138113" y="768350"/>
            <a:ext cx="6823075" cy="3836988"/>
          </a:xfrm>
          <a:ln/>
        </p:spPr>
      </p:sp>
      <p:sp>
        <p:nvSpPr>
          <p:cNvPr id="117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6335473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4D86EDC5-AC1B-4797-867D-FE46E11C1CB8}" type="slidenum">
              <a:rPr lang="en-US" altLang="de-DE" sz="1300" smtClean="0"/>
              <a:pPr>
                <a:spcBef>
                  <a:spcPct val="0"/>
                </a:spcBef>
              </a:pPr>
              <a:t>52</a:t>
            </a:fld>
            <a:endParaRPr lang="en-US" altLang="de-DE" sz="1300"/>
          </a:p>
        </p:txBody>
      </p:sp>
      <p:sp>
        <p:nvSpPr>
          <p:cNvPr id="121859" name="Rectangle 2"/>
          <p:cNvSpPr>
            <a:spLocks noGrp="1" noRot="1" noChangeAspect="1" noChangeArrowheads="1" noTextEdit="1"/>
          </p:cNvSpPr>
          <p:nvPr>
            <p:ph type="sldImg"/>
          </p:nvPr>
        </p:nvSpPr>
        <p:spPr>
          <a:xfrm>
            <a:off x="138113" y="768350"/>
            <a:ext cx="6823075" cy="3836988"/>
          </a:xfrm>
          <a:ln/>
        </p:spPr>
      </p:sp>
      <p:sp>
        <p:nvSpPr>
          <p:cNvPr id="121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6085011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4D86EDC5-AC1B-4797-867D-FE46E11C1CB8}" type="slidenum">
              <a:rPr lang="en-US" altLang="de-DE" sz="1300" smtClean="0"/>
              <a:pPr>
                <a:spcBef>
                  <a:spcPct val="0"/>
                </a:spcBef>
              </a:pPr>
              <a:t>53</a:t>
            </a:fld>
            <a:endParaRPr lang="en-US" altLang="de-DE" sz="1300"/>
          </a:p>
        </p:txBody>
      </p:sp>
      <p:sp>
        <p:nvSpPr>
          <p:cNvPr id="121859" name="Rectangle 2"/>
          <p:cNvSpPr>
            <a:spLocks noGrp="1" noRot="1" noChangeAspect="1" noChangeArrowheads="1" noTextEdit="1"/>
          </p:cNvSpPr>
          <p:nvPr>
            <p:ph type="sldImg"/>
          </p:nvPr>
        </p:nvSpPr>
        <p:spPr>
          <a:xfrm>
            <a:off x="138113" y="768350"/>
            <a:ext cx="6823075" cy="3836988"/>
          </a:xfrm>
          <a:ln/>
        </p:spPr>
      </p:sp>
      <p:sp>
        <p:nvSpPr>
          <p:cNvPr id="121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6085011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4AB3907D-4BB6-49A2-8B89-C2DFF139B13C}" type="slidenum">
              <a:rPr lang="en-US" altLang="de-DE" sz="1300" smtClean="0"/>
              <a:pPr>
                <a:spcBef>
                  <a:spcPct val="0"/>
                </a:spcBef>
              </a:pPr>
              <a:t>54</a:t>
            </a:fld>
            <a:endParaRPr lang="en-US" altLang="de-DE" sz="1300"/>
          </a:p>
        </p:txBody>
      </p:sp>
      <p:sp>
        <p:nvSpPr>
          <p:cNvPr id="128003" name="Rectangle 2"/>
          <p:cNvSpPr>
            <a:spLocks noGrp="1" noRot="1" noChangeAspect="1" noChangeArrowheads="1" noTextEdit="1"/>
          </p:cNvSpPr>
          <p:nvPr>
            <p:ph type="sldImg"/>
          </p:nvPr>
        </p:nvSpPr>
        <p:spPr>
          <a:xfrm>
            <a:off x="138113" y="768350"/>
            <a:ext cx="6823075" cy="3836988"/>
          </a:xfrm>
          <a:ln/>
        </p:spPr>
      </p:sp>
      <p:sp>
        <p:nvSpPr>
          <p:cNvPr id="128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5905959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4AB3907D-4BB6-49A2-8B89-C2DFF139B13C}" type="slidenum">
              <a:rPr lang="en-US" altLang="de-DE" sz="1300" smtClean="0"/>
              <a:pPr>
                <a:spcBef>
                  <a:spcPct val="0"/>
                </a:spcBef>
              </a:pPr>
              <a:t>55</a:t>
            </a:fld>
            <a:endParaRPr lang="en-US" altLang="de-DE" sz="1300"/>
          </a:p>
        </p:txBody>
      </p:sp>
      <p:sp>
        <p:nvSpPr>
          <p:cNvPr id="128003" name="Rectangle 2"/>
          <p:cNvSpPr>
            <a:spLocks noGrp="1" noRot="1" noChangeAspect="1" noChangeArrowheads="1" noTextEdit="1"/>
          </p:cNvSpPr>
          <p:nvPr>
            <p:ph type="sldImg"/>
          </p:nvPr>
        </p:nvSpPr>
        <p:spPr>
          <a:xfrm>
            <a:off x="138113" y="768350"/>
            <a:ext cx="6823075" cy="3836988"/>
          </a:xfrm>
          <a:ln/>
        </p:spPr>
      </p:sp>
      <p:sp>
        <p:nvSpPr>
          <p:cNvPr id="128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5905959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F31F061A-734B-4532-8435-273F397768F6}" type="slidenum">
              <a:rPr lang="en-US" altLang="de-DE" sz="1300" smtClean="0"/>
              <a:pPr>
                <a:spcBef>
                  <a:spcPct val="0"/>
                </a:spcBef>
              </a:pPr>
              <a:t>56</a:t>
            </a:fld>
            <a:endParaRPr lang="en-US" altLang="de-DE" sz="1300"/>
          </a:p>
        </p:txBody>
      </p:sp>
      <p:sp>
        <p:nvSpPr>
          <p:cNvPr id="130051" name="Rectangle 2"/>
          <p:cNvSpPr>
            <a:spLocks noGrp="1" noRot="1" noChangeAspect="1" noChangeArrowheads="1" noTextEdit="1"/>
          </p:cNvSpPr>
          <p:nvPr>
            <p:ph type="sldImg"/>
          </p:nvPr>
        </p:nvSpPr>
        <p:spPr>
          <a:xfrm>
            <a:off x="138113" y="768350"/>
            <a:ext cx="6823075" cy="3836988"/>
          </a:xfrm>
          <a:ln/>
        </p:spPr>
      </p:sp>
      <p:sp>
        <p:nvSpPr>
          <p:cNvPr id="130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1736723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57</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92EBBABB-57B2-4A64-8B2D-25824CC8EFAD}" type="slidenum">
              <a:rPr lang="en-US" altLang="de-DE" sz="1300" smtClean="0"/>
              <a:pPr>
                <a:spcBef>
                  <a:spcPct val="0"/>
                </a:spcBef>
              </a:pPr>
              <a:t>58</a:t>
            </a:fld>
            <a:endParaRPr lang="en-US" altLang="de-DE" sz="1300"/>
          </a:p>
        </p:txBody>
      </p:sp>
      <p:sp>
        <p:nvSpPr>
          <p:cNvPr id="134147" name="Rectangle 2"/>
          <p:cNvSpPr>
            <a:spLocks noGrp="1" noRot="1" noChangeAspect="1" noChangeArrowheads="1" noTextEdit="1"/>
          </p:cNvSpPr>
          <p:nvPr>
            <p:ph type="sldImg"/>
          </p:nvPr>
        </p:nvSpPr>
        <p:spPr>
          <a:xfrm>
            <a:off x="138113" y="768350"/>
            <a:ext cx="6823075" cy="3836988"/>
          </a:xfrm>
          <a:ln/>
        </p:spPr>
      </p:sp>
      <p:sp>
        <p:nvSpPr>
          <p:cNvPr id="134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7149125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Metacognitieve Training (MCT)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de-DE" sz="1000" dirty="0">
                <a:latin typeface="+mj-lt"/>
              </a:rPr>
              <a:t>The use of the pictures in this module has been kindly permitted by artists and copyright holders, respectively. For details (artist, title), please refer to the end of this presentation.</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nl-NL"/>
              <a:t>Metacognitieve Training 6 - Inlevingsvermogen II</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A199B3C3-7742-4EAE-BF01-DEE0FB4279F4}" type="slidenum">
              <a:rPr lang="de-DE" altLang="de-DE" smtClean="0"/>
              <a:pPr>
                <a:defRPr/>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nl-NL"/>
              <a:t>Metacognitieve Training 6 - Inlevingsvermogen II</a:t>
            </a:r>
            <a:endParaRPr lang="de-DE"/>
          </a:p>
        </p:txBody>
      </p:sp>
      <p:sp>
        <p:nvSpPr>
          <p:cNvPr id="6" name="Slide Number Placeholder 5"/>
          <p:cNvSpPr>
            <a:spLocks noGrp="1"/>
          </p:cNvSpPr>
          <p:nvPr>
            <p:ph type="sldNum" sz="quarter" idx="12"/>
          </p:nvPr>
        </p:nvSpPr>
        <p:spPr bwMode="gray"/>
        <p:txBody>
          <a:bodyPr>
            <a:noAutofit/>
          </a:bodyPr>
          <a:lstStyle>
            <a:lvl1pPr>
              <a:defRPr b="0"/>
            </a:lvl1pPr>
          </a:lstStyle>
          <a:p>
            <a:pPr>
              <a:defRPr/>
            </a:pPr>
            <a:fld id="{A199B3C3-7742-4EAE-BF01-DEE0FB4279F4}" type="slidenum">
              <a:rPr lang="de-DE" altLang="de-DE" smtClean="0"/>
              <a:pPr>
                <a:defRPr/>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nl-NL"/>
              <a:t>Metacognitieve Training 6 - Inlevingsvermogen II</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A199B3C3-7742-4EAE-BF01-DEE0FB4279F4}" type="slidenum">
              <a:rPr lang="de-DE" altLang="de-DE" smtClean="0"/>
              <a:pPr>
                <a:defRPr/>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nl-NL"/>
              <a:t>Metacognitieve Training 6 - Inlevingsvermogen II</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A199B3C3-7742-4EAE-BF01-DEE0FB4279F4}"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nl-NL"/>
              <a:t>Metacognitieve Training 6 - Inlevingsvermogen II</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A199B3C3-7742-4EAE-BF01-DEE0FB4279F4}"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nl-NL"/>
              <a:t>Metacognitieve Training 6 - Inlevingsvermogen II</a:t>
            </a:r>
            <a:endParaRPr lang="de-DE"/>
          </a:p>
        </p:txBody>
      </p:sp>
      <p:sp>
        <p:nvSpPr>
          <p:cNvPr id="5" name="Slide Number Placeholder 4"/>
          <p:cNvSpPr>
            <a:spLocks noGrp="1"/>
          </p:cNvSpPr>
          <p:nvPr>
            <p:ph type="sldNum" sz="quarter" idx="12"/>
          </p:nvPr>
        </p:nvSpPr>
        <p:spPr bwMode="gray"/>
        <p:txBody>
          <a:bodyPr/>
          <a:lstStyle>
            <a:lvl1pPr>
              <a:defRPr b="0"/>
            </a:lvl1pPr>
          </a:lstStyle>
          <a:p>
            <a:pPr>
              <a:defRPr/>
            </a:pPr>
            <a:fld id="{A199B3C3-7742-4EAE-BF01-DEE0FB4279F4}" type="slidenum">
              <a:rPr lang="de-DE" altLang="de-DE" smtClean="0"/>
              <a:pPr>
                <a:defRPr/>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nl-NL"/>
              <a:t>Metacognitieve Training 6 - Inlevingsvermogen II</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A199B3C3-7742-4EAE-BF01-DEE0FB4279F4}" type="slidenum">
              <a:rPr lang="de-DE" altLang="de-DE" smtClean="0"/>
              <a:pPr>
                <a:defRPr/>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nl-NL"/>
              <a:t>Metacognitieve Training 6 - Inlevingsvermogen II</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fld id="{A199B3C3-7742-4EAE-BF01-DEE0FB4279F4}" type="slidenum">
              <a:rPr lang="de-DE" altLang="de-DE" smtClean="0"/>
              <a:pPr>
                <a:defRPr/>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914" r:id="rId1"/>
    <p:sldLayoutId id="2147483915" r:id="rId2"/>
    <p:sldLayoutId id="2147483916" r:id="rId3"/>
    <p:sldLayoutId id="2147483917" r:id="rId4"/>
    <p:sldLayoutId id="2147483918" r:id="rId5"/>
    <p:sldLayoutId id="2147483919" r:id="rId6"/>
    <p:sldLayoutId id="2147483920" r:id="rId7"/>
    <p:sldLayoutId id="2147483921" r:id="rId8"/>
    <p:sldLayoutId id="2147483922" r:id="rId9"/>
    <p:sldLayoutId id="2147483923" r:id="rId10"/>
    <p:sldLayoutId id="2147483924" r:id="rId11"/>
    <p:sldLayoutId id="2147483925"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5.xml"/><Relationship Id="rId1" Type="http://schemas.openxmlformats.org/officeDocument/2006/relationships/slideLayout" Target="../slideLayouts/slideLayout10.xml"/><Relationship Id="rId6" Type="http://schemas.openxmlformats.org/officeDocument/2006/relationships/image" Target="../media/image16.png"/><Relationship Id="rId5" Type="http://schemas.openxmlformats.org/officeDocument/2006/relationships/image" Target="../media/image15.jpeg"/><Relationship Id="rId4" Type="http://schemas.openxmlformats.org/officeDocument/2006/relationships/image" Target="../media/image14.png"/></Relationships>
</file>

<file path=ppt/slides/_rels/slide1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6.xml"/><Relationship Id="rId1" Type="http://schemas.openxmlformats.org/officeDocument/2006/relationships/slideLayout" Target="../slideLayouts/slideLayout10.xml"/><Relationship Id="rId6" Type="http://schemas.openxmlformats.org/officeDocument/2006/relationships/image" Target="../media/image16.png"/><Relationship Id="rId5" Type="http://schemas.openxmlformats.org/officeDocument/2006/relationships/image" Target="../media/image15.jpeg"/><Relationship Id="rId4" Type="http://schemas.openxmlformats.org/officeDocument/2006/relationships/image" Target="../media/image14.png"/></Relationships>
</file>

<file path=ppt/slides/_rels/slide1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7.xml"/><Relationship Id="rId1" Type="http://schemas.openxmlformats.org/officeDocument/2006/relationships/slideLayout" Target="../slideLayouts/slideLayout10.xml"/><Relationship Id="rId6" Type="http://schemas.openxmlformats.org/officeDocument/2006/relationships/image" Target="../media/image16.png"/><Relationship Id="rId5" Type="http://schemas.openxmlformats.org/officeDocument/2006/relationships/image" Target="../media/image15.jpeg"/><Relationship Id="rId4" Type="http://schemas.openxmlformats.org/officeDocument/2006/relationships/image" Target="../media/image14.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7.xml"/><Relationship Id="rId1" Type="http://schemas.openxmlformats.org/officeDocument/2006/relationships/slideLayout" Target="../slideLayouts/slideLayout11.xml"/></Relationships>
</file>

<file path=ppt/slides/_rels/slide3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40.xml"/><Relationship Id="rId1" Type="http://schemas.openxmlformats.org/officeDocument/2006/relationships/slideLayout" Target="../slideLayouts/slideLayout11.xml"/></Relationships>
</file>

<file path=ppt/slides/_rels/slide4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1.xml"/><Relationship Id="rId1" Type="http://schemas.openxmlformats.org/officeDocument/2006/relationships/slideLayout" Target="../slideLayouts/slideLayout11.xml"/></Relationships>
</file>

<file path=ppt/slides/_rels/slide4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2.xml"/><Relationship Id="rId1" Type="http://schemas.openxmlformats.org/officeDocument/2006/relationships/slideLayout" Target="../slideLayouts/slideLayout11.xml"/></Relationships>
</file>

<file path=ppt/slides/_rels/slide4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3.xml"/><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4.xml"/><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45.xml"/><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46.xml"/><Relationship Id="rId1" Type="http://schemas.openxmlformats.org/officeDocument/2006/relationships/slideLayout" Target="../slideLayouts/slideLayout11.xml"/></Relationships>
</file>

<file path=ppt/slides/_rels/slide4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47.xml"/><Relationship Id="rId1" Type="http://schemas.openxmlformats.org/officeDocument/2006/relationships/slideLayout" Target="../slideLayouts/slideLayout10.xml"/></Relationships>
</file>

<file path=ppt/slides/_rels/slide4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48.xml"/><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50.xml"/><Relationship Id="rId1" Type="http://schemas.openxmlformats.org/officeDocument/2006/relationships/slideLayout" Target="../slideLayouts/slideLayout10.xml"/></Relationships>
</file>

<file path=ppt/slides/_rels/slide5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51.xml"/><Relationship Id="rId1" Type="http://schemas.openxmlformats.org/officeDocument/2006/relationships/slideLayout" Target="../slideLayouts/slideLayout10.xml"/></Relationships>
</file>

<file path=ppt/slides/_rels/slide5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52.xml"/><Relationship Id="rId1" Type="http://schemas.openxmlformats.org/officeDocument/2006/relationships/slideLayout" Target="../slideLayouts/slideLayout10.xml"/></Relationships>
</file>

<file path=ppt/slides/_rels/slide5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53.xml"/><Relationship Id="rId1" Type="http://schemas.openxmlformats.org/officeDocument/2006/relationships/slideLayout" Target="../slideLayouts/slideLayout11.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57.xml"/><Relationship Id="rId1" Type="http://schemas.openxmlformats.org/officeDocument/2006/relationships/slideLayout" Target="../slideLayouts/slideLayout5.xml"/><Relationship Id="rId4" Type="http://schemas.openxmlformats.org/officeDocument/2006/relationships/image" Target="../media/image26.png"/></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a:t>MCT 6 B BADE – </a:t>
            </a:r>
            <a:r>
              <a:rPr lang="nl-NL" dirty="0"/>
              <a:t>Inlevingsvermogen II</a:t>
            </a:r>
            <a:endParaRPr lang="en-US" dirty="0"/>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a:lnSpc>
                <a:spcPct val="100000"/>
              </a:lnSpc>
              <a:spcBef>
                <a:spcPts val="0"/>
              </a:spcBef>
            </a:pPr>
            <a:r>
              <a:rPr lang="pt-BR" sz="1600" dirty="0">
                <a:solidFill>
                  <a:srgbClr val="004992"/>
                </a:solidFill>
                <a:latin typeface="+mj-lt"/>
              </a:rPr>
              <a:t>© Moritz, Woodward, </a:t>
            </a:r>
            <a:r>
              <a:rPr lang="nl-NL" sz="1600" dirty="0">
                <a:solidFill>
                  <a:srgbClr val="004992"/>
                </a:solidFill>
                <a:latin typeface="+mj-lt"/>
              </a:rPr>
              <a:t>de Boer, Vermeer, Wekking &amp; Lemmers-Jansen (6|22)</a:t>
            </a:r>
            <a:endParaRPr lang="pt-BR" sz="1600" dirty="0">
              <a:solidFill>
                <a:srgbClr val="004992"/>
              </a:solidFill>
              <a:latin typeface="+mj-lt"/>
            </a:endParaRPr>
          </a:p>
          <a:p>
            <a:pPr>
              <a:lnSpc>
                <a:spcPct val="100000"/>
              </a:lnSpc>
              <a:spcBef>
                <a:spcPts val="0"/>
              </a:spcBef>
            </a:pPr>
            <a:r>
              <a:rPr lang="pt-BR" sz="1600" dirty="0">
                <a:solidFill>
                  <a:srgbClr val="004992"/>
                </a:solidFill>
                <a:latin typeface="+mj-lt"/>
              </a:rPr>
              <a:t>www.uke.de/mct</a:t>
            </a:r>
          </a:p>
        </p:txBody>
      </p:sp>
    </p:spTree>
    <p:extLst>
      <p:ext uri="{BB962C8B-B14F-4D97-AF65-F5344CB8AC3E}">
        <p14:creationId xmlns:p14="http://schemas.microsoft.com/office/powerpoint/2010/main" val="26574076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nl-NL" sz="3600" dirty="0">
                <a:solidFill>
                  <a:srgbClr val="004992"/>
                </a:solidFill>
                <a:latin typeface="Calibri Light"/>
              </a:rPr>
              <a:t>Als je iemand voor het eerst ontmoet: op welke uiterlijke kenmerken let je dan? </a:t>
            </a:r>
          </a:p>
        </p:txBody>
      </p:sp>
      <p:sp>
        <p:nvSpPr>
          <p:cNvPr id="5" name="Footer Placeholder 4"/>
          <p:cNvSpPr>
            <a:spLocks noGrp="1"/>
          </p:cNvSpPr>
          <p:nvPr>
            <p:ph type="ftr" sz="quarter" idx="11"/>
          </p:nvPr>
        </p:nvSpPr>
        <p:spPr/>
        <p:txBody>
          <a:bodyPr/>
          <a:lstStyle/>
          <a:p>
            <a:pPr>
              <a:defRPr/>
            </a:pPr>
            <a:r>
              <a:rPr lang="nl-NL"/>
              <a:t>Metacognitieve Training 6 - Inlevingsvermogen II</a:t>
            </a:r>
            <a:endParaRPr lang="de-DE"/>
          </a:p>
        </p:txBody>
      </p:sp>
      <p:sp>
        <p:nvSpPr>
          <p:cNvPr id="6" name="Slide Number Placeholder 5"/>
          <p:cNvSpPr>
            <a:spLocks noGrp="1"/>
          </p:cNvSpPr>
          <p:nvPr>
            <p:ph type="sldNum" sz="quarter" idx="12"/>
          </p:nvPr>
        </p:nvSpPr>
        <p:spPr/>
        <p:txBody>
          <a:bodyPr/>
          <a:lstStyle/>
          <a:p>
            <a:pPr>
              <a:defRPr/>
            </a:pPr>
            <a:fld id="{A199B3C3-7742-4EAE-BF01-DEE0FB4279F4}" type="slidenum">
              <a:rPr lang="de-DE" altLang="de-DE" smtClean="0"/>
              <a:pPr>
                <a:defRPr/>
              </a:pPr>
              <a:t>2</a:t>
            </a:fld>
            <a:endParaRPr lang="de-DE" altLang="de-DE"/>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78192" y="2205038"/>
            <a:ext cx="3602279" cy="4248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dirty="0" err="1">
                <a:solidFill>
                  <a:srgbClr val="004992"/>
                </a:solidFill>
                <a:latin typeface="Calibri Light"/>
              </a:rPr>
              <a:t>Uiterlijke</a:t>
            </a:r>
            <a:r>
              <a:rPr lang="en-US" sz="3600" dirty="0">
                <a:solidFill>
                  <a:srgbClr val="004992"/>
                </a:solidFill>
                <a:latin typeface="Calibri Light"/>
              </a:rPr>
              <a:t> </a:t>
            </a:r>
            <a:r>
              <a:rPr lang="en-US" sz="3600" dirty="0" err="1">
                <a:solidFill>
                  <a:srgbClr val="004992"/>
                </a:solidFill>
                <a:latin typeface="Calibri Light"/>
              </a:rPr>
              <a:t>kenmerken</a:t>
            </a:r>
            <a:br>
              <a:rPr lang="en-US" sz="3600" dirty="0">
                <a:solidFill>
                  <a:srgbClr val="004992"/>
                </a:solidFill>
                <a:latin typeface="Calibri Light"/>
              </a:rPr>
            </a:br>
            <a:r>
              <a:rPr lang="nl-NL" dirty="0">
                <a:solidFill>
                  <a:srgbClr val="004992"/>
                </a:solidFill>
                <a:latin typeface="Calibri Light"/>
              </a:rPr>
              <a:t>Hoe betrouwbaar zijn deze om een juiste indruk te krijgen?</a:t>
            </a:r>
            <a:endParaRPr lang="en-US"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6 - Inlevingsvermogen II</a:t>
            </a:r>
            <a:endParaRPr lang="de-DE"/>
          </a:p>
        </p:txBody>
      </p:sp>
      <p:sp>
        <p:nvSpPr>
          <p:cNvPr id="6" name="Slide Number Placeholder 5"/>
          <p:cNvSpPr>
            <a:spLocks noGrp="1"/>
          </p:cNvSpPr>
          <p:nvPr>
            <p:ph type="sldNum" sz="quarter" idx="12"/>
          </p:nvPr>
        </p:nvSpPr>
        <p:spPr/>
        <p:txBody>
          <a:bodyPr/>
          <a:lstStyle/>
          <a:p>
            <a:pPr>
              <a:defRPr/>
            </a:pPr>
            <a:fld id="{A199B3C3-7742-4EAE-BF01-DEE0FB4279F4}" type="slidenum">
              <a:rPr lang="de-DE" altLang="de-DE" smtClean="0"/>
              <a:pPr>
                <a:defRPr/>
              </a:pPr>
              <a:t>3</a:t>
            </a:fld>
            <a:endParaRPr lang="de-DE" altLang="de-DE"/>
          </a:p>
        </p:txBody>
      </p:sp>
      <p:pic>
        <p:nvPicPr>
          <p:cNvPr id="1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78192" y="2205038"/>
            <a:ext cx="3602279" cy="4248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Caption_20"/>
          <p:cNvSpPr txBox="1">
            <a:spLocks noChangeArrowheads="1"/>
          </p:cNvSpPr>
          <p:nvPr/>
        </p:nvSpPr>
        <p:spPr bwMode="auto">
          <a:xfrm>
            <a:off x="4278846" y="6453188"/>
            <a:ext cx="360097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50000"/>
              </a:spcBef>
              <a:buFontTx/>
              <a:buNone/>
            </a:pPr>
            <a:r>
              <a:rPr lang="de-DE" altLang="de-DE" sz="2000" i="1">
                <a:latin typeface="Calibri Light"/>
              </a:rPr>
              <a:t>verder?...</a:t>
            </a:r>
            <a:endParaRPr lang="de-DE" altLang="de-DE" sz="2000" i="1" dirty="0">
              <a:latin typeface="Calibri Light"/>
            </a:endParaRPr>
          </a:p>
        </p:txBody>
      </p:sp>
      <p:sp>
        <p:nvSpPr>
          <p:cNvPr id="15" name="Text Box 5"/>
          <p:cNvSpPr txBox="1">
            <a:spLocks noChangeArrowheads="1"/>
          </p:cNvSpPr>
          <p:nvPr/>
        </p:nvSpPr>
        <p:spPr bwMode="auto">
          <a:xfrm>
            <a:off x="1964531" y="5085184"/>
            <a:ext cx="219456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2000">
                <a:latin typeface="Calibri Light"/>
              </a:rPr>
              <a:t>lichaamstaal/</a:t>
            </a:r>
            <a:br>
              <a:rPr lang="de-DE" altLang="de-DE" sz="2000">
                <a:latin typeface="Calibri Light"/>
              </a:rPr>
            </a:br>
            <a:r>
              <a:rPr lang="de-DE" altLang="de-DE" sz="2000">
                <a:latin typeface="Calibri Light"/>
              </a:rPr>
              <a:t>houding?</a:t>
            </a:r>
            <a:endParaRPr lang="de-DE" altLang="de-DE" sz="2000" dirty="0">
              <a:latin typeface="Calibri Light"/>
            </a:endParaRPr>
          </a:p>
        </p:txBody>
      </p:sp>
      <p:sp>
        <p:nvSpPr>
          <p:cNvPr id="16" name="Text Box 7"/>
          <p:cNvSpPr txBox="1">
            <a:spLocks noChangeArrowheads="1"/>
          </p:cNvSpPr>
          <p:nvPr/>
        </p:nvSpPr>
        <p:spPr bwMode="auto">
          <a:xfrm>
            <a:off x="1964531" y="2420888"/>
            <a:ext cx="197281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2000">
                <a:latin typeface="Calibri Light"/>
              </a:rPr>
              <a:t>ogen?</a:t>
            </a:r>
            <a:endParaRPr lang="de-DE" altLang="de-DE" sz="2000" dirty="0">
              <a:latin typeface="Calibri Light"/>
            </a:endParaRPr>
          </a:p>
        </p:txBody>
      </p:sp>
      <p:sp>
        <p:nvSpPr>
          <p:cNvPr id="17" name="Text Box 11"/>
          <p:cNvSpPr txBox="1">
            <a:spLocks noChangeArrowheads="1"/>
          </p:cNvSpPr>
          <p:nvPr/>
        </p:nvSpPr>
        <p:spPr bwMode="auto">
          <a:xfrm>
            <a:off x="8041803" y="2636912"/>
            <a:ext cx="158762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de-DE" altLang="de-DE" sz="2000">
                <a:solidFill>
                  <a:srgbClr val="333333"/>
                </a:solidFill>
                <a:latin typeface="Calibri Light"/>
              </a:rPr>
              <a:t>taalgebruik?</a:t>
            </a:r>
            <a:endParaRPr lang="de-DE" altLang="de-DE" sz="2000" dirty="0">
              <a:solidFill>
                <a:srgbClr val="333333"/>
              </a:solidFill>
              <a:latin typeface="Calibri Light"/>
            </a:endParaRPr>
          </a:p>
        </p:txBody>
      </p:sp>
      <p:sp>
        <p:nvSpPr>
          <p:cNvPr id="18" name="Text Box 13"/>
          <p:cNvSpPr txBox="1">
            <a:spLocks noChangeArrowheads="1"/>
          </p:cNvSpPr>
          <p:nvPr/>
        </p:nvSpPr>
        <p:spPr bwMode="auto">
          <a:xfrm>
            <a:off x="8257827" y="4437112"/>
            <a:ext cx="1554480" cy="402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de-DE" altLang="de-DE" sz="2000">
                <a:solidFill>
                  <a:srgbClr val="333333"/>
                </a:solidFill>
                <a:latin typeface="Calibri Light"/>
              </a:rPr>
              <a:t>kleding?</a:t>
            </a:r>
            <a:endParaRPr lang="de-DE" altLang="de-DE" sz="2000" dirty="0">
              <a:solidFill>
                <a:srgbClr val="333333"/>
              </a:solidFill>
              <a:latin typeface="Calibri Light"/>
            </a:endParaRPr>
          </a:p>
        </p:txBody>
      </p:sp>
      <p:sp>
        <p:nvSpPr>
          <p:cNvPr id="19" name="Line 6"/>
          <p:cNvSpPr>
            <a:spLocks noChangeShapeType="1"/>
          </p:cNvSpPr>
          <p:nvPr/>
        </p:nvSpPr>
        <p:spPr bwMode="auto">
          <a:xfrm>
            <a:off x="1993131" y="2795215"/>
            <a:ext cx="3378656"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0" name="Line 10"/>
          <p:cNvSpPr>
            <a:spLocks noChangeShapeType="1"/>
          </p:cNvSpPr>
          <p:nvPr/>
        </p:nvSpPr>
        <p:spPr bwMode="auto">
          <a:xfrm flipH="1">
            <a:off x="5881563" y="3068230"/>
            <a:ext cx="3744416"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1" name="Line 12"/>
          <p:cNvSpPr>
            <a:spLocks noChangeShapeType="1"/>
          </p:cNvSpPr>
          <p:nvPr/>
        </p:nvSpPr>
        <p:spPr bwMode="auto">
          <a:xfrm flipH="1">
            <a:off x="6097587" y="4862487"/>
            <a:ext cx="3528392"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2" name="Line 8"/>
          <p:cNvSpPr>
            <a:spLocks noChangeShapeType="1"/>
          </p:cNvSpPr>
          <p:nvPr/>
        </p:nvSpPr>
        <p:spPr bwMode="auto">
          <a:xfrm flipH="1">
            <a:off x="7463467" y="5491300"/>
            <a:ext cx="2162512"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3" name="Text Box 9"/>
          <p:cNvSpPr txBox="1">
            <a:spLocks noChangeArrowheads="1"/>
          </p:cNvSpPr>
          <p:nvPr/>
        </p:nvSpPr>
        <p:spPr bwMode="auto">
          <a:xfrm>
            <a:off x="8257827" y="5085184"/>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de-DE" altLang="de-DE" sz="2000">
                <a:solidFill>
                  <a:srgbClr val="333333"/>
                </a:solidFill>
                <a:latin typeface="Calibri Light"/>
              </a:rPr>
              <a:t>handen?</a:t>
            </a:r>
            <a:endParaRPr lang="de-DE" altLang="de-DE" sz="2000" dirty="0">
              <a:solidFill>
                <a:srgbClr val="333333"/>
              </a:solidFill>
              <a:latin typeface="Calibri Light"/>
            </a:endParaRPr>
          </a:p>
        </p:txBody>
      </p:sp>
      <p:sp>
        <p:nvSpPr>
          <p:cNvPr id="24" name="Line 4"/>
          <p:cNvSpPr>
            <a:spLocks noChangeShapeType="1"/>
          </p:cNvSpPr>
          <p:nvPr/>
        </p:nvSpPr>
        <p:spPr bwMode="auto">
          <a:xfrm flipV="1">
            <a:off x="1993131" y="5782092"/>
            <a:ext cx="3561536"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nl-NL" sz="3600" dirty="0">
                <a:solidFill>
                  <a:srgbClr val="004992"/>
                </a:solidFill>
                <a:latin typeface="Calibri Light"/>
              </a:rPr>
              <a:t>Welke andere informatiebronnen kun je bedenken?</a:t>
            </a:r>
            <a:br>
              <a:rPr lang="nl-NL" sz="3600" dirty="0">
                <a:solidFill>
                  <a:srgbClr val="004992"/>
                </a:solidFill>
                <a:latin typeface="Calibri Light"/>
              </a:rPr>
            </a:br>
            <a:r>
              <a:rPr lang="nl-NL" dirty="0">
                <a:solidFill>
                  <a:srgbClr val="004992"/>
                </a:solidFill>
                <a:latin typeface="Calibri Light"/>
              </a:rPr>
              <a:t>Hoe betrouwbaar zijn deze?</a:t>
            </a:r>
            <a:endParaRPr lang="en-US"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6 - Inlevingsvermogen II</a:t>
            </a:r>
            <a:endParaRPr lang="de-DE"/>
          </a:p>
        </p:txBody>
      </p:sp>
      <p:sp>
        <p:nvSpPr>
          <p:cNvPr id="6" name="Slide Number Placeholder 5"/>
          <p:cNvSpPr>
            <a:spLocks noGrp="1"/>
          </p:cNvSpPr>
          <p:nvPr>
            <p:ph type="sldNum" sz="quarter" idx="12"/>
          </p:nvPr>
        </p:nvSpPr>
        <p:spPr/>
        <p:txBody>
          <a:bodyPr/>
          <a:lstStyle/>
          <a:p>
            <a:pPr>
              <a:defRPr/>
            </a:pPr>
            <a:fld id="{A199B3C3-7742-4EAE-BF01-DEE0FB4279F4}" type="slidenum">
              <a:rPr lang="de-DE" altLang="de-DE" smtClean="0"/>
              <a:pPr>
                <a:defRPr/>
              </a:pPr>
              <a:t>4</a:t>
            </a:fld>
            <a:endParaRPr lang="de-DE" altLang="de-DE"/>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78192" y="2205038"/>
            <a:ext cx="3602279" cy="4248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427241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Andere informatiebronnen</a:t>
            </a:r>
          </a:p>
        </p:txBody>
      </p:sp>
      <p:sp>
        <p:nvSpPr>
          <p:cNvPr id="3" name="Content Placeholder 2"/>
          <p:cNvSpPr>
            <a:spLocks noGrp="1"/>
          </p:cNvSpPr>
          <p:nvPr>
            <p:ph idx="1"/>
          </p:nvPr>
        </p:nvSpPr>
        <p:spPr>
          <a:xfrm>
            <a:off x="408955" y="2204864"/>
            <a:ext cx="6264696" cy="4248000"/>
          </a:xfrm>
        </p:spPr>
        <p:txBody>
          <a:bodyPr/>
          <a:lstStyle/>
          <a:p>
            <a:pPr marL="342900" lvl="0" indent="-342900" defTabSz="914400" fontAlgn="base">
              <a:buClr>
                <a:srgbClr val="000000"/>
              </a:buClr>
              <a:buFont typeface="WingDings"/>
              <a:buChar char=""/>
              <a:defRPr/>
            </a:pPr>
            <a:r>
              <a:rPr lang="de-DE" altLang="de-DE" sz="2400" dirty="0">
                <a:solidFill>
                  <a:srgbClr val="333333"/>
                </a:solidFill>
                <a:latin typeface="Calibri Light"/>
                <a:ea typeface="MS PGothic" panose="020B0600070205080204" pitchFamily="34" charset="-128"/>
              </a:rPr>
              <a:t>voorkennis over een persoon: bijvoorbeeld, verhalen van een vriend</a:t>
            </a:r>
          </a:p>
          <a:p>
            <a:pPr marL="342900" lvl="0" indent="-342900" defTabSz="914400" fontAlgn="base">
              <a:buClr>
                <a:srgbClr val="000000"/>
              </a:buClr>
              <a:buFont typeface="WingDings"/>
              <a:buChar char=""/>
              <a:defRPr/>
            </a:pPr>
            <a:r>
              <a:rPr lang="de-DE" altLang="de-DE" sz="2400" dirty="0">
                <a:solidFill>
                  <a:srgbClr val="333333"/>
                </a:solidFill>
                <a:latin typeface="Calibri Light"/>
                <a:ea typeface="MS PGothic" panose="020B0600070205080204" pitchFamily="34" charset="-128"/>
              </a:rPr>
              <a:t>voorkennis over soortgelijke mensen of groepen: bijvoorbeeld, motorliefhebbers</a:t>
            </a:r>
          </a:p>
          <a:p>
            <a:pPr marL="342900" lvl="0" indent="-342900" defTabSz="914400" fontAlgn="base">
              <a:buClr>
                <a:srgbClr val="000000"/>
              </a:buClr>
              <a:buFont typeface="WingDings"/>
              <a:buChar char=""/>
              <a:defRPr/>
            </a:pPr>
            <a:r>
              <a:rPr lang="de-DE" altLang="de-DE" sz="2400" dirty="0">
                <a:solidFill>
                  <a:srgbClr val="333333"/>
                </a:solidFill>
                <a:latin typeface="Calibri Light"/>
                <a:ea typeface="MS PGothic" panose="020B0600070205080204" pitchFamily="34" charset="-128"/>
              </a:rPr>
              <a:t>onderbuikgevoel</a:t>
            </a:r>
            <a:r>
              <a:rPr lang="en-US" altLang="de-DE" sz="2400" dirty="0">
                <a:solidFill>
                  <a:srgbClr val="333333"/>
                </a:solidFill>
                <a:latin typeface="Calibri Light"/>
                <a:ea typeface="MS PGothic" panose="020B0600070205080204" pitchFamily="34" charset="-128"/>
              </a:rPr>
              <a:t>/</a:t>
            </a:r>
            <a:r>
              <a:rPr lang="en-US" altLang="de-DE" sz="2400" dirty="0" err="1">
                <a:solidFill>
                  <a:srgbClr val="333333"/>
                </a:solidFill>
                <a:latin typeface="Calibri Light"/>
                <a:ea typeface="MS PGothic" panose="020B0600070205080204" pitchFamily="34" charset="-128"/>
              </a:rPr>
              <a:t>intuïti</a:t>
            </a:r>
            <a:r>
              <a:rPr lang="de-DE" altLang="de-DE" sz="2400" dirty="0">
                <a:solidFill>
                  <a:srgbClr val="333333"/>
                </a:solidFill>
                <a:latin typeface="Calibri Light"/>
                <a:ea typeface="MS PGothic" panose="020B0600070205080204" pitchFamily="34" charset="-128"/>
              </a:rPr>
              <a:t>e</a:t>
            </a:r>
            <a:endParaRPr lang="en-US" altLang="de-DE" sz="2400" dirty="0">
              <a:solidFill>
                <a:srgbClr val="333333"/>
              </a:solidFill>
              <a:latin typeface="Calibri Light"/>
              <a:ea typeface="MS PGothic" panose="020B0600070205080204" pitchFamily="34" charset="-128"/>
            </a:endParaRPr>
          </a:p>
          <a:p>
            <a:pPr marL="342900" lvl="0" indent="-342900" defTabSz="914400" fontAlgn="base">
              <a:buClr>
                <a:srgbClr val="000000"/>
              </a:buClr>
              <a:buFont typeface="WingDings"/>
              <a:buChar char=""/>
              <a:defRPr/>
            </a:pPr>
            <a:r>
              <a:rPr lang="de-DE" altLang="de-DE" sz="2400" dirty="0">
                <a:solidFill>
                  <a:srgbClr val="333333"/>
                </a:solidFill>
                <a:latin typeface="Calibri Light"/>
                <a:ea typeface="MS PGothic" panose="020B0600070205080204" pitchFamily="34" charset="-128"/>
              </a:rPr>
              <a:t>geschreven tekst: bv. e-mails, facebook, chats of tweets</a:t>
            </a:r>
          </a:p>
          <a:p>
            <a:pPr lvl="0" defTabSz="914400" fontAlgn="base">
              <a:buClr>
                <a:srgbClr val="000000"/>
              </a:buClr>
              <a:defRPr/>
            </a:pPr>
            <a:r>
              <a:rPr lang="de-DE" altLang="de-DE" sz="2400" dirty="0">
                <a:solidFill>
                  <a:srgbClr val="333333"/>
                </a:solidFill>
                <a:latin typeface="Calibri Light"/>
                <a:ea typeface="MS PGothic" panose="020B0600070205080204" pitchFamily="34" charset="-128"/>
              </a:rPr>
              <a:t>Hoe betrouwbaar zijn deze bronnen?</a:t>
            </a:r>
            <a:endParaRPr lang="en-US" sz="2400" dirty="0">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6 - Inlevingsvermogen II</a:t>
            </a:r>
            <a:endParaRPr lang="de-DE"/>
          </a:p>
        </p:txBody>
      </p:sp>
      <p:sp>
        <p:nvSpPr>
          <p:cNvPr id="6" name="Slide Number Placeholder 5"/>
          <p:cNvSpPr>
            <a:spLocks noGrp="1"/>
          </p:cNvSpPr>
          <p:nvPr>
            <p:ph type="sldNum" sz="quarter" idx="12"/>
          </p:nvPr>
        </p:nvSpPr>
        <p:spPr/>
        <p:txBody>
          <a:bodyPr/>
          <a:lstStyle/>
          <a:p>
            <a:pPr>
              <a:defRPr/>
            </a:pPr>
            <a:fld id="{A199B3C3-7742-4EAE-BF01-DEE0FB4279F4}" type="slidenum">
              <a:rPr lang="de-DE" altLang="de-DE" smtClean="0"/>
              <a:pPr>
                <a:defRPr/>
              </a:pPr>
              <a:t>5</a:t>
            </a:fld>
            <a:endParaRPr lang="de-DE" altLang="de-DE"/>
          </a:p>
        </p:txBody>
      </p:sp>
      <p:pic>
        <p:nvPicPr>
          <p:cNvPr id="8" name="Picture 7" descr="312807225_61073e1b90_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13300" y="2203704"/>
            <a:ext cx="36042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lvl="0" defTabSz="914400" fontAlgn="base">
              <a:lnSpc>
                <a:spcPct val="105000"/>
              </a:lnSpc>
              <a:spcBef>
                <a:spcPts val="1999"/>
              </a:spcBef>
            </a:pPr>
            <a:r>
              <a:rPr lang="en-US" altLang="de-DE" sz="3600">
                <a:solidFill>
                  <a:srgbClr val="004992"/>
                </a:solidFill>
                <a:latin typeface="Calibri Light"/>
                <a:ea typeface="MS PGothic" panose="020B0600070205080204" pitchFamily="34" charset="-128"/>
                <a:cs typeface="+mn-cs"/>
              </a:rPr>
              <a:t>Voor</a:t>
            </a:r>
            <a:r>
              <a:rPr lang="nl-NL" altLang="de-DE" sz="3600" dirty="0">
                <a:solidFill>
                  <a:srgbClr val="004992"/>
                </a:solidFill>
                <a:latin typeface="Calibri Light"/>
                <a:ea typeface="MS PGothic" panose="020B0600070205080204" pitchFamily="34" charset="-128"/>
                <a:cs typeface="+mn-cs"/>
              </a:rPr>
              <a:t>-</a:t>
            </a:r>
            <a:r>
              <a:rPr lang="en-US" altLang="de-DE" sz="3600" dirty="0">
                <a:solidFill>
                  <a:srgbClr val="004992"/>
                </a:solidFill>
                <a:latin typeface="Calibri Light"/>
                <a:ea typeface="MS PGothic" panose="020B0600070205080204" pitchFamily="34" charset="-128"/>
                <a:cs typeface="+mn-cs"/>
              </a:rPr>
              <a:t> </a:t>
            </a:r>
            <a:r>
              <a:rPr lang="en-US" altLang="de-DE" sz="3600" dirty="0" err="1">
                <a:solidFill>
                  <a:srgbClr val="004992"/>
                </a:solidFill>
                <a:latin typeface="Calibri Light"/>
                <a:ea typeface="MS PGothic" panose="020B0600070205080204" pitchFamily="34" charset="-128"/>
                <a:cs typeface="+mn-cs"/>
              </a:rPr>
              <a:t>en</a:t>
            </a:r>
            <a:r>
              <a:rPr lang="en-US" altLang="de-DE" sz="3600" dirty="0">
                <a:solidFill>
                  <a:srgbClr val="004992"/>
                </a:solidFill>
                <a:latin typeface="Calibri Light"/>
                <a:ea typeface="MS PGothic" panose="020B0600070205080204" pitchFamily="34" charset="-128"/>
                <a:cs typeface="+mn-cs"/>
              </a:rPr>
              <a:t> </a:t>
            </a:r>
            <a:r>
              <a:rPr lang="en-US" altLang="de-DE" sz="3600" dirty="0" err="1">
                <a:solidFill>
                  <a:srgbClr val="004992"/>
                </a:solidFill>
                <a:latin typeface="Calibri Light"/>
                <a:ea typeface="MS PGothic" panose="020B0600070205080204" pitchFamily="34" charset="-128"/>
                <a:cs typeface="+mn-cs"/>
              </a:rPr>
              <a:t>nadelen</a:t>
            </a:r>
            <a:r>
              <a:rPr lang="en-US" altLang="de-DE" sz="3600" dirty="0">
                <a:solidFill>
                  <a:srgbClr val="004992"/>
                </a:solidFill>
                <a:latin typeface="Calibri Light"/>
                <a:ea typeface="MS PGothic" panose="020B0600070205080204" pitchFamily="34" charset="-128"/>
                <a:cs typeface="+mn-cs"/>
              </a:rPr>
              <a:t> van </a:t>
            </a:r>
            <a:r>
              <a:rPr lang="en-US" altLang="de-DE" sz="3600" dirty="0" err="1">
                <a:solidFill>
                  <a:srgbClr val="004992"/>
                </a:solidFill>
                <a:latin typeface="Calibri Light"/>
                <a:ea typeface="MS PGothic" panose="020B0600070205080204" pitchFamily="34" charset="-128"/>
                <a:cs typeface="+mn-cs"/>
              </a:rPr>
              <a:t>bepaalde</a:t>
            </a:r>
            <a:r>
              <a:rPr lang="en-US" altLang="de-DE" sz="3600" dirty="0">
                <a:solidFill>
                  <a:srgbClr val="004992"/>
                </a:solidFill>
                <a:latin typeface="Calibri Light"/>
                <a:ea typeface="MS PGothic" panose="020B0600070205080204" pitchFamily="34" charset="-128"/>
                <a:cs typeface="+mn-cs"/>
              </a:rPr>
              <a:t> </a:t>
            </a:r>
            <a:r>
              <a:rPr lang="en-US" altLang="de-DE" sz="3600" dirty="0" err="1">
                <a:solidFill>
                  <a:srgbClr val="004992"/>
                </a:solidFill>
                <a:latin typeface="Calibri Light"/>
                <a:ea typeface="MS PGothic" panose="020B0600070205080204" pitchFamily="34" charset="-128"/>
                <a:cs typeface="+mn-cs"/>
              </a:rPr>
              <a:t>informatiebronnen</a:t>
            </a:r>
            <a:endParaRPr lang="en-US" sz="3600" dirty="0">
              <a:solidFill>
                <a:srgbClr val="004992"/>
              </a:solidFill>
              <a:latin typeface="Calibri Light"/>
            </a:endParaRPr>
          </a:p>
        </p:txBody>
      </p:sp>
      <p:sp>
        <p:nvSpPr>
          <p:cNvPr id="3" name="Content Placeholder 2"/>
          <p:cNvSpPr>
            <a:spLocks noGrp="1"/>
          </p:cNvSpPr>
          <p:nvPr>
            <p:ph idx="1"/>
          </p:nvPr>
        </p:nvSpPr>
        <p:spPr/>
        <p:txBody>
          <a:bodyPr/>
          <a:lstStyle/>
          <a:p>
            <a:pPr lvl="0" defTabSz="914377"/>
            <a:r>
              <a:rPr lang="nl-NL" sz="2400" dirty="0">
                <a:solidFill>
                  <a:srgbClr val="333333"/>
                </a:solidFill>
                <a:latin typeface="Calibri Light"/>
                <a:ea typeface="+mj-ea"/>
                <a:cs typeface="+mj-cs"/>
              </a:rPr>
              <a:t>Na de discussie over aspecten die meespelen bij het beoordelen van een ander, richten we ons nu op de sterke en zwakke kanten van dit soort informatiebronnen.</a:t>
            </a:r>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6 - Inlevingsvermogen II</a:t>
            </a:r>
            <a:endParaRPr lang="de-DE"/>
          </a:p>
        </p:txBody>
      </p:sp>
      <p:sp>
        <p:nvSpPr>
          <p:cNvPr id="6" name="Slide Number Placeholder 5"/>
          <p:cNvSpPr>
            <a:spLocks noGrp="1"/>
          </p:cNvSpPr>
          <p:nvPr>
            <p:ph type="sldNum" sz="quarter" idx="12"/>
          </p:nvPr>
        </p:nvSpPr>
        <p:spPr/>
        <p:txBody>
          <a:bodyPr/>
          <a:lstStyle/>
          <a:p>
            <a:pPr>
              <a:defRPr/>
            </a:pPr>
            <a:fld id="{A199B3C3-7742-4EAE-BF01-DEE0FB4279F4}" type="slidenum">
              <a:rPr lang="de-DE" altLang="de-DE" smtClean="0"/>
              <a:pPr>
                <a:defRPr/>
              </a:pPr>
              <a:t>6</a:t>
            </a:fld>
            <a:endParaRPr lang="de-DE" altLang="de-DE"/>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50" name="Text Box 63"/>
          <p:cNvSpPr txBox="1">
            <a:spLocks noChangeArrowheads="1"/>
          </p:cNvSpPr>
          <p:nvPr/>
        </p:nvSpPr>
        <p:spPr bwMode="auto">
          <a:xfrm>
            <a:off x="408955" y="4244975"/>
            <a:ext cx="398460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eaLnBrk="1" hangingPunct="1">
              <a:spcBef>
                <a:spcPct val="50000"/>
              </a:spcBef>
              <a:buFontTx/>
              <a:buNone/>
            </a:pPr>
            <a:r>
              <a:rPr lang="en-US" altLang="de-DE" sz="1800">
                <a:latin typeface="Calibri Light"/>
              </a:rPr>
              <a:t>Bidden of handen warmen?</a:t>
            </a:r>
            <a:br>
              <a:rPr lang="en-US" altLang="de-DE" sz="1800" b="1">
                <a:latin typeface="Calibri Light"/>
              </a:rPr>
            </a:br>
            <a:endParaRPr lang="en-US" altLang="de-DE" sz="1800" b="1">
              <a:latin typeface="Calibri Light"/>
            </a:endParaRPr>
          </a:p>
        </p:txBody>
      </p:sp>
      <p:sp>
        <p:nvSpPr>
          <p:cNvPr id="35852" name="Text Box 65"/>
          <p:cNvSpPr txBox="1">
            <a:spLocks noChangeArrowheads="1"/>
          </p:cNvSpPr>
          <p:nvPr/>
        </p:nvSpPr>
        <p:spPr bwMode="auto">
          <a:xfrm>
            <a:off x="438265" y="2395538"/>
            <a:ext cx="243903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eaLnBrk="1" hangingPunct="1">
              <a:spcBef>
                <a:spcPct val="50000"/>
              </a:spcBef>
              <a:buFontTx/>
              <a:buNone/>
            </a:pPr>
            <a:r>
              <a:rPr lang="en-US" altLang="de-DE" sz="1800" b="1">
                <a:latin typeface="Calibri Light"/>
              </a:rPr>
              <a:t>Voorbeeld</a:t>
            </a:r>
          </a:p>
        </p:txBody>
      </p:sp>
      <p:sp>
        <p:nvSpPr>
          <p:cNvPr id="4" name="Title 3"/>
          <p:cNvSpPr>
            <a:spLocks noGrp="1"/>
          </p:cNvSpPr>
          <p:nvPr>
            <p:ph type="title"/>
          </p:nvPr>
        </p:nvSpPr>
        <p:spPr/>
        <p:txBody>
          <a:bodyPr/>
          <a:lstStyle/>
          <a:p>
            <a:pPr lvl="0" defTabSz="914400" fontAlgn="base">
              <a:lnSpc>
                <a:spcPct val="105000"/>
              </a:lnSpc>
              <a:spcBef>
                <a:spcPts val="1999"/>
              </a:spcBef>
            </a:pPr>
            <a:r>
              <a:rPr lang="en-US" altLang="de-DE" sz="3600" dirty="0" err="1">
                <a:solidFill>
                  <a:srgbClr val="004992"/>
                </a:solidFill>
                <a:latin typeface="Calibri Light"/>
                <a:ea typeface="MS PGothic" panose="020B0600070205080204" pitchFamily="34" charset="-128"/>
                <a:cs typeface="+mn-cs"/>
              </a:rPr>
              <a:t>Bespreek</a:t>
            </a:r>
            <a:r>
              <a:rPr lang="en-US" altLang="de-DE" sz="3600" dirty="0">
                <a:solidFill>
                  <a:srgbClr val="004992"/>
                </a:solidFill>
                <a:latin typeface="Calibri Light"/>
                <a:ea typeface="MS PGothic" panose="020B0600070205080204" pitchFamily="34" charset="-128"/>
                <a:cs typeface="+mn-cs"/>
              </a:rPr>
              <a:t> de </a:t>
            </a:r>
            <a:r>
              <a:rPr lang="en-US" altLang="de-DE" sz="3600" dirty="0" err="1">
                <a:solidFill>
                  <a:srgbClr val="004992"/>
                </a:solidFill>
                <a:latin typeface="Calibri Light"/>
                <a:ea typeface="MS PGothic" panose="020B0600070205080204" pitchFamily="34" charset="-128"/>
                <a:cs typeface="+mn-cs"/>
              </a:rPr>
              <a:t>voor</a:t>
            </a:r>
            <a:r>
              <a:rPr lang="en-US" altLang="de-DE" sz="3600" dirty="0">
                <a:solidFill>
                  <a:srgbClr val="004992"/>
                </a:solidFill>
                <a:latin typeface="Calibri Light"/>
                <a:ea typeface="MS PGothic" panose="020B0600070205080204" pitchFamily="34" charset="-128"/>
                <a:cs typeface="+mn-cs"/>
              </a:rPr>
              <a:t>- </a:t>
            </a:r>
            <a:r>
              <a:rPr lang="en-US" altLang="de-DE" sz="3600" dirty="0" err="1">
                <a:solidFill>
                  <a:srgbClr val="004992"/>
                </a:solidFill>
                <a:latin typeface="Calibri Light"/>
                <a:ea typeface="MS PGothic" panose="020B0600070205080204" pitchFamily="34" charset="-128"/>
                <a:cs typeface="+mn-cs"/>
              </a:rPr>
              <a:t>en</a:t>
            </a:r>
            <a:r>
              <a:rPr lang="en-US" altLang="de-DE" sz="3600" dirty="0">
                <a:solidFill>
                  <a:srgbClr val="004992"/>
                </a:solidFill>
                <a:latin typeface="Calibri Light"/>
                <a:ea typeface="MS PGothic" panose="020B0600070205080204" pitchFamily="34" charset="-128"/>
                <a:cs typeface="+mn-cs"/>
              </a:rPr>
              <a:t> </a:t>
            </a:r>
            <a:r>
              <a:rPr lang="en-US" altLang="de-DE" sz="3600" dirty="0" err="1">
                <a:solidFill>
                  <a:srgbClr val="004992"/>
                </a:solidFill>
                <a:latin typeface="Calibri Light"/>
                <a:ea typeface="MS PGothic" panose="020B0600070205080204" pitchFamily="34" charset="-128"/>
                <a:cs typeface="+mn-cs"/>
              </a:rPr>
              <a:t>nadelen</a:t>
            </a:r>
            <a:r>
              <a:rPr lang="en-US" altLang="de-DE" sz="3600" dirty="0">
                <a:solidFill>
                  <a:srgbClr val="004992"/>
                </a:solidFill>
                <a:latin typeface="Calibri Light"/>
                <a:ea typeface="MS PGothic" panose="020B0600070205080204" pitchFamily="34" charset="-128"/>
                <a:cs typeface="+mn-cs"/>
              </a:rPr>
              <a:t> van </a:t>
            </a:r>
            <a:r>
              <a:rPr lang="en-US" altLang="de-DE" sz="3600" dirty="0" err="1">
                <a:solidFill>
                  <a:srgbClr val="004992"/>
                </a:solidFill>
                <a:latin typeface="Calibri Light"/>
                <a:ea typeface="MS PGothic" panose="020B0600070205080204" pitchFamily="34" charset="-128"/>
                <a:cs typeface="+mn-cs"/>
              </a:rPr>
              <a:t>deze</a:t>
            </a:r>
            <a:r>
              <a:rPr lang="en-US" altLang="de-DE" sz="3600" dirty="0">
                <a:solidFill>
                  <a:srgbClr val="004992"/>
                </a:solidFill>
                <a:latin typeface="Calibri Light"/>
                <a:ea typeface="MS PGothic" panose="020B0600070205080204" pitchFamily="34" charset="-128"/>
                <a:cs typeface="+mn-cs"/>
              </a:rPr>
              <a:t> </a:t>
            </a:r>
            <a:r>
              <a:rPr lang="en-US" altLang="de-DE" sz="3600" dirty="0" err="1">
                <a:solidFill>
                  <a:srgbClr val="004992"/>
                </a:solidFill>
                <a:latin typeface="Calibri Light"/>
                <a:ea typeface="MS PGothic" panose="020B0600070205080204" pitchFamily="34" charset="-128"/>
                <a:cs typeface="+mn-cs"/>
              </a:rPr>
              <a:t>informatiebron</a:t>
            </a:r>
            <a:r>
              <a:rPr lang="en-US" altLang="de-DE" sz="3600" dirty="0">
                <a:solidFill>
                  <a:srgbClr val="004992"/>
                </a:solidFill>
                <a:latin typeface="Calibri Light"/>
                <a:ea typeface="MS PGothic" panose="020B0600070205080204" pitchFamily="34" charset="-128"/>
                <a:cs typeface="+mn-cs"/>
              </a:rPr>
              <a:t> </a:t>
            </a:r>
            <a:r>
              <a:rPr lang="en-US" altLang="de-DE" sz="3600" dirty="0" err="1">
                <a:solidFill>
                  <a:srgbClr val="004992"/>
                </a:solidFill>
                <a:latin typeface="Calibri Light"/>
                <a:ea typeface="MS PGothic" panose="020B0600070205080204" pitchFamily="34" charset="-128"/>
                <a:cs typeface="+mn-cs"/>
              </a:rPr>
              <a:t>bij</a:t>
            </a:r>
            <a:r>
              <a:rPr lang="en-US" altLang="de-DE" sz="3600" dirty="0">
                <a:solidFill>
                  <a:srgbClr val="004992"/>
                </a:solidFill>
                <a:latin typeface="Calibri Light"/>
                <a:ea typeface="MS PGothic" panose="020B0600070205080204" pitchFamily="34" charset="-128"/>
                <a:cs typeface="+mn-cs"/>
              </a:rPr>
              <a:t> de </a:t>
            </a:r>
            <a:r>
              <a:rPr lang="en-US" altLang="de-DE" sz="3600" dirty="0" err="1">
                <a:solidFill>
                  <a:srgbClr val="004992"/>
                </a:solidFill>
                <a:latin typeface="Calibri Light"/>
                <a:ea typeface="MS PGothic" panose="020B0600070205080204" pitchFamily="34" charset="-128"/>
                <a:cs typeface="+mn-cs"/>
              </a:rPr>
              <a:t>beoordeling</a:t>
            </a:r>
            <a:r>
              <a:rPr lang="en-US" altLang="de-DE" sz="3600" dirty="0">
                <a:solidFill>
                  <a:srgbClr val="004992"/>
                </a:solidFill>
                <a:latin typeface="Calibri Light"/>
                <a:ea typeface="MS PGothic" panose="020B0600070205080204" pitchFamily="34" charset="-128"/>
                <a:cs typeface="+mn-cs"/>
              </a:rPr>
              <a:t> van </a:t>
            </a:r>
            <a:r>
              <a:rPr lang="en-US" altLang="de-DE" sz="3600" dirty="0" err="1">
                <a:solidFill>
                  <a:srgbClr val="004992"/>
                </a:solidFill>
                <a:latin typeface="Calibri Light"/>
                <a:ea typeface="MS PGothic" panose="020B0600070205080204" pitchFamily="34" charset="-128"/>
                <a:cs typeface="+mn-cs"/>
              </a:rPr>
              <a:t>iemand</a:t>
            </a:r>
            <a:endParaRPr lang="en-US" sz="36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6 - Inlevingsvermogen II</a:t>
            </a:r>
            <a:endParaRPr lang="de-DE"/>
          </a:p>
        </p:txBody>
      </p:sp>
      <p:sp>
        <p:nvSpPr>
          <p:cNvPr id="6" name="Slide Number Placeholder 5"/>
          <p:cNvSpPr>
            <a:spLocks noGrp="1"/>
          </p:cNvSpPr>
          <p:nvPr>
            <p:ph type="sldNum" sz="quarter" idx="12"/>
          </p:nvPr>
        </p:nvSpPr>
        <p:spPr/>
        <p:txBody>
          <a:bodyPr/>
          <a:lstStyle/>
          <a:p>
            <a:pPr>
              <a:defRPr/>
            </a:pPr>
            <a:fld id="{A199B3C3-7742-4EAE-BF01-DEE0FB4279F4}" type="slidenum">
              <a:rPr lang="de-DE" altLang="de-DE" smtClean="0"/>
              <a:pPr>
                <a:defRPr/>
              </a:pPr>
              <a:t>7</a:t>
            </a:fld>
            <a:endParaRPr lang="de-DE" altLang="de-DE"/>
          </a:p>
        </p:txBody>
      </p:sp>
      <p:graphicFrame>
        <p:nvGraphicFramePr>
          <p:cNvPr id="12" name="Group 2"/>
          <p:cNvGraphicFramePr>
            <a:graphicFrameLocks noGrp="1"/>
          </p:cNvGraphicFramePr>
          <p:nvPr>
            <p:extLst>
              <p:ext uri="{D42A27DB-BD31-4B8C-83A1-F6EECF244321}">
                <p14:modId xmlns:p14="http://schemas.microsoft.com/office/powerpoint/2010/main" val="3270563406"/>
              </p:ext>
            </p:extLst>
          </p:nvPr>
        </p:nvGraphicFramePr>
        <p:xfrm>
          <a:off x="408955" y="2348880"/>
          <a:ext cx="11376000" cy="4389120"/>
        </p:xfrm>
        <a:graphic>
          <a:graphicData uri="http://schemas.openxmlformats.org/drawingml/2006/table">
            <a:tbl>
              <a:tblPr>
                <a:tableStyleId>{21E4AEA4-8DFA-4A89-87EB-49C32662AFE0}</a:tableStyleId>
              </a:tblPr>
              <a:tblGrid>
                <a:gridCol w="3456384">
                  <a:extLst>
                    <a:ext uri="{9D8B030D-6E8A-4147-A177-3AD203B41FA5}">
                      <a16:colId xmlns:a16="http://schemas.microsoft.com/office/drawing/2014/main" val="20000"/>
                    </a:ext>
                  </a:extLst>
                </a:gridCol>
                <a:gridCol w="7919616">
                  <a:extLst>
                    <a:ext uri="{9D8B030D-6E8A-4147-A177-3AD203B41FA5}">
                      <a16:colId xmlns:a16="http://schemas.microsoft.com/office/drawing/2014/main" val="20001"/>
                    </a:ext>
                  </a:extLst>
                </a:gridCol>
              </a:tblGrid>
              <a:tr h="2468880">
                <a:tc rowSpan="2">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Lichaamstaal</a:t>
                      </a:r>
                    </a:p>
                    <a:p>
                      <a:pPr marL="0" marR="0" lvl="0" indent="0" algn="l" defTabSz="914400" rtl="0" eaLnBrk="1" fontAlgn="base" latinLnBrk="0" hangingPunct="1">
                        <a:lnSpc>
                          <a:spcPct val="100000"/>
                        </a:lnSpc>
                        <a:spcBef>
                          <a:spcPts val="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0"/>
                        </a:spcBef>
                        <a:spcAft>
                          <a:spcPct val="0"/>
                        </a:spcAft>
                        <a:buClrTx/>
                        <a:buSzTx/>
                        <a:buFontTx/>
                        <a:buNone/>
                        <a:tabLst/>
                      </a:pPr>
                      <a:r>
                        <a:rPr kumimoji="0" lang="nl-NL" sz="2000" b="1" i="0" u="none" strike="noStrike" cap="none" normalizeH="0" baseline="0" dirty="0">
                          <a:ln>
                            <a:noFill/>
                          </a:ln>
                          <a:solidFill>
                            <a:srgbClr val="333333"/>
                          </a:solidFill>
                          <a:effectLst/>
                          <a:latin typeface="Calibri Light"/>
                        </a:rPr>
                        <a:t>Voorbeeld</a:t>
                      </a:r>
                    </a:p>
                    <a:p>
                      <a:pPr marL="0" marR="0" lvl="0" indent="0" algn="l" defTabSz="914400" rtl="0" eaLnBrk="1" fontAlgn="base" latinLnBrk="0" hangingPunct="1">
                        <a:lnSpc>
                          <a:spcPct val="100000"/>
                        </a:lnSpc>
                        <a:spcBef>
                          <a:spcPts val="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p>
                      <a:pPr marL="0" marR="0" lvl="0" indent="0" algn="ctr" defTabSz="914400" rtl="0" eaLnBrk="1" fontAlgn="base" latinLnBrk="0" hangingPunct="1">
                        <a:lnSpc>
                          <a:spcPct val="100000"/>
                        </a:lnSpc>
                        <a:spcBef>
                          <a:spcPts val="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Bidden of handen warmen?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nl-NL" sz="2000" b="0" i="0" u="none" strike="noStrike" cap="none" normalizeH="0" baseline="0" dirty="0">
                          <a:ln>
                            <a:noFill/>
                          </a:ln>
                          <a:solidFill>
                            <a:srgbClr val="004992"/>
                          </a:solidFill>
                          <a:effectLst/>
                          <a:latin typeface="Calibri Light"/>
                        </a:rPr>
                        <a:t>Belang</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nl-NL"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92024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pt-BR" altLang="de-DE" sz="1800" b="0" dirty="0">
                        <a:solidFill>
                          <a:srgbClr val="333333"/>
                        </a:solidFill>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nl-NL" sz="2000" b="0" i="0" u="none" strike="noStrike" cap="none" normalizeH="0" baseline="0" dirty="0">
                          <a:ln>
                            <a:noFill/>
                          </a:ln>
                          <a:solidFill>
                            <a:srgbClr val="004992"/>
                          </a:solidFill>
                          <a:effectLst/>
                          <a:latin typeface="Calibri Light"/>
                        </a:rPr>
                        <a:t>Let op:</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nl-NL"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3" name="Picture 20" descr="beten oder frieren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6547" y="3439264"/>
            <a:ext cx="18306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50" name="Text Box 63"/>
          <p:cNvSpPr txBox="1">
            <a:spLocks noChangeArrowheads="1"/>
          </p:cNvSpPr>
          <p:nvPr/>
        </p:nvSpPr>
        <p:spPr bwMode="auto">
          <a:xfrm>
            <a:off x="408955" y="4244975"/>
            <a:ext cx="398460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eaLnBrk="1" hangingPunct="1">
              <a:spcBef>
                <a:spcPct val="50000"/>
              </a:spcBef>
              <a:buFontTx/>
              <a:buNone/>
            </a:pPr>
            <a:r>
              <a:rPr lang="en-US" altLang="de-DE" sz="1800">
                <a:latin typeface="Calibri Light"/>
              </a:rPr>
              <a:t>Bidden of handen warmen?</a:t>
            </a:r>
            <a:br>
              <a:rPr lang="en-US" altLang="de-DE" sz="1800" b="1">
                <a:latin typeface="Calibri Light"/>
              </a:rPr>
            </a:br>
            <a:endParaRPr lang="en-US" altLang="de-DE" sz="1800" b="1">
              <a:latin typeface="Calibri Light"/>
            </a:endParaRPr>
          </a:p>
        </p:txBody>
      </p:sp>
      <p:sp>
        <p:nvSpPr>
          <p:cNvPr id="35852" name="Text Box 65"/>
          <p:cNvSpPr txBox="1">
            <a:spLocks noChangeArrowheads="1"/>
          </p:cNvSpPr>
          <p:nvPr/>
        </p:nvSpPr>
        <p:spPr bwMode="auto">
          <a:xfrm>
            <a:off x="438265" y="2395538"/>
            <a:ext cx="243903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eaLnBrk="1" hangingPunct="1">
              <a:spcBef>
                <a:spcPct val="50000"/>
              </a:spcBef>
              <a:buFontTx/>
              <a:buNone/>
            </a:pPr>
            <a:r>
              <a:rPr lang="en-US" altLang="de-DE" sz="1800" b="1">
                <a:latin typeface="Calibri Light"/>
              </a:rPr>
              <a:t>Voorbeeld</a:t>
            </a:r>
          </a:p>
        </p:txBody>
      </p:sp>
      <p:sp>
        <p:nvSpPr>
          <p:cNvPr id="4" name="Title 3"/>
          <p:cNvSpPr>
            <a:spLocks noGrp="1"/>
          </p:cNvSpPr>
          <p:nvPr>
            <p:ph type="title"/>
          </p:nvPr>
        </p:nvSpPr>
        <p:spPr/>
        <p:txBody>
          <a:bodyPr/>
          <a:lstStyle/>
          <a:p>
            <a:pPr lvl="0" defTabSz="914400" fontAlgn="base">
              <a:lnSpc>
                <a:spcPct val="105000"/>
              </a:lnSpc>
              <a:spcBef>
                <a:spcPts val="1999"/>
              </a:spcBef>
            </a:pPr>
            <a:r>
              <a:rPr lang="en-US" altLang="de-DE" sz="3600" dirty="0" err="1">
                <a:solidFill>
                  <a:srgbClr val="004992"/>
                </a:solidFill>
                <a:latin typeface="Calibri Light"/>
                <a:ea typeface="MS PGothic" panose="020B0600070205080204" pitchFamily="34" charset="-128"/>
                <a:cs typeface="+mn-cs"/>
              </a:rPr>
              <a:t>Bespreek</a:t>
            </a:r>
            <a:r>
              <a:rPr lang="en-US" altLang="de-DE" sz="3600" dirty="0">
                <a:solidFill>
                  <a:srgbClr val="004992"/>
                </a:solidFill>
                <a:latin typeface="Calibri Light"/>
                <a:ea typeface="MS PGothic" panose="020B0600070205080204" pitchFamily="34" charset="-128"/>
                <a:cs typeface="+mn-cs"/>
              </a:rPr>
              <a:t> de </a:t>
            </a:r>
            <a:r>
              <a:rPr lang="en-US" altLang="de-DE" sz="3600" dirty="0" err="1">
                <a:solidFill>
                  <a:srgbClr val="004992"/>
                </a:solidFill>
                <a:latin typeface="Calibri Light"/>
                <a:ea typeface="MS PGothic" panose="020B0600070205080204" pitchFamily="34" charset="-128"/>
                <a:cs typeface="+mn-cs"/>
              </a:rPr>
              <a:t>voor</a:t>
            </a:r>
            <a:r>
              <a:rPr lang="en-US" altLang="de-DE" sz="3600" dirty="0">
                <a:solidFill>
                  <a:srgbClr val="004992"/>
                </a:solidFill>
                <a:latin typeface="Calibri Light"/>
                <a:ea typeface="MS PGothic" panose="020B0600070205080204" pitchFamily="34" charset="-128"/>
                <a:cs typeface="+mn-cs"/>
              </a:rPr>
              <a:t>- </a:t>
            </a:r>
            <a:r>
              <a:rPr lang="en-US" altLang="de-DE" sz="3600" dirty="0" err="1">
                <a:solidFill>
                  <a:srgbClr val="004992"/>
                </a:solidFill>
                <a:latin typeface="Calibri Light"/>
                <a:ea typeface="MS PGothic" panose="020B0600070205080204" pitchFamily="34" charset="-128"/>
                <a:cs typeface="+mn-cs"/>
              </a:rPr>
              <a:t>en</a:t>
            </a:r>
            <a:r>
              <a:rPr lang="en-US" altLang="de-DE" sz="3600" dirty="0">
                <a:solidFill>
                  <a:srgbClr val="004992"/>
                </a:solidFill>
                <a:latin typeface="Calibri Light"/>
                <a:ea typeface="MS PGothic" panose="020B0600070205080204" pitchFamily="34" charset="-128"/>
                <a:cs typeface="+mn-cs"/>
              </a:rPr>
              <a:t> </a:t>
            </a:r>
            <a:r>
              <a:rPr lang="en-US" altLang="de-DE" sz="3600" dirty="0" err="1">
                <a:solidFill>
                  <a:srgbClr val="004992"/>
                </a:solidFill>
                <a:latin typeface="Calibri Light"/>
                <a:ea typeface="MS PGothic" panose="020B0600070205080204" pitchFamily="34" charset="-128"/>
                <a:cs typeface="+mn-cs"/>
              </a:rPr>
              <a:t>nadelen</a:t>
            </a:r>
            <a:r>
              <a:rPr lang="en-US" altLang="de-DE" sz="3600" dirty="0">
                <a:solidFill>
                  <a:srgbClr val="004992"/>
                </a:solidFill>
                <a:latin typeface="Calibri Light"/>
                <a:ea typeface="MS PGothic" panose="020B0600070205080204" pitchFamily="34" charset="-128"/>
                <a:cs typeface="+mn-cs"/>
              </a:rPr>
              <a:t> van </a:t>
            </a:r>
            <a:r>
              <a:rPr lang="en-US" altLang="de-DE" sz="3600" dirty="0" err="1">
                <a:solidFill>
                  <a:srgbClr val="004992"/>
                </a:solidFill>
                <a:latin typeface="Calibri Light"/>
                <a:ea typeface="MS PGothic" panose="020B0600070205080204" pitchFamily="34" charset="-128"/>
                <a:cs typeface="+mn-cs"/>
              </a:rPr>
              <a:t>deze</a:t>
            </a:r>
            <a:r>
              <a:rPr lang="en-US" altLang="de-DE" sz="3600" dirty="0">
                <a:solidFill>
                  <a:srgbClr val="004992"/>
                </a:solidFill>
                <a:latin typeface="Calibri Light"/>
                <a:ea typeface="MS PGothic" panose="020B0600070205080204" pitchFamily="34" charset="-128"/>
                <a:cs typeface="+mn-cs"/>
              </a:rPr>
              <a:t> </a:t>
            </a:r>
            <a:r>
              <a:rPr lang="en-US" altLang="de-DE" sz="3600" dirty="0" err="1">
                <a:solidFill>
                  <a:srgbClr val="004992"/>
                </a:solidFill>
                <a:latin typeface="Calibri Light"/>
                <a:ea typeface="MS PGothic" panose="020B0600070205080204" pitchFamily="34" charset="-128"/>
                <a:cs typeface="+mn-cs"/>
              </a:rPr>
              <a:t>informatiebron</a:t>
            </a:r>
            <a:r>
              <a:rPr lang="en-US" altLang="de-DE" sz="3600" dirty="0">
                <a:solidFill>
                  <a:srgbClr val="004992"/>
                </a:solidFill>
                <a:latin typeface="Calibri Light"/>
                <a:ea typeface="MS PGothic" panose="020B0600070205080204" pitchFamily="34" charset="-128"/>
                <a:cs typeface="+mn-cs"/>
              </a:rPr>
              <a:t> </a:t>
            </a:r>
            <a:r>
              <a:rPr lang="en-US" altLang="de-DE" sz="3600" dirty="0" err="1">
                <a:solidFill>
                  <a:srgbClr val="004992"/>
                </a:solidFill>
                <a:latin typeface="Calibri Light"/>
                <a:ea typeface="MS PGothic" panose="020B0600070205080204" pitchFamily="34" charset="-128"/>
                <a:cs typeface="+mn-cs"/>
              </a:rPr>
              <a:t>bij</a:t>
            </a:r>
            <a:r>
              <a:rPr lang="en-US" altLang="de-DE" sz="3600" dirty="0">
                <a:solidFill>
                  <a:srgbClr val="004992"/>
                </a:solidFill>
                <a:latin typeface="Calibri Light"/>
                <a:ea typeface="MS PGothic" panose="020B0600070205080204" pitchFamily="34" charset="-128"/>
                <a:cs typeface="+mn-cs"/>
              </a:rPr>
              <a:t> de </a:t>
            </a:r>
            <a:r>
              <a:rPr lang="en-US" altLang="de-DE" sz="3600" dirty="0" err="1">
                <a:solidFill>
                  <a:srgbClr val="004992"/>
                </a:solidFill>
                <a:latin typeface="Calibri Light"/>
                <a:ea typeface="MS PGothic" panose="020B0600070205080204" pitchFamily="34" charset="-128"/>
                <a:cs typeface="+mn-cs"/>
              </a:rPr>
              <a:t>beoordeling</a:t>
            </a:r>
            <a:r>
              <a:rPr lang="en-US" altLang="de-DE" sz="3600" dirty="0">
                <a:solidFill>
                  <a:srgbClr val="004992"/>
                </a:solidFill>
                <a:latin typeface="Calibri Light"/>
                <a:ea typeface="MS PGothic" panose="020B0600070205080204" pitchFamily="34" charset="-128"/>
                <a:cs typeface="+mn-cs"/>
              </a:rPr>
              <a:t> van </a:t>
            </a:r>
            <a:r>
              <a:rPr lang="en-US" altLang="de-DE" sz="3600" dirty="0" err="1">
                <a:solidFill>
                  <a:srgbClr val="004992"/>
                </a:solidFill>
                <a:latin typeface="Calibri Light"/>
                <a:ea typeface="MS PGothic" panose="020B0600070205080204" pitchFamily="34" charset="-128"/>
                <a:cs typeface="+mn-cs"/>
              </a:rPr>
              <a:t>iemand</a:t>
            </a:r>
            <a:endParaRPr lang="en-US" sz="36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6 - Inlevingsvermogen II</a:t>
            </a:r>
            <a:endParaRPr lang="de-DE"/>
          </a:p>
        </p:txBody>
      </p:sp>
      <p:sp>
        <p:nvSpPr>
          <p:cNvPr id="6" name="Slide Number Placeholder 5"/>
          <p:cNvSpPr>
            <a:spLocks noGrp="1"/>
          </p:cNvSpPr>
          <p:nvPr>
            <p:ph type="sldNum" sz="quarter" idx="12"/>
          </p:nvPr>
        </p:nvSpPr>
        <p:spPr/>
        <p:txBody>
          <a:bodyPr/>
          <a:lstStyle/>
          <a:p>
            <a:pPr>
              <a:defRPr/>
            </a:pPr>
            <a:fld id="{A199B3C3-7742-4EAE-BF01-DEE0FB4279F4}" type="slidenum">
              <a:rPr lang="de-DE" altLang="de-DE" smtClean="0"/>
              <a:pPr>
                <a:defRPr/>
              </a:pPr>
              <a:t>8</a:t>
            </a:fld>
            <a:endParaRPr lang="de-DE" altLang="de-DE"/>
          </a:p>
        </p:txBody>
      </p:sp>
      <p:graphicFrame>
        <p:nvGraphicFramePr>
          <p:cNvPr id="12" name="Group 2"/>
          <p:cNvGraphicFramePr>
            <a:graphicFrameLocks noGrp="1"/>
          </p:cNvGraphicFramePr>
          <p:nvPr>
            <p:extLst>
              <p:ext uri="{D42A27DB-BD31-4B8C-83A1-F6EECF244321}">
                <p14:modId xmlns:p14="http://schemas.microsoft.com/office/powerpoint/2010/main" val="2979667378"/>
              </p:ext>
            </p:extLst>
          </p:nvPr>
        </p:nvGraphicFramePr>
        <p:xfrm>
          <a:off x="408955" y="2348880"/>
          <a:ext cx="11376000" cy="4389120"/>
        </p:xfrm>
        <a:graphic>
          <a:graphicData uri="http://schemas.openxmlformats.org/drawingml/2006/table">
            <a:tbl>
              <a:tblPr>
                <a:tableStyleId>{21E4AEA4-8DFA-4A89-87EB-49C32662AFE0}</a:tableStyleId>
              </a:tblPr>
              <a:tblGrid>
                <a:gridCol w="3456384">
                  <a:extLst>
                    <a:ext uri="{9D8B030D-6E8A-4147-A177-3AD203B41FA5}">
                      <a16:colId xmlns:a16="http://schemas.microsoft.com/office/drawing/2014/main" val="20000"/>
                    </a:ext>
                  </a:extLst>
                </a:gridCol>
                <a:gridCol w="7919616">
                  <a:extLst>
                    <a:ext uri="{9D8B030D-6E8A-4147-A177-3AD203B41FA5}">
                      <a16:colId xmlns:a16="http://schemas.microsoft.com/office/drawing/2014/main" val="20001"/>
                    </a:ext>
                  </a:extLst>
                </a:gridCol>
              </a:tblGrid>
              <a:tr h="2468880">
                <a:tc rowSpan="2">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Lichaamstaal</a:t>
                      </a:r>
                    </a:p>
                    <a:p>
                      <a:pPr marL="0" marR="0" lvl="0" indent="0" algn="l" defTabSz="914400" rtl="0" eaLnBrk="1" fontAlgn="base" latinLnBrk="0" hangingPunct="1">
                        <a:lnSpc>
                          <a:spcPct val="100000"/>
                        </a:lnSpc>
                        <a:spcBef>
                          <a:spcPts val="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0"/>
                        </a:spcBef>
                        <a:spcAft>
                          <a:spcPct val="0"/>
                        </a:spcAft>
                        <a:buClrTx/>
                        <a:buSzTx/>
                        <a:buFontTx/>
                        <a:buNone/>
                        <a:tabLst/>
                      </a:pPr>
                      <a:r>
                        <a:rPr kumimoji="0" lang="nl-NL" sz="2000" b="1" i="0" u="none" strike="noStrike" cap="none" normalizeH="0" baseline="0" dirty="0">
                          <a:ln>
                            <a:noFill/>
                          </a:ln>
                          <a:solidFill>
                            <a:srgbClr val="333333"/>
                          </a:solidFill>
                          <a:effectLst/>
                          <a:latin typeface="Calibri Light"/>
                        </a:rPr>
                        <a:t>Voorbeeld</a:t>
                      </a:r>
                    </a:p>
                    <a:p>
                      <a:pPr marL="0" marR="0" lvl="0" indent="0" algn="l" defTabSz="914400" rtl="0" eaLnBrk="1" fontAlgn="base" latinLnBrk="0" hangingPunct="1">
                        <a:lnSpc>
                          <a:spcPct val="100000"/>
                        </a:lnSpc>
                        <a:spcBef>
                          <a:spcPts val="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p>
                      <a:pPr marL="0" marR="0" lvl="0" indent="0" algn="ctr" defTabSz="914400" rtl="0" eaLnBrk="1" fontAlgn="base" latinLnBrk="0" hangingPunct="1">
                        <a:lnSpc>
                          <a:spcPct val="100000"/>
                        </a:lnSpc>
                        <a:spcBef>
                          <a:spcPts val="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Bidden of handen warmen?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nl-NL" sz="2000" b="0" i="0" u="none" strike="noStrike" cap="none" normalizeH="0" baseline="0" dirty="0">
                          <a:ln>
                            <a:noFill/>
                          </a:ln>
                          <a:solidFill>
                            <a:srgbClr val="004992"/>
                          </a:solidFill>
                          <a:effectLst/>
                          <a:latin typeface="Calibri Light"/>
                        </a:rPr>
                        <a:t>Belang</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nl-NL" sz="2000" b="0" i="0" u="none" strike="noStrike" cap="none" normalizeH="0" baseline="0" dirty="0">
                          <a:ln>
                            <a:noFill/>
                          </a:ln>
                          <a:solidFill>
                            <a:srgbClr val="333333"/>
                          </a:solidFill>
                          <a:effectLst/>
                          <a:latin typeface="Calibri Light"/>
                        </a:rPr>
                        <a:t>Gebaar en houding kunnen woorden benadrukken, bv. gebalde vuisten bij boosheid, hand opsteken bij een groet, gebogen hoofd bij gebed.</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92024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pt-BR" altLang="de-DE" sz="1800" b="0" dirty="0">
                        <a:solidFill>
                          <a:srgbClr val="333333"/>
                        </a:solidFill>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nl-NL" sz="2000" b="0" i="0" u="none" strike="noStrike" cap="none" normalizeH="0" baseline="0" dirty="0">
                          <a:ln>
                            <a:noFill/>
                          </a:ln>
                          <a:solidFill>
                            <a:srgbClr val="004992"/>
                          </a:solidFill>
                          <a:effectLst/>
                          <a:latin typeface="Calibri Light"/>
                        </a:rPr>
                        <a:t>Let op:</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nl-NL"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3" name="Picture 20" descr="beten oder frieren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6547" y="3439264"/>
            <a:ext cx="18306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190824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50" name="Text Box 63"/>
          <p:cNvSpPr txBox="1">
            <a:spLocks noChangeArrowheads="1"/>
          </p:cNvSpPr>
          <p:nvPr/>
        </p:nvSpPr>
        <p:spPr bwMode="auto">
          <a:xfrm>
            <a:off x="408955" y="4244975"/>
            <a:ext cx="398460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eaLnBrk="1" hangingPunct="1">
              <a:spcBef>
                <a:spcPct val="50000"/>
              </a:spcBef>
              <a:buFontTx/>
              <a:buNone/>
            </a:pPr>
            <a:r>
              <a:rPr lang="en-US" altLang="de-DE" sz="1800">
                <a:latin typeface="Calibri Light"/>
              </a:rPr>
              <a:t>Bidden of handen warmen?</a:t>
            </a:r>
            <a:br>
              <a:rPr lang="en-US" altLang="de-DE" sz="1800" b="1">
                <a:latin typeface="Calibri Light"/>
              </a:rPr>
            </a:br>
            <a:endParaRPr lang="en-US" altLang="de-DE" sz="1800" b="1">
              <a:latin typeface="Calibri Light"/>
            </a:endParaRPr>
          </a:p>
        </p:txBody>
      </p:sp>
      <p:sp>
        <p:nvSpPr>
          <p:cNvPr id="35852" name="Text Box 65"/>
          <p:cNvSpPr txBox="1">
            <a:spLocks noChangeArrowheads="1"/>
          </p:cNvSpPr>
          <p:nvPr/>
        </p:nvSpPr>
        <p:spPr bwMode="auto">
          <a:xfrm>
            <a:off x="438265" y="2395538"/>
            <a:ext cx="243903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eaLnBrk="1" hangingPunct="1">
              <a:spcBef>
                <a:spcPct val="50000"/>
              </a:spcBef>
              <a:buFontTx/>
              <a:buNone/>
            </a:pPr>
            <a:r>
              <a:rPr lang="en-US" altLang="de-DE" sz="1800" b="1">
                <a:latin typeface="Calibri Light"/>
              </a:rPr>
              <a:t>Voorbeeld</a:t>
            </a:r>
          </a:p>
        </p:txBody>
      </p:sp>
      <p:sp>
        <p:nvSpPr>
          <p:cNvPr id="4" name="Title 3"/>
          <p:cNvSpPr>
            <a:spLocks noGrp="1"/>
          </p:cNvSpPr>
          <p:nvPr>
            <p:ph type="title"/>
          </p:nvPr>
        </p:nvSpPr>
        <p:spPr/>
        <p:txBody>
          <a:bodyPr/>
          <a:lstStyle/>
          <a:p>
            <a:pPr lvl="0" defTabSz="914400" fontAlgn="base">
              <a:lnSpc>
                <a:spcPct val="105000"/>
              </a:lnSpc>
              <a:spcBef>
                <a:spcPts val="1999"/>
              </a:spcBef>
            </a:pPr>
            <a:r>
              <a:rPr lang="en-US" altLang="de-DE" sz="3600" dirty="0" err="1">
                <a:solidFill>
                  <a:srgbClr val="004992"/>
                </a:solidFill>
                <a:latin typeface="Calibri Light"/>
                <a:ea typeface="MS PGothic" panose="020B0600070205080204" pitchFamily="34" charset="-128"/>
                <a:cs typeface="+mn-cs"/>
              </a:rPr>
              <a:t>Bespreek</a:t>
            </a:r>
            <a:r>
              <a:rPr lang="en-US" altLang="de-DE" sz="3600" dirty="0">
                <a:solidFill>
                  <a:srgbClr val="004992"/>
                </a:solidFill>
                <a:latin typeface="Calibri Light"/>
                <a:ea typeface="MS PGothic" panose="020B0600070205080204" pitchFamily="34" charset="-128"/>
                <a:cs typeface="+mn-cs"/>
              </a:rPr>
              <a:t> de </a:t>
            </a:r>
            <a:r>
              <a:rPr lang="en-US" altLang="de-DE" sz="3600" dirty="0" err="1">
                <a:solidFill>
                  <a:srgbClr val="004992"/>
                </a:solidFill>
                <a:latin typeface="Calibri Light"/>
                <a:ea typeface="MS PGothic" panose="020B0600070205080204" pitchFamily="34" charset="-128"/>
                <a:cs typeface="+mn-cs"/>
              </a:rPr>
              <a:t>voor</a:t>
            </a:r>
            <a:r>
              <a:rPr lang="en-US" altLang="de-DE" sz="3600" dirty="0">
                <a:solidFill>
                  <a:srgbClr val="004992"/>
                </a:solidFill>
                <a:latin typeface="Calibri Light"/>
                <a:ea typeface="MS PGothic" panose="020B0600070205080204" pitchFamily="34" charset="-128"/>
                <a:cs typeface="+mn-cs"/>
              </a:rPr>
              <a:t>- </a:t>
            </a:r>
            <a:r>
              <a:rPr lang="en-US" altLang="de-DE" sz="3600" dirty="0" err="1">
                <a:solidFill>
                  <a:srgbClr val="004992"/>
                </a:solidFill>
                <a:latin typeface="Calibri Light"/>
                <a:ea typeface="MS PGothic" panose="020B0600070205080204" pitchFamily="34" charset="-128"/>
                <a:cs typeface="+mn-cs"/>
              </a:rPr>
              <a:t>en</a:t>
            </a:r>
            <a:r>
              <a:rPr lang="en-US" altLang="de-DE" sz="3600" dirty="0">
                <a:solidFill>
                  <a:srgbClr val="004992"/>
                </a:solidFill>
                <a:latin typeface="Calibri Light"/>
                <a:ea typeface="MS PGothic" panose="020B0600070205080204" pitchFamily="34" charset="-128"/>
                <a:cs typeface="+mn-cs"/>
              </a:rPr>
              <a:t> </a:t>
            </a:r>
            <a:r>
              <a:rPr lang="en-US" altLang="de-DE" sz="3600" dirty="0" err="1">
                <a:solidFill>
                  <a:srgbClr val="004992"/>
                </a:solidFill>
                <a:latin typeface="Calibri Light"/>
                <a:ea typeface="MS PGothic" panose="020B0600070205080204" pitchFamily="34" charset="-128"/>
                <a:cs typeface="+mn-cs"/>
              </a:rPr>
              <a:t>nadelen</a:t>
            </a:r>
            <a:r>
              <a:rPr lang="en-US" altLang="de-DE" sz="3600" dirty="0">
                <a:solidFill>
                  <a:srgbClr val="004992"/>
                </a:solidFill>
                <a:latin typeface="Calibri Light"/>
                <a:ea typeface="MS PGothic" panose="020B0600070205080204" pitchFamily="34" charset="-128"/>
                <a:cs typeface="+mn-cs"/>
              </a:rPr>
              <a:t> van </a:t>
            </a:r>
            <a:r>
              <a:rPr lang="en-US" altLang="de-DE" sz="3600" dirty="0" err="1">
                <a:solidFill>
                  <a:srgbClr val="004992"/>
                </a:solidFill>
                <a:latin typeface="Calibri Light"/>
                <a:ea typeface="MS PGothic" panose="020B0600070205080204" pitchFamily="34" charset="-128"/>
                <a:cs typeface="+mn-cs"/>
              </a:rPr>
              <a:t>deze</a:t>
            </a:r>
            <a:r>
              <a:rPr lang="en-US" altLang="de-DE" sz="3600" dirty="0">
                <a:solidFill>
                  <a:srgbClr val="004992"/>
                </a:solidFill>
                <a:latin typeface="Calibri Light"/>
                <a:ea typeface="MS PGothic" panose="020B0600070205080204" pitchFamily="34" charset="-128"/>
                <a:cs typeface="+mn-cs"/>
              </a:rPr>
              <a:t> </a:t>
            </a:r>
            <a:r>
              <a:rPr lang="en-US" altLang="de-DE" sz="3600" dirty="0" err="1">
                <a:solidFill>
                  <a:srgbClr val="004992"/>
                </a:solidFill>
                <a:latin typeface="Calibri Light"/>
                <a:ea typeface="MS PGothic" panose="020B0600070205080204" pitchFamily="34" charset="-128"/>
                <a:cs typeface="+mn-cs"/>
              </a:rPr>
              <a:t>informatiebron</a:t>
            </a:r>
            <a:r>
              <a:rPr lang="en-US" altLang="de-DE" sz="3600" dirty="0">
                <a:solidFill>
                  <a:srgbClr val="004992"/>
                </a:solidFill>
                <a:latin typeface="Calibri Light"/>
                <a:ea typeface="MS PGothic" panose="020B0600070205080204" pitchFamily="34" charset="-128"/>
                <a:cs typeface="+mn-cs"/>
              </a:rPr>
              <a:t> </a:t>
            </a:r>
            <a:r>
              <a:rPr lang="en-US" altLang="de-DE" sz="3600" dirty="0" err="1">
                <a:solidFill>
                  <a:srgbClr val="004992"/>
                </a:solidFill>
                <a:latin typeface="Calibri Light"/>
                <a:ea typeface="MS PGothic" panose="020B0600070205080204" pitchFamily="34" charset="-128"/>
                <a:cs typeface="+mn-cs"/>
              </a:rPr>
              <a:t>bij</a:t>
            </a:r>
            <a:r>
              <a:rPr lang="en-US" altLang="de-DE" sz="3600" dirty="0">
                <a:solidFill>
                  <a:srgbClr val="004992"/>
                </a:solidFill>
                <a:latin typeface="Calibri Light"/>
                <a:ea typeface="MS PGothic" panose="020B0600070205080204" pitchFamily="34" charset="-128"/>
                <a:cs typeface="+mn-cs"/>
              </a:rPr>
              <a:t> de </a:t>
            </a:r>
            <a:r>
              <a:rPr lang="en-US" altLang="de-DE" sz="3600" dirty="0" err="1">
                <a:solidFill>
                  <a:srgbClr val="004992"/>
                </a:solidFill>
                <a:latin typeface="Calibri Light"/>
                <a:ea typeface="MS PGothic" panose="020B0600070205080204" pitchFamily="34" charset="-128"/>
                <a:cs typeface="+mn-cs"/>
              </a:rPr>
              <a:t>beoordeling</a:t>
            </a:r>
            <a:r>
              <a:rPr lang="en-US" altLang="de-DE" sz="3600" dirty="0">
                <a:solidFill>
                  <a:srgbClr val="004992"/>
                </a:solidFill>
                <a:latin typeface="Calibri Light"/>
                <a:ea typeface="MS PGothic" panose="020B0600070205080204" pitchFamily="34" charset="-128"/>
                <a:cs typeface="+mn-cs"/>
              </a:rPr>
              <a:t> van </a:t>
            </a:r>
            <a:r>
              <a:rPr lang="en-US" altLang="de-DE" sz="3600" dirty="0" err="1">
                <a:solidFill>
                  <a:srgbClr val="004992"/>
                </a:solidFill>
                <a:latin typeface="Calibri Light"/>
                <a:ea typeface="MS PGothic" panose="020B0600070205080204" pitchFamily="34" charset="-128"/>
                <a:cs typeface="+mn-cs"/>
              </a:rPr>
              <a:t>iemand</a:t>
            </a:r>
            <a:endParaRPr lang="en-US" sz="36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6 - Inlevingsvermogen II</a:t>
            </a:r>
            <a:endParaRPr lang="de-DE"/>
          </a:p>
        </p:txBody>
      </p:sp>
      <p:sp>
        <p:nvSpPr>
          <p:cNvPr id="6" name="Slide Number Placeholder 5"/>
          <p:cNvSpPr>
            <a:spLocks noGrp="1"/>
          </p:cNvSpPr>
          <p:nvPr>
            <p:ph type="sldNum" sz="quarter" idx="12"/>
          </p:nvPr>
        </p:nvSpPr>
        <p:spPr/>
        <p:txBody>
          <a:bodyPr/>
          <a:lstStyle/>
          <a:p>
            <a:pPr>
              <a:defRPr/>
            </a:pPr>
            <a:fld id="{A199B3C3-7742-4EAE-BF01-DEE0FB4279F4}" type="slidenum">
              <a:rPr lang="de-DE" altLang="de-DE" smtClean="0"/>
              <a:pPr>
                <a:defRPr/>
              </a:pPr>
              <a:t>9</a:t>
            </a:fld>
            <a:endParaRPr lang="de-DE" altLang="de-DE"/>
          </a:p>
        </p:txBody>
      </p:sp>
      <p:graphicFrame>
        <p:nvGraphicFramePr>
          <p:cNvPr id="12" name="Group 2"/>
          <p:cNvGraphicFramePr>
            <a:graphicFrameLocks noGrp="1"/>
          </p:cNvGraphicFramePr>
          <p:nvPr>
            <p:extLst>
              <p:ext uri="{D42A27DB-BD31-4B8C-83A1-F6EECF244321}">
                <p14:modId xmlns:p14="http://schemas.microsoft.com/office/powerpoint/2010/main" val="1646655979"/>
              </p:ext>
            </p:extLst>
          </p:nvPr>
        </p:nvGraphicFramePr>
        <p:xfrm>
          <a:off x="408955" y="2348880"/>
          <a:ext cx="11376000" cy="4389120"/>
        </p:xfrm>
        <a:graphic>
          <a:graphicData uri="http://schemas.openxmlformats.org/drawingml/2006/table">
            <a:tbl>
              <a:tblPr>
                <a:tableStyleId>{21E4AEA4-8DFA-4A89-87EB-49C32662AFE0}</a:tableStyleId>
              </a:tblPr>
              <a:tblGrid>
                <a:gridCol w="3456384">
                  <a:extLst>
                    <a:ext uri="{9D8B030D-6E8A-4147-A177-3AD203B41FA5}">
                      <a16:colId xmlns:a16="http://schemas.microsoft.com/office/drawing/2014/main" val="20000"/>
                    </a:ext>
                  </a:extLst>
                </a:gridCol>
                <a:gridCol w="7919616">
                  <a:extLst>
                    <a:ext uri="{9D8B030D-6E8A-4147-A177-3AD203B41FA5}">
                      <a16:colId xmlns:a16="http://schemas.microsoft.com/office/drawing/2014/main" val="20001"/>
                    </a:ext>
                  </a:extLst>
                </a:gridCol>
              </a:tblGrid>
              <a:tr h="2468880">
                <a:tc rowSpan="2">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Lichaamstaal</a:t>
                      </a:r>
                    </a:p>
                    <a:p>
                      <a:pPr marL="0" marR="0" lvl="0" indent="0" algn="l" defTabSz="914400" rtl="0" eaLnBrk="1" fontAlgn="base" latinLnBrk="0" hangingPunct="1">
                        <a:lnSpc>
                          <a:spcPct val="100000"/>
                        </a:lnSpc>
                        <a:spcBef>
                          <a:spcPts val="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0"/>
                        </a:spcBef>
                        <a:spcAft>
                          <a:spcPct val="0"/>
                        </a:spcAft>
                        <a:buClrTx/>
                        <a:buSzTx/>
                        <a:buFontTx/>
                        <a:buNone/>
                        <a:tabLst/>
                      </a:pPr>
                      <a:r>
                        <a:rPr kumimoji="0" lang="nl-NL" sz="2000" b="1" i="0" u="none" strike="noStrike" cap="none" normalizeH="0" baseline="0" dirty="0">
                          <a:ln>
                            <a:noFill/>
                          </a:ln>
                          <a:solidFill>
                            <a:srgbClr val="333333"/>
                          </a:solidFill>
                          <a:effectLst/>
                          <a:latin typeface="Calibri Light"/>
                        </a:rPr>
                        <a:t>Voorbeeld</a:t>
                      </a:r>
                    </a:p>
                    <a:p>
                      <a:pPr marL="0" marR="0" lvl="0" indent="0" algn="l" defTabSz="914400" rtl="0" eaLnBrk="1" fontAlgn="base" latinLnBrk="0" hangingPunct="1">
                        <a:lnSpc>
                          <a:spcPct val="100000"/>
                        </a:lnSpc>
                        <a:spcBef>
                          <a:spcPts val="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p>
                      <a:pPr marL="0" marR="0" lvl="0" indent="0" algn="ctr" defTabSz="914400" rtl="0" eaLnBrk="1" fontAlgn="base" latinLnBrk="0" hangingPunct="1">
                        <a:lnSpc>
                          <a:spcPct val="100000"/>
                        </a:lnSpc>
                        <a:spcBef>
                          <a:spcPts val="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Bidden of handen warmen?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nl-NL" sz="2000" b="0" i="0" u="none" strike="noStrike" cap="none" normalizeH="0" baseline="0" dirty="0">
                          <a:ln>
                            <a:noFill/>
                          </a:ln>
                          <a:solidFill>
                            <a:srgbClr val="004992"/>
                          </a:solidFill>
                          <a:effectLst/>
                          <a:latin typeface="Calibri Light"/>
                        </a:rPr>
                        <a:t>Belang</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nl-NL" sz="2000" b="0" i="0" u="none" strike="noStrike" cap="none" normalizeH="0" baseline="0" dirty="0">
                          <a:ln>
                            <a:noFill/>
                          </a:ln>
                          <a:solidFill>
                            <a:srgbClr val="333333"/>
                          </a:solidFill>
                          <a:effectLst/>
                          <a:latin typeface="Calibri Light"/>
                        </a:rPr>
                        <a:t>Gebaar en houding kunnen woorden benadrukken, bv. gebalde vuisten bij boosheid, hand opsteken bij een groet, gebogen hoofd bij gebed.</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nl-NL" sz="2000" b="0" i="0" u="none" strike="noStrike" cap="none" normalizeH="0" baseline="0" dirty="0">
                          <a:ln>
                            <a:noFill/>
                          </a:ln>
                          <a:solidFill>
                            <a:srgbClr val="333333"/>
                          </a:solidFill>
                          <a:effectLst/>
                          <a:latin typeface="Calibri Light"/>
                        </a:rPr>
                        <a:t>Indirecte signalen zijn vaak betekenisvol: wilde gebaren kunnen wijzen op zenuwachtigheid (wees je echter bewust van culturele verschillen), een gebogen houding kan wijzen op weinig zelfvertrouwen.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92024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pt-BR" altLang="de-DE" sz="1800" b="0" dirty="0">
                        <a:solidFill>
                          <a:srgbClr val="333333"/>
                        </a:solidFill>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nl-NL" sz="2000" b="0" i="0" u="none" strike="noStrike" cap="none" normalizeH="0" baseline="0" dirty="0">
                          <a:ln>
                            <a:noFill/>
                          </a:ln>
                          <a:solidFill>
                            <a:srgbClr val="004992"/>
                          </a:solidFill>
                          <a:effectLst/>
                          <a:latin typeface="Calibri Light"/>
                        </a:rPr>
                        <a:t>Let op:</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nl-NL"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3" name="Picture 20" descr="beten oder frieren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6547" y="3439264"/>
            <a:ext cx="18306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019366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50" name="Text Box 63"/>
          <p:cNvSpPr txBox="1">
            <a:spLocks noChangeArrowheads="1"/>
          </p:cNvSpPr>
          <p:nvPr/>
        </p:nvSpPr>
        <p:spPr bwMode="auto">
          <a:xfrm>
            <a:off x="408955" y="4244975"/>
            <a:ext cx="398460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eaLnBrk="1" hangingPunct="1">
              <a:spcBef>
                <a:spcPct val="50000"/>
              </a:spcBef>
              <a:buFontTx/>
              <a:buNone/>
            </a:pPr>
            <a:r>
              <a:rPr lang="en-US" altLang="de-DE" sz="1800">
                <a:latin typeface="Calibri Light"/>
              </a:rPr>
              <a:t>Bidden of handen warmen?</a:t>
            </a:r>
            <a:br>
              <a:rPr lang="en-US" altLang="de-DE" sz="1800" b="1">
                <a:latin typeface="Calibri Light"/>
              </a:rPr>
            </a:br>
            <a:endParaRPr lang="en-US" altLang="de-DE" sz="1800" b="1">
              <a:latin typeface="Calibri Light"/>
            </a:endParaRPr>
          </a:p>
        </p:txBody>
      </p:sp>
      <p:sp>
        <p:nvSpPr>
          <p:cNvPr id="35852" name="Text Box 65"/>
          <p:cNvSpPr txBox="1">
            <a:spLocks noChangeArrowheads="1"/>
          </p:cNvSpPr>
          <p:nvPr/>
        </p:nvSpPr>
        <p:spPr bwMode="auto">
          <a:xfrm>
            <a:off x="438265" y="2395538"/>
            <a:ext cx="243903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eaLnBrk="1" hangingPunct="1">
              <a:spcBef>
                <a:spcPct val="50000"/>
              </a:spcBef>
              <a:buFontTx/>
              <a:buNone/>
            </a:pPr>
            <a:r>
              <a:rPr lang="en-US" altLang="de-DE" sz="1800" b="1">
                <a:latin typeface="Calibri Light"/>
              </a:rPr>
              <a:t>Voorbeeld</a:t>
            </a:r>
          </a:p>
        </p:txBody>
      </p:sp>
      <p:sp>
        <p:nvSpPr>
          <p:cNvPr id="4" name="Title 3"/>
          <p:cNvSpPr>
            <a:spLocks noGrp="1"/>
          </p:cNvSpPr>
          <p:nvPr>
            <p:ph type="title"/>
          </p:nvPr>
        </p:nvSpPr>
        <p:spPr/>
        <p:txBody>
          <a:bodyPr/>
          <a:lstStyle/>
          <a:p>
            <a:pPr lvl="0" defTabSz="914400" fontAlgn="base">
              <a:lnSpc>
                <a:spcPct val="105000"/>
              </a:lnSpc>
              <a:spcBef>
                <a:spcPts val="1999"/>
              </a:spcBef>
            </a:pPr>
            <a:r>
              <a:rPr lang="en-US" altLang="de-DE" sz="3600" dirty="0" err="1">
                <a:solidFill>
                  <a:srgbClr val="004992"/>
                </a:solidFill>
                <a:latin typeface="Calibri Light"/>
                <a:ea typeface="MS PGothic" panose="020B0600070205080204" pitchFamily="34" charset="-128"/>
                <a:cs typeface="+mn-cs"/>
              </a:rPr>
              <a:t>Bespreek</a:t>
            </a:r>
            <a:r>
              <a:rPr lang="en-US" altLang="de-DE" sz="3600" dirty="0">
                <a:solidFill>
                  <a:srgbClr val="004992"/>
                </a:solidFill>
                <a:latin typeface="Calibri Light"/>
                <a:ea typeface="MS PGothic" panose="020B0600070205080204" pitchFamily="34" charset="-128"/>
                <a:cs typeface="+mn-cs"/>
              </a:rPr>
              <a:t> de </a:t>
            </a:r>
            <a:r>
              <a:rPr lang="en-US" altLang="de-DE" sz="3600" dirty="0" err="1">
                <a:solidFill>
                  <a:srgbClr val="004992"/>
                </a:solidFill>
                <a:latin typeface="Calibri Light"/>
                <a:ea typeface="MS PGothic" panose="020B0600070205080204" pitchFamily="34" charset="-128"/>
                <a:cs typeface="+mn-cs"/>
              </a:rPr>
              <a:t>voor</a:t>
            </a:r>
            <a:r>
              <a:rPr lang="en-US" altLang="de-DE" sz="3600" dirty="0">
                <a:solidFill>
                  <a:srgbClr val="004992"/>
                </a:solidFill>
                <a:latin typeface="Calibri Light"/>
                <a:ea typeface="MS PGothic" panose="020B0600070205080204" pitchFamily="34" charset="-128"/>
                <a:cs typeface="+mn-cs"/>
              </a:rPr>
              <a:t>- </a:t>
            </a:r>
            <a:r>
              <a:rPr lang="en-US" altLang="de-DE" sz="3600" dirty="0" err="1">
                <a:solidFill>
                  <a:srgbClr val="004992"/>
                </a:solidFill>
                <a:latin typeface="Calibri Light"/>
                <a:ea typeface="MS PGothic" panose="020B0600070205080204" pitchFamily="34" charset="-128"/>
                <a:cs typeface="+mn-cs"/>
              </a:rPr>
              <a:t>en</a:t>
            </a:r>
            <a:r>
              <a:rPr lang="en-US" altLang="de-DE" sz="3600" dirty="0">
                <a:solidFill>
                  <a:srgbClr val="004992"/>
                </a:solidFill>
                <a:latin typeface="Calibri Light"/>
                <a:ea typeface="MS PGothic" panose="020B0600070205080204" pitchFamily="34" charset="-128"/>
                <a:cs typeface="+mn-cs"/>
              </a:rPr>
              <a:t> </a:t>
            </a:r>
            <a:r>
              <a:rPr lang="en-US" altLang="de-DE" sz="3600" dirty="0" err="1">
                <a:solidFill>
                  <a:srgbClr val="004992"/>
                </a:solidFill>
                <a:latin typeface="Calibri Light"/>
                <a:ea typeface="MS PGothic" panose="020B0600070205080204" pitchFamily="34" charset="-128"/>
                <a:cs typeface="+mn-cs"/>
              </a:rPr>
              <a:t>nadelen</a:t>
            </a:r>
            <a:r>
              <a:rPr lang="en-US" altLang="de-DE" sz="3600" dirty="0">
                <a:solidFill>
                  <a:srgbClr val="004992"/>
                </a:solidFill>
                <a:latin typeface="Calibri Light"/>
                <a:ea typeface="MS PGothic" panose="020B0600070205080204" pitchFamily="34" charset="-128"/>
                <a:cs typeface="+mn-cs"/>
              </a:rPr>
              <a:t> van </a:t>
            </a:r>
            <a:r>
              <a:rPr lang="en-US" altLang="de-DE" sz="3600" dirty="0" err="1">
                <a:solidFill>
                  <a:srgbClr val="004992"/>
                </a:solidFill>
                <a:latin typeface="Calibri Light"/>
                <a:ea typeface="MS PGothic" panose="020B0600070205080204" pitchFamily="34" charset="-128"/>
                <a:cs typeface="+mn-cs"/>
              </a:rPr>
              <a:t>deze</a:t>
            </a:r>
            <a:r>
              <a:rPr lang="en-US" altLang="de-DE" sz="3600" dirty="0">
                <a:solidFill>
                  <a:srgbClr val="004992"/>
                </a:solidFill>
                <a:latin typeface="Calibri Light"/>
                <a:ea typeface="MS PGothic" panose="020B0600070205080204" pitchFamily="34" charset="-128"/>
                <a:cs typeface="+mn-cs"/>
              </a:rPr>
              <a:t> </a:t>
            </a:r>
            <a:r>
              <a:rPr lang="en-US" altLang="de-DE" sz="3600" dirty="0" err="1">
                <a:solidFill>
                  <a:srgbClr val="004992"/>
                </a:solidFill>
                <a:latin typeface="Calibri Light"/>
                <a:ea typeface="MS PGothic" panose="020B0600070205080204" pitchFamily="34" charset="-128"/>
                <a:cs typeface="+mn-cs"/>
              </a:rPr>
              <a:t>informatiebron</a:t>
            </a:r>
            <a:r>
              <a:rPr lang="en-US" altLang="de-DE" sz="3600" dirty="0">
                <a:solidFill>
                  <a:srgbClr val="004992"/>
                </a:solidFill>
                <a:latin typeface="Calibri Light"/>
                <a:ea typeface="MS PGothic" panose="020B0600070205080204" pitchFamily="34" charset="-128"/>
                <a:cs typeface="+mn-cs"/>
              </a:rPr>
              <a:t> </a:t>
            </a:r>
            <a:r>
              <a:rPr lang="en-US" altLang="de-DE" sz="3600" dirty="0" err="1">
                <a:solidFill>
                  <a:srgbClr val="004992"/>
                </a:solidFill>
                <a:latin typeface="Calibri Light"/>
                <a:ea typeface="MS PGothic" panose="020B0600070205080204" pitchFamily="34" charset="-128"/>
                <a:cs typeface="+mn-cs"/>
              </a:rPr>
              <a:t>bij</a:t>
            </a:r>
            <a:r>
              <a:rPr lang="en-US" altLang="de-DE" sz="3600" dirty="0">
                <a:solidFill>
                  <a:srgbClr val="004992"/>
                </a:solidFill>
                <a:latin typeface="Calibri Light"/>
                <a:ea typeface="MS PGothic" panose="020B0600070205080204" pitchFamily="34" charset="-128"/>
                <a:cs typeface="+mn-cs"/>
              </a:rPr>
              <a:t> de </a:t>
            </a:r>
            <a:r>
              <a:rPr lang="en-US" altLang="de-DE" sz="3600" dirty="0" err="1">
                <a:solidFill>
                  <a:srgbClr val="004992"/>
                </a:solidFill>
                <a:latin typeface="Calibri Light"/>
                <a:ea typeface="MS PGothic" panose="020B0600070205080204" pitchFamily="34" charset="-128"/>
                <a:cs typeface="+mn-cs"/>
              </a:rPr>
              <a:t>beoordeling</a:t>
            </a:r>
            <a:r>
              <a:rPr lang="en-US" altLang="de-DE" sz="3600" dirty="0">
                <a:solidFill>
                  <a:srgbClr val="004992"/>
                </a:solidFill>
                <a:latin typeface="Calibri Light"/>
                <a:ea typeface="MS PGothic" panose="020B0600070205080204" pitchFamily="34" charset="-128"/>
                <a:cs typeface="+mn-cs"/>
              </a:rPr>
              <a:t> van </a:t>
            </a:r>
            <a:r>
              <a:rPr lang="en-US" altLang="de-DE" sz="3600" dirty="0" err="1">
                <a:solidFill>
                  <a:srgbClr val="004992"/>
                </a:solidFill>
                <a:latin typeface="Calibri Light"/>
                <a:ea typeface="MS PGothic" panose="020B0600070205080204" pitchFamily="34" charset="-128"/>
                <a:cs typeface="+mn-cs"/>
              </a:rPr>
              <a:t>iemand</a:t>
            </a:r>
            <a:endParaRPr lang="en-US" sz="36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6 - Inlevingsvermogen II</a:t>
            </a:r>
            <a:endParaRPr lang="de-DE"/>
          </a:p>
        </p:txBody>
      </p:sp>
      <p:sp>
        <p:nvSpPr>
          <p:cNvPr id="6" name="Slide Number Placeholder 5"/>
          <p:cNvSpPr>
            <a:spLocks noGrp="1"/>
          </p:cNvSpPr>
          <p:nvPr>
            <p:ph type="sldNum" sz="quarter" idx="12"/>
          </p:nvPr>
        </p:nvSpPr>
        <p:spPr/>
        <p:txBody>
          <a:bodyPr/>
          <a:lstStyle/>
          <a:p>
            <a:pPr>
              <a:defRPr/>
            </a:pPr>
            <a:fld id="{A199B3C3-7742-4EAE-BF01-DEE0FB4279F4}" type="slidenum">
              <a:rPr lang="de-DE" altLang="de-DE" smtClean="0"/>
              <a:pPr>
                <a:defRPr/>
              </a:pPr>
              <a:t>10</a:t>
            </a:fld>
            <a:endParaRPr lang="de-DE" altLang="de-DE"/>
          </a:p>
        </p:txBody>
      </p:sp>
      <p:graphicFrame>
        <p:nvGraphicFramePr>
          <p:cNvPr id="12" name="Group 2"/>
          <p:cNvGraphicFramePr>
            <a:graphicFrameLocks noGrp="1"/>
          </p:cNvGraphicFramePr>
          <p:nvPr>
            <p:extLst>
              <p:ext uri="{D42A27DB-BD31-4B8C-83A1-F6EECF244321}">
                <p14:modId xmlns:p14="http://schemas.microsoft.com/office/powerpoint/2010/main" val="2683189690"/>
              </p:ext>
            </p:extLst>
          </p:nvPr>
        </p:nvGraphicFramePr>
        <p:xfrm>
          <a:off x="408955" y="2348880"/>
          <a:ext cx="11376000" cy="4389120"/>
        </p:xfrm>
        <a:graphic>
          <a:graphicData uri="http://schemas.openxmlformats.org/drawingml/2006/table">
            <a:tbl>
              <a:tblPr>
                <a:tableStyleId>{21E4AEA4-8DFA-4A89-87EB-49C32662AFE0}</a:tableStyleId>
              </a:tblPr>
              <a:tblGrid>
                <a:gridCol w="3456384">
                  <a:extLst>
                    <a:ext uri="{9D8B030D-6E8A-4147-A177-3AD203B41FA5}">
                      <a16:colId xmlns:a16="http://schemas.microsoft.com/office/drawing/2014/main" val="20000"/>
                    </a:ext>
                  </a:extLst>
                </a:gridCol>
                <a:gridCol w="7919616">
                  <a:extLst>
                    <a:ext uri="{9D8B030D-6E8A-4147-A177-3AD203B41FA5}">
                      <a16:colId xmlns:a16="http://schemas.microsoft.com/office/drawing/2014/main" val="20001"/>
                    </a:ext>
                  </a:extLst>
                </a:gridCol>
              </a:tblGrid>
              <a:tr h="2468880">
                <a:tc rowSpan="2">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Lichaamstaal</a:t>
                      </a:r>
                    </a:p>
                    <a:p>
                      <a:pPr marL="0" marR="0" lvl="0" indent="0" algn="l" defTabSz="914400" rtl="0" eaLnBrk="1" fontAlgn="base" latinLnBrk="0" hangingPunct="1">
                        <a:lnSpc>
                          <a:spcPct val="100000"/>
                        </a:lnSpc>
                        <a:spcBef>
                          <a:spcPts val="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0"/>
                        </a:spcBef>
                        <a:spcAft>
                          <a:spcPct val="0"/>
                        </a:spcAft>
                        <a:buClrTx/>
                        <a:buSzTx/>
                        <a:buFontTx/>
                        <a:buNone/>
                        <a:tabLst/>
                      </a:pPr>
                      <a:r>
                        <a:rPr kumimoji="0" lang="nl-NL" sz="2000" b="1" i="0" u="none" strike="noStrike" cap="none" normalizeH="0" baseline="0" dirty="0">
                          <a:ln>
                            <a:noFill/>
                          </a:ln>
                          <a:solidFill>
                            <a:srgbClr val="333333"/>
                          </a:solidFill>
                          <a:effectLst/>
                          <a:latin typeface="Calibri Light"/>
                        </a:rPr>
                        <a:t>Voorbeeld</a:t>
                      </a:r>
                    </a:p>
                    <a:p>
                      <a:pPr marL="0" marR="0" lvl="0" indent="0" algn="l" defTabSz="914400" rtl="0" eaLnBrk="1" fontAlgn="base" latinLnBrk="0" hangingPunct="1">
                        <a:lnSpc>
                          <a:spcPct val="100000"/>
                        </a:lnSpc>
                        <a:spcBef>
                          <a:spcPts val="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p>
                      <a:pPr marL="0" marR="0" lvl="0" indent="0" algn="ctr" defTabSz="914400" rtl="0" eaLnBrk="1" fontAlgn="base" latinLnBrk="0" hangingPunct="1">
                        <a:lnSpc>
                          <a:spcPct val="100000"/>
                        </a:lnSpc>
                        <a:spcBef>
                          <a:spcPts val="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Bidden of handen warmen?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nl-NL" sz="2000" b="0" i="0" u="none" strike="noStrike" cap="none" normalizeH="0" baseline="0" dirty="0">
                          <a:ln>
                            <a:noFill/>
                          </a:ln>
                          <a:solidFill>
                            <a:srgbClr val="004992"/>
                          </a:solidFill>
                          <a:effectLst/>
                          <a:latin typeface="Calibri Light"/>
                        </a:rPr>
                        <a:t>Belang</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nl-NL" sz="2000" b="0" i="0" u="none" strike="noStrike" cap="none" normalizeH="0" baseline="0" dirty="0">
                          <a:ln>
                            <a:noFill/>
                          </a:ln>
                          <a:solidFill>
                            <a:srgbClr val="333333"/>
                          </a:solidFill>
                          <a:effectLst/>
                          <a:latin typeface="Calibri Light"/>
                        </a:rPr>
                        <a:t>Gebaar en houding kunnen woorden benadrukken, bv. gebalde vuisten bij boosheid, hand opsteken bij een groet, gebogen hoofd bij gebed.</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nl-NL" sz="2000" b="0" i="0" u="none" strike="noStrike" cap="none" normalizeH="0" baseline="0" dirty="0">
                          <a:ln>
                            <a:noFill/>
                          </a:ln>
                          <a:solidFill>
                            <a:srgbClr val="333333"/>
                          </a:solidFill>
                          <a:effectLst/>
                          <a:latin typeface="Calibri Light"/>
                        </a:rPr>
                        <a:t>Indirecte signalen zijn vaak betekenisvol: wilde gebaren kunnen wijzen op zenuwachtigheid (wees je echter bewust van culturele verschillen), een gebogen houding kan wijzen op weinig zelfvertrouwen.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92024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pt-BR" altLang="de-DE" sz="1800" b="0" dirty="0">
                        <a:solidFill>
                          <a:srgbClr val="333333"/>
                        </a:solidFill>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nl-NL" sz="2000" b="0" i="0" u="none" strike="noStrike" cap="none" normalizeH="0" baseline="0" dirty="0">
                          <a:ln>
                            <a:noFill/>
                          </a:ln>
                          <a:solidFill>
                            <a:srgbClr val="004992"/>
                          </a:solidFill>
                          <a:effectLst/>
                          <a:latin typeface="Calibri Light"/>
                        </a:rPr>
                        <a:t>Let op:</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nl-NL" sz="2000" b="0" i="0" u="none" strike="noStrike" cap="none" normalizeH="0" baseline="0" dirty="0">
                          <a:ln>
                            <a:noFill/>
                          </a:ln>
                          <a:solidFill>
                            <a:srgbClr val="333333"/>
                          </a:solidFill>
                          <a:effectLst/>
                          <a:latin typeface="Calibri Light"/>
                        </a:rPr>
                        <a:t>Beoordeling op grond van lichaamstaal kan leiden tot foutieve interpretaties.</a:t>
                      </a:r>
                      <a:br>
                        <a:rPr kumimoji="0" lang="nl-NL" sz="2000" b="0" i="0" u="none" strike="noStrike" cap="none" normalizeH="0" baseline="0" dirty="0">
                          <a:ln>
                            <a:noFill/>
                          </a:ln>
                          <a:solidFill>
                            <a:srgbClr val="333333"/>
                          </a:solidFill>
                          <a:effectLst/>
                          <a:latin typeface="Calibri Light"/>
                        </a:rPr>
                      </a:br>
                      <a:r>
                        <a:rPr kumimoji="0" lang="nl-NL" sz="2000" b="0" i="0" u="none" strike="noStrike" cap="none" normalizeH="0" baseline="0" dirty="0">
                          <a:ln>
                            <a:noFill/>
                          </a:ln>
                          <a:solidFill>
                            <a:srgbClr val="333333"/>
                          </a:solidFill>
                          <a:effectLst/>
                          <a:latin typeface="Calibri Light"/>
                        </a:rPr>
                        <a:t>Voorbeeld: Iemand met zelfvertrouwen kan de schijn ophouden. Mismaaktheid kan de indruk wekken van weinig zelfvertrouwen.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3" name="Picture 20" descr="beten oder frieren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6547" y="3439264"/>
            <a:ext cx="18306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853384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defTabSz="914400" fontAlgn="base">
              <a:lnSpc>
                <a:spcPct val="105000"/>
              </a:lnSpc>
              <a:spcBef>
                <a:spcPts val="1999"/>
              </a:spcBef>
            </a:pPr>
            <a:r>
              <a:rPr lang="en-US" altLang="de-DE" sz="3600" dirty="0" err="1">
                <a:solidFill>
                  <a:srgbClr val="004992"/>
                </a:solidFill>
                <a:latin typeface="Calibri Light"/>
                <a:ea typeface="MS PGothic" panose="020B0600070205080204" pitchFamily="34" charset="-128"/>
                <a:cs typeface="+mn-cs"/>
              </a:rPr>
              <a:t>Bespreek</a:t>
            </a:r>
            <a:r>
              <a:rPr lang="en-US" altLang="de-DE" sz="3600" dirty="0">
                <a:solidFill>
                  <a:srgbClr val="004992"/>
                </a:solidFill>
                <a:latin typeface="Calibri Light"/>
                <a:ea typeface="MS PGothic" panose="020B0600070205080204" pitchFamily="34" charset="-128"/>
                <a:cs typeface="+mn-cs"/>
              </a:rPr>
              <a:t> de </a:t>
            </a:r>
            <a:r>
              <a:rPr lang="en-US" altLang="de-DE" sz="3600" dirty="0" err="1">
                <a:solidFill>
                  <a:srgbClr val="004992"/>
                </a:solidFill>
                <a:latin typeface="Calibri Light"/>
                <a:ea typeface="MS PGothic" panose="020B0600070205080204" pitchFamily="34" charset="-128"/>
                <a:cs typeface="+mn-cs"/>
              </a:rPr>
              <a:t>voor</a:t>
            </a:r>
            <a:r>
              <a:rPr lang="en-US" altLang="de-DE" sz="3600" dirty="0">
                <a:solidFill>
                  <a:srgbClr val="004992"/>
                </a:solidFill>
                <a:latin typeface="Calibri Light"/>
                <a:ea typeface="MS PGothic" panose="020B0600070205080204" pitchFamily="34" charset="-128"/>
                <a:cs typeface="+mn-cs"/>
              </a:rPr>
              <a:t>- </a:t>
            </a:r>
            <a:r>
              <a:rPr lang="en-US" altLang="de-DE" sz="3600" dirty="0" err="1">
                <a:solidFill>
                  <a:srgbClr val="004992"/>
                </a:solidFill>
                <a:latin typeface="Calibri Light"/>
                <a:ea typeface="MS PGothic" panose="020B0600070205080204" pitchFamily="34" charset="-128"/>
                <a:cs typeface="+mn-cs"/>
              </a:rPr>
              <a:t>en</a:t>
            </a:r>
            <a:r>
              <a:rPr lang="en-US" altLang="de-DE" sz="3600" dirty="0">
                <a:solidFill>
                  <a:srgbClr val="004992"/>
                </a:solidFill>
                <a:latin typeface="Calibri Light"/>
                <a:ea typeface="MS PGothic" panose="020B0600070205080204" pitchFamily="34" charset="-128"/>
                <a:cs typeface="+mn-cs"/>
              </a:rPr>
              <a:t> </a:t>
            </a:r>
            <a:r>
              <a:rPr lang="en-US" altLang="de-DE" sz="3600" dirty="0" err="1">
                <a:solidFill>
                  <a:srgbClr val="004992"/>
                </a:solidFill>
                <a:latin typeface="Calibri Light"/>
                <a:ea typeface="MS PGothic" panose="020B0600070205080204" pitchFamily="34" charset="-128"/>
                <a:cs typeface="+mn-cs"/>
              </a:rPr>
              <a:t>nadelen</a:t>
            </a:r>
            <a:r>
              <a:rPr lang="en-US" altLang="de-DE" sz="3600" dirty="0">
                <a:solidFill>
                  <a:srgbClr val="004992"/>
                </a:solidFill>
                <a:latin typeface="Calibri Light"/>
                <a:ea typeface="MS PGothic" panose="020B0600070205080204" pitchFamily="34" charset="-128"/>
                <a:cs typeface="+mn-cs"/>
              </a:rPr>
              <a:t> van </a:t>
            </a:r>
            <a:r>
              <a:rPr lang="en-US" altLang="de-DE" sz="3600" dirty="0" err="1">
                <a:solidFill>
                  <a:srgbClr val="004992"/>
                </a:solidFill>
                <a:latin typeface="Calibri Light"/>
                <a:ea typeface="MS PGothic" panose="020B0600070205080204" pitchFamily="34" charset="-128"/>
                <a:cs typeface="+mn-cs"/>
              </a:rPr>
              <a:t>deze</a:t>
            </a:r>
            <a:r>
              <a:rPr lang="en-US" altLang="de-DE" sz="3600" dirty="0">
                <a:solidFill>
                  <a:srgbClr val="004992"/>
                </a:solidFill>
                <a:latin typeface="Calibri Light"/>
                <a:ea typeface="MS PGothic" panose="020B0600070205080204" pitchFamily="34" charset="-128"/>
                <a:cs typeface="+mn-cs"/>
              </a:rPr>
              <a:t> </a:t>
            </a:r>
            <a:r>
              <a:rPr lang="en-US" altLang="de-DE" sz="3600" dirty="0" err="1">
                <a:solidFill>
                  <a:srgbClr val="004992"/>
                </a:solidFill>
                <a:latin typeface="Calibri Light"/>
                <a:ea typeface="MS PGothic" panose="020B0600070205080204" pitchFamily="34" charset="-128"/>
                <a:cs typeface="+mn-cs"/>
              </a:rPr>
              <a:t>informatiebron</a:t>
            </a:r>
            <a:r>
              <a:rPr lang="en-US" altLang="de-DE" sz="3600" dirty="0">
                <a:solidFill>
                  <a:srgbClr val="004992"/>
                </a:solidFill>
                <a:latin typeface="Calibri Light"/>
                <a:ea typeface="MS PGothic" panose="020B0600070205080204" pitchFamily="34" charset="-128"/>
                <a:cs typeface="+mn-cs"/>
              </a:rPr>
              <a:t> </a:t>
            </a:r>
            <a:r>
              <a:rPr lang="en-US" altLang="de-DE" sz="3600" dirty="0" err="1">
                <a:solidFill>
                  <a:srgbClr val="004992"/>
                </a:solidFill>
                <a:latin typeface="Calibri Light"/>
                <a:ea typeface="MS PGothic" panose="020B0600070205080204" pitchFamily="34" charset="-128"/>
                <a:cs typeface="+mn-cs"/>
              </a:rPr>
              <a:t>bij</a:t>
            </a:r>
            <a:r>
              <a:rPr lang="en-US" altLang="de-DE" sz="3600" dirty="0">
                <a:solidFill>
                  <a:srgbClr val="004992"/>
                </a:solidFill>
                <a:latin typeface="Calibri Light"/>
                <a:ea typeface="MS PGothic" panose="020B0600070205080204" pitchFamily="34" charset="-128"/>
                <a:cs typeface="+mn-cs"/>
              </a:rPr>
              <a:t> de </a:t>
            </a:r>
            <a:r>
              <a:rPr lang="en-US" altLang="de-DE" sz="3600" dirty="0" err="1">
                <a:solidFill>
                  <a:srgbClr val="004992"/>
                </a:solidFill>
                <a:latin typeface="Calibri Light"/>
                <a:ea typeface="MS PGothic" panose="020B0600070205080204" pitchFamily="34" charset="-128"/>
                <a:cs typeface="+mn-cs"/>
              </a:rPr>
              <a:t>beoordeling</a:t>
            </a:r>
            <a:r>
              <a:rPr lang="en-US" altLang="de-DE" sz="3600" dirty="0">
                <a:solidFill>
                  <a:srgbClr val="004992"/>
                </a:solidFill>
                <a:latin typeface="Calibri Light"/>
                <a:ea typeface="MS PGothic" panose="020B0600070205080204" pitchFamily="34" charset="-128"/>
                <a:cs typeface="+mn-cs"/>
              </a:rPr>
              <a:t> van </a:t>
            </a:r>
            <a:r>
              <a:rPr lang="en-US" altLang="de-DE" sz="3600" dirty="0" err="1">
                <a:solidFill>
                  <a:srgbClr val="004992"/>
                </a:solidFill>
                <a:latin typeface="Calibri Light"/>
                <a:ea typeface="MS PGothic" panose="020B0600070205080204" pitchFamily="34" charset="-128"/>
                <a:cs typeface="+mn-cs"/>
              </a:rPr>
              <a:t>iemand</a:t>
            </a:r>
            <a:endParaRPr lang="en-US" sz="36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6 - Inlevingsvermogen II</a:t>
            </a:r>
            <a:endParaRPr lang="de-DE"/>
          </a:p>
        </p:txBody>
      </p:sp>
      <p:sp>
        <p:nvSpPr>
          <p:cNvPr id="6" name="Slide Number Placeholder 5"/>
          <p:cNvSpPr>
            <a:spLocks noGrp="1"/>
          </p:cNvSpPr>
          <p:nvPr>
            <p:ph type="sldNum" sz="quarter" idx="12"/>
          </p:nvPr>
        </p:nvSpPr>
        <p:spPr/>
        <p:txBody>
          <a:bodyPr/>
          <a:lstStyle/>
          <a:p>
            <a:pPr>
              <a:defRPr/>
            </a:pPr>
            <a:fld id="{A199B3C3-7742-4EAE-BF01-DEE0FB4279F4}" type="slidenum">
              <a:rPr lang="de-DE" altLang="de-DE" smtClean="0"/>
              <a:pPr>
                <a:defRPr/>
              </a:pPr>
              <a:t>11</a:t>
            </a:fld>
            <a:endParaRPr lang="de-DE" altLang="de-DE"/>
          </a:p>
        </p:txBody>
      </p:sp>
      <p:graphicFrame>
        <p:nvGraphicFramePr>
          <p:cNvPr id="9" name="Group 2"/>
          <p:cNvGraphicFramePr>
            <a:graphicFrameLocks noGrp="1"/>
          </p:cNvGraphicFramePr>
          <p:nvPr>
            <p:extLst>
              <p:ext uri="{D42A27DB-BD31-4B8C-83A1-F6EECF244321}">
                <p14:modId xmlns:p14="http://schemas.microsoft.com/office/powerpoint/2010/main" val="1561162030"/>
              </p:ext>
            </p:extLst>
          </p:nvPr>
        </p:nvGraphicFramePr>
        <p:xfrm>
          <a:off x="408955" y="2348880"/>
          <a:ext cx="11376000" cy="4389120"/>
        </p:xfrm>
        <a:graphic>
          <a:graphicData uri="http://schemas.openxmlformats.org/drawingml/2006/table">
            <a:tbl>
              <a:tblPr>
                <a:tableStyleId>{21E4AEA4-8DFA-4A89-87EB-49C32662AFE0}</a:tableStyleId>
              </a:tblPr>
              <a:tblGrid>
                <a:gridCol w="3456384">
                  <a:extLst>
                    <a:ext uri="{9D8B030D-6E8A-4147-A177-3AD203B41FA5}">
                      <a16:colId xmlns:a16="http://schemas.microsoft.com/office/drawing/2014/main" val="20000"/>
                    </a:ext>
                  </a:extLst>
                </a:gridCol>
                <a:gridCol w="7919616">
                  <a:extLst>
                    <a:ext uri="{9D8B030D-6E8A-4147-A177-3AD203B41FA5}">
                      <a16:colId xmlns:a16="http://schemas.microsoft.com/office/drawing/2014/main" val="20001"/>
                    </a:ext>
                  </a:extLst>
                </a:gridCol>
              </a:tblGrid>
              <a:tr h="1828800">
                <a:tc rowSpan="2">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Uitspraken op papier</a:t>
                      </a:r>
                    </a:p>
                    <a:p>
                      <a:pPr marL="0" marR="0" lvl="0" indent="0" algn="l" defTabSz="914400" rtl="0" eaLnBrk="1" fontAlgn="base" latinLnBrk="0" hangingPunct="1">
                        <a:lnSpc>
                          <a:spcPct val="100000"/>
                        </a:lnSpc>
                        <a:spcBef>
                          <a:spcPts val="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nl-NL" sz="2000" b="0" i="0" u="none" strike="noStrike" cap="none" normalizeH="0" baseline="0" dirty="0">
                          <a:ln>
                            <a:noFill/>
                          </a:ln>
                          <a:solidFill>
                            <a:srgbClr val="004992"/>
                          </a:solidFill>
                          <a:effectLst/>
                          <a:latin typeface="Calibri Light"/>
                        </a:rPr>
                        <a:t>Belang</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nl-NL"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56032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pt-BR" altLang="de-DE" sz="1800" b="0" dirty="0">
                        <a:solidFill>
                          <a:srgbClr val="333333"/>
                        </a:solidFill>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nl-NL" sz="2000" b="0" i="0" u="none" strike="noStrike" cap="none" normalizeH="0" baseline="0" dirty="0">
                          <a:ln>
                            <a:noFill/>
                          </a:ln>
                          <a:solidFill>
                            <a:srgbClr val="004992"/>
                          </a:solidFill>
                          <a:effectLst/>
                          <a:latin typeface="Calibri Light"/>
                        </a:rPr>
                        <a:t>Let op:</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nl-NL"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0" name="Picture 15" descr="Muffet - flickr - letter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1003" y="2852936"/>
            <a:ext cx="25400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defTabSz="914400" fontAlgn="base">
              <a:lnSpc>
                <a:spcPct val="105000"/>
              </a:lnSpc>
              <a:spcBef>
                <a:spcPts val="1999"/>
              </a:spcBef>
            </a:pPr>
            <a:r>
              <a:rPr lang="en-US" altLang="de-DE" sz="3600" dirty="0" err="1">
                <a:solidFill>
                  <a:srgbClr val="004992"/>
                </a:solidFill>
                <a:latin typeface="Calibri Light"/>
                <a:ea typeface="MS PGothic" panose="020B0600070205080204" pitchFamily="34" charset="-128"/>
                <a:cs typeface="+mn-cs"/>
              </a:rPr>
              <a:t>Bespreek</a:t>
            </a:r>
            <a:r>
              <a:rPr lang="en-US" altLang="de-DE" sz="3600" dirty="0">
                <a:solidFill>
                  <a:srgbClr val="004992"/>
                </a:solidFill>
                <a:latin typeface="Calibri Light"/>
                <a:ea typeface="MS PGothic" panose="020B0600070205080204" pitchFamily="34" charset="-128"/>
                <a:cs typeface="+mn-cs"/>
              </a:rPr>
              <a:t> de </a:t>
            </a:r>
            <a:r>
              <a:rPr lang="en-US" altLang="de-DE" sz="3600" dirty="0" err="1">
                <a:solidFill>
                  <a:srgbClr val="004992"/>
                </a:solidFill>
                <a:latin typeface="Calibri Light"/>
                <a:ea typeface="MS PGothic" panose="020B0600070205080204" pitchFamily="34" charset="-128"/>
                <a:cs typeface="+mn-cs"/>
              </a:rPr>
              <a:t>voor</a:t>
            </a:r>
            <a:r>
              <a:rPr lang="en-US" altLang="de-DE" sz="3600" dirty="0">
                <a:solidFill>
                  <a:srgbClr val="004992"/>
                </a:solidFill>
                <a:latin typeface="Calibri Light"/>
                <a:ea typeface="MS PGothic" panose="020B0600070205080204" pitchFamily="34" charset="-128"/>
                <a:cs typeface="+mn-cs"/>
              </a:rPr>
              <a:t>- </a:t>
            </a:r>
            <a:r>
              <a:rPr lang="en-US" altLang="de-DE" sz="3600" dirty="0" err="1">
                <a:solidFill>
                  <a:srgbClr val="004992"/>
                </a:solidFill>
                <a:latin typeface="Calibri Light"/>
                <a:ea typeface="MS PGothic" panose="020B0600070205080204" pitchFamily="34" charset="-128"/>
                <a:cs typeface="+mn-cs"/>
              </a:rPr>
              <a:t>en</a:t>
            </a:r>
            <a:r>
              <a:rPr lang="en-US" altLang="de-DE" sz="3600" dirty="0">
                <a:solidFill>
                  <a:srgbClr val="004992"/>
                </a:solidFill>
                <a:latin typeface="Calibri Light"/>
                <a:ea typeface="MS PGothic" panose="020B0600070205080204" pitchFamily="34" charset="-128"/>
                <a:cs typeface="+mn-cs"/>
              </a:rPr>
              <a:t> </a:t>
            </a:r>
            <a:r>
              <a:rPr lang="en-US" altLang="de-DE" sz="3600" dirty="0" err="1">
                <a:solidFill>
                  <a:srgbClr val="004992"/>
                </a:solidFill>
                <a:latin typeface="Calibri Light"/>
                <a:ea typeface="MS PGothic" panose="020B0600070205080204" pitchFamily="34" charset="-128"/>
                <a:cs typeface="+mn-cs"/>
              </a:rPr>
              <a:t>nadelen</a:t>
            </a:r>
            <a:r>
              <a:rPr lang="en-US" altLang="de-DE" sz="3600" dirty="0">
                <a:solidFill>
                  <a:srgbClr val="004992"/>
                </a:solidFill>
                <a:latin typeface="Calibri Light"/>
                <a:ea typeface="MS PGothic" panose="020B0600070205080204" pitchFamily="34" charset="-128"/>
                <a:cs typeface="+mn-cs"/>
              </a:rPr>
              <a:t> van </a:t>
            </a:r>
            <a:r>
              <a:rPr lang="en-US" altLang="de-DE" sz="3600" dirty="0" err="1">
                <a:solidFill>
                  <a:srgbClr val="004992"/>
                </a:solidFill>
                <a:latin typeface="Calibri Light"/>
                <a:ea typeface="MS PGothic" panose="020B0600070205080204" pitchFamily="34" charset="-128"/>
                <a:cs typeface="+mn-cs"/>
              </a:rPr>
              <a:t>deze</a:t>
            </a:r>
            <a:r>
              <a:rPr lang="en-US" altLang="de-DE" sz="3600" dirty="0">
                <a:solidFill>
                  <a:srgbClr val="004992"/>
                </a:solidFill>
                <a:latin typeface="Calibri Light"/>
                <a:ea typeface="MS PGothic" panose="020B0600070205080204" pitchFamily="34" charset="-128"/>
                <a:cs typeface="+mn-cs"/>
              </a:rPr>
              <a:t> </a:t>
            </a:r>
            <a:r>
              <a:rPr lang="en-US" altLang="de-DE" sz="3600" dirty="0" err="1">
                <a:solidFill>
                  <a:srgbClr val="004992"/>
                </a:solidFill>
                <a:latin typeface="Calibri Light"/>
                <a:ea typeface="MS PGothic" panose="020B0600070205080204" pitchFamily="34" charset="-128"/>
                <a:cs typeface="+mn-cs"/>
              </a:rPr>
              <a:t>informatiebron</a:t>
            </a:r>
            <a:r>
              <a:rPr lang="en-US" altLang="de-DE" sz="3600" dirty="0">
                <a:solidFill>
                  <a:srgbClr val="004992"/>
                </a:solidFill>
                <a:latin typeface="Calibri Light"/>
                <a:ea typeface="MS PGothic" panose="020B0600070205080204" pitchFamily="34" charset="-128"/>
                <a:cs typeface="+mn-cs"/>
              </a:rPr>
              <a:t> </a:t>
            </a:r>
            <a:r>
              <a:rPr lang="en-US" altLang="de-DE" sz="3600" dirty="0" err="1">
                <a:solidFill>
                  <a:srgbClr val="004992"/>
                </a:solidFill>
                <a:latin typeface="Calibri Light"/>
                <a:ea typeface="MS PGothic" panose="020B0600070205080204" pitchFamily="34" charset="-128"/>
                <a:cs typeface="+mn-cs"/>
              </a:rPr>
              <a:t>bij</a:t>
            </a:r>
            <a:r>
              <a:rPr lang="en-US" altLang="de-DE" sz="3600" dirty="0">
                <a:solidFill>
                  <a:srgbClr val="004992"/>
                </a:solidFill>
                <a:latin typeface="Calibri Light"/>
                <a:ea typeface="MS PGothic" panose="020B0600070205080204" pitchFamily="34" charset="-128"/>
                <a:cs typeface="+mn-cs"/>
              </a:rPr>
              <a:t> de </a:t>
            </a:r>
            <a:r>
              <a:rPr lang="en-US" altLang="de-DE" sz="3600" dirty="0" err="1">
                <a:solidFill>
                  <a:srgbClr val="004992"/>
                </a:solidFill>
                <a:latin typeface="Calibri Light"/>
                <a:ea typeface="MS PGothic" panose="020B0600070205080204" pitchFamily="34" charset="-128"/>
                <a:cs typeface="+mn-cs"/>
              </a:rPr>
              <a:t>beoordeling</a:t>
            </a:r>
            <a:r>
              <a:rPr lang="en-US" altLang="de-DE" sz="3600" dirty="0">
                <a:solidFill>
                  <a:srgbClr val="004992"/>
                </a:solidFill>
                <a:latin typeface="Calibri Light"/>
                <a:ea typeface="MS PGothic" panose="020B0600070205080204" pitchFamily="34" charset="-128"/>
                <a:cs typeface="+mn-cs"/>
              </a:rPr>
              <a:t> van </a:t>
            </a:r>
            <a:r>
              <a:rPr lang="en-US" altLang="de-DE" sz="3600" dirty="0" err="1">
                <a:solidFill>
                  <a:srgbClr val="004992"/>
                </a:solidFill>
                <a:latin typeface="Calibri Light"/>
                <a:ea typeface="MS PGothic" panose="020B0600070205080204" pitchFamily="34" charset="-128"/>
                <a:cs typeface="+mn-cs"/>
              </a:rPr>
              <a:t>iemand</a:t>
            </a:r>
            <a:endParaRPr lang="en-US" sz="36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6 - Inlevingsvermogen II</a:t>
            </a:r>
            <a:endParaRPr lang="de-DE"/>
          </a:p>
        </p:txBody>
      </p:sp>
      <p:sp>
        <p:nvSpPr>
          <p:cNvPr id="6" name="Slide Number Placeholder 5"/>
          <p:cNvSpPr>
            <a:spLocks noGrp="1"/>
          </p:cNvSpPr>
          <p:nvPr>
            <p:ph type="sldNum" sz="quarter" idx="12"/>
          </p:nvPr>
        </p:nvSpPr>
        <p:spPr/>
        <p:txBody>
          <a:bodyPr/>
          <a:lstStyle/>
          <a:p>
            <a:pPr>
              <a:defRPr/>
            </a:pPr>
            <a:fld id="{A199B3C3-7742-4EAE-BF01-DEE0FB4279F4}" type="slidenum">
              <a:rPr lang="de-DE" altLang="de-DE" smtClean="0"/>
              <a:pPr>
                <a:defRPr/>
              </a:pPr>
              <a:t>12</a:t>
            </a:fld>
            <a:endParaRPr lang="de-DE" altLang="de-DE"/>
          </a:p>
        </p:txBody>
      </p:sp>
      <p:graphicFrame>
        <p:nvGraphicFramePr>
          <p:cNvPr id="9" name="Group 2"/>
          <p:cNvGraphicFramePr>
            <a:graphicFrameLocks noGrp="1"/>
          </p:cNvGraphicFramePr>
          <p:nvPr>
            <p:extLst>
              <p:ext uri="{D42A27DB-BD31-4B8C-83A1-F6EECF244321}">
                <p14:modId xmlns:p14="http://schemas.microsoft.com/office/powerpoint/2010/main" val="782381623"/>
              </p:ext>
            </p:extLst>
          </p:nvPr>
        </p:nvGraphicFramePr>
        <p:xfrm>
          <a:off x="408955" y="2348880"/>
          <a:ext cx="11376000" cy="4389120"/>
        </p:xfrm>
        <a:graphic>
          <a:graphicData uri="http://schemas.openxmlformats.org/drawingml/2006/table">
            <a:tbl>
              <a:tblPr>
                <a:tableStyleId>{21E4AEA4-8DFA-4A89-87EB-49C32662AFE0}</a:tableStyleId>
              </a:tblPr>
              <a:tblGrid>
                <a:gridCol w="3456384">
                  <a:extLst>
                    <a:ext uri="{9D8B030D-6E8A-4147-A177-3AD203B41FA5}">
                      <a16:colId xmlns:a16="http://schemas.microsoft.com/office/drawing/2014/main" val="20000"/>
                    </a:ext>
                  </a:extLst>
                </a:gridCol>
                <a:gridCol w="7919616">
                  <a:extLst>
                    <a:ext uri="{9D8B030D-6E8A-4147-A177-3AD203B41FA5}">
                      <a16:colId xmlns:a16="http://schemas.microsoft.com/office/drawing/2014/main" val="20001"/>
                    </a:ext>
                  </a:extLst>
                </a:gridCol>
              </a:tblGrid>
              <a:tr h="1828800">
                <a:tc rowSpan="2">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Uitspraken op papier</a:t>
                      </a:r>
                    </a:p>
                    <a:p>
                      <a:pPr marL="0" marR="0" lvl="0" indent="0" algn="l" defTabSz="914400" rtl="0" eaLnBrk="1" fontAlgn="base" latinLnBrk="0" hangingPunct="1">
                        <a:lnSpc>
                          <a:spcPct val="100000"/>
                        </a:lnSpc>
                        <a:spcBef>
                          <a:spcPts val="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nl-NL" sz="2000" b="0" i="0" u="none" strike="noStrike" cap="none" normalizeH="0" baseline="0" dirty="0">
                          <a:ln>
                            <a:noFill/>
                          </a:ln>
                          <a:solidFill>
                            <a:srgbClr val="004992"/>
                          </a:solidFill>
                          <a:effectLst/>
                          <a:latin typeface="Calibri Light"/>
                        </a:rPr>
                        <a:t>Belang</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nl-NL" sz="2000" b="0" i="0" u="none" strike="noStrike" cap="none" normalizeH="0" baseline="0" dirty="0">
                          <a:ln>
                            <a:noFill/>
                          </a:ln>
                          <a:solidFill>
                            <a:srgbClr val="333333"/>
                          </a:solidFill>
                          <a:effectLst/>
                          <a:latin typeface="Calibri Light"/>
                        </a:rPr>
                        <a:t>We denken vaak langer na over geschreven dan gesproken tekst.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56032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pt-BR" altLang="de-DE" sz="1800" b="0" dirty="0">
                        <a:solidFill>
                          <a:srgbClr val="333333"/>
                        </a:solidFill>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nl-NL" sz="2000" b="0" i="0" u="none" strike="noStrike" cap="none" normalizeH="0" baseline="0" dirty="0">
                          <a:ln>
                            <a:noFill/>
                          </a:ln>
                          <a:solidFill>
                            <a:srgbClr val="004992"/>
                          </a:solidFill>
                          <a:effectLst/>
                          <a:latin typeface="Calibri Light"/>
                        </a:rPr>
                        <a:t>Let op:</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nl-NL"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0" name="Picture 15" descr="Muffet - flickr - letter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1003" y="2852936"/>
            <a:ext cx="25400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085210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defTabSz="914400" fontAlgn="base">
              <a:lnSpc>
                <a:spcPct val="105000"/>
              </a:lnSpc>
              <a:spcBef>
                <a:spcPts val="1999"/>
              </a:spcBef>
            </a:pPr>
            <a:r>
              <a:rPr lang="en-US" altLang="de-DE" sz="3600" dirty="0" err="1">
                <a:solidFill>
                  <a:srgbClr val="004992"/>
                </a:solidFill>
                <a:latin typeface="Calibri Light"/>
                <a:ea typeface="MS PGothic" panose="020B0600070205080204" pitchFamily="34" charset="-128"/>
                <a:cs typeface="+mn-cs"/>
              </a:rPr>
              <a:t>Bespreek</a:t>
            </a:r>
            <a:r>
              <a:rPr lang="en-US" altLang="de-DE" sz="3600" dirty="0">
                <a:solidFill>
                  <a:srgbClr val="004992"/>
                </a:solidFill>
                <a:latin typeface="Calibri Light"/>
                <a:ea typeface="MS PGothic" panose="020B0600070205080204" pitchFamily="34" charset="-128"/>
                <a:cs typeface="+mn-cs"/>
              </a:rPr>
              <a:t> de </a:t>
            </a:r>
            <a:r>
              <a:rPr lang="en-US" altLang="de-DE" sz="3600" dirty="0" err="1">
                <a:solidFill>
                  <a:srgbClr val="004992"/>
                </a:solidFill>
                <a:latin typeface="Calibri Light"/>
                <a:ea typeface="MS PGothic" panose="020B0600070205080204" pitchFamily="34" charset="-128"/>
                <a:cs typeface="+mn-cs"/>
              </a:rPr>
              <a:t>voor</a:t>
            </a:r>
            <a:r>
              <a:rPr lang="en-US" altLang="de-DE" sz="3600" dirty="0">
                <a:solidFill>
                  <a:srgbClr val="004992"/>
                </a:solidFill>
                <a:latin typeface="Calibri Light"/>
                <a:ea typeface="MS PGothic" panose="020B0600070205080204" pitchFamily="34" charset="-128"/>
                <a:cs typeface="+mn-cs"/>
              </a:rPr>
              <a:t>- </a:t>
            </a:r>
            <a:r>
              <a:rPr lang="en-US" altLang="de-DE" sz="3600" dirty="0" err="1">
                <a:solidFill>
                  <a:srgbClr val="004992"/>
                </a:solidFill>
                <a:latin typeface="Calibri Light"/>
                <a:ea typeface="MS PGothic" panose="020B0600070205080204" pitchFamily="34" charset="-128"/>
                <a:cs typeface="+mn-cs"/>
              </a:rPr>
              <a:t>en</a:t>
            </a:r>
            <a:r>
              <a:rPr lang="en-US" altLang="de-DE" sz="3600" dirty="0">
                <a:solidFill>
                  <a:srgbClr val="004992"/>
                </a:solidFill>
                <a:latin typeface="Calibri Light"/>
                <a:ea typeface="MS PGothic" panose="020B0600070205080204" pitchFamily="34" charset="-128"/>
                <a:cs typeface="+mn-cs"/>
              </a:rPr>
              <a:t> </a:t>
            </a:r>
            <a:r>
              <a:rPr lang="en-US" altLang="de-DE" sz="3600" dirty="0" err="1">
                <a:solidFill>
                  <a:srgbClr val="004992"/>
                </a:solidFill>
                <a:latin typeface="Calibri Light"/>
                <a:ea typeface="MS PGothic" panose="020B0600070205080204" pitchFamily="34" charset="-128"/>
                <a:cs typeface="+mn-cs"/>
              </a:rPr>
              <a:t>nadelen</a:t>
            </a:r>
            <a:r>
              <a:rPr lang="en-US" altLang="de-DE" sz="3600" dirty="0">
                <a:solidFill>
                  <a:srgbClr val="004992"/>
                </a:solidFill>
                <a:latin typeface="Calibri Light"/>
                <a:ea typeface="MS PGothic" panose="020B0600070205080204" pitchFamily="34" charset="-128"/>
                <a:cs typeface="+mn-cs"/>
              </a:rPr>
              <a:t> van </a:t>
            </a:r>
            <a:r>
              <a:rPr lang="en-US" altLang="de-DE" sz="3600" dirty="0" err="1">
                <a:solidFill>
                  <a:srgbClr val="004992"/>
                </a:solidFill>
                <a:latin typeface="Calibri Light"/>
                <a:ea typeface="MS PGothic" panose="020B0600070205080204" pitchFamily="34" charset="-128"/>
                <a:cs typeface="+mn-cs"/>
              </a:rPr>
              <a:t>deze</a:t>
            </a:r>
            <a:r>
              <a:rPr lang="en-US" altLang="de-DE" sz="3600" dirty="0">
                <a:solidFill>
                  <a:srgbClr val="004992"/>
                </a:solidFill>
                <a:latin typeface="Calibri Light"/>
                <a:ea typeface="MS PGothic" panose="020B0600070205080204" pitchFamily="34" charset="-128"/>
                <a:cs typeface="+mn-cs"/>
              </a:rPr>
              <a:t> </a:t>
            </a:r>
            <a:r>
              <a:rPr lang="en-US" altLang="de-DE" sz="3600" dirty="0" err="1">
                <a:solidFill>
                  <a:srgbClr val="004992"/>
                </a:solidFill>
                <a:latin typeface="Calibri Light"/>
                <a:ea typeface="MS PGothic" panose="020B0600070205080204" pitchFamily="34" charset="-128"/>
                <a:cs typeface="+mn-cs"/>
              </a:rPr>
              <a:t>informatiebron</a:t>
            </a:r>
            <a:r>
              <a:rPr lang="en-US" altLang="de-DE" sz="3600" dirty="0">
                <a:solidFill>
                  <a:srgbClr val="004992"/>
                </a:solidFill>
                <a:latin typeface="Calibri Light"/>
                <a:ea typeface="MS PGothic" panose="020B0600070205080204" pitchFamily="34" charset="-128"/>
                <a:cs typeface="+mn-cs"/>
              </a:rPr>
              <a:t> </a:t>
            </a:r>
            <a:r>
              <a:rPr lang="en-US" altLang="de-DE" sz="3600" dirty="0" err="1">
                <a:solidFill>
                  <a:srgbClr val="004992"/>
                </a:solidFill>
                <a:latin typeface="Calibri Light"/>
                <a:ea typeface="MS PGothic" panose="020B0600070205080204" pitchFamily="34" charset="-128"/>
                <a:cs typeface="+mn-cs"/>
              </a:rPr>
              <a:t>bij</a:t>
            </a:r>
            <a:r>
              <a:rPr lang="en-US" altLang="de-DE" sz="3600" dirty="0">
                <a:solidFill>
                  <a:srgbClr val="004992"/>
                </a:solidFill>
                <a:latin typeface="Calibri Light"/>
                <a:ea typeface="MS PGothic" panose="020B0600070205080204" pitchFamily="34" charset="-128"/>
                <a:cs typeface="+mn-cs"/>
              </a:rPr>
              <a:t> de </a:t>
            </a:r>
            <a:r>
              <a:rPr lang="en-US" altLang="de-DE" sz="3600" dirty="0" err="1">
                <a:solidFill>
                  <a:srgbClr val="004992"/>
                </a:solidFill>
                <a:latin typeface="Calibri Light"/>
                <a:ea typeface="MS PGothic" panose="020B0600070205080204" pitchFamily="34" charset="-128"/>
                <a:cs typeface="+mn-cs"/>
              </a:rPr>
              <a:t>beoordeling</a:t>
            </a:r>
            <a:r>
              <a:rPr lang="en-US" altLang="de-DE" sz="3600" dirty="0">
                <a:solidFill>
                  <a:srgbClr val="004992"/>
                </a:solidFill>
                <a:latin typeface="Calibri Light"/>
                <a:ea typeface="MS PGothic" panose="020B0600070205080204" pitchFamily="34" charset="-128"/>
                <a:cs typeface="+mn-cs"/>
              </a:rPr>
              <a:t> van </a:t>
            </a:r>
            <a:r>
              <a:rPr lang="en-US" altLang="de-DE" sz="3600" dirty="0" err="1">
                <a:solidFill>
                  <a:srgbClr val="004992"/>
                </a:solidFill>
                <a:latin typeface="Calibri Light"/>
                <a:ea typeface="MS PGothic" panose="020B0600070205080204" pitchFamily="34" charset="-128"/>
                <a:cs typeface="+mn-cs"/>
              </a:rPr>
              <a:t>iemand</a:t>
            </a:r>
            <a:endParaRPr lang="en-US" sz="36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6 - Inlevingsvermogen II</a:t>
            </a:r>
            <a:endParaRPr lang="de-DE"/>
          </a:p>
        </p:txBody>
      </p:sp>
      <p:sp>
        <p:nvSpPr>
          <p:cNvPr id="6" name="Slide Number Placeholder 5"/>
          <p:cNvSpPr>
            <a:spLocks noGrp="1"/>
          </p:cNvSpPr>
          <p:nvPr>
            <p:ph type="sldNum" sz="quarter" idx="12"/>
          </p:nvPr>
        </p:nvSpPr>
        <p:spPr/>
        <p:txBody>
          <a:bodyPr/>
          <a:lstStyle/>
          <a:p>
            <a:pPr>
              <a:defRPr/>
            </a:pPr>
            <a:fld id="{A199B3C3-7742-4EAE-BF01-DEE0FB4279F4}" type="slidenum">
              <a:rPr lang="de-DE" altLang="de-DE" smtClean="0"/>
              <a:pPr>
                <a:defRPr/>
              </a:pPr>
              <a:t>13</a:t>
            </a:fld>
            <a:endParaRPr lang="de-DE" altLang="de-DE"/>
          </a:p>
        </p:txBody>
      </p:sp>
      <p:graphicFrame>
        <p:nvGraphicFramePr>
          <p:cNvPr id="9" name="Group 2"/>
          <p:cNvGraphicFramePr>
            <a:graphicFrameLocks noGrp="1"/>
          </p:cNvGraphicFramePr>
          <p:nvPr>
            <p:extLst>
              <p:ext uri="{D42A27DB-BD31-4B8C-83A1-F6EECF244321}">
                <p14:modId xmlns:p14="http://schemas.microsoft.com/office/powerpoint/2010/main" val="827413017"/>
              </p:ext>
            </p:extLst>
          </p:nvPr>
        </p:nvGraphicFramePr>
        <p:xfrm>
          <a:off x="408955" y="2348880"/>
          <a:ext cx="11376000" cy="4389120"/>
        </p:xfrm>
        <a:graphic>
          <a:graphicData uri="http://schemas.openxmlformats.org/drawingml/2006/table">
            <a:tbl>
              <a:tblPr>
                <a:tableStyleId>{21E4AEA4-8DFA-4A89-87EB-49C32662AFE0}</a:tableStyleId>
              </a:tblPr>
              <a:tblGrid>
                <a:gridCol w="3456384">
                  <a:extLst>
                    <a:ext uri="{9D8B030D-6E8A-4147-A177-3AD203B41FA5}">
                      <a16:colId xmlns:a16="http://schemas.microsoft.com/office/drawing/2014/main" val="20000"/>
                    </a:ext>
                  </a:extLst>
                </a:gridCol>
                <a:gridCol w="7919616">
                  <a:extLst>
                    <a:ext uri="{9D8B030D-6E8A-4147-A177-3AD203B41FA5}">
                      <a16:colId xmlns:a16="http://schemas.microsoft.com/office/drawing/2014/main" val="20001"/>
                    </a:ext>
                  </a:extLst>
                </a:gridCol>
              </a:tblGrid>
              <a:tr h="1828800">
                <a:tc rowSpan="2">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Uitspraken op papier</a:t>
                      </a:r>
                    </a:p>
                    <a:p>
                      <a:pPr marL="0" marR="0" lvl="0" indent="0" algn="l" defTabSz="914400" rtl="0" eaLnBrk="1" fontAlgn="base" latinLnBrk="0" hangingPunct="1">
                        <a:lnSpc>
                          <a:spcPct val="100000"/>
                        </a:lnSpc>
                        <a:spcBef>
                          <a:spcPts val="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nl-NL" sz="2000" b="0" i="0" u="none" strike="noStrike" cap="none" normalizeH="0" baseline="0" dirty="0">
                          <a:ln>
                            <a:noFill/>
                          </a:ln>
                          <a:solidFill>
                            <a:srgbClr val="004992"/>
                          </a:solidFill>
                          <a:effectLst/>
                          <a:latin typeface="Calibri Light"/>
                        </a:rPr>
                        <a:t>Belang</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nl-NL" sz="2000" b="0" i="0" u="none" strike="noStrike" cap="none" normalizeH="0" baseline="0" dirty="0">
                          <a:ln>
                            <a:noFill/>
                          </a:ln>
                          <a:solidFill>
                            <a:srgbClr val="333333"/>
                          </a:solidFill>
                          <a:effectLst/>
                          <a:latin typeface="Calibri Light"/>
                        </a:rPr>
                        <a:t>We denken vaak langer na over geschreven dan gesproken tekst.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56032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pt-BR" altLang="de-DE" sz="1800" b="0" dirty="0">
                        <a:solidFill>
                          <a:srgbClr val="333333"/>
                        </a:solidFill>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nl-NL" sz="2000" b="0" i="0" u="none" strike="noStrike" cap="none" normalizeH="0" baseline="0" dirty="0">
                          <a:ln>
                            <a:noFill/>
                          </a:ln>
                          <a:solidFill>
                            <a:srgbClr val="004992"/>
                          </a:solidFill>
                          <a:effectLst/>
                          <a:latin typeface="Calibri Light"/>
                        </a:rPr>
                        <a:t>Let op:</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nl-NL" sz="2000" b="0" i="0" u="none" strike="noStrike" cap="none" normalizeH="0" baseline="0" dirty="0">
                          <a:ln>
                            <a:noFill/>
                          </a:ln>
                          <a:solidFill>
                            <a:srgbClr val="333333"/>
                          </a:solidFill>
                          <a:effectLst/>
                          <a:latin typeface="Calibri Light"/>
                        </a:rPr>
                        <a:t>Soms moet je tussen de regels door lezen om de betekenis te begrijpen. Dit kan echter tot foute conclusies leiden.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0" name="Picture 15" descr="Muffet - flickr - letter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1003" y="2852936"/>
            <a:ext cx="25400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263878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defTabSz="914400" fontAlgn="base">
              <a:lnSpc>
                <a:spcPct val="105000"/>
              </a:lnSpc>
              <a:spcBef>
                <a:spcPts val="1999"/>
              </a:spcBef>
            </a:pPr>
            <a:r>
              <a:rPr lang="en-US" altLang="de-DE" sz="3600" dirty="0" err="1">
                <a:solidFill>
                  <a:srgbClr val="004992"/>
                </a:solidFill>
                <a:latin typeface="Calibri Light"/>
                <a:ea typeface="MS PGothic" panose="020B0600070205080204" pitchFamily="34" charset="-128"/>
                <a:cs typeface="+mn-cs"/>
              </a:rPr>
              <a:t>Bespreek</a:t>
            </a:r>
            <a:r>
              <a:rPr lang="en-US" altLang="de-DE" sz="3600" dirty="0">
                <a:solidFill>
                  <a:srgbClr val="004992"/>
                </a:solidFill>
                <a:latin typeface="Calibri Light"/>
                <a:ea typeface="MS PGothic" panose="020B0600070205080204" pitchFamily="34" charset="-128"/>
                <a:cs typeface="+mn-cs"/>
              </a:rPr>
              <a:t> de </a:t>
            </a:r>
            <a:r>
              <a:rPr lang="en-US" altLang="de-DE" sz="3600" dirty="0" err="1">
                <a:solidFill>
                  <a:srgbClr val="004992"/>
                </a:solidFill>
                <a:latin typeface="Calibri Light"/>
                <a:ea typeface="MS PGothic" panose="020B0600070205080204" pitchFamily="34" charset="-128"/>
                <a:cs typeface="+mn-cs"/>
              </a:rPr>
              <a:t>voor</a:t>
            </a:r>
            <a:r>
              <a:rPr lang="en-US" altLang="de-DE" sz="3600" dirty="0">
                <a:solidFill>
                  <a:srgbClr val="004992"/>
                </a:solidFill>
                <a:latin typeface="Calibri Light"/>
                <a:ea typeface="MS PGothic" panose="020B0600070205080204" pitchFamily="34" charset="-128"/>
                <a:cs typeface="+mn-cs"/>
              </a:rPr>
              <a:t>- </a:t>
            </a:r>
            <a:r>
              <a:rPr lang="en-US" altLang="de-DE" sz="3600" dirty="0" err="1">
                <a:solidFill>
                  <a:srgbClr val="004992"/>
                </a:solidFill>
                <a:latin typeface="Calibri Light"/>
                <a:ea typeface="MS PGothic" panose="020B0600070205080204" pitchFamily="34" charset="-128"/>
                <a:cs typeface="+mn-cs"/>
              </a:rPr>
              <a:t>en</a:t>
            </a:r>
            <a:r>
              <a:rPr lang="en-US" altLang="de-DE" sz="3600" dirty="0">
                <a:solidFill>
                  <a:srgbClr val="004992"/>
                </a:solidFill>
                <a:latin typeface="Calibri Light"/>
                <a:ea typeface="MS PGothic" panose="020B0600070205080204" pitchFamily="34" charset="-128"/>
                <a:cs typeface="+mn-cs"/>
              </a:rPr>
              <a:t> </a:t>
            </a:r>
            <a:r>
              <a:rPr lang="en-US" altLang="de-DE" sz="3600" dirty="0" err="1">
                <a:solidFill>
                  <a:srgbClr val="004992"/>
                </a:solidFill>
                <a:latin typeface="Calibri Light"/>
                <a:ea typeface="MS PGothic" panose="020B0600070205080204" pitchFamily="34" charset="-128"/>
                <a:cs typeface="+mn-cs"/>
              </a:rPr>
              <a:t>nadelen</a:t>
            </a:r>
            <a:r>
              <a:rPr lang="en-US" altLang="de-DE" sz="3600" dirty="0">
                <a:solidFill>
                  <a:srgbClr val="004992"/>
                </a:solidFill>
                <a:latin typeface="Calibri Light"/>
                <a:ea typeface="MS PGothic" panose="020B0600070205080204" pitchFamily="34" charset="-128"/>
                <a:cs typeface="+mn-cs"/>
              </a:rPr>
              <a:t> van </a:t>
            </a:r>
            <a:r>
              <a:rPr lang="en-US" altLang="de-DE" sz="3600" dirty="0" err="1">
                <a:solidFill>
                  <a:srgbClr val="004992"/>
                </a:solidFill>
                <a:latin typeface="Calibri Light"/>
                <a:ea typeface="MS PGothic" panose="020B0600070205080204" pitchFamily="34" charset="-128"/>
                <a:cs typeface="+mn-cs"/>
              </a:rPr>
              <a:t>deze</a:t>
            </a:r>
            <a:r>
              <a:rPr lang="en-US" altLang="de-DE" sz="3600" dirty="0">
                <a:solidFill>
                  <a:srgbClr val="004992"/>
                </a:solidFill>
                <a:latin typeface="Calibri Light"/>
                <a:ea typeface="MS PGothic" panose="020B0600070205080204" pitchFamily="34" charset="-128"/>
                <a:cs typeface="+mn-cs"/>
              </a:rPr>
              <a:t> </a:t>
            </a:r>
            <a:r>
              <a:rPr lang="en-US" altLang="de-DE" sz="3600" dirty="0" err="1">
                <a:solidFill>
                  <a:srgbClr val="004992"/>
                </a:solidFill>
                <a:latin typeface="Calibri Light"/>
                <a:ea typeface="MS PGothic" panose="020B0600070205080204" pitchFamily="34" charset="-128"/>
                <a:cs typeface="+mn-cs"/>
              </a:rPr>
              <a:t>informatiebron</a:t>
            </a:r>
            <a:r>
              <a:rPr lang="en-US" altLang="de-DE" sz="3600" dirty="0">
                <a:solidFill>
                  <a:srgbClr val="004992"/>
                </a:solidFill>
                <a:latin typeface="Calibri Light"/>
                <a:ea typeface="MS PGothic" panose="020B0600070205080204" pitchFamily="34" charset="-128"/>
                <a:cs typeface="+mn-cs"/>
              </a:rPr>
              <a:t> </a:t>
            </a:r>
            <a:r>
              <a:rPr lang="en-US" altLang="de-DE" sz="3600" dirty="0" err="1">
                <a:solidFill>
                  <a:srgbClr val="004992"/>
                </a:solidFill>
                <a:latin typeface="Calibri Light"/>
                <a:ea typeface="MS PGothic" panose="020B0600070205080204" pitchFamily="34" charset="-128"/>
                <a:cs typeface="+mn-cs"/>
              </a:rPr>
              <a:t>bij</a:t>
            </a:r>
            <a:r>
              <a:rPr lang="en-US" altLang="de-DE" sz="3600" dirty="0">
                <a:solidFill>
                  <a:srgbClr val="004992"/>
                </a:solidFill>
                <a:latin typeface="Calibri Light"/>
                <a:ea typeface="MS PGothic" panose="020B0600070205080204" pitchFamily="34" charset="-128"/>
                <a:cs typeface="+mn-cs"/>
              </a:rPr>
              <a:t> de </a:t>
            </a:r>
            <a:r>
              <a:rPr lang="en-US" altLang="de-DE" sz="3600" dirty="0" err="1">
                <a:solidFill>
                  <a:srgbClr val="004992"/>
                </a:solidFill>
                <a:latin typeface="Calibri Light"/>
                <a:ea typeface="MS PGothic" panose="020B0600070205080204" pitchFamily="34" charset="-128"/>
                <a:cs typeface="+mn-cs"/>
              </a:rPr>
              <a:t>beoordeling</a:t>
            </a:r>
            <a:r>
              <a:rPr lang="en-US" altLang="de-DE" sz="3600" dirty="0">
                <a:solidFill>
                  <a:srgbClr val="004992"/>
                </a:solidFill>
                <a:latin typeface="Calibri Light"/>
                <a:ea typeface="MS PGothic" panose="020B0600070205080204" pitchFamily="34" charset="-128"/>
                <a:cs typeface="+mn-cs"/>
              </a:rPr>
              <a:t> van </a:t>
            </a:r>
            <a:r>
              <a:rPr lang="en-US" altLang="de-DE" sz="3600" dirty="0" err="1">
                <a:solidFill>
                  <a:srgbClr val="004992"/>
                </a:solidFill>
                <a:latin typeface="Calibri Light"/>
                <a:ea typeface="MS PGothic" panose="020B0600070205080204" pitchFamily="34" charset="-128"/>
                <a:cs typeface="+mn-cs"/>
              </a:rPr>
              <a:t>iemand</a:t>
            </a:r>
            <a:endParaRPr lang="en-US" sz="36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6 - Inlevingsvermogen II</a:t>
            </a:r>
            <a:endParaRPr lang="de-DE"/>
          </a:p>
        </p:txBody>
      </p:sp>
      <p:sp>
        <p:nvSpPr>
          <p:cNvPr id="6" name="Slide Number Placeholder 5"/>
          <p:cNvSpPr>
            <a:spLocks noGrp="1"/>
          </p:cNvSpPr>
          <p:nvPr>
            <p:ph type="sldNum" sz="quarter" idx="12"/>
          </p:nvPr>
        </p:nvSpPr>
        <p:spPr/>
        <p:txBody>
          <a:bodyPr/>
          <a:lstStyle/>
          <a:p>
            <a:pPr>
              <a:defRPr/>
            </a:pPr>
            <a:fld id="{A199B3C3-7742-4EAE-BF01-DEE0FB4279F4}" type="slidenum">
              <a:rPr lang="de-DE" altLang="de-DE" smtClean="0"/>
              <a:pPr>
                <a:defRPr/>
              </a:pPr>
              <a:t>14</a:t>
            </a:fld>
            <a:endParaRPr lang="de-DE" altLang="de-DE"/>
          </a:p>
        </p:txBody>
      </p:sp>
      <p:graphicFrame>
        <p:nvGraphicFramePr>
          <p:cNvPr id="9" name="Group 2"/>
          <p:cNvGraphicFramePr>
            <a:graphicFrameLocks noGrp="1"/>
          </p:cNvGraphicFramePr>
          <p:nvPr>
            <p:extLst>
              <p:ext uri="{D42A27DB-BD31-4B8C-83A1-F6EECF244321}">
                <p14:modId xmlns:p14="http://schemas.microsoft.com/office/powerpoint/2010/main" val="1355285328"/>
              </p:ext>
            </p:extLst>
          </p:nvPr>
        </p:nvGraphicFramePr>
        <p:xfrm>
          <a:off x="408955" y="2348880"/>
          <a:ext cx="11376000" cy="4389120"/>
        </p:xfrm>
        <a:graphic>
          <a:graphicData uri="http://schemas.openxmlformats.org/drawingml/2006/table">
            <a:tbl>
              <a:tblPr>
                <a:tableStyleId>{21E4AEA4-8DFA-4A89-87EB-49C32662AFE0}</a:tableStyleId>
              </a:tblPr>
              <a:tblGrid>
                <a:gridCol w="3456384">
                  <a:extLst>
                    <a:ext uri="{9D8B030D-6E8A-4147-A177-3AD203B41FA5}">
                      <a16:colId xmlns:a16="http://schemas.microsoft.com/office/drawing/2014/main" val="20000"/>
                    </a:ext>
                  </a:extLst>
                </a:gridCol>
                <a:gridCol w="7919616">
                  <a:extLst>
                    <a:ext uri="{9D8B030D-6E8A-4147-A177-3AD203B41FA5}">
                      <a16:colId xmlns:a16="http://schemas.microsoft.com/office/drawing/2014/main" val="20001"/>
                    </a:ext>
                  </a:extLst>
                </a:gridCol>
              </a:tblGrid>
              <a:tr h="1828800">
                <a:tc rowSpan="2">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Uitspraken op papier</a:t>
                      </a:r>
                    </a:p>
                    <a:p>
                      <a:pPr marL="0" marR="0" lvl="0" indent="0" algn="l" defTabSz="914400" rtl="0" eaLnBrk="1" fontAlgn="base" latinLnBrk="0" hangingPunct="1">
                        <a:lnSpc>
                          <a:spcPct val="100000"/>
                        </a:lnSpc>
                        <a:spcBef>
                          <a:spcPts val="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p>
                      <a:pPr eaLnBrk="1" hangingPunct="1">
                        <a:buFontTx/>
                        <a:buNone/>
                      </a:pPr>
                      <a:r>
                        <a:rPr lang="en-US" altLang="nl-NL" sz="2000" i="1" dirty="0">
                          <a:latin typeface="Calibri Light"/>
                        </a:rPr>
                        <a:t>“</a:t>
                      </a:r>
                      <a:r>
                        <a:rPr lang="en-US" altLang="de-DE" sz="2000" i="1" dirty="0" err="1">
                          <a:latin typeface="Calibri Light"/>
                        </a:rPr>
                        <a:t>Werk</a:t>
                      </a:r>
                      <a:r>
                        <a:rPr lang="en-US" altLang="de-DE" sz="2000" i="1" dirty="0">
                          <a:latin typeface="Calibri Light"/>
                        </a:rPr>
                        <a:t> </a:t>
                      </a:r>
                      <a:r>
                        <a:rPr lang="en-US" altLang="de-DE" sz="2000" i="1" dirty="0" err="1">
                          <a:latin typeface="Calibri Light"/>
                        </a:rPr>
                        <a:t>niet</a:t>
                      </a:r>
                      <a:r>
                        <a:rPr lang="en-US" altLang="de-DE" sz="2000" i="1" dirty="0">
                          <a:latin typeface="Calibri Light"/>
                        </a:rPr>
                        <a:t> </a:t>
                      </a:r>
                      <a:r>
                        <a:rPr lang="en-US" altLang="de-DE" sz="2000" i="1" dirty="0" err="1">
                          <a:latin typeface="Calibri Light"/>
                        </a:rPr>
                        <a:t>te</a:t>
                      </a:r>
                      <a:r>
                        <a:rPr lang="en-US" altLang="de-DE" sz="2000" i="1" dirty="0">
                          <a:latin typeface="Calibri Light"/>
                        </a:rPr>
                        <a:t> hard!</a:t>
                      </a:r>
                      <a:r>
                        <a:rPr lang="en-US" altLang="nl-NL" sz="2000" i="1" dirty="0">
                          <a:latin typeface="Calibri Light"/>
                        </a:rPr>
                        <a:t>”</a:t>
                      </a:r>
                      <a:endParaRPr lang="en-US" altLang="de-DE" sz="2000" i="1" dirty="0">
                        <a:latin typeface="Calibri Light"/>
                      </a:endParaRPr>
                    </a:p>
                    <a:p>
                      <a:pPr eaLnBrk="1" hangingPunct="1">
                        <a:buFontTx/>
                        <a:buNone/>
                      </a:pPr>
                      <a:r>
                        <a:rPr lang="en-US" altLang="de-DE" sz="2000" dirty="0">
                          <a:latin typeface="Times New Roman"/>
                          <a:sym typeface="Wingdings" panose="05000000000000000000" pitchFamily="2" charset="2"/>
                        </a:rPr>
                        <a:t>→</a:t>
                      </a:r>
                      <a:r>
                        <a:rPr lang="en-US" altLang="de-DE" sz="2000" dirty="0">
                          <a:latin typeface="Calibri Light"/>
                        </a:rPr>
                        <a:t> </a:t>
                      </a:r>
                      <a:r>
                        <a:rPr lang="en-US" altLang="de-DE" sz="2000" dirty="0" err="1">
                          <a:latin typeface="Calibri Light"/>
                        </a:rPr>
                        <a:t>sarcasme</a:t>
                      </a:r>
                      <a:r>
                        <a:rPr lang="en-US" altLang="de-DE" sz="2000" dirty="0">
                          <a:latin typeface="Calibri Light"/>
                        </a:rPr>
                        <a:t>, </a:t>
                      </a:r>
                      <a:r>
                        <a:rPr lang="en-US" altLang="de-DE" sz="2000" dirty="0" err="1">
                          <a:latin typeface="Calibri Light"/>
                        </a:rPr>
                        <a:t>sympathie</a:t>
                      </a:r>
                      <a:r>
                        <a:rPr lang="en-US" altLang="de-DE" sz="2000" dirty="0">
                          <a:latin typeface="Calibri Light"/>
                        </a:rPr>
                        <a:t>, </a:t>
                      </a:r>
                      <a:r>
                        <a:rPr lang="en-US" altLang="de-DE" sz="2000" dirty="0" err="1">
                          <a:latin typeface="Calibri Light"/>
                        </a:rPr>
                        <a:t>nietszeggende</a:t>
                      </a:r>
                      <a:r>
                        <a:rPr lang="en-US" altLang="de-DE" sz="2000" dirty="0">
                          <a:latin typeface="Calibri Light"/>
                        </a:rPr>
                        <a:t> </a:t>
                      </a:r>
                      <a:r>
                        <a:rPr lang="en-US" altLang="de-DE" sz="2000" dirty="0" err="1">
                          <a:latin typeface="Calibri Light"/>
                        </a:rPr>
                        <a:t>uitdrukking</a:t>
                      </a:r>
                      <a:r>
                        <a:rPr lang="en-US" altLang="de-DE" sz="2000" dirty="0">
                          <a:latin typeface="Calibri Light"/>
                        </a:rPr>
                        <a:t>?</a:t>
                      </a:r>
                    </a:p>
                    <a:p>
                      <a:pPr marL="0" marR="0" lvl="0" indent="0" algn="l" defTabSz="914400" rtl="0" eaLnBrk="1" fontAlgn="base" latinLnBrk="0" hangingPunct="1">
                        <a:lnSpc>
                          <a:spcPct val="100000"/>
                        </a:lnSpc>
                        <a:spcBef>
                          <a:spcPts val="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nl-NL" sz="2000" b="0" i="0" u="none" strike="noStrike" cap="none" normalizeH="0" baseline="0" dirty="0">
                          <a:ln>
                            <a:noFill/>
                          </a:ln>
                          <a:solidFill>
                            <a:srgbClr val="004992"/>
                          </a:solidFill>
                          <a:effectLst/>
                          <a:latin typeface="Calibri Light"/>
                        </a:rPr>
                        <a:t>Belang</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nl-NL" sz="2000" b="0" i="0" u="none" strike="noStrike" cap="none" normalizeH="0" baseline="0" dirty="0">
                          <a:ln>
                            <a:noFill/>
                          </a:ln>
                          <a:solidFill>
                            <a:srgbClr val="333333"/>
                          </a:solidFill>
                          <a:effectLst/>
                          <a:latin typeface="Calibri Light"/>
                        </a:rPr>
                        <a:t>We denken vaak langer na over geschreven dan gesproken tekst.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56032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pt-BR" altLang="de-DE" sz="1800" b="0" dirty="0">
                        <a:solidFill>
                          <a:srgbClr val="333333"/>
                        </a:solidFill>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nl-NL" sz="2000" b="0" i="0" u="none" strike="noStrike" cap="none" normalizeH="0" baseline="0" dirty="0">
                          <a:ln>
                            <a:noFill/>
                          </a:ln>
                          <a:solidFill>
                            <a:srgbClr val="004992"/>
                          </a:solidFill>
                          <a:effectLst/>
                          <a:latin typeface="Calibri Light"/>
                        </a:rPr>
                        <a:t>Let op:</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nl-NL" sz="2000" b="0" i="0" u="none" strike="noStrike" cap="none" normalizeH="0" baseline="0" dirty="0">
                          <a:ln>
                            <a:noFill/>
                          </a:ln>
                          <a:solidFill>
                            <a:srgbClr val="333333"/>
                          </a:solidFill>
                          <a:effectLst/>
                          <a:latin typeface="Calibri Light"/>
                        </a:rPr>
                        <a:t>Soms moet je tussen de regels door lezen om de betekenis te begrijpen. Dit kan echter tot foute conclusies leiden.</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nl-NL" sz="2000" b="0" i="0" u="none" strike="noStrike" cap="none" normalizeH="0" baseline="0" dirty="0">
                          <a:ln>
                            <a:noFill/>
                          </a:ln>
                          <a:solidFill>
                            <a:srgbClr val="333333"/>
                          </a:solidFill>
                          <a:effectLst/>
                          <a:latin typeface="Calibri Light"/>
                        </a:rPr>
                        <a:t>Uit een recente studie blijkt dat schrijvers en lezers van e-mail overtuigd zijn van de “toon” van een e-mail. In werkelijkheid is er een overeenstemming van ongeveer 56%, dat is maar weinig boven kansniveau/toeval.</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0" name="Picture 15" descr="Muffet - flickr - letter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1003" y="2852936"/>
            <a:ext cx="25400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745428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defTabSz="914400" fontAlgn="base">
              <a:lnSpc>
                <a:spcPct val="105000"/>
              </a:lnSpc>
              <a:spcBef>
                <a:spcPts val="1999"/>
              </a:spcBef>
            </a:pPr>
            <a:r>
              <a:rPr lang="en-US" altLang="de-DE" sz="3600" dirty="0" err="1">
                <a:solidFill>
                  <a:srgbClr val="004992"/>
                </a:solidFill>
                <a:latin typeface="Calibri Light"/>
                <a:ea typeface="MS PGothic" panose="020B0600070205080204" pitchFamily="34" charset="-128"/>
                <a:cs typeface="+mn-cs"/>
              </a:rPr>
              <a:t>Bespreek</a:t>
            </a:r>
            <a:r>
              <a:rPr lang="en-US" altLang="de-DE" sz="3600" dirty="0">
                <a:solidFill>
                  <a:srgbClr val="004992"/>
                </a:solidFill>
                <a:latin typeface="Calibri Light"/>
                <a:ea typeface="MS PGothic" panose="020B0600070205080204" pitchFamily="34" charset="-128"/>
                <a:cs typeface="+mn-cs"/>
              </a:rPr>
              <a:t> de </a:t>
            </a:r>
            <a:r>
              <a:rPr lang="en-US" altLang="de-DE" sz="3600" dirty="0" err="1">
                <a:solidFill>
                  <a:srgbClr val="004992"/>
                </a:solidFill>
                <a:latin typeface="Calibri Light"/>
                <a:ea typeface="MS PGothic" panose="020B0600070205080204" pitchFamily="34" charset="-128"/>
                <a:cs typeface="+mn-cs"/>
              </a:rPr>
              <a:t>voor</a:t>
            </a:r>
            <a:r>
              <a:rPr lang="en-US" altLang="de-DE" sz="3600" dirty="0">
                <a:solidFill>
                  <a:srgbClr val="004992"/>
                </a:solidFill>
                <a:latin typeface="Calibri Light"/>
                <a:ea typeface="MS PGothic" panose="020B0600070205080204" pitchFamily="34" charset="-128"/>
                <a:cs typeface="+mn-cs"/>
              </a:rPr>
              <a:t>- </a:t>
            </a:r>
            <a:r>
              <a:rPr lang="en-US" altLang="de-DE" sz="3600" dirty="0" err="1">
                <a:solidFill>
                  <a:srgbClr val="004992"/>
                </a:solidFill>
                <a:latin typeface="Calibri Light"/>
                <a:ea typeface="MS PGothic" panose="020B0600070205080204" pitchFamily="34" charset="-128"/>
                <a:cs typeface="+mn-cs"/>
              </a:rPr>
              <a:t>en</a:t>
            </a:r>
            <a:r>
              <a:rPr lang="en-US" altLang="de-DE" sz="3600" dirty="0">
                <a:solidFill>
                  <a:srgbClr val="004992"/>
                </a:solidFill>
                <a:latin typeface="Calibri Light"/>
                <a:ea typeface="MS PGothic" panose="020B0600070205080204" pitchFamily="34" charset="-128"/>
                <a:cs typeface="+mn-cs"/>
              </a:rPr>
              <a:t> </a:t>
            </a:r>
            <a:r>
              <a:rPr lang="en-US" altLang="de-DE" sz="3600" dirty="0" err="1">
                <a:solidFill>
                  <a:srgbClr val="004992"/>
                </a:solidFill>
                <a:latin typeface="Calibri Light"/>
                <a:ea typeface="MS PGothic" panose="020B0600070205080204" pitchFamily="34" charset="-128"/>
                <a:cs typeface="+mn-cs"/>
              </a:rPr>
              <a:t>nadelen</a:t>
            </a:r>
            <a:r>
              <a:rPr lang="en-US" altLang="de-DE" sz="3600" dirty="0">
                <a:solidFill>
                  <a:srgbClr val="004992"/>
                </a:solidFill>
                <a:latin typeface="Calibri Light"/>
                <a:ea typeface="MS PGothic" panose="020B0600070205080204" pitchFamily="34" charset="-128"/>
                <a:cs typeface="+mn-cs"/>
              </a:rPr>
              <a:t> van </a:t>
            </a:r>
            <a:r>
              <a:rPr lang="en-US" altLang="de-DE" sz="3600" dirty="0" err="1">
                <a:solidFill>
                  <a:srgbClr val="004992"/>
                </a:solidFill>
                <a:latin typeface="Calibri Light"/>
                <a:ea typeface="MS PGothic" panose="020B0600070205080204" pitchFamily="34" charset="-128"/>
                <a:cs typeface="+mn-cs"/>
              </a:rPr>
              <a:t>deze</a:t>
            </a:r>
            <a:r>
              <a:rPr lang="en-US" altLang="de-DE" sz="3600" dirty="0">
                <a:solidFill>
                  <a:srgbClr val="004992"/>
                </a:solidFill>
                <a:latin typeface="Calibri Light"/>
                <a:ea typeface="MS PGothic" panose="020B0600070205080204" pitchFamily="34" charset="-128"/>
                <a:cs typeface="+mn-cs"/>
              </a:rPr>
              <a:t> </a:t>
            </a:r>
            <a:r>
              <a:rPr lang="en-US" altLang="de-DE" sz="3600" dirty="0" err="1">
                <a:solidFill>
                  <a:srgbClr val="004992"/>
                </a:solidFill>
                <a:latin typeface="Calibri Light"/>
                <a:ea typeface="MS PGothic" panose="020B0600070205080204" pitchFamily="34" charset="-128"/>
                <a:cs typeface="+mn-cs"/>
              </a:rPr>
              <a:t>informatiebron</a:t>
            </a:r>
            <a:r>
              <a:rPr lang="en-US" altLang="de-DE" sz="3600" dirty="0">
                <a:solidFill>
                  <a:srgbClr val="004992"/>
                </a:solidFill>
                <a:latin typeface="Calibri Light"/>
                <a:ea typeface="MS PGothic" panose="020B0600070205080204" pitchFamily="34" charset="-128"/>
                <a:cs typeface="+mn-cs"/>
              </a:rPr>
              <a:t> </a:t>
            </a:r>
            <a:r>
              <a:rPr lang="en-US" altLang="de-DE" sz="3600" dirty="0" err="1">
                <a:solidFill>
                  <a:srgbClr val="004992"/>
                </a:solidFill>
                <a:latin typeface="Calibri Light"/>
                <a:ea typeface="MS PGothic" panose="020B0600070205080204" pitchFamily="34" charset="-128"/>
                <a:cs typeface="+mn-cs"/>
              </a:rPr>
              <a:t>bij</a:t>
            </a:r>
            <a:r>
              <a:rPr lang="en-US" altLang="de-DE" sz="3600" dirty="0">
                <a:solidFill>
                  <a:srgbClr val="004992"/>
                </a:solidFill>
                <a:latin typeface="Calibri Light"/>
                <a:ea typeface="MS PGothic" panose="020B0600070205080204" pitchFamily="34" charset="-128"/>
                <a:cs typeface="+mn-cs"/>
              </a:rPr>
              <a:t> de </a:t>
            </a:r>
            <a:r>
              <a:rPr lang="en-US" altLang="de-DE" sz="3600" dirty="0" err="1">
                <a:solidFill>
                  <a:srgbClr val="004992"/>
                </a:solidFill>
                <a:latin typeface="Calibri Light"/>
                <a:ea typeface="MS PGothic" panose="020B0600070205080204" pitchFamily="34" charset="-128"/>
                <a:cs typeface="+mn-cs"/>
              </a:rPr>
              <a:t>beoordeling</a:t>
            </a:r>
            <a:r>
              <a:rPr lang="en-US" altLang="de-DE" sz="3600" dirty="0">
                <a:solidFill>
                  <a:srgbClr val="004992"/>
                </a:solidFill>
                <a:latin typeface="Calibri Light"/>
                <a:ea typeface="MS PGothic" panose="020B0600070205080204" pitchFamily="34" charset="-128"/>
                <a:cs typeface="+mn-cs"/>
              </a:rPr>
              <a:t> van </a:t>
            </a:r>
            <a:r>
              <a:rPr lang="en-US" altLang="de-DE" sz="3600" dirty="0" err="1">
                <a:solidFill>
                  <a:srgbClr val="004992"/>
                </a:solidFill>
                <a:latin typeface="Calibri Light"/>
                <a:ea typeface="MS PGothic" panose="020B0600070205080204" pitchFamily="34" charset="-128"/>
                <a:cs typeface="+mn-cs"/>
              </a:rPr>
              <a:t>iemand</a:t>
            </a:r>
            <a:endParaRPr lang="en-US" sz="36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6 - Inlevingsvermogen II</a:t>
            </a:r>
            <a:endParaRPr lang="de-DE"/>
          </a:p>
        </p:txBody>
      </p:sp>
      <p:sp>
        <p:nvSpPr>
          <p:cNvPr id="6" name="Slide Number Placeholder 5"/>
          <p:cNvSpPr>
            <a:spLocks noGrp="1"/>
          </p:cNvSpPr>
          <p:nvPr>
            <p:ph type="sldNum" sz="quarter" idx="12"/>
          </p:nvPr>
        </p:nvSpPr>
        <p:spPr/>
        <p:txBody>
          <a:bodyPr/>
          <a:lstStyle/>
          <a:p>
            <a:pPr>
              <a:defRPr/>
            </a:pPr>
            <a:fld id="{A199B3C3-7742-4EAE-BF01-DEE0FB4279F4}" type="slidenum">
              <a:rPr lang="de-DE" altLang="de-DE" smtClean="0"/>
              <a:pPr>
                <a:defRPr/>
              </a:pPr>
              <a:t>15</a:t>
            </a:fld>
            <a:endParaRPr lang="de-DE" altLang="de-DE"/>
          </a:p>
        </p:txBody>
      </p:sp>
      <p:graphicFrame>
        <p:nvGraphicFramePr>
          <p:cNvPr id="13" name="Group 2"/>
          <p:cNvGraphicFramePr>
            <a:graphicFrameLocks noGrp="1"/>
          </p:cNvGraphicFramePr>
          <p:nvPr>
            <p:extLst>
              <p:ext uri="{D42A27DB-BD31-4B8C-83A1-F6EECF244321}">
                <p14:modId xmlns:p14="http://schemas.microsoft.com/office/powerpoint/2010/main" val="3473422272"/>
              </p:ext>
            </p:extLst>
          </p:nvPr>
        </p:nvGraphicFramePr>
        <p:xfrm>
          <a:off x="408955" y="2348880"/>
          <a:ext cx="11376001" cy="4389120"/>
        </p:xfrm>
        <a:graphic>
          <a:graphicData uri="http://schemas.openxmlformats.org/drawingml/2006/table">
            <a:tbl>
              <a:tblPr>
                <a:tableStyleId>{21E4AEA4-8DFA-4A89-87EB-49C32662AFE0}</a:tableStyleId>
              </a:tblPr>
              <a:tblGrid>
                <a:gridCol w="3312368">
                  <a:extLst>
                    <a:ext uri="{9D8B030D-6E8A-4147-A177-3AD203B41FA5}">
                      <a16:colId xmlns:a16="http://schemas.microsoft.com/office/drawing/2014/main" val="20000"/>
                    </a:ext>
                  </a:extLst>
                </a:gridCol>
                <a:gridCol w="8063633">
                  <a:extLst>
                    <a:ext uri="{9D8B030D-6E8A-4147-A177-3AD203B41FA5}">
                      <a16:colId xmlns:a16="http://schemas.microsoft.com/office/drawing/2014/main" val="20001"/>
                    </a:ext>
                  </a:extLst>
                </a:gridCol>
              </a:tblGrid>
              <a:tr h="219456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Bekendheid met soortgelijke mensen/ cultuur</a:t>
                      </a:r>
                      <a:br>
                        <a:rPr kumimoji="0" lang="nl-NL" sz="2000" b="0" i="0" u="none" strike="noStrike" cap="none" normalizeH="0" baseline="0" dirty="0">
                          <a:ln>
                            <a:noFill/>
                          </a:ln>
                          <a:solidFill>
                            <a:srgbClr val="333333"/>
                          </a:solidFill>
                          <a:effectLst/>
                          <a:latin typeface="Calibri Light"/>
                        </a:rPr>
                      </a:br>
                      <a:r>
                        <a:rPr kumimoji="0" lang="nl-NL" sz="2000" b="0" i="0" u="none" strike="noStrike" cap="none" normalizeH="0" baseline="0" dirty="0">
                          <a:ln>
                            <a:noFill/>
                          </a:ln>
                          <a:solidFill>
                            <a:srgbClr val="333333"/>
                          </a:solidFill>
                          <a:effectLst/>
                          <a:latin typeface="Calibri Light"/>
                        </a:rPr>
                        <a:t>(vooroordelen)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nl-NL" sz="2000" b="0" i="0" u="none" strike="noStrike" cap="none" normalizeH="0" baseline="0" dirty="0">
                          <a:ln>
                            <a:noFill/>
                          </a:ln>
                          <a:solidFill>
                            <a:srgbClr val="004992"/>
                          </a:solidFill>
                          <a:effectLst/>
                          <a:latin typeface="Calibri Light"/>
                        </a:rPr>
                        <a:t>Belang:</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nl-NL"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194560">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r>
                        <a:rPr lang="de-DE" altLang="de-DE" sz="2000" b="0" dirty="0">
                          <a:solidFill>
                            <a:srgbClr val="333333"/>
                          </a:solidFill>
                          <a:latin typeface="Calibri Light"/>
                        </a:rPr>
                        <a:t>Typisch Turks, Typisch Duits?</a:t>
                      </a: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nl-NL" sz="2000" b="0" i="0" u="none" strike="noStrike" cap="none" normalizeH="0" baseline="0" dirty="0">
                          <a:ln>
                            <a:noFill/>
                          </a:ln>
                          <a:solidFill>
                            <a:srgbClr val="004992"/>
                          </a:solidFill>
                          <a:effectLst/>
                          <a:latin typeface="Calibri Light"/>
                        </a:rPr>
                        <a:t>Let op: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nl-NL"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4" name="Picture 25" descr="stephcarter - flickr - Froeliche Weihnachten (Day 44)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87999" y="3429000"/>
            <a:ext cx="1280160" cy="1919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6" descr="deutschland"/>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270879" y="5445224"/>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8" descr="turkish parade - don2g - flickr - c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52971" y="4495717"/>
            <a:ext cx="1280160" cy="852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7" descr="turkey"/>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r="11287"/>
          <a:stretch/>
        </p:blipFill>
        <p:spPr bwMode="auto">
          <a:xfrm>
            <a:off x="735851" y="5445224"/>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defTabSz="914400" fontAlgn="base">
              <a:lnSpc>
                <a:spcPct val="105000"/>
              </a:lnSpc>
              <a:spcBef>
                <a:spcPts val="1999"/>
              </a:spcBef>
            </a:pPr>
            <a:r>
              <a:rPr lang="en-US" altLang="de-DE" sz="3600" dirty="0" err="1">
                <a:solidFill>
                  <a:srgbClr val="004992"/>
                </a:solidFill>
                <a:latin typeface="Calibri Light"/>
                <a:ea typeface="MS PGothic" panose="020B0600070205080204" pitchFamily="34" charset="-128"/>
                <a:cs typeface="+mn-cs"/>
              </a:rPr>
              <a:t>Bespreek</a:t>
            </a:r>
            <a:r>
              <a:rPr lang="en-US" altLang="de-DE" sz="3600" dirty="0">
                <a:solidFill>
                  <a:srgbClr val="004992"/>
                </a:solidFill>
                <a:latin typeface="Calibri Light"/>
                <a:ea typeface="MS PGothic" panose="020B0600070205080204" pitchFamily="34" charset="-128"/>
                <a:cs typeface="+mn-cs"/>
              </a:rPr>
              <a:t> de </a:t>
            </a:r>
            <a:r>
              <a:rPr lang="en-US" altLang="de-DE" sz="3600" dirty="0" err="1">
                <a:solidFill>
                  <a:srgbClr val="004992"/>
                </a:solidFill>
                <a:latin typeface="Calibri Light"/>
                <a:ea typeface="MS PGothic" panose="020B0600070205080204" pitchFamily="34" charset="-128"/>
                <a:cs typeface="+mn-cs"/>
              </a:rPr>
              <a:t>voor</a:t>
            </a:r>
            <a:r>
              <a:rPr lang="en-US" altLang="de-DE" sz="3600" dirty="0">
                <a:solidFill>
                  <a:srgbClr val="004992"/>
                </a:solidFill>
                <a:latin typeface="Calibri Light"/>
                <a:ea typeface="MS PGothic" panose="020B0600070205080204" pitchFamily="34" charset="-128"/>
                <a:cs typeface="+mn-cs"/>
              </a:rPr>
              <a:t>- </a:t>
            </a:r>
            <a:r>
              <a:rPr lang="en-US" altLang="de-DE" sz="3600" dirty="0" err="1">
                <a:solidFill>
                  <a:srgbClr val="004992"/>
                </a:solidFill>
                <a:latin typeface="Calibri Light"/>
                <a:ea typeface="MS PGothic" panose="020B0600070205080204" pitchFamily="34" charset="-128"/>
                <a:cs typeface="+mn-cs"/>
              </a:rPr>
              <a:t>en</a:t>
            </a:r>
            <a:r>
              <a:rPr lang="en-US" altLang="de-DE" sz="3600" dirty="0">
                <a:solidFill>
                  <a:srgbClr val="004992"/>
                </a:solidFill>
                <a:latin typeface="Calibri Light"/>
                <a:ea typeface="MS PGothic" panose="020B0600070205080204" pitchFamily="34" charset="-128"/>
                <a:cs typeface="+mn-cs"/>
              </a:rPr>
              <a:t> </a:t>
            </a:r>
            <a:r>
              <a:rPr lang="en-US" altLang="de-DE" sz="3600" dirty="0" err="1">
                <a:solidFill>
                  <a:srgbClr val="004992"/>
                </a:solidFill>
                <a:latin typeface="Calibri Light"/>
                <a:ea typeface="MS PGothic" panose="020B0600070205080204" pitchFamily="34" charset="-128"/>
                <a:cs typeface="+mn-cs"/>
              </a:rPr>
              <a:t>nadelen</a:t>
            </a:r>
            <a:r>
              <a:rPr lang="en-US" altLang="de-DE" sz="3600" dirty="0">
                <a:solidFill>
                  <a:srgbClr val="004992"/>
                </a:solidFill>
                <a:latin typeface="Calibri Light"/>
                <a:ea typeface="MS PGothic" panose="020B0600070205080204" pitchFamily="34" charset="-128"/>
                <a:cs typeface="+mn-cs"/>
              </a:rPr>
              <a:t> van </a:t>
            </a:r>
            <a:r>
              <a:rPr lang="en-US" altLang="de-DE" sz="3600" dirty="0" err="1">
                <a:solidFill>
                  <a:srgbClr val="004992"/>
                </a:solidFill>
                <a:latin typeface="Calibri Light"/>
                <a:ea typeface="MS PGothic" panose="020B0600070205080204" pitchFamily="34" charset="-128"/>
                <a:cs typeface="+mn-cs"/>
              </a:rPr>
              <a:t>deze</a:t>
            </a:r>
            <a:r>
              <a:rPr lang="en-US" altLang="de-DE" sz="3600" dirty="0">
                <a:solidFill>
                  <a:srgbClr val="004992"/>
                </a:solidFill>
                <a:latin typeface="Calibri Light"/>
                <a:ea typeface="MS PGothic" panose="020B0600070205080204" pitchFamily="34" charset="-128"/>
                <a:cs typeface="+mn-cs"/>
              </a:rPr>
              <a:t> </a:t>
            </a:r>
            <a:r>
              <a:rPr lang="en-US" altLang="de-DE" sz="3600" dirty="0" err="1">
                <a:solidFill>
                  <a:srgbClr val="004992"/>
                </a:solidFill>
                <a:latin typeface="Calibri Light"/>
                <a:ea typeface="MS PGothic" panose="020B0600070205080204" pitchFamily="34" charset="-128"/>
                <a:cs typeface="+mn-cs"/>
              </a:rPr>
              <a:t>informatiebron</a:t>
            </a:r>
            <a:r>
              <a:rPr lang="en-US" altLang="de-DE" sz="3600" dirty="0">
                <a:solidFill>
                  <a:srgbClr val="004992"/>
                </a:solidFill>
                <a:latin typeface="Calibri Light"/>
                <a:ea typeface="MS PGothic" panose="020B0600070205080204" pitchFamily="34" charset="-128"/>
                <a:cs typeface="+mn-cs"/>
              </a:rPr>
              <a:t> </a:t>
            </a:r>
            <a:r>
              <a:rPr lang="en-US" altLang="de-DE" sz="3600" dirty="0" err="1">
                <a:solidFill>
                  <a:srgbClr val="004992"/>
                </a:solidFill>
                <a:latin typeface="Calibri Light"/>
                <a:ea typeface="MS PGothic" panose="020B0600070205080204" pitchFamily="34" charset="-128"/>
                <a:cs typeface="+mn-cs"/>
              </a:rPr>
              <a:t>bij</a:t>
            </a:r>
            <a:r>
              <a:rPr lang="en-US" altLang="de-DE" sz="3600" dirty="0">
                <a:solidFill>
                  <a:srgbClr val="004992"/>
                </a:solidFill>
                <a:latin typeface="Calibri Light"/>
                <a:ea typeface="MS PGothic" panose="020B0600070205080204" pitchFamily="34" charset="-128"/>
                <a:cs typeface="+mn-cs"/>
              </a:rPr>
              <a:t> de </a:t>
            </a:r>
            <a:r>
              <a:rPr lang="en-US" altLang="de-DE" sz="3600" dirty="0" err="1">
                <a:solidFill>
                  <a:srgbClr val="004992"/>
                </a:solidFill>
                <a:latin typeface="Calibri Light"/>
                <a:ea typeface="MS PGothic" panose="020B0600070205080204" pitchFamily="34" charset="-128"/>
                <a:cs typeface="+mn-cs"/>
              </a:rPr>
              <a:t>beoordeling</a:t>
            </a:r>
            <a:r>
              <a:rPr lang="en-US" altLang="de-DE" sz="3600" dirty="0">
                <a:solidFill>
                  <a:srgbClr val="004992"/>
                </a:solidFill>
                <a:latin typeface="Calibri Light"/>
                <a:ea typeface="MS PGothic" panose="020B0600070205080204" pitchFamily="34" charset="-128"/>
                <a:cs typeface="+mn-cs"/>
              </a:rPr>
              <a:t> van </a:t>
            </a:r>
            <a:r>
              <a:rPr lang="en-US" altLang="de-DE" sz="3600" dirty="0" err="1">
                <a:solidFill>
                  <a:srgbClr val="004992"/>
                </a:solidFill>
                <a:latin typeface="Calibri Light"/>
                <a:ea typeface="MS PGothic" panose="020B0600070205080204" pitchFamily="34" charset="-128"/>
                <a:cs typeface="+mn-cs"/>
              </a:rPr>
              <a:t>iemand</a:t>
            </a:r>
            <a:endParaRPr lang="en-US" sz="36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6 - Inlevingsvermogen II</a:t>
            </a:r>
            <a:endParaRPr lang="de-DE"/>
          </a:p>
        </p:txBody>
      </p:sp>
      <p:sp>
        <p:nvSpPr>
          <p:cNvPr id="6" name="Slide Number Placeholder 5"/>
          <p:cNvSpPr>
            <a:spLocks noGrp="1"/>
          </p:cNvSpPr>
          <p:nvPr>
            <p:ph type="sldNum" sz="quarter" idx="12"/>
          </p:nvPr>
        </p:nvSpPr>
        <p:spPr/>
        <p:txBody>
          <a:bodyPr/>
          <a:lstStyle/>
          <a:p>
            <a:pPr>
              <a:defRPr/>
            </a:pPr>
            <a:fld id="{A199B3C3-7742-4EAE-BF01-DEE0FB4279F4}" type="slidenum">
              <a:rPr lang="de-DE" altLang="de-DE" smtClean="0"/>
              <a:pPr>
                <a:defRPr/>
              </a:pPr>
              <a:t>16</a:t>
            </a:fld>
            <a:endParaRPr lang="de-DE" altLang="de-DE"/>
          </a:p>
        </p:txBody>
      </p:sp>
      <p:graphicFrame>
        <p:nvGraphicFramePr>
          <p:cNvPr id="13" name="Group 2"/>
          <p:cNvGraphicFramePr>
            <a:graphicFrameLocks noGrp="1"/>
          </p:cNvGraphicFramePr>
          <p:nvPr>
            <p:extLst>
              <p:ext uri="{D42A27DB-BD31-4B8C-83A1-F6EECF244321}">
                <p14:modId xmlns:p14="http://schemas.microsoft.com/office/powerpoint/2010/main" val="3784902167"/>
              </p:ext>
            </p:extLst>
          </p:nvPr>
        </p:nvGraphicFramePr>
        <p:xfrm>
          <a:off x="408955" y="2348880"/>
          <a:ext cx="11376001" cy="4389120"/>
        </p:xfrm>
        <a:graphic>
          <a:graphicData uri="http://schemas.openxmlformats.org/drawingml/2006/table">
            <a:tbl>
              <a:tblPr>
                <a:tableStyleId>{21E4AEA4-8DFA-4A89-87EB-49C32662AFE0}</a:tableStyleId>
              </a:tblPr>
              <a:tblGrid>
                <a:gridCol w="3312368">
                  <a:extLst>
                    <a:ext uri="{9D8B030D-6E8A-4147-A177-3AD203B41FA5}">
                      <a16:colId xmlns:a16="http://schemas.microsoft.com/office/drawing/2014/main" val="20000"/>
                    </a:ext>
                  </a:extLst>
                </a:gridCol>
                <a:gridCol w="8063633">
                  <a:extLst>
                    <a:ext uri="{9D8B030D-6E8A-4147-A177-3AD203B41FA5}">
                      <a16:colId xmlns:a16="http://schemas.microsoft.com/office/drawing/2014/main" val="20001"/>
                    </a:ext>
                  </a:extLst>
                </a:gridCol>
              </a:tblGrid>
              <a:tr h="219456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Bekendheid met soortgelijke mensen/ cultuur</a:t>
                      </a:r>
                      <a:br>
                        <a:rPr kumimoji="0" lang="nl-NL" sz="2000" b="0" i="0" u="none" strike="noStrike" cap="none" normalizeH="0" baseline="0" dirty="0">
                          <a:ln>
                            <a:noFill/>
                          </a:ln>
                          <a:solidFill>
                            <a:srgbClr val="333333"/>
                          </a:solidFill>
                          <a:effectLst/>
                          <a:latin typeface="Calibri Light"/>
                        </a:rPr>
                      </a:br>
                      <a:r>
                        <a:rPr kumimoji="0" lang="nl-NL" sz="2000" b="0" i="0" u="none" strike="noStrike" cap="none" normalizeH="0" baseline="0" dirty="0">
                          <a:ln>
                            <a:noFill/>
                          </a:ln>
                          <a:solidFill>
                            <a:srgbClr val="333333"/>
                          </a:solidFill>
                          <a:effectLst/>
                          <a:latin typeface="Calibri Light"/>
                        </a:rPr>
                        <a:t>(vooroordelen)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nl-NL" sz="2000" b="0" i="0" u="none" strike="noStrike" cap="none" normalizeH="0" baseline="0" dirty="0">
                          <a:ln>
                            <a:noFill/>
                          </a:ln>
                          <a:solidFill>
                            <a:srgbClr val="004992"/>
                          </a:solidFill>
                          <a:effectLst/>
                          <a:latin typeface="Calibri Light"/>
                        </a:rPr>
                        <a:t>Belang:</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nl-NL" sz="2000" b="0" i="0" u="none" strike="noStrike" cap="none" normalizeH="0" baseline="0" dirty="0">
                          <a:ln>
                            <a:noFill/>
                          </a:ln>
                          <a:solidFill>
                            <a:srgbClr val="333333"/>
                          </a:solidFill>
                          <a:effectLst/>
                          <a:latin typeface="Calibri Light"/>
                        </a:rPr>
                        <a:t>Bekendheid met een andere cultuur of etnische groep helpt om mensen te begrijpen die bij deze groep horen. Elke cultuur heeft zijn eigen ongeschreven sociale regels.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194560">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r>
                        <a:rPr lang="de-DE" altLang="de-DE" sz="2000" b="0" dirty="0">
                          <a:solidFill>
                            <a:srgbClr val="333333"/>
                          </a:solidFill>
                          <a:latin typeface="Calibri Light"/>
                        </a:rPr>
                        <a:t>Typisch Turks, Typisch Duits?</a:t>
                      </a: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nl-NL" sz="2000" b="0" i="0" u="none" strike="noStrike" cap="none" normalizeH="0" baseline="0" dirty="0">
                          <a:ln>
                            <a:noFill/>
                          </a:ln>
                          <a:solidFill>
                            <a:srgbClr val="004992"/>
                          </a:solidFill>
                          <a:effectLst/>
                          <a:latin typeface="Calibri Light"/>
                        </a:rPr>
                        <a:t>Let op: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nl-NL"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4" name="Picture 25" descr="stephcarter - flickr - Froeliche Weihnachten (Day 44)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87999" y="3429000"/>
            <a:ext cx="1280160" cy="1919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6" descr="deutschland"/>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270879" y="5445224"/>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8" descr="turkish parade - don2g - flickr - c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52971" y="4495717"/>
            <a:ext cx="1280160" cy="852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7" descr="turkey"/>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r="11287"/>
          <a:stretch/>
        </p:blipFill>
        <p:spPr bwMode="auto">
          <a:xfrm>
            <a:off x="735851" y="5445224"/>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1673917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defTabSz="914400" fontAlgn="base">
              <a:lnSpc>
                <a:spcPct val="105000"/>
              </a:lnSpc>
              <a:spcBef>
                <a:spcPts val="1999"/>
              </a:spcBef>
            </a:pPr>
            <a:r>
              <a:rPr lang="en-US" altLang="de-DE" sz="3600" dirty="0" err="1">
                <a:solidFill>
                  <a:srgbClr val="004992"/>
                </a:solidFill>
                <a:latin typeface="Calibri Light"/>
                <a:ea typeface="MS PGothic" panose="020B0600070205080204" pitchFamily="34" charset="-128"/>
                <a:cs typeface="+mn-cs"/>
              </a:rPr>
              <a:t>Bespreek</a:t>
            </a:r>
            <a:r>
              <a:rPr lang="en-US" altLang="de-DE" sz="3600" dirty="0">
                <a:solidFill>
                  <a:srgbClr val="004992"/>
                </a:solidFill>
                <a:latin typeface="Calibri Light"/>
                <a:ea typeface="MS PGothic" panose="020B0600070205080204" pitchFamily="34" charset="-128"/>
                <a:cs typeface="+mn-cs"/>
              </a:rPr>
              <a:t> de </a:t>
            </a:r>
            <a:r>
              <a:rPr lang="en-US" altLang="de-DE" sz="3600" dirty="0" err="1">
                <a:solidFill>
                  <a:srgbClr val="004992"/>
                </a:solidFill>
                <a:latin typeface="Calibri Light"/>
                <a:ea typeface="MS PGothic" panose="020B0600070205080204" pitchFamily="34" charset="-128"/>
                <a:cs typeface="+mn-cs"/>
              </a:rPr>
              <a:t>voor</a:t>
            </a:r>
            <a:r>
              <a:rPr lang="en-US" altLang="de-DE" sz="3600" dirty="0">
                <a:solidFill>
                  <a:srgbClr val="004992"/>
                </a:solidFill>
                <a:latin typeface="Calibri Light"/>
                <a:ea typeface="MS PGothic" panose="020B0600070205080204" pitchFamily="34" charset="-128"/>
                <a:cs typeface="+mn-cs"/>
              </a:rPr>
              <a:t>- </a:t>
            </a:r>
            <a:r>
              <a:rPr lang="en-US" altLang="de-DE" sz="3600" dirty="0" err="1">
                <a:solidFill>
                  <a:srgbClr val="004992"/>
                </a:solidFill>
                <a:latin typeface="Calibri Light"/>
                <a:ea typeface="MS PGothic" panose="020B0600070205080204" pitchFamily="34" charset="-128"/>
                <a:cs typeface="+mn-cs"/>
              </a:rPr>
              <a:t>en</a:t>
            </a:r>
            <a:r>
              <a:rPr lang="en-US" altLang="de-DE" sz="3600" dirty="0">
                <a:solidFill>
                  <a:srgbClr val="004992"/>
                </a:solidFill>
                <a:latin typeface="Calibri Light"/>
                <a:ea typeface="MS PGothic" panose="020B0600070205080204" pitchFamily="34" charset="-128"/>
                <a:cs typeface="+mn-cs"/>
              </a:rPr>
              <a:t> </a:t>
            </a:r>
            <a:r>
              <a:rPr lang="en-US" altLang="de-DE" sz="3600" dirty="0" err="1">
                <a:solidFill>
                  <a:srgbClr val="004992"/>
                </a:solidFill>
                <a:latin typeface="Calibri Light"/>
                <a:ea typeface="MS PGothic" panose="020B0600070205080204" pitchFamily="34" charset="-128"/>
                <a:cs typeface="+mn-cs"/>
              </a:rPr>
              <a:t>nadelen</a:t>
            </a:r>
            <a:r>
              <a:rPr lang="en-US" altLang="de-DE" sz="3600" dirty="0">
                <a:solidFill>
                  <a:srgbClr val="004992"/>
                </a:solidFill>
                <a:latin typeface="Calibri Light"/>
                <a:ea typeface="MS PGothic" panose="020B0600070205080204" pitchFamily="34" charset="-128"/>
                <a:cs typeface="+mn-cs"/>
              </a:rPr>
              <a:t> van </a:t>
            </a:r>
            <a:r>
              <a:rPr lang="en-US" altLang="de-DE" sz="3600" dirty="0" err="1">
                <a:solidFill>
                  <a:srgbClr val="004992"/>
                </a:solidFill>
                <a:latin typeface="Calibri Light"/>
                <a:ea typeface="MS PGothic" panose="020B0600070205080204" pitchFamily="34" charset="-128"/>
                <a:cs typeface="+mn-cs"/>
              </a:rPr>
              <a:t>deze</a:t>
            </a:r>
            <a:r>
              <a:rPr lang="en-US" altLang="de-DE" sz="3600" dirty="0">
                <a:solidFill>
                  <a:srgbClr val="004992"/>
                </a:solidFill>
                <a:latin typeface="Calibri Light"/>
                <a:ea typeface="MS PGothic" panose="020B0600070205080204" pitchFamily="34" charset="-128"/>
                <a:cs typeface="+mn-cs"/>
              </a:rPr>
              <a:t> </a:t>
            </a:r>
            <a:r>
              <a:rPr lang="en-US" altLang="de-DE" sz="3600" dirty="0" err="1">
                <a:solidFill>
                  <a:srgbClr val="004992"/>
                </a:solidFill>
                <a:latin typeface="Calibri Light"/>
                <a:ea typeface="MS PGothic" panose="020B0600070205080204" pitchFamily="34" charset="-128"/>
                <a:cs typeface="+mn-cs"/>
              </a:rPr>
              <a:t>informatiebron</a:t>
            </a:r>
            <a:r>
              <a:rPr lang="en-US" altLang="de-DE" sz="3600" dirty="0">
                <a:solidFill>
                  <a:srgbClr val="004992"/>
                </a:solidFill>
                <a:latin typeface="Calibri Light"/>
                <a:ea typeface="MS PGothic" panose="020B0600070205080204" pitchFamily="34" charset="-128"/>
                <a:cs typeface="+mn-cs"/>
              </a:rPr>
              <a:t> </a:t>
            </a:r>
            <a:r>
              <a:rPr lang="en-US" altLang="de-DE" sz="3600" dirty="0" err="1">
                <a:solidFill>
                  <a:srgbClr val="004992"/>
                </a:solidFill>
                <a:latin typeface="Calibri Light"/>
                <a:ea typeface="MS PGothic" panose="020B0600070205080204" pitchFamily="34" charset="-128"/>
                <a:cs typeface="+mn-cs"/>
              </a:rPr>
              <a:t>bij</a:t>
            </a:r>
            <a:r>
              <a:rPr lang="en-US" altLang="de-DE" sz="3600" dirty="0">
                <a:solidFill>
                  <a:srgbClr val="004992"/>
                </a:solidFill>
                <a:latin typeface="Calibri Light"/>
                <a:ea typeface="MS PGothic" panose="020B0600070205080204" pitchFamily="34" charset="-128"/>
                <a:cs typeface="+mn-cs"/>
              </a:rPr>
              <a:t> de </a:t>
            </a:r>
            <a:r>
              <a:rPr lang="en-US" altLang="de-DE" sz="3600" dirty="0" err="1">
                <a:solidFill>
                  <a:srgbClr val="004992"/>
                </a:solidFill>
                <a:latin typeface="Calibri Light"/>
                <a:ea typeface="MS PGothic" panose="020B0600070205080204" pitchFamily="34" charset="-128"/>
                <a:cs typeface="+mn-cs"/>
              </a:rPr>
              <a:t>beoordeling</a:t>
            </a:r>
            <a:r>
              <a:rPr lang="en-US" altLang="de-DE" sz="3600" dirty="0">
                <a:solidFill>
                  <a:srgbClr val="004992"/>
                </a:solidFill>
                <a:latin typeface="Calibri Light"/>
                <a:ea typeface="MS PGothic" panose="020B0600070205080204" pitchFamily="34" charset="-128"/>
                <a:cs typeface="+mn-cs"/>
              </a:rPr>
              <a:t> van </a:t>
            </a:r>
            <a:r>
              <a:rPr lang="en-US" altLang="de-DE" sz="3600" dirty="0" err="1">
                <a:solidFill>
                  <a:srgbClr val="004992"/>
                </a:solidFill>
                <a:latin typeface="Calibri Light"/>
                <a:ea typeface="MS PGothic" panose="020B0600070205080204" pitchFamily="34" charset="-128"/>
                <a:cs typeface="+mn-cs"/>
              </a:rPr>
              <a:t>iemand</a:t>
            </a:r>
            <a:endParaRPr lang="en-US" sz="36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6 - Inlevingsvermogen II</a:t>
            </a:r>
            <a:endParaRPr lang="de-DE"/>
          </a:p>
        </p:txBody>
      </p:sp>
      <p:sp>
        <p:nvSpPr>
          <p:cNvPr id="6" name="Slide Number Placeholder 5"/>
          <p:cNvSpPr>
            <a:spLocks noGrp="1"/>
          </p:cNvSpPr>
          <p:nvPr>
            <p:ph type="sldNum" sz="quarter" idx="12"/>
          </p:nvPr>
        </p:nvSpPr>
        <p:spPr/>
        <p:txBody>
          <a:bodyPr/>
          <a:lstStyle/>
          <a:p>
            <a:pPr>
              <a:defRPr/>
            </a:pPr>
            <a:fld id="{A199B3C3-7742-4EAE-BF01-DEE0FB4279F4}" type="slidenum">
              <a:rPr lang="de-DE" altLang="de-DE" smtClean="0"/>
              <a:pPr>
                <a:defRPr/>
              </a:pPr>
              <a:t>17</a:t>
            </a:fld>
            <a:endParaRPr lang="de-DE" altLang="de-DE"/>
          </a:p>
        </p:txBody>
      </p:sp>
      <p:graphicFrame>
        <p:nvGraphicFramePr>
          <p:cNvPr id="13" name="Group 2"/>
          <p:cNvGraphicFramePr>
            <a:graphicFrameLocks noGrp="1"/>
          </p:cNvGraphicFramePr>
          <p:nvPr>
            <p:extLst>
              <p:ext uri="{D42A27DB-BD31-4B8C-83A1-F6EECF244321}">
                <p14:modId xmlns:p14="http://schemas.microsoft.com/office/powerpoint/2010/main" val="2281532790"/>
              </p:ext>
            </p:extLst>
          </p:nvPr>
        </p:nvGraphicFramePr>
        <p:xfrm>
          <a:off x="408955" y="2348880"/>
          <a:ext cx="11376001" cy="4389120"/>
        </p:xfrm>
        <a:graphic>
          <a:graphicData uri="http://schemas.openxmlformats.org/drawingml/2006/table">
            <a:tbl>
              <a:tblPr>
                <a:tableStyleId>{21E4AEA4-8DFA-4A89-87EB-49C32662AFE0}</a:tableStyleId>
              </a:tblPr>
              <a:tblGrid>
                <a:gridCol w="3312368">
                  <a:extLst>
                    <a:ext uri="{9D8B030D-6E8A-4147-A177-3AD203B41FA5}">
                      <a16:colId xmlns:a16="http://schemas.microsoft.com/office/drawing/2014/main" val="20000"/>
                    </a:ext>
                  </a:extLst>
                </a:gridCol>
                <a:gridCol w="8063633">
                  <a:extLst>
                    <a:ext uri="{9D8B030D-6E8A-4147-A177-3AD203B41FA5}">
                      <a16:colId xmlns:a16="http://schemas.microsoft.com/office/drawing/2014/main" val="20001"/>
                    </a:ext>
                  </a:extLst>
                </a:gridCol>
              </a:tblGrid>
              <a:tr h="219456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Bekendheid met soortgelijke mensen/ cultuur</a:t>
                      </a:r>
                      <a:br>
                        <a:rPr kumimoji="0" lang="nl-NL" sz="2000" b="0" i="0" u="none" strike="noStrike" cap="none" normalizeH="0" baseline="0" dirty="0">
                          <a:ln>
                            <a:noFill/>
                          </a:ln>
                          <a:solidFill>
                            <a:srgbClr val="333333"/>
                          </a:solidFill>
                          <a:effectLst/>
                          <a:latin typeface="Calibri Light"/>
                        </a:rPr>
                      </a:br>
                      <a:r>
                        <a:rPr kumimoji="0" lang="nl-NL" sz="2000" b="0" i="0" u="none" strike="noStrike" cap="none" normalizeH="0" baseline="0" dirty="0">
                          <a:ln>
                            <a:noFill/>
                          </a:ln>
                          <a:solidFill>
                            <a:srgbClr val="333333"/>
                          </a:solidFill>
                          <a:effectLst/>
                          <a:latin typeface="Calibri Light"/>
                        </a:rPr>
                        <a:t>(vooroordelen)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nl-NL" sz="2000" b="0" i="0" u="none" strike="noStrike" cap="none" normalizeH="0" baseline="0" dirty="0">
                          <a:ln>
                            <a:noFill/>
                          </a:ln>
                          <a:solidFill>
                            <a:srgbClr val="004992"/>
                          </a:solidFill>
                          <a:effectLst/>
                          <a:latin typeface="Calibri Light"/>
                        </a:rPr>
                        <a:t>Belang:</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nl-NL" sz="2000" b="0" i="0" u="none" strike="noStrike" cap="none" normalizeH="0" baseline="0" dirty="0">
                          <a:ln>
                            <a:noFill/>
                          </a:ln>
                          <a:solidFill>
                            <a:srgbClr val="333333"/>
                          </a:solidFill>
                          <a:effectLst/>
                          <a:latin typeface="Calibri Light"/>
                        </a:rPr>
                        <a:t>Bekendheid met een andere cultuur of etnische groep helpt om mensen te begrijpen die bij deze groep horen. Elke cultuur heeft zijn eigen ongeschreven sociale regels.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194560">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r>
                        <a:rPr lang="de-DE" altLang="de-DE" sz="2000" b="0" dirty="0">
                          <a:solidFill>
                            <a:srgbClr val="333333"/>
                          </a:solidFill>
                          <a:latin typeface="Calibri Light"/>
                        </a:rPr>
                        <a:t>Typisch Turks, Typisch Duits?</a:t>
                      </a: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nl-NL" sz="2000" b="0" i="0" u="none" strike="noStrike" cap="none" normalizeH="0" baseline="0" dirty="0">
                          <a:ln>
                            <a:noFill/>
                          </a:ln>
                          <a:solidFill>
                            <a:srgbClr val="004992"/>
                          </a:solidFill>
                          <a:effectLst/>
                          <a:latin typeface="Calibri Light"/>
                        </a:rPr>
                        <a:t>Let op: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nl-NL" sz="2000" b="0" i="0" u="none" strike="noStrike" cap="none" normalizeH="0" baseline="0" dirty="0">
                          <a:ln>
                            <a:noFill/>
                          </a:ln>
                          <a:solidFill>
                            <a:srgbClr val="333333"/>
                          </a:solidFill>
                          <a:effectLst/>
                          <a:latin typeface="Calibri Light"/>
                        </a:rPr>
                        <a:t>Het gedrag van mensen wijkt vaak af van het sterotype beeld. Mensen met een bepaald geloof of andere cultuur worden soms geconfronteerd met vooroordelen (bv. Moslims zijn fanatiek; Amerikanen zijn arrogant en eten alleen maar junk-food).</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4" name="Picture 25" descr="stephcarter - flickr - Froeliche Weihnachten (Day 44)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87999" y="3429000"/>
            <a:ext cx="1280160" cy="1919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6" descr="deutschland"/>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270879" y="5445224"/>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8" descr="turkish parade - don2g - flickr - c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52971" y="4495717"/>
            <a:ext cx="1280160" cy="852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7" descr="turkey"/>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r="11287"/>
          <a:stretch/>
        </p:blipFill>
        <p:spPr bwMode="auto">
          <a:xfrm>
            <a:off x="735851" y="5445224"/>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434734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Schijn en werkelijkheid</a:t>
            </a:r>
          </a:p>
        </p:txBody>
      </p:sp>
      <p:sp>
        <p:nvSpPr>
          <p:cNvPr id="3" name="Content Placeholder 2"/>
          <p:cNvSpPr>
            <a:spLocks noGrp="1"/>
          </p:cNvSpPr>
          <p:nvPr>
            <p:ph idx="1"/>
          </p:nvPr>
        </p:nvSpPr>
        <p:spPr/>
        <p:txBody>
          <a:bodyPr/>
          <a:lstStyle/>
          <a:p>
            <a:pPr marL="342900" indent="-342900">
              <a:buClr>
                <a:srgbClr val="004992"/>
              </a:buClr>
              <a:buFont typeface="WingDings"/>
              <a:buChar char=""/>
            </a:pPr>
            <a:r>
              <a:rPr lang="nl-NL" sz="2400" dirty="0">
                <a:solidFill>
                  <a:srgbClr val="004992"/>
                </a:solidFill>
                <a:latin typeface="Calibri Light"/>
              </a:rPr>
              <a:t>Geen van de besproken elementen (taal, voorkennis, intuïtie) kun je afzonderlijk volkomen vertrouwen.</a:t>
            </a:r>
          </a:p>
          <a:p>
            <a:pPr marL="342900" indent="-342900">
              <a:buClr>
                <a:srgbClr val="333333"/>
              </a:buClr>
              <a:buFont typeface="WingDings"/>
              <a:buChar char=""/>
            </a:pPr>
            <a:r>
              <a:rPr lang="nl-NL" sz="2400" dirty="0">
                <a:solidFill>
                  <a:srgbClr val="333333"/>
                </a:solidFill>
                <a:latin typeface="Calibri Light"/>
              </a:rPr>
              <a:t>Beschouw alle elementen in samenhang!</a:t>
            </a:r>
          </a:p>
          <a:p>
            <a:pPr marL="342900" indent="-342900">
              <a:buClr>
                <a:srgbClr val="333333"/>
              </a:buClr>
              <a:buFont typeface="WingDings"/>
              <a:buChar char=""/>
            </a:pPr>
            <a:r>
              <a:rPr lang="nl-NL" sz="2400" dirty="0">
                <a:solidFill>
                  <a:srgbClr val="333333"/>
                </a:solidFill>
                <a:latin typeface="Calibri Light"/>
              </a:rPr>
              <a:t>Samen helpen ze bij het beoordelen van personen en ingewikkelde situaties.</a:t>
            </a:r>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6 - Inlevingsvermogen II</a:t>
            </a:r>
            <a:endParaRPr lang="de-DE"/>
          </a:p>
        </p:txBody>
      </p:sp>
      <p:sp>
        <p:nvSpPr>
          <p:cNvPr id="6" name="Slide Number Placeholder 5"/>
          <p:cNvSpPr>
            <a:spLocks noGrp="1"/>
          </p:cNvSpPr>
          <p:nvPr>
            <p:ph type="sldNum" sz="quarter" idx="12"/>
          </p:nvPr>
        </p:nvSpPr>
        <p:spPr/>
        <p:txBody>
          <a:bodyPr/>
          <a:lstStyle/>
          <a:p>
            <a:pPr>
              <a:defRPr/>
            </a:pPr>
            <a:fld id="{A199B3C3-7742-4EAE-BF01-DEE0FB4279F4}" type="slidenum">
              <a:rPr lang="de-DE" altLang="de-DE" smtClean="0"/>
              <a:pPr>
                <a:defRPr/>
              </a:pPr>
              <a:t>18</a:t>
            </a:fld>
            <a:endParaRPr lang="de-DE" altLang="de-DE"/>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Waarom doen we dit?</a:t>
            </a:r>
          </a:p>
        </p:txBody>
      </p:sp>
      <p:sp>
        <p:nvSpPr>
          <p:cNvPr id="2" name="Content Placeholder 1"/>
          <p:cNvSpPr>
            <a:spLocks noGrp="1"/>
          </p:cNvSpPr>
          <p:nvPr>
            <p:ph idx="1"/>
          </p:nvPr>
        </p:nvSpPr>
        <p:spPr/>
        <p:txBody>
          <a:bodyPr/>
          <a:lstStyle/>
          <a:p>
            <a:pPr lvl="0" defTabSz="914400" fontAlgn="base">
              <a:defRPr/>
            </a:pPr>
            <a:r>
              <a:rPr lang="en-US" sz="2400" dirty="0" err="1">
                <a:solidFill>
                  <a:srgbClr val="333333"/>
                </a:solidFill>
                <a:latin typeface="Calibri Light"/>
                <a:ea typeface="MS PGothic" panose="020B0600070205080204" pitchFamily="34" charset="-128"/>
              </a:rPr>
              <a:t>Uit</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onderzoek</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blijkt</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dat</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veel</a:t>
            </a:r>
            <a:r>
              <a:rPr lang="en-US" sz="2400" dirty="0">
                <a:solidFill>
                  <a:srgbClr val="333333"/>
                </a:solidFill>
                <a:latin typeface="Calibri Light"/>
                <a:ea typeface="MS PGothic" panose="020B0600070205080204" pitchFamily="34" charset="-128"/>
              </a:rPr>
              <a:t> (maar </a:t>
            </a:r>
            <a:r>
              <a:rPr lang="en-US" sz="2400" dirty="0" err="1">
                <a:solidFill>
                  <a:srgbClr val="333333"/>
                </a:solidFill>
                <a:latin typeface="Calibri Light"/>
                <a:ea typeface="MS PGothic" panose="020B0600070205080204" pitchFamily="34" charset="-128"/>
              </a:rPr>
              <a:t>niet</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alle</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mensen</a:t>
            </a:r>
            <a:r>
              <a:rPr lang="en-US" sz="2400" dirty="0">
                <a:solidFill>
                  <a:srgbClr val="333333"/>
                </a:solidFill>
                <a:latin typeface="Calibri Light"/>
                <a:ea typeface="MS PGothic" panose="020B0600070205080204" pitchFamily="34" charset="-128"/>
              </a:rPr>
              <a:t> met </a:t>
            </a:r>
            <a:r>
              <a:rPr lang="en-US" sz="2400" dirty="0" err="1">
                <a:solidFill>
                  <a:srgbClr val="333333"/>
                </a:solidFill>
                <a:latin typeface="Calibri Light"/>
                <a:ea typeface="MS PGothic" panose="020B0600070205080204" pitchFamily="34" charset="-128"/>
              </a:rPr>
              <a:t>een</a:t>
            </a:r>
            <a:r>
              <a:rPr lang="en-US" sz="2400" dirty="0">
                <a:solidFill>
                  <a:srgbClr val="333333"/>
                </a:solidFill>
                <a:latin typeface="Calibri Light"/>
                <a:ea typeface="MS PGothic" panose="020B0600070205080204" pitchFamily="34" charset="-128"/>
              </a:rPr>
              <a:t> </a:t>
            </a:r>
            <a:r>
              <a:rPr lang="en-US" sz="2400" u="sng" dirty="0" err="1">
                <a:solidFill>
                  <a:srgbClr val="333333"/>
                </a:solidFill>
                <a:latin typeface="Calibri Light"/>
                <a:ea typeface="MS PGothic" panose="020B0600070205080204" pitchFamily="34" charset="-128"/>
              </a:rPr>
              <a:t>psychotische</a:t>
            </a:r>
            <a:r>
              <a:rPr lang="en-US" sz="2400" u="sng" dirty="0">
                <a:solidFill>
                  <a:srgbClr val="333333"/>
                </a:solidFill>
                <a:latin typeface="Calibri Light"/>
                <a:ea typeface="MS PGothic" panose="020B0600070205080204" pitchFamily="34" charset="-128"/>
              </a:rPr>
              <a:t> </a:t>
            </a:r>
            <a:r>
              <a:rPr lang="en-US" sz="2400" u="sng" dirty="0" err="1">
                <a:solidFill>
                  <a:srgbClr val="333333"/>
                </a:solidFill>
                <a:latin typeface="Calibri Light"/>
                <a:ea typeface="MS PGothic" panose="020B0600070205080204" pitchFamily="34" charset="-128"/>
              </a:rPr>
              <a:t>kwetsbaarheid</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moeilijkheden</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ondervinden</a:t>
            </a:r>
            <a:r>
              <a:rPr lang="en-US" sz="2400" dirty="0">
                <a:solidFill>
                  <a:srgbClr val="333333"/>
                </a:solidFill>
                <a:latin typeface="Calibri Light"/>
                <a:ea typeface="MS PGothic" panose="020B0600070205080204" pitchFamily="34" charset="-128"/>
              </a:rPr>
              <a:t> op de </a:t>
            </a:r>
            <a:r>
              <a:rPr lang="en-US" sz="2400" dirty="0" err="1">
                <a:solidFill>
                  <a:srgbClr val="333333"/>
                </a:solidFill>
                <a:latin typeface="Calibri Light"/>
                <a:ea typeface="MS PGothic" panose="020B0600070205080204" pitchFamily="34" charset="-128"/>
              </a:rPr>
              <a:t>volgende</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gebieden</a:t>
            </a:r>
            <a:r>
              <a:rPr lang="en-US" sz="2400" dirty="0">
                <a:solidFill>
                  <a:srgbClr val="333333"/>
                </a:solidFill>
                <a:latin typeface="Calibri Light"/>
                <a:ea typeface="MS PGothic" panose="020B0600070205080204" pitchFamily="34" charset="-128"/>
              </a:rPr>
              <a:t>:</a:t>
            </a:r>
          </a:p>
        </p:txBody>
      </p:sp>
      <p:sp>
        <p:nvSpPr>
          <p:cNvPr id="4" name="Footer Placeholder 3"/>
          <p:cNvSpPr>
            <a:spLocks noGrp="1"/>
          </p:cNvSpPr>
          <p:nvPr>
            <p:ph type="ftr" sz="quarter" idx="11"/>
          </p:nvPr>
        </p:nvSpPr>
        <p:spPr/>
        <p:txBody>
          <a:bodyPr/>
          <a:lstStyle/>
          <a:p>
            <a:pPr>
              <a:defRPr/>
            </a:pPr>
            <a:r>
              <a:rPr lang="nl-NL"/>
              <a:t>Metacognitieve Training 6 - Inlevingsvermogen II</a:t>
            </a:r>
            <a:endParaRPr lang="de-DE"/>
          </a:p>
        </p:txBody>
      </p:sp>
      <p:sp>
        <p:nvSpPr>
          <p:cNvPr id="5" name="Slide Number Placeholder 4"/>
          <p:cNvSpPr>
            <a:spLocks noGrp="1"/>
          </p:cNvSpPr>
          <p:nvPr>
            <p:ph type="sldNum" sz="quarter" idx="12"/>
          </p:nvPr>
        </p:nvSpPr>
        <p:spPr/>
        <p:txBody>
          <a:bodyPr/>
          <a:lstStyle/>
          <a:p>
            <a:pPr>
              <a:defRPr/>
            </a:pPr>
            <a:fld id="{A199B3C3-7742-4EAE-BF01-DEE0FB4279F4}" type="slidenum">
              <a:rPr lang="de-DE" altLang="de-DE" smtClean="0"/>
              <a:pPr>
                <a:defRPr/>
              </a:pPr>
              <a:t>19</a:t>
            </a:fld>
            <a:endParaRPr lang="de-DE" altLang="de-DE"/>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Waarom doen we dit?</a:t>
            </a:r>
          </a:p>
        </p:txBody>
      </p:sp>
      <p:sp>
        <p:nvSpPr>
          <p:cNvPr id="2" name="Content Placeholder 1"/>
          <p:cNvSpPr>
            <a:spLocks noGrp="1"/>
          </p:cNvSpPr>
          <p:nvPr>
            <p:ph idx="1"/>
          </p:nvPr>
        </p:nvSpPr>
        <p:spPr/>
        <p:txBody>
          <a:bodyPr/>
          <a:lstStyle/>
          <a:p>
            <a:pPr lvl="0" defTabSz="914400" fontAlgn="base">
              <a:defRPr/>
            </a:pPr>
            <a:r>
              <a:rPr lang="en-US" sz="2400" dirty="0" err="1">
                <a:solidFill>
                  <a:srgbClr val="333333"/>
                </a:solidFill>
                <a:latin typeface="Calibri Light"/>
                <a:ea typeface="MS PGothic" panose="020B0600070205080204" pitchFamily="34" charset="-128"/>
              </a:rPr>
              <a:t>Uit</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onderzoek</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blijkt</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dat</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veel</a:t>
            </a:r>
            <a:r>
              <a:rPr lang="en-US" sz="2400" dirty="0">
                <a:solidFill>
                  <a:srgbClr val="333333"/>
                </a:solidFill>
                <a:latin typeface="Calibri Light"/>
                <a:ea typeface="MS PGothic" panose="020B0600070205080204" pitchFamily="34" charset="-128"/>
              </a:rPr>
              <a:t> (maar </a:t>
            </a:r>
            <a:r>
              <a:rPr lang="en-US" sz="2400" dirty="0" err="1">
                <a:solidFill>
                  <a:srgbClr val="333333"/>
                </a:solidFill>
                <a:latin typeface="Calibri Light"/>
                <a:ea typeface="MS PGothic" panose="020B0600070205080204" pitchFamily="34" charset="-128"/>
              </a:rPr>
              <a:t>niet</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alle</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mensen</a:t>
            </a:r>
            <a:r>
              <a:rPr lang="en-US" sz="2400" dirty="0">
                <a:solidFill>
                  <a:srgbClr val="333333"/>
                </a:solidFill>
                <a:latin typeface="Calibri Light"/>
                <a:ea typeface="MS PGothic" panose="020B0600070205080204" pitchFamily="34" charset="-128"/>
              </a:rPr>
              <a:t> met </a:t>
            </a:r>
            <a:r>
              <a:rPr lang="en-US" sz="2400" dirty="0" err="1">
                <a:solidFill>
                  <a:srgbClr val="333333"/>
                </a:solidFill>
                <a:latin typeface="Calibri Light"/>
                <a:ea typeface="MS PGothic" panose="020B0600070205080204" pitchFamily="34" charset="-128"/>
              </a:rPr>
              <a:t>een</a:t>
            </a:r>
            <a:r>
              <a:rPr lang="en-US" sz="2400" dirty="0">
                <a:solidFill>
                  <a:srgbClr val="333333"/>
                </a:solidFill>
                <a:latin typeface="Calibri Light"/>
                <a:ea typeface="MS PGothic" panose="020B0600070205080204" pitchFamily="34" charset="-128"/>
              </a:rPr>
              <a:t> </a:t>
            </a:r>
            <a:r>
              <a:rPr lang="en-US" sz="2400" u="sng" dirty="0" err="1">
                <a:solidFill>
                  <a:srgbClr val="333333"/>
                </a:solidFill>
                <a:latin typeface="Calibri Light"/>
                <a:ea typeface="MS PGothic" panose="020B0600070205080204" pitchFamily="34" charset="-128"/>
              </a:rPr>
              <a:t>psychotische</a:t>
            </a:r>
            <a:r>
              <a:rPr lang="en-US" sz="2400" u="sng" dirty="0">
                <a:solidFill>
                  <a:srgbClr val="333333"/>
                </a:solidFill>
                <a:latin typeface="Calibri Light"/>
                <a:ea typeface="MS PGothic" panose="020B0600070205080204" pitchFamily="34" charset="-128"/>
              </a:rPr>
              <a:t> </a:t>
            </a:r>
            <a:r>
              <a:rPr lang="en-US" sz="2400" u="sng" dirty="0" err="1">
                <a:solidFill>
                  <a:srgbClr val="333333"/>
                </a:solidFill>
                <a:latin typeface="Calibri Light"/>
                <a:ea typeface="MS PGothic" panose="020B0600070205080204" pitchFamily="34" charset="-128"/>
              </a:rPr>
              <a:t>kwetsbaarheid</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moeilijkheden</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ondervinden</a:t>
            </a:r>
            <a:r>
              <a:rPr lang="en-US" sz="2400" dirty="0">
                <a:solidFill>
                  <a:srgbClr val="333333"/>
                </a:solidFill>
                <a:latin typeface="Calibri Light"/>
                <a:ea typeface="MS PGothic" panose="020B0600070205080204" pitchFamily="34" charset="-128"/>
              </a:rPr>
              <a:t> op de </a:t>
            </a:r>
            <a:r>
              <a:rPr lang="en-US" sz="2400" dirty="0" err="1">
                <a:solidFill>
                  <a:srgbClr val="333333"/>
                </a:solidFill>
                <a:latin typeface="Calibri Light"/>
                <a:ea typeface="MS PGothic" panose="020B0600070205080204" pitchFamily="34" charset="-128"/>
              </a:rPr>
              <a:t>volgende</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gebieden</a:t>
            </a:r>
            <a:r>
              <a:rPr lang="en-US" sz="2400" dirty="0">
                <a:solidFill>
                  <a:srgbClr val="333333"/>
                </a:solidFill>
                <a:latin typeface="Calibri Light"/>
                <a:ea typeface="MS PGothic" panose="020B0600070205080204" pitchFamily="34" charset="-128"/>
              </a:rPr>
              <a:t>:</a:t>
            </a:r>
          </a:p>
          <a:p>
            <a:pPr marL="457200" lvl="0" indent="-457200" defTabSz="914400" fontAlgn="base">
              <a:buClr>
                <a:srgbClr val="004992"/>
              </a:buClr>
              <a:buFont typeface="+mj-lt"/>
              <a:buAutoNum type="arabicPeriod"/>
              <a:defRPr/>
            </a:pPr>
            <a:r>
              <a:rPr lang="en-US" sz="2400" dirty="0" err="1">
                <a:solidFill>
                  <a:srgbClr val="004992"/>
                </a:solidFill>
                <a:latin typeface="Calibri Light"/>
                <a:ea typeface="MS PGothic" panose="020B0600070205080204" pitchFamily="34" charset="-128"/>
              </a:rPr>
              <a:t>Herkennen</a:t>
            </a:r>
            <a:r>
              <a:rPr lang="en-US" sz="2400" dirty="0">
                <a:solidFill>
                  <a:srgbClr val="004992"/>
                </a:solidFill>
                <a:latin typeface="Calibri Light"/>
                <a:ea typeface="MS PGothic" panose="020B0600070205080204" pitchFamily="34" charset="-128"/>
              </a:rPr>
              <a:t> </a:t>
            </a:r>
            <a:r>
              <a:rPr lang="en-US" sz="2400" dirty="0" err="1">
                <a:solidFill>
                  <a:srgbClr val="004992"/>
                </a:solidFill>
                <a:latin typeface="Calibri Light"/>
                <a:ea typeface="MS PGothic" panose="020B0600070205080204" pitchFamily="34" charset="-128"/>
              </a:rPr>
              <a:t>en</a:t>
            </a:r>
            <a:r>
              <a:rPr lang="en-US" sz="2400" dirty="0">
                <a:solidFill>
                  <a:srgbClr val="004992"/>
                </a:solidFill>
                <a:latin typeface="Calibri Light"/>
                <a:ea typeface="MS PGothic" panose="020B0600070205080204" pitchFamily="34" charset="-128"/>
              </a:rPr>
              <a:t> </a:t>
            </a:r>
            <a:r>
              <a:rPr lang="en-US" sz="2400" dirty="0" err="1">
                <a:solidFill>
                  <a:srgbClr val="004992"/>
                </a:solidFill>
                <a:latin typeface="Calibri Light"/>
                <a:ea typeface="MS PGothic" panose="020B0600070205080204" pitchFamily="34" charset="-128"/>
              </a:rPr>
              <a:t>beoordelen</a:t>
            </a:r>
            <a:r>
              <a:rPr lang="en-US" sz="2400" dirty="0">
                <a:solidFill>
                  <a:srgbClr val="004992"/>
                </a:solidFill>
                <a:latin typeface="Calibri Light"/>
                <a:ea typeface="MS PGothic" panose="020B0600070205080204" pitchFamily="34" charset="-128"/>
              </a:rPr>
              <a:t> van </a:t>
            </a:r>
            <a:r>
              <a:rPr lang="en-US" sz="2400" dirty="0" err="1">
                <a:solidFill>
                  <a:srgbClr val="004992"/>
                </a:solidFill>
                <a:latin typeface="Calibri Light"/>
                <a:ea typeface="MS PGothic" panose="020B0600070205080204" pitchFamily="34" charset="-128"/>
              </a:rPr>
              <a:t>gezichtsuitdrukkingen</a:t>
            </a:r>
            <a:r>
              <a:rPr lang="en-US" sz="2400" dirty="0">
                <a:solidFill>
                  <a:srgbClr val="004992"/>
                </a:solidFill>
                <a:latin typeface="Calibri Light"/>
                <a:ea typeface="MS PGothic" panose="020B0600070205080204" pitchFamily="34" charset="-128"/>
              </a:rPr>
              <a:t> van </a:t>
            </a:r>
            <a:r>
              <a:rPr lang="en-US" sz="2400" dirty="0" err="1">
                <a:solidFill>
                  <a:srgbClr val="004992"/>
                </a:solidFill>
                <a:latin typeface="Calibri Light"/>
                <a:ea typeface="MS PGothic" panose="020B0600070205080204" pitchFamily="34" charset="-128"/>
              </a:rPr>
              <a:t>anderen</a:t>
            </a:r>
            <a:r>
              <a:rPr lang="de-DE" sz="2400" dirty="0">
                <a:solidFill>
                  <a:srgbClr val="004992"/>
                </a:solidFill>
                <a:latin typeface="Calibri Light"/>
                <a:ea typeface="MS PGothic" panose="020B0600070205080204" pitchFamily="34" charset="-128"/>
              </a:rPr>
              <a:t> (bv. woede, verdriet)</a:t>
            </a:r>
            <a:r>
              <a:rPr lang="en-US" sz="2400" dirty="0">
                <a:solidFill>
                  <a:srgbClr val="004992"/>
                </a:solidFill>
                <a:latin typeface="Calibri Light"/>
                <a:ea typeface="MS PGothic" panose="020B0600070205080204" pitchFamily="34" charset="-128"/>
              </a:rPr>
              <a:t>.</a:t>
            </a:r>
          </a:p>
        </p:txBody>
      </p:sp>
      <p:sp>
        <p:nvSpPr>
          <p:cNvPr id="4" name="Footer Placeholder 3"/>
          <p:cNvSpPr>
            <a:spLocks noGrp="1"/>
          </p:cNvSpPr>
          <p:nvPr>
            <p:ph type="ftr" sz="quarter" idx="11"/>
          </p:nvPr>
        </p:nvSpPr>
        <p:spPr/>
        <p:txBody>
          <a:bodyPr/>
          <a:lstStyle/>
          <a:p>
            <a:pPr>
              <a:defRPr/>
            </a:pPr>
            <a:r>
              <a:rPr lang="nl-NL"/>
              <a:t>Metacognitieve Training 6 - Inlevingsvermogen II</a:t>
            </a:r>
            <a:endParaRPr lang="de-DE"/>
          </a:p>
        </p:txBody>
      </p:sp>
      <p:sp>
        <p:nvSpPr>
          <p:cNvPr id="5" name="Slide Number Placeholder 4"/>
          <p:cNvSpPr>
            <a:spLocks noGrp="1"/>
          </p:cNvSpPr>
          <p:nvPr>
            <p:ph type="sldNum" sz="quarter" idx="12"/>
          </p:nvPr>
        </p:nvSpPr>
        <p:spPr/>
        <p:txBody>
          <a:bodyPr/>
          <a:lstStyle/>
          <a:p>
            <a:pPr>
              <a:defRPr/>
            </a:pPr>
            <a:fld id="{A199B3C3-7742-4EAE-BF01-DEE0FB4279F4}" type="slidenum">
              <a:rPr lang="de-DE" altLang="de-DE" smtClean="0"/>
              <a:pPr>
                <a:defRPr/>
              </a:pPr>
              <a:t>20</a:t>
            </a:fld>
            <a:endParaRPr lang="de-DE" altLang="de-DE"/>
          </a:p>
        </p:txBody>
      </p:sp>
    </p:spTree>
    <p:extLst>
      <p:ext uri="{BB962C8B-B14F-4D97-AF65-F5344CB8AC3E}">
        <p14:creationId xmlns:p14="http://schemas.microsoft.com/office/powerpoint/2010/main" val="417268208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Waarom doen we dit?</a:t>
            </a:r>
          </a:p>
        </p:txBody>
      </p:sp>
      <p:sp>
        <p:nvSpPr>
          <p:cNvPr id="2" name="Content Placeholder 1"/>
          <p:cNvSpPr>
            <a:spLocks noGrp="1"/>
          </p:cNvSpPr>
          <p:nvPr>
            <p:ph idx="1"/>
          </p:nvPr>
        </p:nvSpPr>
        <p:spPr/>
        <p:txBody>
          <a:bodyPr/>
          <a:lstStyle/>
          <a:p>
            <a:pPr lvl="0" defTabSz="914400" fontAlgn="base">
              <a:defRPr/>
            </a:pPr>
            <a:r>
              <a:rPr lang="en-US" sz="2400" dirty="0" err="1">
                <a:solidFill>
                  <a:srgbClr val="333333"/>
                </a:solidFill>
                <a:latin typeface="Calibri Light"/>
                <a:ea typeface="MS PGothic" panose="020B0600070205080204" pitchFamily="34" charset="-128"/>
              </a:rPr>
              <a:t>Uit</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onderzoek</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blijkt</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dat</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veel</a:t>
            </a:r>
            <a:r>
              <a:rPr lang="en-US" sz="2400" dirty="0">
                <a:solidFill>
                  <a:srgbClr val="333333"/>
                </a:solidFill>
                <a:latin typeface="Calibri Light"/>
                <a:ea typeface="MS PGothic" panose="020B0600070205080204" pitchFamily="34" charset="-128"/>
              </a:rPr>
              <a:t> (maar </a:t>
            </a:r>
            <a:r>
              <a:rPr lang="en-US" sz="2400" dirty="0" err="1">
                <a:solidFill>
                  <a:srgbClr val="333333"/>
                </a:solidFill>
                <a:latin typeface="Calibri Light"/>
                <a:ea typeface="MS PGothic" panose="020B0600070205080204" pitchFamily="34" charset="-128"/>
              </a:rPr>
              <a:t>niet</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alle</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mensen</a:t>
            </a:r>
            <a:r>
              <a:rPr lang="en-US" sz="2400" dirty="0">
                <a:solidFill>
                  <a:srgbClr val="333333"/>
                </a:solidFill>
                <a:latin typeface="Calibri Light"/>
                <a:ea typeface="MS PGothic" panose="020B0600070205080204" pitchFamily="34" charset="-128"/>
              </a:rPr>
              <a:t> met </a:t>
            </a:r>
            <a:r>
              <a:rPr lang="en-US" sz="2400" dirty="0" err="1">
                <a:solidFill>
                  <a:srgbClr val="333333"/>
                </a:solidFill>
                <a:latin typeface="Calibri Light"/>
                <a:ea typeface="MS PGothic" panose="020B0600070205080204" pitchFamily="34" charset="-128"/>
              </a:rPr>
              <a:t>een</a:t>
            </a:r>
            <a:r>
              <a:rPr lang="en-US" sz="2400" dirty="0">
                <a:solidFill>
                  <a:srgbClr val="333333"/>
                </a:solidFill>
                <a:latin typeface="Calibri Light"/>
                <a:ea typeface="MS PGothic" panose="020B0600070205080204" pitchFamily="34" charset="-128"/>
              </a:rPr>
              <a:t> </a:t>
            </a:r>
            <a:r>
              <a:rPr lang="en-US" sz="2400" u="sng" dirty="0" err="1">
                <a:solidFill>
                  <a:srgbClr val="333333"/>
                </a:solidFill>
                <a:latin typeface="Calibri Light"/>
                <a:ea typeface="MS PGothic" panose="020B0600070205080204" pitchFamily="34" charset="-128"/>
              </a:rPr>
              <a:t>psychotische</a:t>
            </a:r>
            <a:r>
              <a:rPr lang="en-US" sz="2400" u="sng" dirty="0">
                <a:solidFill>
                  <a:srgbClr val="333333"/>
                </a:solidFill>
                <a:latin typeface="Calibri Light"/>
                <a:ea typeface="MS PGothic" panose="020B0600070205080204" pitchFamily="34" charset="-128"/>
              </a:rPr>
              <a:t> </a:t>
            </a:r>
            <a:r>
              <a:rPr lang="en-US" sz="2400" u="sng" dirty="0" err="1">
                <a:solidFill>
                  <a:srgbClr val="333333"/>
                </a:solidFill>
                <a:latin typeface="Calibri Light"/>
                <a:ea typeface="MS PGothic" panose="020B0600070205080204" pitchFamily="34" charset="-128"/>
              </a:rPr>
              <a:t>kwetsbaarheid</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moeilijkheden</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ondervinden</a:t>
            </a:r>
            <a:r>
              <a:rPr lang="en-US" sz="2400" dirty="0">
                <a:solidFill>
                  <a:srgbClr val="333333"/>
                </a:solidFill>
                <a:latin typeface="Calibri Light"/>
                <a:ea typeface="MS PGothic" panose="020B0600070205080204" pitchFamily="34" charset="-128"/>
              </a:rPr>
              <a:t> op de </a:t>
            </a:r>
            <a:r>
              <a:rPr lang="en-US" sz="2400" dirty="0" err="1">
                <a:solidFill>
                  <a:srgbClr val="333333"/>
                </a:solidFill>
                <a:latin typeface="Calibri Light"/>
                <a:ea typeface="MS PGothic" panose="020B0600070205080204" pitchFamily="34" charset="-128"/>
              </a:rPr>
              <a:t>volgende</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gebieden</a:t>
            </a:r>
            <a:r>
              <a:rPr lang="en-US" sz="2400" dirty="0">
                <a:solidFill>
                  <a:srgbClr val="333333"/>
                </a:solidFill>
                <a:latin typeface="Calibri Light"/>
                <a:ea typeface="MS PGothic" panose="020B0600070205080204" pitchFamily="34" charset="-128"/>
              </a:rPr>
              <a:t>:</a:t>
            </a:r>
          </a:p>
          <a:p>
            <a:pPr marL="457200" lvl="0" indent="-457200" defTabSz="914400" fontAlgn="base">
              <a:buClr>
                <a:srgbClr val="004992"/>
              </a:buClr>
              <a:buFont typeface="+mj-lt"/>
              <a:buAutoNum type="arabicPeriod"/>
              <a:defRPr/>
            </a:pPr>
            <a:r>
              <a:rPr lang="en-US" sz="2400" dirty="0" err="1">
                <a:solidFill>
                  <a:srgbClr val="004992"/>
                </a:solidFill>
                <a:latin typeface="Calibri Light"/>
                <a:ea typeface="MS PGothic" panose="020B0600070205080204" pitchFamily="34" charset="-128"/>
              </a:rPr>
              <a:t>Herkennen</a:t>
            </a:r>
            <a:r>
              <a:rPr lang="en-US" sz="2400" dirty="0">
                <a:solidFill>
                  <a:srgbClr val="004992"/>
                </a:solidFill>
                <a:latin typeface="Calibri Light"/>
                <a:ea typeface="MS PGothic" panose="020B0600070205080204" pitchFamily="34" charset="-128"/>
              </a:rPr>
              <a:t> </a:t>
            </a:r>
            <a:r>
              <a:rPr lang="en-US" sz="2400" dirty="0" err="1">
                <a:solidFill>
                  <a:srgbClr val="004992"/>
                </a:solidFill>
                <a:latin typeface="Calibri Light"/>
                <a:ea typeface="MS PGothic" panose="020B0600070205080204" pitchFamily="34" charset="-128"/>
              </a:rPr>
              <a:t>en</a:t>
            </a:r>
            <a:r>
              <a:rPr lang="en-US" sz="2400" dirty="0">
                <a:solidFill>
                  <a:srgbClr val="004992"/>
                </a:solidFill>
                <a:latin typeface="Calibri Light"/>
                <a:ea typeface="MS PGothic" panose="020B0600070205080204" pitchFamily="34" charset="-128"/>
              </a:rPr>
              <a:t> </a:t>
            </a:r>
            <a:r>
              <a:rPr lang="en-US" sz="2400" dirty="0" err="1">
                <a:solidFill>
                  <a:srgbClr val="004992"/>
                </a:solidFill>
                <a:latin typeface="Calibri Light"/>
                <a:ea typeface="MS PGothic" panose="020B0600070205080204" pitchFamily="34" charset="-128"/>
              </a:rPr>
              <a:t>beoordelen</a:t>
            </a:r>
            <a:r>
              <a:rPr lang="en-US" sz="2400" dirty="0">
                <a:solidFill>
                  <a:srgbClr val="004992"/>
                </a:solidFill>
                <a:latin typeface="Calibri Light"/>
                <a:ea typeface="MS PGothic" panose="020B0600070205080204" pitchFamily="34" charset="-128"/>
              </a:rPr>
              <a:t> van </a:t>
            </a:r>
            <a:r>
              <a:rPr lang="en-US" sz="2400" dirty="0" err="1">
                <a:solidFill>
                  <a:srgbClr val="004992"/>
                </a:solidFill>
                <a:latin typeface="Calibri Light"/>
                <a:ea typeface="MS PGothic" panose="020B0600070205080204" pitchFamily="34" charset="-128"/>
              </a:rPr>
              <a:t>gezichtsuitdrukkingen</a:t>
            </a:r>
            <a:r>
              <a:rPr lang="en-US" sz="2400" dirty="0">
                <a:solidFill>
                  <a:srgbClr val="004992"/>
                </a:solidFill>
                <a:latin typeface="Calibri Light"/>
                <a:ea typeface="MS PGothic" panose="020B0600070205080204" pitchFamily="34" charset="-128"/>
              </a:rPr>
              <a:t> van </a:t>
            </a:r>
            <a:r>
              <a:rPr lang="en-US" sz="2400" dirty="0" err="1">
                <a:solidFill>
                  <a:srgbClr val="004992"/>
                </a:solidFill>
                <a:latin typeface="Calibri Light"/>
                <a:ea typeface="MS PGothic" panose="020B0600070205080204" pitchFamily="34" charset="-128"/>
              </a:rPr>
              <a:t>anderen</a:t>
            </a:r>
            <a:r>
              <a:rPr lang="de-DE" sz="2400" dirty="0">
                <a:solidFill>
                  <a:srgbClr val="004992"/>
                </a:solidFill>
                <a:latin typeface="Calibri Light"/>
                <a:ea typeface="MS PGothic" panose="020B0600070205080204" pitchFamily="34" charset="-128"/>
              </a:rPr>
              <a:t> (bv. woede, verdriet)</a:t>
            </a:r>
            <a:r>
              <a:rPr lang="en-US" sz="2400" dirty="0">
                <a:solidFill>
                  <a:srgbClr val="004992"/>
                </a:solidFill>
                <a:latin typeface="Calibri Light"/>
                <a:ea typeface="MS PGothic" panose="020B0600070205080204" pitchFamily="34" charset="-128"/>
              </a:rPr>
              <a:t>.</a:t>
            </a:r>
          </a:p>
          <a:p>
            <a:pPr marL="457200" lvl="0" indent="-457200" defTabSz="914400" fontAlgn="base">
              <a:buClr>
                <a:srgbClr val="004992"/>
              </a:buClr>
              <a:buFont typeface="+mj-lt"/>
              <a:buAutoNum type="arabicPeriod"/>
              <a:defRPr/>
            </a:pPr>
            <a:r>
              <a:rPr lang="en-US" sz="2400" dirty="0" err="1">
                <a:solidFill>
                  <a:srgbClr val="004992"/>
                </a:solidFill>
                <a:latin typeface="Calibri Light"/>
                <a:ea typeface="MS PGothic" panose="020B0600070205080204" pitchFamily="34" charset="-128"/>
              </a:rPr>
              <a:t>Begrijpen</a:t>
            </a:r>
            <a:r>
              <a:rPr lang="en-US" sz="2400" dirty="0">
                <a:solidFill>
                  <a:srgbClr val="004992"/>
                </a:solidFill>
                <a:latin typeface="Calibri Light"/>
                <a:ea typeface="MS PGothic" panose="020B0600070205080204" pitchFamily="34" charset="-128"/>
              </a:rPr>
              <a:t> van </a:t>
            </a:r>
            <a:r>
              <a:rPr lang="en-US" sz="2400" dirty="0" err="1">
                <a:solidFill>
                  <a:srgbClr val="004992"/>
                </a:solidFill>
                <a:latin typeface="Calibri Light"/>
                <a:ea typeface="MS PGothic" panose="020B0600070205080204" pitchFamily="34" charset="-128"/>
              </a:rPr>
              <a:t>bedoelingen</a:t>
            </a:r>
            <a:r>
              <a:rPr lang="en-US" sz="2400" dirty="0">
                <a:solidFill>
                  <a:srgbClr val="004992"/>
                </a:solidFill>
                <a:latin typeface="Calibri Light"/>
                <a:ea typeface="MS PGothic" panose="020B0600070205080204" pitchFamily="34" charset="-128"/>
              </a:rPr>
              <a:t> van </a:t>
            </a:r>
            <a:r>
              <a:rPr lang="en-US" sz="2400" dirty="0" err="1">
                <a:solidFill>
                  <a:srgbClr val="004992"/>
                </a:solidFill>
                <a:latin typeface="Calibri Light"/>
                <a:ea typeface="MS PGothic" panose="020B0600070205080204" pitchFamily="34" charset="-128"/>
              </a:rPr>
              <a:t>anderen</a:t>
            </a:r>
            <a:r>
              <a:rPr lang="en-US" sz="2400" dirty="0">
                <a:solidFill>
                  <a:srgbClr val="004992"/>
                </a:solidFill>
                <a:latin typeface="Calibri Light"/>
                <a:ea typeface="MS PGothic" panose="020B0600070205080204" pitchFamily="34" charset="-128"/>
              </a:rPr>
              <a:t> op </a:t>
            </a:r>
            <a:r>
              <a:rPr lang="en-US" sz="2400" dirty="0" err="1">
                <a:solidFill>
                  <a:srgbClr val="004992"/>
                </a:solidFill>
                <a:latin typeface="Calibri Light"/>
                <a:ea typeface="MS PGothic" panose="020B0600070205080204" pitchFamily="34" charset="-128"/>
              </a:rPr>
              <a:t>grond</a:t>
            </a:r>
            <a:r>
              <a:rPr lang="en-US" sz="2400" dirty="0">
                <a:solidFill>
                  <a:srgbClr val="004992"/>
                </a:solidFill>
                <a:latin typeface="Calibri Light"/>
                <a:ea typeface="MS PGothic" panose="020B0600070205080204" pitchFamily="34" charset="-128"/>
              </a:rPr>
              <a:t> van </a:t>
            </a:r>
            <a:r>
              <a:rPr lang="en-US" sz="2400" dirty="0" err="1">
                <a:solidFill>
                  <a:srgbClr val="004992"/>
                </a:solidFill>
                <a:latin typeface="Calibri Light"/>
                <a:ea typeface="MS PGothic" panose="020B0600070205080204" pitchFamily="34" charset="-128"/>
              </a:rPr>
              <a:t>hun</a:t>
            </a:r>
            <a:r>
              <a:rPr lang="en-US" sz="2400" dirty="0">
                <a:solidFill>
                  <a:srgbClr val="004992"/>
                </a:solidFill>
                <a:latin typeface="Calibri Light"/>
                <a:ea typeface="MS PGothic" panose="020B0600070205080204" pitchFamily="34" charset="-128"/>
              </a:rPr>
              <a:t> </a:t>
            </a:r>
            <a:r>
              <a:rPr lang="en-US" sz="2400" dirty="0" err="1">
                <a:solidFill>
                  <a:srgbClr val="004992"/>
                </a:solidFill>
                <a:latin typeface="Calibri Light"/>
                <a:ea typeface="MS PGothic" panose="020B0600070205080204" pitchFamily="34" charset="-128"/>
              </a:rPr>
              <a:t>lichaamstaal</a:t>
            </a:r>
            <a:r>
              <a:rPr lang="en-US" sz="2400" dirty="0">
                <a:solidFill>
                  <a:srgbClr val="004992"/>
                </a:solidFill>
                <a:latin typeface="Calibri Light"/>
                <a:ea typeface="MS PGothic" panose="020B0600070205080204" pitchFamily="34" charset="-128"/>
              </a:rPr>
              <a:t>.</a:t>
            </a:r>
          </a:p>
        </p:txBody>
      </p:sp>
      <p:sp>
        <p:nvSpPr>
          <p:cNvPr id="4" name="Footer Placeholder 3"/>
          <p:cNvSpPr>
            <a:spLocks noGrp="1"/>
          </p:cNvSpPr>
          <p:nvPr>
            <p:ph type="ftr" sz="quarter" idx="11"/>
          </p:nvPr>
        </p:nvSpPr>
        <p:spPr/>
        <p:txBody>
          <a:bodyPr/>
          <a:lstStyle/>
          <a:p>
            <a:pPr>
              <a:defRPr/>
            </a:pPr>
            <a:r>
              <a:rPr lang="nl-NL"/>
              <a:t>Metacognitieve Training 6 - Inlevingsvermogen II</a:t>
            </a:r>
            <a:endParaRPr lang="de-DE"/>
          </a:p>
        </p:txBody>
      </p:sp>
      <p:sp>
        <p:nvSpPr>
          <p:cNvPr id="5" name="Slide Number Placeholder 4"/>
          <p:cNvSpPr>
            <a:spLocks noGrp="1"/>
          </p:cNvSpPr>
          <p:nvPr>
            <p:ph type="sldNum" sz="quarter" idx="12"/>
          </p:nvPr>
        </p:nvSpPr>
        <p:spPr/>
        <p:txBody>
          <a:bodyPr/>
          <a:lstStyle/>
          <a:p>
            <a:pPr>
              <a:defRPr/>
            </a:pPr>
            <a:fld id="{A199B3C3-7742-4EAE-BF01-DEE0FB4279F4}" type="slidenum">
              <a:rPr lang="de-DE" altLang="de-DE" smtClean="0"/>
              <a:pPr>
                <a:defRPr/>
              </a:pPr>
              <a:t>21</a:t>
            </a:fld>
            <a:endParaRPr lang="de-DE" altLang="de-DE"/>
          </a:p>
        </p:txBody>
      </p:sp>
    </p:spTree>
    <p:extLst>
      <p:ext uri="{BB962C8B-B14F-4D97-AF65-F5344CB8AC3E}">
        <p14:creationId xmlns:p14="http://schemas.microsoft.com/office/powerpoint/2010/main" val="281569396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Waarom doen we dit?</a:t>
            </a:r>
          </a:p>
        </p:txBody>
      </p:sp>
      <p:sp>
        <p:nvSpPr>
          <p:cNvPr id="2" name="Content Placeholder 1"/>
          <p:cNvSpPr>
            <a:spLocks noGrp="1"/>
          </p:cNvSpPr>
          <p:nvPr>
            <p:ph idx="1"/>
          </p:nvPr>
        </p:nvSpPr>
        <p:spPr/>
        <p:txBody>
          <a:bodyPr/>
          <a:lstStyle/>
          <a:p>
            <a:pPr lvl="0" defTabSz="914400" fontAlgn="base">
              <a:defRPr/>
            </a:pPr>
            <a:r>
              <a:rPr lang="en-US" sz="2400" dirty="0" err="1">
                <a:solidFill>
                  <a:srgbClr val="333333"/>
                </a:solidFill>
                <a:latin typeface="Calibri Light"/>
                <a:ea typeface="MS PGothic" panose="020B0600070205080204" pitchFamily="34" charset="-128"/>
              </a:rPr>
              <a:t>Uit</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onderzoek</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blijkt</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dat</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veel</a:t>
            </a:r>
            <a:r>
              <a:rPr lang="en-US" sz="2400" dirty="0">
                <a:solidFill>
                  <a:srgbClr val="333333"/>
                </a:solidFill>
                <a:latin typeface="Calibri Light"/>
                <a:ea typeface="MS PGothic" panose="020B0600070205080204" pitchFamily="34" charset="-128"/>
              </a:rPr>
              <a:t> (maar </a:t>
            </a:r>
            <a:r>
              <a:rPr lang="en-US" sz="2400" dirty="0" err="1">
                <a:solidFill>
                  <a:srgbClr val="333333"/>
                </a:solidFill>
                <a:latin typeface="Calibri Light"/>
                <a:ea typeface="MS PGothic" panose="020B0600070205080204" pitchFamily="34" charset="-128"/>
              </a:rPr>
              <a:t>niet</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alle</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mensen</a:t>
            </a:r>
            <a:r>
              <a:rPr lang="en-US" sz="2400" dirty="0">
                <a:solidFill>
                  <a:srgbClr val="333333"/>
                </a:solidFill>
                <a:latin typeface="Calibri Light"/>
                <a:ea typeface="MS PGothic" panose="020B0600070205080204" pitchFamily="34" charset="-128"/>
              </a:rPr>
              <a:t> met </a:t>
            </a:r>
            <a:r>
              <a:rPr lang="en-US" sz="2400" dirty="0" err="1">
                <a:solidFill>
                  <a:srgbClr val="333333"/>
                </a:solidFill>
                <a:latin typeface="Calibri Light"/>
                <a:ea typeface="MS PGothic" panose="020B0600070205080204" pitchFamily="34" charset="-128"/>
              </a:rPr>
              <a:t>een</a:t>
            </a:r>
            <a:r>
              <a:rPr lang="en-US" sz="2400" dirty="0">
                <a:solidFill>
                  <a:srgbClr val="333333"/>
                </a:solidFill>
                <a:latin typeface="Calibri Light"/>
                <a:ea typeface="MS PGothic" panose="020B0600070205080204" pitchFamily="34" charset="-128"/>
              </a:rPr>
              <a:t> </a:t>
            </a:r>
            <a:r>
              <a:rPr lang="en-US" sz="2400" u="sng" dirty="0" err="1">
                <a:solidFill>
                  <a:srgbClr val="333333"/>
                </a:solidFill>
                <a:latin typeface="Calibri Light"/>
                <a:ea typeface="MS PGothic" panose="020B0600070205080204" pitchFamily="34" charset="-128"/>
              </a:rPr>
              <a:t>psychotische</a:t>
            </a:r>
            <a:r>
              <a:rPr lang="en-US" sz="2400" u="sng" dirty="0">
                <a:solidFill>
                  <a:srgbClr val="333333"/>
                </a:solidFill>
                <a:latin typeface="Calibri Light"/>
                <a:ea typeface="MS PGothic" panose="020B0600070205080204" pitchFamily="34" charset="-128"/>
              </a:rPr>
              <a:t> </a:t>
            </a:r>
            <a:r>
              <a:rPr lang="en-US" sz="2400" u="sng" dirty="0" err="1">
                <a:solidFill>
                  <a:srgbClr val="333333"/>
                </a:solidFill>
                <a:latin typeface="Calibri Light"/>
                <a:ea typeface="MS PGothic" panose="020B0600070205080204" pitchFamily="34" charset="-128"/>
              </a:rPr>
              <a:t>kwetsbaarheid</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moeilijkheden</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ondervinden</a:t>
            </a:r>
            <a:r>
              <a:rPr lang="en-US" sz="2400" dirty="0">
                <a:solidFill>
                  <a:srgbClr val="333333"/>
                </a:solidFill>
                <a:latin typeface="Calibri Light"/>
                <a:ea typeface="MS PGothic" panose="020B0600070205080204" pitchFamily="34" charset="-128"/>
              </a:rPr>
              <a:t> op de </a:t>
            </a:r>
            <a:r>
              <a:rPr lang="en-US" sz="2400" dirty="0" err="1">
                <a:solidFill>
                  <a:srgbClr val="333333"/>
                </a:solidFill>
                <a:latin typeface="Calibri Light"/>
                <a:ea typeface="MS PGothic" panose="020B0600070205080204" pitchFamily="34" charset="-128"/>
              </a:rPr>
              <a:t>volgende</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gebieden</a:t>
            </a:r>
            <a:r>
              <a:rPr lang="en-US" sz="2400" dirty="0">
                <a:solidFill>
                  <a:srgbClr val="333333"/>
                </a:solidFill>
                <a:latin typeface="Calibri Light"/>
                <a:ea typeface="MS PGothic" panose="020B0600070205080204" pitchFamily="34" charset="-128"/>
              </a:rPr>
              <a:t>:</a:t>
            </a:r>
          </a:p>
          <a:p>
            <a:pPr marL="457200" lvl="0" indent="-457200" defTabSz="914400" fontAlgn="base">
              <a:buClr>
                <a:srgbClr val="004992"/>
              </a:buClr>
              <a:buFont typeface="+mj-lt"/>
              <a:buAutoNum type="arabicPeriod"/>
              <a:defRPr/>
            </a:pPr>
            <a:r>
              <a:rPr lang="en-US" sz="2400" dirty="0" err="1">
                <a:solidFill>
                  <a:srgbClr val="004992"/>
                </a:solidFill>
                <a:latin typeface="Calibri Light"/>
                <a:ea typeface="MS PGothic" panose="020B0600070205080204" pitchFamily="34" charset="-128"/>
              </a:rPr>
              <a:t>Herkennen</a:t>
            </a:r>
            <a:r>
              <a:rPr lang="en-US" sz="2400" dirty="0">
                <a:solidFill>
                  <a:srgbClr val="004992"/>
                </a:solidFill>
                <a:latin typeface="Calibri Light"/>
                <a:ea typeface="MS PGothic" panose="020B0600070205080204" pitchFamily="34" charset="-128"/>
              </a:rPr>
              <a:t> </a:t>
            </a:r>
            <a:r>
              <a:rPr lang="en-US" sz="2400" dirty="0" err="1">
                <a:solidFill>
                  <a:srgbClr val="004992"/>
                </a:solidFill>
                <a:latin typeface="Calibri Light"/>
                <a:ea typeface="MS PGothic" panose="020B0600070205080204" pitchFamily="34" charset="-128"/>
              </a:rPr>
              <a:t>en</a:t>
            </a:r>
            <a:r>
              <a:rPr lang="en-US" sz="2400" dirty="0">
                <a:solidFill>
                  <a:srgbClr val="004992"/>
                </a:solidFill>
                <a:latin typeface="Calibri Light"/>
                <a:ea typeface="MS PGothic" panose="020B0600070205080204" pitchFamily="34" charset="-128"/>
              </a:rPr>
              <a:t> </a:t>
            </a:r>
            <a:r>
              <a:rPr lang="en-US" sz="2400" dirty="0" err="1">
                <a:solidFill>
                  <a:srgbClr val="004992"/>
                </a:solidFill>
                <a:latin typeface="Calibri Light"/>
                <a:ea typeface="MS PGothic" panose="020B0600070205080204" pitchFamily="34" charset="-128"/>
              </a:rPr>
              <a:t>beoordelen</a:t>
            </a:r>
            <a:r>
              <a:rPr lang="en-US" sz="2400" dirty="0">
                <a:solidFill>
                  <a:srgbClr val="004992"/>
                </a:solidFill>
                <a:latin typeface="Calibri Light"/>
                <a:ea typeface="MS PGothic" panose="020B0600070205080204" pitchFamily="34" charset="-128"/>
              </a:rPr>
              <a:t> van </a:t>
            </a:r>
            <a:r>
              <a:rPr lang="en-US" sz="2400" dirty="0" err="1">
                <a:solidFill>
                  <a:srgbClr val="004992"/>
                </a:solidFill>
                <a:latin typeface="Calibri Light"/>
                <a:ea typeface="MS PGothic" panose="020B0600070205080204" pitchFamily="34" charset="-128"/>
              </a:rPr>
              <a:t>gezichtsuitdrukkingen</a:t>
            </a:r>
            <a:r>
              <a:rPr lang="en-US" sz="2400" dirty="0">
                <a:solidFill>
                  <a:srgbClr val="004992"/>
                </a:solidFill>
                <a:latin typeface="Calibri Light"/>
                <a:ea typeface="MS PGothic" panose="020B0600070205080204" pitchFamily="34" charset="-128"/>
              </a:rPr>
              <a:t> van </a:t>
            </a:r>
            <a:r>
              <a:rPr lang="en-US" sz="2400" dirty="0" err="1">
                <a:solidFill>
                  <a:srgbClr val="004992"/>
                </a:solidFill>
                <a:latin typeface="Calibri Light"/>
                <a:ea typeface="MS PGothic" panose="020B0600070205080204" pitchFamily="34" charset="-128"/>
              </a:rPr>
              <a:t>anderen</a:t>
            </a:r>
            <a:r>
              <a:rPr lang="de-DE" sz="2400" dirty="0">
                <a:solidFill>
                  <a:srgbClr val="004992"/>
                </a:solidFill>
                <a:latin typeface="Calibri Light"/>
                <a:ea typeface="MS PGothic" panose="020B0600070205080204" pitchFamily="34" charset="-128"/>
              </a:rPr>
              <a:t> (bv. woede, verdriet)</a:t>
            </a:r>
            <a:r>
              <a:rPr lang="en-US" sz="2400" dirty="0">
                <a:solidFill>
                  <a:srgbClr val="004992"/>
                </a:solidFill>
                <a:latin typeface="Calibri Light"/>
                <a:ea typeface="MS PGothic" panose="020B0600070205080204" pitchFamily="34" charset="-128"/>
              </a:rPr>
              <a:t>.</a:t>
            </a:r>
          </a:p>
          <a:p>
            <a:pPr marL="457200" lvl="0" indent="-457200" defTabSz="914400" fontAlgn="base">
              <a:buClr>
                <a:srgbClr val="004992"/>
              </a:buClr>
              <a:buFont typeface="+mj-lt"/>
              <a:buAutoNum type="arabicPeriod"/>
              <a:defRPr/>
            </a:pPr>
            <a:r>
              <a:rPr lang="en-US" sz="2400" dirty="0" err="1">
                <a:solidFill>
                  <a:srgbClr val="004992"/>
                </a:solidFill>
                <a:latin typeface="Calibri Light"/>
                <a:ea typeface="MS PGothic" panose="020B0600070205080204" pitchFamily="34" charset="-128"/>
              </a:rPr>
              <a:t>Begrijpen</a:t>
            </a:r>
            <a:r>
              <a:rPr lang="en-US" sz="2400" dirty="0">
                <a:solidFill>
                  <a:srgbClr val="004992"/>
                </a:solidFill>
                <a:latin typeface="Calibri Light"/>
                <a:ea typeface="MS PGothic" panose="020B0600070205080204" pitchFamily="34" charset="-128"/>
              </a:rPr>
              <a:t> van </a:t>
            </a:r>
            <a:r>
              <a:rPr lang="en-US" sz="2400" dirty="0" err="1">
                <a:solidFill>
                  <a:srgbClr val="004992"/>
                </a:solidFill>
                <a:latin typeface="Calibri Light"/>
                <a:ea typeface="MS PGothic" panose="020B0600070205080204" pitchFamily="34" charset="-128"/>
              </a:rPr>
              <a:t>bedoelingen</a:t>
            </a:r>
            <a:r>
              <a:rPr lang="en-US" sz="2400" dirty="0">
                <a:solidFill>
                  <a:srgbClr val="004992"/>
                </a:solidFill>
                <a:latin typeface="Calibri Light"/>
                <a:ea typeface="MS PGothic" panose="020B0600070205080204" pitchFamily="34" charset="-128"/>
              </a:rPr>
              <a:t> van </a:t>
            </a:r>
            <a:r>
              <a:rPr lang="en-US" sz="2400" dirty="0" err="1">
                <a:solidFill>
                  <a:srgbClr val="004992"/>
                </a:solidFill>
                <a:latin typeface="Calibri Light"/>
                <a:ea typeface="MS PGothic" panose="020B0600070205080204" pitchFamily="34" charset="-128"/>
              </a:rPr>
              <a:t>anderen</a:t>
            </a:r>
            <a:r>
              <a:rPr lang="en-US" sz="2400" dirty="0">
                <a:solidFill>
                  <a:srgbClr val="004992"/>
                </a:solidFill>
                <a:latin typeface="Calibri Light"/>
                <a:ea typeface="MS PGothic" panose="020B0600070205080204" pitchFamily="34" charset="-128"/>
              </a:rPr>
              <a:t> op </a:t>
            </a:r>
            <a:r>
              <a:rPr lang="en-US" sz="2400" dirty="0" err="1">
                <a:solidFill>
                  <a:srgbClr val="004992"/>
                </a:solidFill>
                <a:latin typeface="Calibri Light"/>
                <a:ea typeface="MS PGothic" panose="020B0600070205080204" pitchFamily="34" charset="-128"/>
              </a:rPr>
              <a:t>grond</a:t>
            </a:r>
            <a:r>
              <a:rPr lang="en-US" sz="2400" dirty="0">
                <a:solidFill>
                  <a:srgbClr val="004992"/>
                </a:solidFill>
                <a:latin typeface="Calibri Light"/>
                <a:ea typeface="MS PGothic" panose="020B0600070205080204" pitchFamily="34" charset="-128"/>
              </a:rPr>
              <a:t> van </a:t>
            </a:r>
            <a:r>
              <a:rPr lang="en-US" sz="2400" dirty="0" err="1">
                <a:solidFill>
                  <a:srgbClr val="004992"/>
                </a:solidFill>
                <a:latin typeface="Calibri Light"/>
                <a:ea typeface="MS PGothic" panose="020B0600070205080204" pitchFamily="34" charset="-128"/>
              </a:rPr>
              <a:t>hun</a:t>
            </a:r>
            <a:r>
              <a:rPr lang="en-US" sz="2400" dirty="0">
                <a:solidFill>
                  <a:srgbClr val="004992"/>
                </a:solidFill>
                <a:latin typeface="Calibri Light"/>
                <a:ea typeface="MS PGothic" panose="020B0600070205080204" pitchFamily="34" charset="-128"/>
              </a:rPr>
              <a:t> </a:t>
            </a:r>
            <a:r>
              <a:rPr lang="en-US" sz="2400" dirty="0" err="1">
                <a:solidFill>
                  <a:srgbClr val="004992"/>
                </a:solidFill>
                <a:latin typeface="Calibri Light"/>
                <a:ea typeface="MS PGothic" panose="020B0600070205080204" pitchFamily="34" charset="-128"/>
              </a:rPr>
              <a:t>lichaamstaal</a:t>
            </a:r>
            <a:r>
              <a:rPr lang="en-US" sz="2400" dirty="0">
                <a:solidFill>
                  <a:srgbClr val="004992"/>
                </a:solidFill>
                <a:latin typeface="Calibri Light"/>
                <a:ea typeface="MS PGothic" panose="020B0600070205080204" pitchFamily="34" charset="-128"/>
              </a:rPr>
              <a:t>.</a:t>
            </a:r>
          </a:p>
          <a:p>
            <a:pPr marL="457200" lvl="0" indent="-457200" defTabSz="914400" fontAlgn="base">
              <a:buClr>
                <a:srgbClr val="004992"/>
              </a:buClr>
              <a:buFont typeface="+mj-lt"/>
              <a:buAutoNum type="arabicPeriod"/>
              <a:defRPr/>
            </a:pPr>
            <a:r>
              <a:rPr lang="en-US" sz="2400" dirty="0" err="1">
                <a:solidFill>
                  <a:srgbClr val="004992"/>
                </a:solidFill>
                <a:latin typeface="Calibri Light"/>
                <a:ea typeface="Verdana" pitchFamily="34" charset="0"/>
                <a:cs typeface="Verdana" pitchFamily="34" charset="0"/>
              </a:rPr>
              <a:t>Voorspellingen</a:t>
            </a:r>
            <a:r>
              <a:rPr lang="en-US" sz="2400" dirty="0">
                <a:solidFill>
                  <a:srgbClr val="004992"/>
                </a:solidFill>
                <a:latin typeface="Calibri Light"/>
                <a:ea typeface="Verdana" pitchFamily="34" charset="0"/>
                <a:cs typeface="Verdana" pitchFamily="34" charset="0"/>
              </a:rPr>
              <a:t> </a:t>
            </a:r>
            <a:r>
              <a:rPr lang="en-US" sz="2400" dirty="0" err="1">
                <a:solidFill>
                  <a:srgbClr val="004992"/>
                </a:solidFill>
                <a:latin typeface="Calibri Light"/>
                <a:ea typeface="Verdana" pitchFamily="34" charset="0"/>
                <a:cs typeface="Verdana" pitchFamily="34" charset="0"/>
              </a:rPr>
              <a:t>doen</a:t>
            </a:r>
            <a:r>
              <a:rPr lang="en-US" sz="2400" dirty="0">
                <a:solidFill>
                  <a:srgbClr val="004992"/>
                </a:solidFill>
                <a:latin typeface="Calibri Light"/>
                <a:ea typeface="Verdana" pitchFamily="34" charset="0"/>
                <a:cs typeface="Verdana" pitchFamily="34" charset="0"/>
              </a:rPr>
              <a:t> op basis van </a:t>
            </a:r>
            <a:r>
              <a:rPr lang="en-US" sz="2400" dirty="0" err="1">
                <a:solidFill>
                  <a:srgbClr val="004992"/>
                </a:solidFill>
                <a:latin typeface="Calibri Light"/>
                <a:ea typeface="Verdana" pitchFamily="34" charset="0"/>
                <a:cs typeface="Verdana" pitchFamily="34" charset="0"/>
              </a:rPr>
              <a:t>andermans</a:t>
            </a:r>
            <a:r>
              <a:rPr lang="en-US" sz="2400" dirty="0">
                <a:solidFill>
                  <a:srgbClr val="004992"/>
                </a:solidFill>
                <a:latin typeface="Calibri Light"/>
                <a:ea typeface="Verdana" pitchFamily="34" charset="0"/>
                <a:cs typeface="Verdana" pitchFamily="34" charset="0"/>
              </a:rPr>
              <a:t> </a:t>
            </a:r>
            <a:r>
              <a:rPr lang="en-US" sz="2400" dirty="0" err="1">
                <a:solidFill>
                  <a:srgbClr val="004992"/>
                </a:solidFill>
                <a:latin typeface="Calibri Light"/>
                <a:ea typeface="Verdana" pitchFamily="34" charset="0"/>
                <a:cs typeface="Verdana" pitchFamily="34" charset="0"/>
              </a:rPr>
              <a:t>lichaamstaal</a:t>
            </a:r>
            <a:r>
              <a:rPr lang="en-US" sz="2400" dirty="0">
                <a:solidFill>
                  <a:srgbClr val="004992"/>
                </a:solidFill>
                <a:latin typeface="Calibri Light"/>
                <a:ea typeface="Verdana" pitchFamily="34" charset="0"/>
                <a:cs typeface="Verdana" pitchFamily="34" charset="0"/>
              </a:rPr>
              <a:t>.</a:t>
            </a:r>
            <a:endParaRPr lang="en-US" sz="2400" dirty="0">
              <a:solidFill>
                <a:srgbClr val="004992"/>
              </a:solidFill>
              <a:latin typeface="Calibri Light"/>
            </a:endParaRPr>
          </a:p>
        </p:txBody>
      </p:sp>
      <p:sp>
        <p:nvSpPr>
          <p:cNvPr id="4" name="Footer Placeholder 3"/>
          <p:cNvSpPr>
            <a:spLocks noGrp="1"/>
          </p:cNvSpPr>
          <p:nvPr>
            <p:ph type="ftr" sz="quarter" idx="11"/>
          </p:nvPr>
        </p:nvSpPr>
        <p:spPr/>
        <p:txBody>
          <a:bodyPr/>
          <a:lstStyle/>
          <a:p>
            <a:pPr>
              <a:defRPr/>
            </a:pPr>
            <a:r>
              <a:rPr lang="nl-NL"/>
              <a:t>Metacognitieve Training 6 - Inlevingsvermogen II</a:t>
            </a:r>
            <a:endParaRPr lang="de-DE"/>
          </a:p>
        </p:txBody>
      </p:sp>
      <p:sp>
        <p:nvSpPr>
          <p:cNvPr id="5" name="Slide Number Placeholder 4"/>
          <p:cNvSpPr>
            <a:spLocks noGrp="1"/>
          </p:cNvSpPr>
          <p:nvPr>
            <p:ph type="sldNum" sz="quarter" idx="12"/>
          </p:nvPr>
        </p:nvSpPr>
        <p:spPr/>
        <p:txBody>
          <a:bodyPr/>
          <a:lstStyle/>
          <a:p>
            <a:pPr>
              <a:defRPr/>
            </a:pPr>
            <a:fld id="{A199B3C3-7742-4EAE-BF01-DEE0FB4279F4}" type="slidenum">
              <a:rPr lang="de-DE" altLang="de-DE" smtClean="0"/>
              <a:pPr>
                <a:defRPr/>
              </a:pPr>
              <a:t>22</a:t>
            </a:fld>
            <a:endParaRPr lang="de-DE" altLang="de-DE"/>
          </a:p>
        </p:txBody>
      </p:sp>
    </p:spTree>
    <p:extLst>
      <p:ext uri="{BB962C8B-B14F-4D97-AF65-F5344CB8AC3E}">
        <p14:creationId xmlns:p14="http://schemas.microsoft.com/office/powerpoint/2010/main" val="43113426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dirty="0">
                <a:latin typeface="Calibri Light"/>
              </a:rPr>
              <a:t>Hoe tekort aan inlevingsvermogen misinterpretaties bevordert - voorbeelden</a:t>
            </a:r>
            <a:endParaRPr lang="en-US" sz="3600" dirty="0">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6 - Inlevingsvermogen II</a:t>
            </a:r>
            <a:endParaRPr lang="de-DE"/>
          </a:p>
        </p:txBody>
      </p:sp>
      <p:sp>
        <p:nvSpPr>
          <p:cNvPr id="6" name="Slide Number Placeholder 5"/>
          <p:cNvSpPr>
            <a:spLocks noGrp="1"/>
          </p:cNvSpPr>
          <p:nvPr>
            <p:ph type="sldNum" sz="quarter" idx="12"/>
          </p:nvPr>
        </p:nvSpPr>
        <p:spPr/>
        <p:txBody>
          <a:bodyPr/>
          <a:lstStyle/>
          <a:p>
            <a:pPr>
              <a:defRPr/>
            </a:pPr>
            <a:fld id="{A199B3C3-7742-4EAE-BF01-DEE0FB4279F4}" type="slidenum">
              <a:rPr lang="de-DE" altLang="de-DE" smtClean="0"/>
              <a:pPr>
                <a:defRPr/>
              </a:pPr>
              <a:t>23</a:t>
            </a:fld>
            <a:endParaRPr lang="de-DE" altLang="de-DE"/>
          </a:p>
        </p:txBody>
      </p:sp>
      <p:graphicFrame>
        <p:nvGraphicFramePr>
          <p:cNvPr id="8" name="Table 7"/>
          <p:cNvGraphicFramePr>
            <a:graphicFrameLocks noGrp="1"/>
          </p:cNvGraphicFramePr>
          <p:nvPr>
            <p:extLst>
              <p:ext uri="{D42A27DB-BD31-4B8C-83A1-F6EECF244321}">
                <p14:modId xmlns:p14="http://schemas.microsoft.com/office/powerpoint/2010/main" val="1238887128"/>
              </p:ext>
            </p:extLst>
          </p:nvPr>
        </p:nvGraphicFramePr>
        <p:xfrm>
          <a:off x="408954" y="2203705"/>
          <a:ext cx="11376000" cy="4114800"/>
        </p:xfrm>
        <a:graphic>
          <a:graphicData uri="http://schemas.openxmlformats.org/drawingml/2006/table">
            <a:tbl>
              <a:tblPr firstRow="1" bandRow="1">
                <a:tableStyleId>{21E4AEA4-8DFA-4A89-87EB-49C32662AFE0}</a:tableStyleId>
              </a:tblPr>
              <a:tblGrid>
                <a:gridCol w="3792000">
                  <a:extLst>
                    <a:ext uri="{9D8B030D-6E8A-4147-A177-3AD203B41FA5}">
                      <a16:colId xmlns:a16="http://schemas.microsoft.com/office/drawing/2014/main" val="20000"/>
                    </a:ext>
                  </a:extLst>
                </a:gridCol>
                <a:gridCol w="3552817">
                  <a:extLst>
                    <a:ext uri="{9D8B030D-6E8A-4147-A177-3AD203B41FA5}">
                      <a16:colId xmlns:a16="http://schemas.microsoft.com/office/drawing/2014/main" val="20001"/>
                    </a:ext>
                  </a:extLst>
                </a:gridCol>
                <a:gridCol w="4031183">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dirty="0">
                          <a:ln>
                            <a:noFill/>
                          </a:ln>
                          <a:solidFill>
                            <a:srgbClr val="000000"/>
                          </a:solidFill>
                          <a:effectLst/>
                          <a:latin typeface="Calibri Light"/>
                        </a:rPr>
                        <a:t>Gebeurtenis</a:t>
                      </a: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000000"/>
                          </a:solidFill>
                          <a:effectLst/>
                          <a:latin typeface="Calibri Light"/>
                        </a:rPr>
                        <a:t>Verklaring tijdens psychose</a:t>
                      </a:r>
                      <a:endParaRPr kumimoji="0" lang="de-DE" sz="2000" b="0" i="0" u="none" strike="noStrike" cap="none" normalizeH="0" baseline="0" dirty="0">
                        <a:ln>
                          <a:noFill/>
                        </a:ln>
                        <a:solidFill>
                          <a:srgbClr val="000000"/>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000000"/>
                          </a:solidFill>
                          <a:effectLst/>
                          <a:latin typeface="Calibri Light"/>
                        </a:rPr>
                        <a:t>Andere mogelijke verklaringen</a:t>
                      </a:r>
                      <a:endParaRPr kumimoji="0" lang="de-DE" sz="2000" b="0" i="0" u="none" strike="noStrike" cap="none" normalizeH="0" baseline="0" dirty="0">
                        <a:ln>
                          <a:noFill/>
                        </a:ln>
                        <a:solidFill>
                          <a:srgbClr val="000000"/>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219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Nadat de dokter met je heeft gesproken, lacht hij met de verpleegkundige.</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r>
                        <a:rPr lang="en-US" sz="2000" dirty="0">
                          <a:solidFill>
                            <a:srgbClr val="004992"/>
                          </a:solidFill>
                          <a:latin typeface="+mj-lt"/>
                        </a:rPr>
                        <a:t>???</a:t>
                      </a: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endParaRPr lang="en-US"/>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219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Een voetganger kijkt je twee keer aan en draait zich later nog een keer om.</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endParaRPr lang="en-US"/>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endParaRPr lang="en-US"/>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2"/>
                  </a:ext>
                </a:extLst>
              </a:tr>
              <a:tr h="1219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Iemand knipoogt naar je.</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endParaRPr lang="en-US"/>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endParaRPr lang="en-US" dirty="0"/>
                    </a:p>
                  </a:txBody>
                  <a:tcPr marL="121952" marR="121952" marT="45727" marB="45727"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dirty="0">
                <a:latin typeface="Calibri Light"/>
              </a:rPr>
              <a:t>Hoe tekort aan inlevingsvermogen misinterpretaties bevordert - voorbeelden</a:t>
            </a:r>
            <a:endParaRPr lang="en-US" sz="3600" dirty="0">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6 - Inlevingsvermogen II</a:t>
            </a:r>
            <a:endParaRPr lang="de-DE"/>
          </a:p>
        </p:txBody>
      </p:sp>
      <p:sp>
        <p:nvSpPr>
          <p:cNvPr id="6" name="Slide Number Placeholder 5"/>
          <p:cNvSpPr>
            <a:spLocks noGrp="1"/>
          </p:cNvSpPr>
          <p:nvPr>
            <p:ph type="sldNum" sz="quarter" idx="12"/>
          </p:nvPr>
        </p:nvSpPr>
        <p:spPr/>
        <p:txBody>
          <a:bodyPr/>
          <a:lstStyle/>
          <a:p>
            <a:pPr>
              <a:defRPr/>
            </a:pPr>
            <a:fld id="{A199B3C3-7742-4EAE-BF01-DEE0FB4279F4}" type="slidenum">
              <a:rPr lang="de-DE" altLang="de-DE" smtClean="0"/>
              <a:pPr>
                <a:defRPr/>
              </a:pPr>
              <a:t>24</a:t>
            </a:fld>
            <a:endParaRPr lang="de-DE" altLang="de-DE"/>
          </a:p>
        </p:txBody>
      </p:sp>
      <p:graphicFrame>
        <p:nvGraphicFramePr>
          <p:cNvPr id="8" name="Table 7"/>
          <p:cNvGraphicFramePr>
            <a:graphicFrameLocks noGrp="1"/>
          </p:cNvGraphicFramePr>
          <p:nvPr>
            <p:extLst>
              <p:ext uri="{D42A27DB-BD31-4B8C-83A1-F6EECF244321}">
                <p14:modId xmlns:p14="http://schemas.microsoft.com/office/powerpoint/2010/main" val="698596077"/>
              </p:ext>
            </p:extLst>
          </p:nvPr>
        </p:nvGraphicFramePr>
        <p:xfrm>
          <a:off x="408954" y="2203705"/>
          <a:ext cx="11376000" cy="4114800"/>
        </p:xfrm>
        <a:graphic>
          <a:graphicData uri="http://schemas.openxmlformats.org/drawingml/2006/table">
            <a:tbl>
              <a:tblPr firstRow="1" bandRow="1">
                <a:tableStyleId>{21E4AEA4-8DFA-4A89-87EB-49C32662AFE0}</a:tableStyleId>
              </a:tblPr>
              <a:tblGrid>
                <a:gridCol w="3792000">
                  <a:extLst>
                    <a:ext uri="{9D8B030D-6E8A-4147-A177-3AD203B41FA5}">
                      <a16:colId xmlns:a16="http://schemas.microsoft.com/office/drawing/2014/main" val="20000"/>
                    </a:ext>
                  </a:extLst>
                </a:gridCol>
                <a:gridCol w="3552817">
                  <a:extLst>
                    <a:ext uri="{9D8B030D-6E8A-4147-A177-3AD203B41FA5}">
                      <a16:colId xmlns:a16="http://schemas.microsoft.com/office/drawing/2014/main" val="20001"/>
                    </a:ext>
                  </a:extLst>
                </a:gridCol>
                <a:gridCol w="4031183">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dirty="0">
                          <a:ln>
                            <a:noFill/>
                          </a:ln>
                          <a:solidFill>
                            <a:srgbClr val="000000"/>
                          </a:solidFill>
                          <a:effectLst/>
                          <a:latin typeface="Calibri Light"/>
                        </a:rPr>
                        <a:t>Gebeurtenis</a:t>
                      </a: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000000"/>
                          </a:solidFill>
                          <a:effectLst/>
                          <a:latin typeface="Calibri Light"/>
                        </a:rPr>
                        <a:t>Verklaring tijdens psychose</a:t>
                      </a:r>
                      <a:endParaRPr kumimoji="0" lang="de-DE" sz="2000" b="0" i="0" u="none" strike="noStrike" cap="none" normalizeH="0" baseline="0" dirty="0">
                        <a:ln>
                          <a:noFill/>
                        </a:ln>
                        <a:solidFill>
                          <a:srgbClr val="000000"/>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000000"/>
                          </a:solidFill>
                          <a:effectLst/>
                          <a:latin typeface="Calibri Light"/>
                        </a:rPr>
                        <a:t>Andere mogelijke verklaringen</a:t>
                      </a:r>
                      <a:endParaRPr kumimoji="0" lang="de-DE" sz="2000" b="0" i="0" u="none" strike="noStrike" cap="none" normalizeH="0" baseline="0" dirty="0">
                        <a:ln>
                          <a:noFill/>
                        </a:ln>
                        <a:solidFill>
                          <a:srgbClr val="000000"/>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219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Nadat de dokter met je heeft gesproken, lacht hij met de verpleegkundige.</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Ze lachen mij uit.</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r>
                        <a:rPr lang="en-US" sz="2000" dirty="0">
                          <a:solidFill>
                            <a:srgbClr val="004992"/>
                          </a:solidFill>
                          <a:latin typeface="+mj-lt"/>
                        </a:rPr>
                        <a:t>???</a:t>
                      </a: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219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Een voetganger kijkt je twee keer aan en draait zich later nog een keer om.</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endParaRPr lang="en-US"/>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2"/>
                  </a:ext>
                </a:extLst>
              </a:tr>
              <a:tr h="1219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Iemand knipoogt naar je.</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endParaRPr lang="en-US" dirty="0"/>
                    </a:p>
                  </a:txBody>
                  <a:tcPr marL="121952" marR="121952" marT="45727" marB="45727"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164344506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dirty="0">
                <a:latin typeface="Calibri Light"/>
              </a:rPr>
              <a:t>Hoe tekort aan inlevingsvermogen misinterpretaties bevordert - voorbeelden</a:t>
            </a:r>
            <a:endParaRPr lang="en-US" sz="3600" dirty="0">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6 - Inlevingsvermogen II</a:t>
            </a:r>
            <a:endParaRPr lang="de-DE"/>
          </a:p>
        </p:txBody>
      </p:sp>
      <p:sp>
        <p:nvSpPr>
          <p:cNvPr id="6" name="Slide Number Placeholder 5"/>
          <p:cNvSpPr>
            <a:spLocks noGrp="1"/>
          </p:cNvSpPr>
          <p:nvPr>
            <p:ph type="sldNum" sz="quarter" idx="12"/>
          </p:nvPr>
        </p:nvSpPr>
        <p:spPr/>
        <p:txBody>
          <a:bodyPr/>
          <a:lstStyle/>
          <a:p>
            <a:pPr>
              <a:defRPr/>
            </a:pPr>
            <a:fld id="{A199B3C3-7742-4EAE-BF01-DEE0FB4279F4}" type="slidenum">
              <a:rPr lang="de-DE" altLang="de-DE" smtClean="0"/>
              <a:pPr>
                <a:defRPr/>
              </a:pPr>
              <a:t>25</a:t>
            </a:fld>
            <a:endParaRPr lang="de-DE" altLang="de-DE"/>
          </a:p>
        </p:txBody>
      </p:sp>
      <p:graphicFrame>
        <p:nvGraphicFramePr>
          <p:cNvPr id="8" name="Table 7"/>
          <p:cNvGraphicFramePr>
            <a:graphicFrameLocks noGrp="1"/>
          </p:cNvGraphicFramePr>
          <p:nvPr>
            <p:extLst>
              <p:ext uri="{D42A27DB-BD31-4B8C-83A1-F6EECF244321}">
                <p14:modId xmlns:p14="http://schemas.microsoft.com/office/powerpoint/2010/main" val="1435851080"/>
              </p:ext>
            </p:extLst>
          </p:nvPr>
        </p:nvGraphicFramePr>
        <p:xfrm>
          <a:off x="408954" y="2203705"/>
          <a:ext cx="11376000" cy="4114800"/>
        </p:xfrm>
        <a:graphic>
          <a:graphicData uri="http://schemas.openxmlformats.org/drawingml/2006/table">
            <a:tbl>
              <a:tblPr firstRow="1" bandRow="1">
                <a:tableStyleId>{21E4AEA4-8DFA-4A89-87EB-49C32662AFE0}</a:tableStyleId>
              </a:tblPr>
              <a:tblGrid>
                <a:gridCol w="3792000">
                  <a:extLst>
                    <a:ext uri="{9D8B030D-6E8A-4147-A177-3AD203B41FA5}">
                      <a16:colId xmlns:a16="http://schemas.microsoft.com/office/drawing/2014/main" val="20000"/>
                    </a:ext>
                  </a:extLst>
                </a:gridCol>
                <a:gridCol w="3552817">
                  <a:extLst>
                    <a:ext uri="{9D8B030D-6E8A-4147-A177-3AD203B41FA5}">
                      <a16:colId xmlns:a16="http://schemas.microsoft.com/office/drawing/2014/main" val="20001"/>
                    </a:ext>
                  </a:extLst>
                </a:gridCol>
                <a:gridCol w="4031183">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dirty="0">
                          <a:ln>
                            <a:noFill/>
                          </a:ln>
                          <a:solidFill>
                            <a:srgbClr val="000000"/>
                          </a:solidFill>
                          <a:effectLst/>
                          <a:latin typeface="Calibri Light"/>
                        </a:rPr>
                        <a:t>Gebeurtenis</a:t>
                      </a: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000000"/>
                          </a:solidFill>
                          <a:effectLst/>
                          <a:latin typeface="Calibri Light"/>
                        </a:rPr>
                        <a:t>Verklaring tijdens psychose</a:t>
                      </a:r>
                      <a:endParaRPr kumimoji="0" lang="de-DE" sz="2000" b="0" i="0" u="none" strike="noStrike" cap="none" normalizeH="0" baseline="0" dirty="0">
                        <a:ln>
                          <a:noFill/>
                        </a:ln>
                        <a:solidFill>
                          <a:srgbClr val="000000"/>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000000"/>
                          </a:solidFill>
                          <a:effectLst/>
                          <a:latin typeface="Calibri Light"/>
                        </a:rPr>
                        <a:t>Andere mogelijke verklaringen</a:t>
                      </a:r>
                      <a:endParaRPr kumimoji="0" lang="de-DE" sz="2000" b="0" i="0" u="none" strike="noStrike" cap="none" normalizeH="0" baseline="0" dirty="0">
                        <a:ln>
                          <a:noFill/>
                        </a:ln>
                        <a:solidFill>
                          <a:srgbClr val="000000"/>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219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Nadat de dokter met je heeft gesproken, lacht hij met de verpleegkundige.</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Ze lachen mij uit.</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Puur toeval, de dokter en de verpleegkundige spraken over iets anders.</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219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Een voetganger kijkt je twee keer aan en draait zich later nog een keer om.</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2"/>
                  </a:ext>
                </a:extLst>
              </a:tr>
              <a:tr h="1219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Iemand knipoogt naar je.</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206470042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dirty="0">
                <a:latin typeface="Calibri Light"/>
              </a:rPr>
              <a:t>Hoe tekort aan inlevingsvermogen misinterpretaties bevordert - voorbeelden</a:t>
            </a:r>
            <a:endParaRPr lang="en-US" sz="3600" dirty="0">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6 - Inlevingsvermogen II</a:t>
            </a:r>
            <a:endParaRPr lang="de-DE"/>
          </a:p>
        </p:txBody>
      </p:sp>
      <p:sp>
        <p:nvSpPr>
          <p:cNvPr id="6" name="Slide Number Placeholder 5"/>
          <p:cNvSpPr>
            <a:spLocks noGrp="1"/>
          </p:cNvSpPr>
          <p:nvPr>
            <p:ph type="sldNum" sz="quarter" idx="12"/>
          </p:nvPr>
        </p:nvSpPr>
        <p:spPr/>
        <p:txBody>
          <a:bodyPr/>
          <a:lstStyle/>
          <a:p>
            <a:pPr>
              <a:defRPr/>
            </a:pPr>
            <a:fld id="{A199B3C3-7742-4EAE-BF01-DEE0FB4279F4}" type="slidenum">
              <a:rPr lang="de-DE" altLang="de-DE" smtClean="0"/>
              <a:pPr>
                <a:defRPr/>
              </a:pPr>
              <a:t>26</a:t>
            </a:fld>
            <a:endParaRPr lang="de-DE" altLang="de-DE"/>
          </a:p>
        </p:txBody>
      </p:sp>
      <p:graphicFrame>
        <p:nvGraphicFramePr>
          <p:cNvPr id="8" name="Table 7"/>
          <p:cNvGraphicFramePr>
            <a:graphicFrameLocks noGrp="1"/>
          </p:cNvGraphicFramePr>
          <p:nvPr>
            <p:extLst>
              <p:ext uri="{D42A27DB-BD31-4B8C-83A1-F6EECF244321}">
                <p14:modId xmlns:p14="http://schemas.microsoft.com/office/powerpoint/2010/main" val="3544685243"/>
              </p:ext>
            </p:extLst>
          </p:nvPr>
        </p:nvGraphicFramePr>
        <p:xfrm>
          <a:off x="408954" y="2203705"/>
          <a:ext cx="11376000" cy="4114800"/>
        </p:xfrm>
        <a:graphic>
          <a:graphicData uri="http://schemas.openxmlformats.org/drawingml/2006/table">
            <a:tbl>
              <a:tblPr firstRow="1" bandRow="1">
                <a:tableStyleId>{21E4AEA4-8DFA-4A89-87EB-49C32662AFE0}</a:tableStyleId>
              </a:tblPr>
              <a:tblGrid>
                <a:gridCol w="3792000">
                  <a:extLst>
                    <a:ext uri="{9D8B030D-6E8A-4147-A177-3AD203B41FA5}">
                      <a16:colId xmlns:a16="http://schemas.microsoft.com/office/drawing/2014/main" val="20000"/>
                    </a:ext>
                  </a:extLst>
                </a:gridCol>
                <a:gridCol w="3552817">
                  <a:extLst>
                    <a:ext uri="{9D8B030D-6E8A-4147-A177-3AD203B41FA5}">
                      <a16:colId xmlns:a16="http://schemas.microsoft.com/office/drawing/2014/main" val="20001"/>
                    </a:ext>
                  </a:extLst>
                </a:gridCol>
                <a:gridCol w="4031183">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dirty="0">
                          <a:ln>
                            <a:noFill/>
                          </a:ln>
                          <a:solidFill>
                            <a:srgbClr val="000000"/>
                          </a:solidFill>
                          <a:effectLst/>
                          <a:latin typeface="Calibri Light"/>
                        </a:rPr>
                        <a:t>Gebeurtenis</a:t>
                      </a: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000000"/>
                          </a:solidFill>
                          <a:effectLst/>
                          <a:latin typeface="Calibri Light"/>
                        </a:rPr>
                        <a:t>Verklaring tijdens psychose</a:t>
                      </a:r>
                      <a:endParaRPr kumimoji="0" lang="de-DE" sz="2000" b="0" i="0" u="none" strike="noStrike" cap="none" normalizeH="0" baseline="0" dirty="0">
                        <a:ln>
                          <a:noFill/>
                        </a:ln>
                        <a:solidFill>
                          <a:srgbClr val="000000"/>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000000"/>
                          </a:solidFill>
                          <a:effectLst/>
                          <a:latin typeface="Calibri Light"/>
                        </a:rPr>
                        <a:t>Andere mogelijke verklaringen</a:t>
                      </a:r>
                      <a:endParaRPr kumimoji="0" lang="de-DE" sz="2000" b="0" i="0" u="none" strike="noStrike" cap="none" normalizeH="0" baseline="0" dirty="0">
                        <a:ln>
                          <a:noFill/>
                        </a:ln>
                        <a:solidFill>
                          <a:srgbClr val="000000"/>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219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Nadat de dokter met je heeft gesproken, lacht hij met de verpleegkundige.</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Ze lachen mij uit.</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Puur toeval, de dokter en de verpleegkundige spraken over iets anders.</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1219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Een voetganger kijkt je twee keer aan en draait zich later nog een keer om.</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r>
                        <a:rPr lang="en-US" sz="2000" dirty="0">
                          <a:solidFill>
                            <a:srgbClr val="004992"/>
                          </a:solidFill>
                          <a:latin typeface="+mj-lt"/>
                        </a:rPr>
                        <a:t>???</a:t>
                      </a: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endParaRPr lang="en-US"/>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2"/>
                  </a:ext>
                </a:extLst>
              </a:tr>
              <a:tr h="1219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Iemand knipoogt naar je.</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endParaRPr lang="en-US"/>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endParaRPr lang="en-US" dirty="0"/>
                    </a:p>
                  </a:txBody>
                  <a:tcPr marL="121952" marR="121952" marT="45727" marB="45727"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248355213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dirty="0">
                <a:latin typeface="Calibri Light"/>
              </a:rPr>
              <a:t>Hoe tekort aan inlevingsvermogen misinterpretaties bevordert - voorbeelden</a:t>
            </a:r>
            <a:endParaRPr lang="en-US" sz="3600" dirty="0">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6 - Inlevingsvermogen II</a:t>
            </a:r>
            <a:endParaRPr lang="de-DE"/>
          </a:p>
        </p:txBody>
      </p:sp>
      <p:sp>
        <p:nvSpPr>
          <p:cNvPr id="6" name="Slide Number Placeholder 5"/>
          <p:cNvSpPr>
            <a:spLocks noGrp="1"/>
          </p:cNvSpPr>
          <p:nvPr>
            <p:ph type="sldNum" sz="quarter" idx="12"/>
          </p:nvPr>
        </p:nvSpPr>
        <p:spPr/>
        <p:txBody>
          <a:bodyPr/>
          <a:lstStyle/>
          <a:p>
            <a:pPr>
              <a:defRPr/>
            </a:pPr>
            <a:fld id="{A199B3C3-7742-4EAE-BF01-DEE0FB4279F4}" type="slidenum">
              <a:rPr lang="de-DE" altLang="de-DE" smtClean="0"/>
              <a:pPr>
                <a:defRPr/>
              </a:pPr>
              <a:t>27</a:t>
            </a:fld>
            <a:endParaRPr lang="de-DE" altLang="de-DE"/>
          </a:p>
        </p:txBody>
      </p:sp>
      <p:graphicFrame>
        <p:nvGraphicFramePr>
          <p:cNvPr id="8" name="Table 7"/>
          <p:cNvGraphicFramePr>
            <a:graphicFrameLocks noGrp="1"/>
          </p:cNvGraphicFramePr>
          <p:nvPr>
            <p:extLst>
              <p:ext uri="{D42A27DB-BD31-4B8C-83A1-F6EECF244321}">
                <p14:modId xmlns:p14="http://schemas.microsoft.com/office/powerpoint/2010/main" val="3697721441"/>
              </p:ext>
            </p:extLst>
          </p:nvPr>
        </p:nvGraphicFramePr>
        <p:xfrm>
          <a:off x="408954" y="2203705"/>
          <a:ext cx="11376000" cy="4114800"/>
        </p:xfrm>
        <a:graphic>
          <a:graphicData uri="http://schemas.openxmlformats.org/drawingml/2006/table">
            <a:tbl>
              <a:tblPr firstRow="1" bandRow="1">
                <a:tableStyleId>{21E4AEA4-8DFA-4A89-87EB-49C32662AFE0}</a:tableStyleId>
              </a:tblPr>
              <a:tblGrid>
                <a:gridCol w="3792000">
                  <a:extLst>
                    <a:ext uri="{9D8B030D-6E8A-4147-A177-3AD203B41FA5}">
                      <a16:colId xmlns:a16="http://schemas.microsoft.com/office/drawing/2014/main" val="20000"/>
                    </a:ext>
                  </a:extLst>
                </a:gridCol>
                <a:gridCol w="3552817">
                  <a:extLst>
                    <a:ext uri="{9D8B030D-6E8A-4147-A177-3AD203B41FA5}">
                      <a16:colId xmlns:a16="http://schemas.microsoft.com/office/drawing/2014/main" val="20001"/>
                    </a:ext>
                  </a:extLst>
                </a:gridCol>
                <a:gridCol w="4031183">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dirty="0">
                          <a:ln>
                            <a:noFill/>
                          </a:ln>
                          <a:solidFill>
                            <a:srgbClr val="000000"/>
                          </a:solidFill>
                          <a:effectLst/>
                          <a:latin typeface="Calibri Light"/>
                        </a:rPr>
                        <a:t>Gebeurtenis</a:t>
                      </a: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000000"/>
                          </a:solidFill>
                          <a:effectLst/>
                          <a:latin typeface="Calibri Light"/>
                        </a:rPr>
                        <a:t>Verklaring tijdens psychose</a:t>
                      </a:r>
                      <a:endParaRPr kumimoji="0" lang="de-DE" sz="2000" b="0" i="0" u="none" strike="noStrike" cap="none" normalizeH="0" baseline="0" dirty="0">
                        <a:ln>
                          <a:noFill/>
                        </a:ln>
                        <a:solidFill>
                          <a:srgbClr val="000000"/>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000000"/>
                          </a:solidFill>
                          <a:effectLst/>
                          <a:latin typeface="Calibri Light"/>
                        </a:rPr>
                        <a:t>Andere mogelijke verklaringen</a:t>
                      </a:r>
                      <a:endParaRPr kumimoji="0" lang="de-DE" sz="2000" b="0" i="0" u="none" strike="noStrike" cap="none" normalizeH="0" baseline="0" dirty="0">
                        <a:ln>
                          <a:noFill/>
                        </a:ln>
                        <a:solidFill>
                          <a:srgbClr val="000000"/>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219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Nadat de dokter met je heeft gesproken, lacht hij met de verpleegkundige.</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Ze lachen mij uit.</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Puur toeval, de dokter en de verpleegkundige spraken over iets anders.</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219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Een voetganger kijkt je twee keer aan en draait zich later nog een keer om.</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Ik ben er van overtuigd dat de man mij in de gaten houdt.</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2"/>
                  </a:ext>
                </a:extLst>
              </a:tr>
              <a:tr h="1219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Iemand knipoogt naar je.</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12896865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dirty="0">
                <a:latin typeface="Calibri Light"/>
              </a:rPr>
              <a:t>Hoe tekort aan inlevingsvermogen misinterpretaties bevordert - voorbeelden</a:t>
            </a:r>
            <a:endParaRPr lang="en-US" sz="3600" dirty="0">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6 - Inlevingsvermogen II</a:t>
            </a:r>
            <a:endParaRPr lang="de-DE"/>
          </a:p>
        </p:txBody>
      </p:sp>
      <p:sp>
        <p:nvSpPr>
          <p:cNvPr id="6" name="Slide Number Placeholder 5"/>
          <p:cNvSpPr>
            <a:spLocks noGrp="1"/>
          </p:cNvSpPr>
          <p:nvPr>
            <p:ph type="sldNum" sz="quarter" idx="12"/>
          </p:nvPr>
        </p:nvSpPr>
        <p:spPr/>
        <p:txBody>
          <a:bodyPr/>
          <a:lstStyle/>
          <a:p>
            <a:pPr>
              <a:defRPr/>
            </a:pPr>
            <a:fld id="{A199B3C3-7742-4EAE-BF01-DEE0FB4279F4}" type="slidenum">
              <a:rPr lang="de-DE" altLang="de-DE" smtClean="0"/>
              <a:pPr>
                <a:defRPr/>
              </a:pPr>
              <a:t>28</a:t>
            </a:fld>
            <a:endParaRPr lang="de-DE" altLang="de-DE"/>
          </a:p>
        </p:txBody>
      </p:sp>
      <p:graphicFrame>
        <p:nvGraphicFramePr>
          <p:cNvPr id="8" name="Table 7"/>
          <p:cNvGraphicFramePr>
            <a:graphicFrameLocks noGrp="1"/>
          </p:cNvGraphicFramePr>
          <p:nvPr>
            <p:extLst>
              <p:ext uri="{D42A27DB-BD31-4B8C-83A1-F6EECF244321}">
                <p14:modId xmlns:p14="http://schemas.microsoft.com/office/powerpoint/2010/main" val="3526242767"/>
              </p:ext>
            </p:extLst>
          </p:nvPr>
        </p:nvGraphicFramePr>
        <p:xfrm>
          <a:off x="408954" y="2203705"/>
          <a:ext cx="11376000" cy="4114800"/>
        </p:xfrm>
        <a:graphic>
          <a:graphicData uri="http://schemas.openxmlformats.org/drawingml/2006/table">
            <a:tbl>
              <a:tblPr firstRow="1" bandRow="1">
                <a:tableStyleId>{21E4AEA4-8DFA-4A89-87EB-49C32662AFE0}</a:tableStyleId>
              </a:tblPr>
              <a:tblGrid>
                <a:gridCol w="3792000">
                  <a:extLst>
                    <a:ext uri="{9D8B030D-6E8A-4147-A177-3AD203B41FA5}">
                      <a16:colId xmlns:a16="http://schemas.microsoft.com/office/drawing/2014/main" val="20000"/>
                    </a:ext>
                  </a:extLst>
                </a:gridCol>
                <a:gridCol w="3552817">
                  <a:extLst>
                    <a:ext uri="{9D8B030D-6E8A-4147-A177-3AD203B41FA5}">
                      <a16:colId xmlns:a16="http://schemas.microsoft.com/office/drawing/2014/main" val="20001"/>
                    </a:ext>
                  </a:extLst>
                </a:gridCol>
                <a:gridCol w="4031183">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dirty="0">
                          <a:ln>
                            <a:noFill/>
                          </a:ln>
                          <a:solidFill>
                            <a:srgbClr val="000000"/>
                          </a:solidFill>
                          <a:effectLst/>
                          <a:latin typeface="Calibri Light"/>
                        </a:rPr>
                        <a:t>Gebeurtenis</a:t>
                      </a: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000000"/>
                          </a:solidFill>
                          <a:effectLst/>
                          <a:latin typeface="Calibri Light"/>
                        </a:rPr>
                        <a:t>Verklaring tijdens psychose</a:t>
                      </a:r>
                      <a:endParaRPr kumimoji="0" lang="de-DE" sz="2000" b="0" i="0" u="none" strike="noStrike" cap="none" normalizeH="0" baseline="0" dirty="0">
                        <a:ln>
                          <a:noFill/>
                        </a:ln>
                        <a:solidFill>
                          <a:srgbClr val="000000"/>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000000"/>
                          </a:solidFill>
                          <a:effectLst/>
                          <a:latin typeface="Calibri Light"/>
                        </a:rPr>
                        <a:t>Andere mogelijke verklaringen</a:t>
                      </a:r>
                      <a:endParaRPr kumimoji="0" lang="de-DE" sz="2000" b="0" i="0" u="none" strike="noStrike" cap="none" normalizeH="0" baseline="0" dirty="0">
                        <a:ln>
                          <a:noFill/>
                        </a:ln>
                        <a:solidFill>
                          <a:srgbClr val="000000"/>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219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Nadat de dokter met je heeft gesproken, lacht hij met de verpleegkundige.</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Ze lachen mij uit.</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Puur toeval, de dokter en de verpleegkundige spraken over iets anders.</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219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Een voetganger kijkt je twee keer aan en draait zich later nog een keer om.</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Ik ben er van overtuigd dat de man mij in de gaten houdt.</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De voetganger draait zich nog eens om, om naar je leuke t-shirt te kijken.</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2"/>
                  </a:ext>
                </a:extLst>
              </a:tr>
              <a:tr h="1219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Iemand knipoogt naar je.</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285500334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dirty="0">
                <a:latin typeface="Calibri Light"/>
              </a:rPr>
              <a:t>Hoe tekort aan inlevingsvermogen misinterpretaties bevordert - voorbeelden</a:t>
            </a:r>
            <a:endParaRPr lang="en-US" sz="3600" dirty="0">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6 - Inlevingsvermogen II</a:t>
            </a:r>
            <a:endParaRPr lang="de-DE"/>
          </a:p>
        </p:txBody>
      </p:sp>
      <p:sp>
        <p:nvSpPr>
          <p:cNvPr id="6" name="Slide Number Placeholder 5"/>
          <p:cNvSpPr>
            <a:spLocks noGrp="1"/>
          </p:cNvSpPr>
          <p:nvPr>
            <p:ph type="sldNum" sz="quarter" idx="12"/>
          </p:nvPr>
        </p:nvSpPr>
        <p:spPr/>
        <p:txBody>
          <a:bodyPr/>
          <a:lstStyle/>
          <a:p>
            <a:pPr>
              <a:defRPr/>
            </a:pPr>
            <a:fld id="{A199B3C3-7742-4EAE-BF01-DEE0FB4279F4}" type="slidenum">
              <a:rPr lang="de-DE" altLang="de-DE" smtClean="0"/>
              <a:pPr>
                <a:defRPr/>
              </a:pPr>
              <a:t>29</a:t>
            </a:fld>
            <a:endParaRPr lang="de-DE" altLang="de-DE"/>
          </a:p>
        </p:txBody>
      </p:sp>
      <p:graphicFrame>
        <p:nvGraphicFramePr>
          <p:cNvPr id="8" name="Table 7"/>
          <p:cNvGraphicFramePr>
            <a:graphicFrameLocks noGrp="1"/>
          </p:cNvGraphicFramePr>
          <p:nvPr>
            <p:extLst>
              <p:ext uri="{D42A27DB-BD31-4B8C-83A1-F6EECF244321}">
                <p14:modId xmlns:p14="http://schemas.microsoft.com/office/powerpoint/2010/main" val="4011253223"/>
              </p:ext>
            </p:extLst>
          </p:nvPr>
        </p:nvGraphicFramePr>
        <p:xfrm>
          <a:off x="408954" y="2203705"/>
          <a:ext cx="11376000" cy="4114800"/>
        </p:xfrm>
        <a:graphic>
          <a:graphicData uri="http://schemas.openxmlformats.org/drawingml/2006/table">
            <a:tbl>
              <a:tblPr firstRow="1" bandRow="1">
                <a:tableStyleId>{21E4AEA4-8DFA-4A89-87EB-49C32662AFE0}</a:tableStyleId>
              </a:tblPr>
              <a:tblGrid>
                <a:gridCol w="3792000">
                  <a:extLst>
                    <a:ext uri="{9D8B030D-6E8A-4147-A177-3AD203B41FA5}">
                      <a16:colId xmlns:a16="http://schemas.microsoft.com/office/drawing/2014/main" val="20000"/>
                    </a:ext>
                  </a:extLst>
                </a:gridCol>
                <a:gridCol w="3552817">
                  <a:extLst>
                    <a:ext uri="{9D8B030D-6E8A-4147-A177-3AD203B41FA5}">
                      <a16:colId xmlns:a16="http://schemas.microsoft.com/office/drawing/2014/main" val="20001"/>
                    </a:ext>
                  </a:extLst>
                </a:gridCol>
                <a:gridCol w="4031183">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dirty="0">
                          <a:ln>
                            <a:noFill/>
                          </a:ln>
                          <a:solidFill>
                            <a:srgbClr val="000000"/>
                          </a:solidFill>
                          <a:effectLst/>
                          <a:latin typeface="Calibri Light"/>
                        </a:rPr>
                        <a:t>Gebeurtenis</a:t>
                      </a: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000000"/>
                          </a:solidFill>
                          <a:effectLst/>
                          <a:latin typeface="Calibri Light"/>
                        </a:rPr>
                        <a:t>Verklaring tijdens psychose</a:t>
                      </a:r>
                      <a:endParaRPr kumimoji="0" lang="de-DE" sz="2000" b="0" i="0" u="none" strike="noStrike" cap="none" normalizeH="0" baseline="0" dirty="0">
                        <a:ln>
                          <a:noFill/>
                        </a:ln>
                        <a:solidFill>
                          <a:srgbClr val="000000"/>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000000"/>
                          </a:solidFill>
                          <a:effectLst/>
                          <a:latin typeface="Calibri Light"/>
                        </a:rPr>
                        <a:t>Andere mogelijke verklaringen</a:t>
                      </a:r>
                      <a:endParaRPr kumimoji="0" lang="de-DE" sz="2000" b="0" i="0" u="none" strike="noStrike" cap="none" normalizeH="0" baseline="0" dirty="0">
                        <a:ln>
                          <a:noFill/>
                        </a:ln>
                        <a:solidFill>
                          <a:srgbClr val="000000"/>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219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Nadat de dokter met je heeft gesproken, lacht hij met de verpleegkundige.</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Ze lachen mij uit.</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Puur toeval, de dokter en de verpleegkundige spraken over iets anders.</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219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Een voetganger kijkt je twee keer aan en draait zich later nog een keer om.</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Ik ben er van overtuigd dat de man mij in de gaten houdt.</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De voetganger draait zich nog eens om, om naar je leuke t-shirt te kijken.</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2"/>
                  </a:ext>
                </a:extLst>
              </a:tr>
              <a:tr h="1219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Iemand knipoogt naar je.</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233417639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dirty="0">
                <a:latin typeface="Calibri Light"/>
              </a:rPr>
              <a:t>Hoe tekort aan inlevingsvermogen misinterpretaties bevordert - voorbeelden</a:t>
            </a:r>
            <a:endParaRPr lang="en-US" sz="3600" dirty="0">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6 - Inlevingsvermogen II</a:t>
            </a:r>
            <a:endParaRPr lang="de-DE"/>
          </a:p>
        </p:txBody>
      </p:sp>
      <p:sp>
        <p:nvSpPr>
          <p:cNvPr id="6" name="Slide Number Placeholder 5"/>
          <p:cNvSpPr>
            <a:spLocks noGrp="1"/>
          </p:cNvSpPr>
          <p:nvPr>
            <p:ph type="sldNum" sz="quarter" idx="12"/>
          </p:nvPr>
        </p:nvSpPr>
        <p:spPr/>
        <p:txBody>
          <a:bodyPr/>
          <a:lstStyle/>
          <a:p>
            <a:pPr>
              <a:defRPr/>
            </a:pPr>
            <a:fld id="{A199B3C3-7742-4EAE-BF01-DEE0FB4279F4}" type="slidenum">
              <a:rPr lang="de-DE" altLang="de-DE" smtClean="0"/>
              <a:pPr>
                <a:defRPr/>
              </a:pPr>
              <a:t>30</a:t>
            </a:fld>
            <a:endParaRPr lang="de-DE" altLang="de-DE"/>
          </a:p>
        </p:txBody>
      </p:sp>
      <p:graphicFrame>
        <p:nvGraphicFramePr>
          <p:cNvPr id="8" name="Table 7"/>
          <p:cNvGraphicFramePr>
            <a:graphicFrameLocks noGrp="1"/>
          </p:cNvGraphicFramePr>
          <p:nvPr>
            <p:extLst>
              <p:ext uri="{D42A27DB-BD31-4B8C-83A1-F6EECF244321}">
                <p14:modId xmlns:p14="http://schemas.microsoft.com/office/powerpoint/2010/main" val="1844745428"/>
              </p:ext>
            </p:extLst>
          </p:nvPr>
        </p:nvGraphicFramePr>
        <p:xfrm>
          <a:off x="408954" y="2203705"/>
          <a:ext cx="11376000" cy="4114800"/>
        </p:xfrm>
        <a:graphic>
          <a:graphicData uri="http://schemas.openxmlformats.org/drawingml/2006/table">
            <a:tbl>
              <a:tblPr firstRow="1" bandRow="1">
                <a:tableStyleId>{21E4AEA4-8DFA-4A89-87EB-49C32662AFE0}</a:tableStyleId>
              </a:tblPr>
              <a:tblGrid>
                <a:gridCol w="3792000">
                  <a:extLst>
                    <a:ext uri="{9D8B030D-6E8A-4147-A177-3AD203B41FA5}">
                      <a16:colId xmlns:a16="http://schemas.microsoft.com/office/drawing/2014/main" val="20000"/>
                    </a:ext>
                  </a:extLst>
                </a:gridCol>
                <a:gridCol w="3552817">
                  <a:extLst>
                    <a:ext uri="{9D8B030D-6E8A-4147-A177-3AD203B41FA5}">
                      <a16:colId xmlns:a16="http://schemas.microsoft.com/office/drawing/2014/main" val="20001"/>
                    </a:ext>
                  </a:extLst>
                </a:gridCol>
                <a:gridCol w="4031183">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dirty="0">
                          <a:ln>
                            <a:noFill/>
                          </a:ln>
                          <a:solidFill>
                            <a:srgbClr val="000000"/>
                          </a:solidFill>
                          <a:effectLst/>
                          <a:latin typeface="Calibri Light"/>
                        </a:rPr>
                        <a:t>Gebeurtenis</a:t>
                      </a: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000000"/>
                          </a:solidFill>
                          <a:effectLst/>
                          <a:latin typeface="Calibri Light"/>
                        </a:rPr>
                        <a:t>Verklaring tijdens psychose</a:t>
                      </a:r>
                      <a:endParaRPr kumimoji="0" lang="de-DE" sz="2000" b="0" i="0" u="none" strike="noStrike" cap="none" normalizeH="0" baseline="0" dirty="0">
                        <a:ln>
                          <a:noFill/>
                        </a:ln>
                        <a:solidFill>
                          <a:srgbClr val="000000"/>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000000"/>
                          </a:solidFill>
                          <a:effectLst/>
                          <a:latin typeface="Calibri Light"/>
                        </a:rPr>
                        <a:t>Andere mogelijke verklaringen</a:t>
                      </a:r>
                      <a:endParaRPr kumimoji="0" lang="de-DE" sz="2000" b="0" i="0" u="none" strike="noStrike" cap="none" normalizeH="0" baseline="0" dirty="0">
                        <a:ln>
                          <a:noFill/>
                        </a:ln>
                        <a:solidFill>
                          <a:srgbClr val="000000"/>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219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Nadat de dokter met je heeft gesproken, lacht hij met de verpleegkundige.</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Ze lachen mij uit.</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Puur toeval, de dokter en de verpleegkundige spraken over iets anders.</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219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Een voetganger kijkt je twee keer aan en draait zich later nog een keer om.</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Ik ben er van overtuigd dat de man mij in de gaten houdt.</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De voetganger draait zich nog eens om, om naar je leuke t-shirt te kijken.</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2"/>
                  </a:ext>
                </a:extLst>
              </a:tr>
              <a:tr h="1219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Iemand knipoogt naar je.</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Dit is een waarschuwing.</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27" marB="45727"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188492683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dirty="0">
                <a:latin typeface="Calibri Light"/>
              </a:rPr>
              <a:t>Hoe tekort aan inlevingsvermogen misinterpretaties bevordert - voorbeelden</a:t>
            </a:r>
            <a:endParaRPr lang="en-US" sz="3600" dirty="0">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6 - Inlevingsvermogen II</a:t>
            </a:r>
            <a:endParaRPr lang="de-DE"/>
          </a:p>
        </p:txBody>
      </p:sp>
      <p:sp>
        <p:nvSpPr>
          <p:cNvPr id="6" name="Slide Number Placeholder 5"/>
          <p:cNvSpPr>
            <a:spLocks noGrp="1"/>
          </p:cNvSpPr>
          <p:nvPr>
            <p:ph type="sldNum" sz="quarter" idx="12"/>
          </p:nvPr>
        </p:nvSpPr>
        <p:spPr/>
        <p:txBody>
          <a:bodyPr/>
          <a:lstStyle/>
          <a:p>
            <a:pPr>
              <a:defRPr/>
            </a:pPr>
            <a:fld id="{A199B3C3-7742-4EAE-BF01-DEE0FB4279F4}" type="slidenum">
              <a:rPr lang="de-DE" altLang="de-DE" smtClean="0"/>
              <a:pPr>
                <a:defRPr/>
              </a:pPr>
              <a:t>31</a:t>
            </a:fld>
            <a:endParaRPr lang="de-DE" altLang="de-DE"/>
          </a:p>
        </p:txBody>
      </p:sp>
      <p:graphicFrame>
        <p:nvGraphicFramePr>
          <p:cNvPr id="8" name="Table 7"/>
          <p:cNvGraphicFramePr>
            <a:graphicFrameLocks noGrp="1"/>
          </p:cNvGraphicFramePr>
          <p:nvPr>
            <p:extLst>
              <p:ext uri="{D42A27DB-BD31-4B8C-83A1-F6EECF244321}">
                <p14:modId xmlns:p14="http://schemas.microsoft.com/office/powerpoint/2010/main" val="1655938274"/>
              </p:ext>
            </p:extLst>
          </p:nvPr>
        </p:nvGraphicFramePr>
        <p:xfrm>
          <a:off x="408954" y="2203705"/>
          <a:ext cx="11376000" cy="4114800"/>
        </p:xfrm>
        <a:graphic>
          <a:graphicData uri="http://schemas.openxmlformats.org/drawingml/2006/table">
            <a:tbl>
              <a:tblPr firstRow="1" bandRow="1">
                <a:tableStyleId>{21E4AEA4-8DFA-4A89-87EB-49C32662AFE0}</a:tableStyleId>
              </a:tblPr>
              <a:tblGrid>
                <a:gridCol w="3792000">
                  <a:extLst>
                    <a:ext uri="{9D8B030D-6E8A-4147-A177-3AD203B41FA5}">
                      <a16:colId xmlns:a16="http://schemas.microsoft.com/office/drawing/2014/main" val="20000"/>
                    </a:ext>
                  </a:extLst>
                </a:gridCol>
                <a:gridCol w="3552817">
                  <a:extLst>
                    <a:ext uri="{9D8B030D-6E8A-4147-A177-3AD203B41FA5}">
                      <a16:colId xmlns:a16="http://schemas.microsoft.com/office/drawing/2014/main" val="20001"/>
                    </a:ext>
                  </a:extLst>
                </a:gridCol>
                <a:gridCol w="4031183">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dirty="0">
                          <a:ln>
                            <a:noFill/>
                          </a:ln>
                          <a:solidFill>
                            <a:srgbClr val="000000"/>
                          </a:solidFill>
                          <a:effectLst/>
                          <a:latin typeface="Calibri Light"/>
                        </a:rPr>
                        <a:t>Gebeurtenis</a:t>
                      </a: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000000"/>
                          </a:solidFill>
                          <a:effectLst/>
                          <a:latin typeface="Calibri Light"/>
                        </a:rPr>
                        <a:t>Verklaring tijdens psychose</a:t>
                      </a:r>
                      <a:endParaRPr kumimoji="0" lang="de-DE" sz="2000" b="0" i="0" u="none" strike="noStrike" cap="none" normalizeH="0" baseline="0" dirty="0">
                        <a:ln>
                          <a:noFill/>
                        </a:ln>
                        <a:solidFill>
                          <a:srgbClr val="000000"/>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000000"/>
                          </a:solidFill>
                          <a:effectLst/>
                          <a:latin typeface="Calibri Light"/>
                        </a:rPr>
                        <a:t>Andere mogelijke verklaringen</a:t>
                      </a:r>
                      <a:endParaRPr kumimoji="0" lang="de-DE" sz="2000" b="0" i="0" u="none" strike="noStrike" cap="none" normalizeH="0" baseline="0" dirty="0">
                        <a:ln>
                          <a:noFill/>
                        </a:ln>
                        <a:solidFill>
                          <a:srgbClr val="000000"/>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219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Nadat de dokter met je heeft gesproken, lacht hij met de verpleegkundige.</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Ze lachen mij uit.</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Puur toeval, de dokter en de verpleegkundige spraken over iets anders.</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219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Een voetganger kijkt je twee keer aan en draait zich later nog een keer om.</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Ik ben er van overtuigd dat de man mij in de gaten houdt.</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De voetganger draait zich nog eens om, om naar je leuke t-shirt te kijken.</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2"/>
                  </a:ext>
                </a:extLst>
              </a:tr>
              <a:tr h="1219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Iemand knipoogt naar je.</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Dit is een waarschuwing.</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De persoon is verblind door de zon; toeval; belangstelling in je.</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219301697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dirty="0">
                <a:latin typeface="Calibri Light"/>
              </a:rPr>
              <a:t>Hoe tekort aan inlevingsvermogen misinterpretaties bevordert - voorbeelden</a:t>
            </a:r>
            <a:endParaRPr lang="en-US" sz="3600" dirty="0">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6 - Inlevingsvermogen II</a:t>
            </a:r>
            <a:endParaRPr lang="de-DE"/>
          </a:p>
        </p:txBody>
      </p:sp>
      <p:sp>
        <p:nvSpPr>
          <p:cNvPr id="6" name="Slide Number Placeholder 5"/>
          <p:cNvSpPr>
            <a:spLocks noGrp="1"/>
          </p:cNvSpPr>
          <p:nvPr>
            <p:ph type="sldNum" sz="quarter" idx="12"/>
          </p:nvPr>
        </p:nvSpPr>
        <p:spPr/>
        <p:txBody>
          <a:bodyPr/>
          <a:lstStyle/>
          <a:p>
            <a:pPr>
              <a:defRPr/>
            </a:pPr>
            <a:fld id="{A199B3C3-7742-4EAE-BF01-DEE0FB4279F4}" type="slidenum">
              <a:rPr lang="de-DE" altLang="de-DE" smtClean="0"/>
              <a:pPr>
                <a:defRPr/>
              </a:pPr>
              <a:t>32</a:t>
            </a:fld>
            <a:endParaRPr lang="de-DE" altLang="de-DE"/>
          </a:p>
        </p:txBody>
      </p:sp>
      <p:sp>
        <p:nvSpPr>
          <p:cNvPr id="7" name="Rechteck 1"/>
          <p:cNvSpPr>
            <a:spLocks noChangeArrowheads="1"/>
          </p:cNvSpPr>
          <p:nvPr/>
        </p:nvSpPr>
        <p:spPr bwMode="auto">
          <a:xfrm>
            <a:off x="408955" y="6341258"/>
            <a:ext cx="11376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nl-NL" altLang="de-DE" sz="2000">
                <a:solidFill>
                  <a:srgbClr val="004992"/>
                </a:solidFill>
                <a:latin typeface="Calibri Light"/>
                <a:cs typeface="Times New Roman" panose="02020603050405020304" pitchFamily="18" charset="0"/>
              </a:rPr>
              <a:t>Heeft iemand een vergelijkbare situatie meegemaakt? </a:t>
            </a:r>
            <a:endParaRPr lang="pt-PT" altLang="de-DE" sz="2000" dirty="0">
              <a:solidFill>
                <a:srgbClr val="004992"/>
              </a:solidFill>
              <a:latin typeface="Calibri Light"/>
              <a:cs typeface="Times New Roman" panose="02020603050405020304" pitchFamily="18" charset="0"/>
            </a:endParaRPr>
          </a:p>
        </p:txBody>
      </p:sp>
      <p:graphicFrame>
        <p:nvGraphicFramePr>
          <p:cNvPr id="8" name="Table 7"/>
          <p:cNvGraphicFramePr>
            <a:graphicFrameLocks noGrp="1"/>
          </p:cNvGraphicFramePr>
          <p:nvPr>
            <p:extLst>
              <p:ext uri="{D42A27DB-BD31-4B8C-83A1-F6EECF244321}">
                <p14:modId xmlns:p14="http://schemas.microsoft.com/office/powerpoint/2010/main" val="1847982198"/>
              </p:ext>
            </p:extLst>
          </p:nvPr>
        </p:nvGraphicFramePr>
        <p:xfrm>
          <a:off x="408954" y="2203705"/>
          <a:ext cx="11376000" cy="4114800"/>
        </p:xfrm>
        <a:graphic>
          <a:graphicData uri="http://schemas.openxmlformats.org/drawingml/2006/table">
            <a:tbl>
              <a:tblPr firstRow="1" bandRow="1">
                <a:tableStyleId>{21E4AEA4-8DFA-4A89-87EB-49C32662AFE0}</a:tableStyleId>
              </a:tblPr>
              <a:tblGrid>
                <a:gridCol w="3792000">
                  <a:extLst>
                    <a:ext uri="{9D8B030D-6E8A-4147-A177-3AD203B41FA5}">
                      <a16:colId xmlns:a16="http://schemas.microsoft.com/office/drawing/2014/main" val="20000"/>
                    </a:ext>
                  </a:extLst>
                </a:gridCol>
                <a:gridCol w="3552817">
                  <a:extLst>
                    <a:ext uri="{9D8B030D-6E8A-4147-A177-3AD203B41FA5}">
                      <a16:colId xmlns:a16="http://schemas.microsoft.com/office/drawing/2014/main" val="20001"/>
                    </a:ext>
                  </a:extLst>
                </a:gridCol>
                <a:gridCol w="4031183">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dirty="0">
                          <a:ln>
                            <a:noFill/>
                          </a:ln>
                          <a:solidFill>
                            <a:srgbClr val="000000"/>
                          </a:solidFill>
                          <a:effectLst/>
                          <a:latin typeface="Calibri Light"/>
                        </a:rPr>
                        <a:t>Gebeurtenis</a:t>
                      </a: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000000"/>
                          </a:solidFill>
                          <a:effectLst/>
                          <a:latin typeface="Calibri Light"/>
                        </a:rPr>
                        <a:t>Verklaring tijdens psychose</a:t>
                      </a:r>
                      <a:endParaRPr kumimoji="0" lang="de-DE" sz="2000" b="0" i="0" u="none" strike="noStrike" cap="none" normalizeH="0" baseline="0" dirty="0">
                        <a:ln>
                          <a:noFill/>
                        </a:ln>
                        <a:solidFill>
                          <a:srgbClr val="000000"/>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000000"/>
                          </a:solidFill>
                          <a:effectLst/>
                          <a:latin typeface="Calibri Light"/>
                        </a:rPr>
                        <a:t>Andere mogelijke verklaringen</a:t>
                      </a:r>
                      <a:endParaRPr kumimoji="0" lang="de-DE" sz="2000" b="0" i="0" u="none" strike="noStrike" cap="none" normalizeH="0" baseline="0" dirty="0">
                        <a:ln>
                          <a:noFill/>
                        </a:ln>
                        <a:solidFill>
                          <a:srgbClr val="000000"/>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219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Nadat de dokter met je heeft gesproken, lacht hij met de verpleegkundige.</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Ze lachen mij uit.</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Puur toeval, de dokter en de verpleegkundige spraken over iets anders.</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219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Een voetganger kijkt je twee keer aan en draait zich later nog een keer om.</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Ik ben er van overtuigd dat de man mij in de gaten houdt.</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De voetganger draait zich nog eens om, om naar je leuke t-shirt te kijken.</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2"/>
                  </a:ext>
                </a:extLst>
              </a:tr>
              <a:tr h="1219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Iemand knipoogt naar je.</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Dit is een waarschuwing.</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De persoon is verblind door de zon; toeval; belangstelling in je.</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403085456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Oefening 1</a:t>
            </a:r>
          </a:p>
        </p:txBody>
      </p:sp>
      <p:sp>
        <p:nvSpPr>
          <p:cNvPr id="3" name="Content Placeholder 2"/>
          <p:cNvSpPr>
            <a:spLocks noGrp="1"/>
          </p:cNvSpPr>
          <p:nvPr>
            <p:ph idx="1"/>
          </p:nvPr>
        </p:nvSpPr>
        <p:spPr/>
        <p:txBody>
          <a:bodyPr/>
          <a:lstStyle/>
          <a:p>
            <a:pPr marL="342900" lvl="0" indent="-342900" defTabSz="914400" fontAlgn="base">
              <a:buClr>
                <a:srgbClr val="333333"/>
              </a:buClr>
              <a:buFont typeface="WingDings"/>
              <a:buChar char=""/>
              <a:defRPr/>
            </a:pPr>
            <a:r>
              <a:rPr lang="de-DE" sz="2400" dirty="0">
                <a:solidFill>
                  <a:srgbClr val="333333"/>
                </a:solidFill>
                <a:latin typeface="Calibri Light"/>
                <a:ea typeface="MS PGothic" panose="020B0600070205080204" pitchFamily="34" charset="-128"/>
              </a:rPr>
              <a:t>Hierna tonen wij je een aantal stripverhaaltjes.</a:t>
            </a:r>
          </a:p>
        </p:txBody>
      </p:sp>
      <p:sp>
        <p:nvSpPr>
          <p:cNvPr id="5" name="Footer Placeholder 4"/>
          <p:cNvSpPr>
            <a:spLocks noGrp="1"/>
          </p:cNvSpPr>
          <p:nvPr>
            <p:ph type="ftr" sz="quarter" idx="11"/>
          </p:nvPr>
        </p:nvSpPr>
        <p:spPr/>
        <p:txBody>
          <a:bodyPr/>
          <a:lstStyle/>
          <a:p>
            <a:pPr>
              <a:defRPr/>
            </a:pPr>
            <a:r>
              <a:rPr lang="nl-NL"/>
              <a:t>Metacognitieve Training 6 - Inlevingsvermogen II</a:t>
            </a:r>
            <a:endParaRPr lang="de-DE"/>
          </a:p>
        </p:txBody>
      </p:sp>
      <p:sp>
        <p:nvSpPr>
          <p:cNvPr id="6" name="Slide Number Placeholder 5"/>
          <p:cNvSpPr>
            <a:spLocks noGrp="1"/>
          </p:cNvSpPr>
          <p:nvPr>
            <p:ph type="sldNum" sz="quarter" idx="12"/>
          </p:nvPr>
        </p:nvSpPr>
        <p:spPr/>
        <p:txBody>
          <a:bodyPr/>
          <a:lstStyle/>
          <a:p>
            <a:pPr>
              <a:defRPr/>
            </a:pPr>
            <a:fld id="{A199B3C3-7742-4EAE-BF01-DEE0FB4279F4}" type="slidenum">
              <a:rPr lang="de-DE" altLang="de-DE" smtClean="0"/>
              <a:pPr>
                <a:defRPr/>
              </a:pPr>
              <a:t>33</a:t>
            </a:fld>
            <a:endParaRPr lang="de-DE" altLang="de-DE"/>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Oefening 1</a:t>
            </a:r>
          </a:p>
        </p:txBody>
      </p:sp>
      <p:sp>
        <p:nvSpPr>
          <p:cNvPr id="3" name="Content Placeholder 2"/>
          <p:cNvSpPr>
            <a:spLocks noGrp="1"/>
          </p:cNvSpPr>
          <p:nvPr>
            <p:ph idx="1"/>
          </p:nvPr>
        </p:nvSpPr>
        <p:spPr/>
        <p:txBody>
          <a:bodyPr/>
          <a:lstStyle/>
          <a:p>
            <a:pPr marL="342900" lvl="0" indent="-342900" defTabSz="914400" fontAlgn="base">
              <a:buClr>
                <a:srgbClr val="333333"/>
              </a:buClr>
              <a:buFont typeface="WingDings"/>
              <a:buChar char=""/>
              <a:defRPr/>
            </a:pPr>
            <a:r>
              <a:rPr lang="de-DE" sz="2400" dirty="0">
                <a:solidFill>
                  <a:srgbClr val="333333"/>
                </a:solidFill>
                <a:latin typeface="Calibri Light"/>
                <a:ea typeface="MS PGothic" panose="020B0600070205080204" pitchFamily="34" charset="-128"/>
              </a:rPr>
              <a:t>Hierna tonen wij je een aantal stripverhaaltjes.</a:t>
            </a:r>
          </a:p>
          <a:p>
            <a:pPr marL="342900" lvl="0" indent="-342900" defTabSz="914400" fontAlgn="base">
              <a:buClr>
                <a:srgbClr val="333333"/>
              </a:buClr>
              <a:buFont typeface="WingDings"/>
              <a:buChar char=""/>
              <a:defRPr/>
            </a:pPr>
            <a:r>
              <a:rPr lang="de-DE" sz="2400" dirty="0">
                <a:solidFill>
                  <a:srgbClr val="333333"/>
                </a:solidFill>
                <a:latin typeface="Calibri Light"/>
                <a:ea typeface="MS PGothic" panose="020B0600070205080204" pitchFamily="34" charset="-128"/>
              </a:rPr>
              <a:t>Bespreek wat de personages in het verhaal over elkaar kunnen denken.</a:t>
            </a:r>
          </a:p>
        </p:txBody>
      </p:sp>
      <p:sp>
        <p:nvSpPr>
          <p:cNvPr id="5" name="Footer Placeholder 4"/>
          <p:cNvSpPr>
            <a:spLocks noGrp="1"/>
          </p:cNvSpPr>
          <p:nvPr>
            <p:ph type="ftr" sz="quarter" idx="11"/>
          </p:nvPr>
        </p:nvSpPr>
        <p:spPr/>
        <p:txBody>
          <a:bodyPr/>
          <a:lstStyle/>
          <a:p>
            <a:pPr>
              <a:defRPr/>
            </a:pPr>
            <a:r>
              <a:rPr lang="nl-NL"/>
              <a:t>Metacognitieve Training 6 - Inlevingsvermogen II</a:t>
            </a:r>
            <a:endParaRPr lang="de-DE"/>
          </a:p>
        </p:txBody>
      </p:sp>
      <p:sp>
        <p:nvSpPr>
          <p:cNvPr id="6" name="Slide Number Placeholder 5"/>
          <p:cNvSpPr>
            <a:spLocks noGrp="1"/>
          </p:cNvSpPr>
          <p:nvPr>
            <p:ph type="sldNum" sz="quarter" idx="12"/>
          </p:nvPr>
        </p:nvSpPr>
        <p:spPr/>
        <p:txBody>
          <a:bodyPr/>
          <a:lstStyle/>
          <a:p>
            <a:pPr>
              <a:defRPr/>
            </a:pPr>
            <a:fld id="{A199B3C3-7742-4EAE-BF01-DEE0FB4279F4}" type="slidenum">
              <a:rPr lang="de-DE" altLang="de-DE" smtClean="0"/>
              <a:pPr>
                <a:defRPr/>
              </a:pPr>
              <a:t>34</a:t>
            </a:fld>
            <a:endParaRPr lang="de-DE" altLang="de-DE"/>
          </a:p>
        </p:txBody>
      </p:sp>
    </p:spTree>
    <p:extLst>
      <p:ext uri="{BB962C8B-B14F-4D97-AF65-F5344CB8AC3E}">
        <p14:creationId xmlns:p14="http://schemas.microsoft.com/office/powerpoint/2010/main" val="47480975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Oefening 1</a:t>
            </a:r>
          </a:p>
        </p:txBody>
      </p:sp>
      <p:sp>
        <p:nvSpPr>
          <p:cNvPr id="3" name="Content Placeholder 2"/>
          <p:cNvSpPr>
            <a:spLocks noGrp="1"/>
          </p:cNvSpPr>
          <p:nvPr>
            <p:ph idx="1"/>
          </p:nvPr>
        </p:nvSpPr>
        <p:spPr/>
        <p:txBody>
          <a:bodyPr/>
          <a:lstStyle/>
          <a:p>
            <a:pPr marL="342900" lvl="0" indent="-342900" defTabSz="914400" fontAlgn="base">
              <a:buClr>
                <a:srgbClr val="333333"/>
              </a:buClr>
              <a:buFont typeface="WingDings"/>
              <a:buChar char=""/>
              <a:defRPr/>
            </a:pPr>
            <a:r>
              <a:rPr lang="de-DE" sz="2400" dirty="0">
                <a:solidFill>
                  <a:srgbClr val="333333"/>
                </a:solidFill>
                <a:latin typeface="Calibri Light"/>
                <a:ea typeface="MS PGothic" panose="020B0600070205080204" pitchFamily="34" charset="-128"/>
              </a:rPr>
              <a:t>Hierna tonen wij je een aantal stripverhaaltjes.</a:t>
            </a:r>
          </a:p>
          <a:p>
            <a:pPr marL="342900" lvl="0" indent="-342900" defTabSz="914400" fontAlgn="base">
              <a:buClr>
                <a:srgbClr val="333333"/>
              </a:buClr>
              <a:buFont typeface="WingDings"/>
              <a:buChar char=""/>
              <a:defRPr/>
            </a:pPr>
            <a:r>
              <a:rPr lang="de-DE" sz="2400" dirty="0">
                <a:solidFill>
                  <a:srgbClr val="333333"/>
                </a:solidFill>
                <a:latin typeface="Calibri Light"/>
                <a:ea typeface="MS PGothic" panose="020B0600070205080204" pitchFamily="34" charset="-128"/>
              </a:rPr>
              <a:t>Bespreek wat de personages in het verhaal over elkaar kunnen denken.</a:t>
            </a:r>
          </a:p>
          <a:p>
            <a:pPr lvl="0" defTabSz="914400" fontAlgn="base">
              <a:buClr>
                <a:srgbClr val="333333"/>
              </a:buClr>
              <a:defRPr/>
            </a:pPr>
            <a:r>
              <a:rPr lang="de-DE" sz="2400" b="1" dirty="0">
                <a:solidFill>
                  <a:srgbClr val="004992"/>
                </a:solidFill>
                <a:latin typeface="Calibri Light"/>
                <a:ea typeface="MS PGothic" panose="020B0600070205080204" pitchFamily="34" charset="-128"/>
              </a:rPr>
              <a:t>Belangrijk</a:t>
            </a:r>
          </a:p>
          <a:p>
            <a:pPr marL="342900" lvl="0" indent="-342900" defTabSz="914400" fontAlgn="base">
              <a:buClr>
                <a:srgbClr val="333333"/>
              </a:buClr>
              <a:buFont typeface="WingDings"/>
              <a:buChar char=""/>
              <a:defRPr/>
            </a:pPr>
            <a:r>
              <a:rPr lang="de-DE" sz="2400" dirty="0">
                <a:solidFill>
                  <a:srgbClr val="333333"/>
                </a:solidFill>
                <a:latin typeface="Calibri Light"/>
                <a:ea typeface="MS PGothic" panose="020B0600070205080204" pitchFamily="34" charset="-128"/>
              </a:rPr>
              <a:t>Maak onderscheid tussen de informatie waar jij over beschikt en de informatie die de personages over elkaar hebben.</a:t>
            </a:r>
          </a:p>
        </p:txBody>
      </p:sp>
      <p:sp>
        <p:nvSpPr>
          <p:cNvPr id="5" name="Footer Placeholder 4"/>
          <p:cNvSpPr>
            <a:spLocks noGrp="1"/>
          </p:cNvSpPr>
          <p:nvPr>
            <p:ph type="ftr" sz="quarter" idx="11"/>
          </p:nvPr>
        </p:nvSpPr>
        <p:spPr/>
        <p:txBody>
          <a:bodyPr/>
          <a:lstStyle/>
          <a:p>
            <a:pPr>
              <a:defRPr/>
            </a:pPr>
            <a:r>
              <a:rPr lang="nl-NL"/>
              <a:t>Metacognitieve Training 6 - Inlevingsvermogen II</a:t>
            </a:r>
            <a:endParaRPr lang="de-DE"/>
          </a:p>
        </p:txBody>
      </p:sp>
      <p:sp>
        <p:nvSpPr>
          <p:cNvPr id="6" name="Slide Number Placeholder 5"/>
          <p:cNvSpPr>
            <a:spLocks noGrp="1"/>
          </p:cNvSpPr>
          <p:nvPr>
            <p:ph type="sldNum" sz="quarter" idx="12"/>
          </p:nvPr>
        </p:nvSpPr>
        <p:spPr/>
        <p:txBody>
          <a:bodyPr/>
          <a:lstStyle/>
          <a:p>
            <a:pPr>
              <a:defRPr/>
            </a:pPr>
            <a:fld id="{A199B3C3-7742-4EAE-BF01-DEE0FB4279F4}" type="slidenum">
              <a:rPr lang="de-DE" altLang="de-DE" smtClean="0"/>
              <a:pPr>
                <a:defRPr/>
              </a:pPr>
              <a:t>35</a:t>
            </a:fld>
            <a:endParaRPr lang="de-DE" altLang="de-DE"/>
          </a:p>
        </p:txBody>
      </p:sp>
    </p:spTree>
    <p:extLst>
      <p:ext uri="{BB962C8B-B14F-4D97-AF65-F5344CB8AC3E}">
        <p14:creationId xmlns:p14="http://schemas.microsoft.com/office/powerpoint/2010/main" val="97732862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Oefening 1</a:t>
            </a:r>
          </a:p>
        </p:txBody>
      </p:sp>
      <p:sp>
        <p:nvSpPr>
          <p:cNvPr id="3" name="Content Placeholder 2"/>
          <p:cNvSpPr>
            <a:spLocks noGrp="1"/>
          </p:cNvSpPr>
          <p:nvPr>
            <p:ph idx="1"/>
          </p:nvPr>
        </p:nvSpPr>
        <p:spPr/>
        <p:txBody>
          <a:bodyPr/>
          <a:lstStyle/>
          <a:p>
            <a:pPr marL="342900" lvl="0" indent="-342900" defTabSz="914400" fontAlgn="base">
              <a:buClr>
                <a:srgbClr val="333333"/>
              </a:buClr>
              <a:buFont typeface="WingDings"/>
              <a:buChar char=""/>
              <a:defRPr/>
            </a:pPr>
            <a:r>
              <a:rPr lang="de-DE" sz="2400" dirty="0">
                <a:solidFill>
                  <a:srgbClr val="333333"/>
                </a:solidFill>
                <a:latin typeface="Calibri Light"/>
                <a:ea typeface="MS PGothic" panose="020B0600070205080204" pitchFamily="34" charset="-128"/>
              </a:rPr>
              <a:t>Hierna tonen wij je een aantal stripverhaaltjes.</a:t>
            </a:r>
          </a:p>
          <a:p>
            <a:pPr marL="342900" lvl="0" indent="-342900" defTabSz="914400" fontAlgn="base">
              <a:buClr>
                <a:srgbClr val="333333"/>
              </a:buClr>
              <a:buFont typeface="WingDings"/>
              <a:buChar char=""/>
              <a:defRPr/>
            </a:pPr>
            <a:r>
              <a:rPr lang="de-DE" sz="2400" dirty="0">
                <a:solidFill>
                  <a:srgbClr val="333333"/>
                </a:solidFill>
                <a:latin typeface="Calibri Light"/>
                <a:ea typeface="MS PGothic" panose="020B0600070205080204" pitchFamily="34" charset="-128"/>
              </a:rPr>
              <a:t>Bespreek wat de personages in het verhaal over elkaar kunnen denken.</a:t>
            </a:r>
          </a:p>
          <a:p>
            <a:pPr lvl="0" defTabSz="914400" fontAlgn="base">
              <a:buClr>
                <a:srgbClr val="333333"/>
              </a:buClr>
              <a:defRPr/>
            </a:pPr>
            <a:r>
              <a:rPr lang="de-DE" sz="2400" b="1" dirty="0">
                <a:solidFill>
                  <a:srgbClr val="004992"/>
                </a:solidFill>
                <a:latin typeface="Calibri Light"/>
                <a:ea typeface="MS PGothic" panose="020B0600070205080204" pitchFamily="34" charset="-128"/>
              </a:rPr>
              <a:t>Belangrijk</a:t>
            </a:r>
          </a:p>
          <a:p>
            <a:pPr marL="342900" lvl="0" indent="-342900" defTabSz="914400" fontAlgn="base">
              <a:buClr>
                <a:srgbClr val="333333"/>
              </a:buClr>
              <a:buFont typeface="WingDings"/>
              <a:buChar char=""/>
              <a:defRPr/>
            </a:pPr>
            <a:r>
              <a:rPr lang="de-DE" sz="2400" dirty="0">
                <a:solidFill>
                  <a:srgbClr val="333333"/>
                </a:solidFill>
                <a:latin typeface="Calibri Light"/>
                <a:ea typeface="MS PGothic" panose="020B0600070205080204" pitchFamily="34" charset="-128"/>
              </a:rPr>
              <a:t>Maak onderscheid tussen de informatie waar jij over beschikt en de informatie die de personages over elkaar hebben.</a:t>
            </a:r>
          </a:p>
          <a:p>
            <a:pPr marL="342900" lvl="0" indent="-342900" defTabSz="914400" fontAlgn="base">
              <a:buClr>
                <a:srgbClr val="333333"/>
              </a:buClr>
              <a:buFont typeface="WingDings"/>
              <a:buChar char=""/>
              <a:defRPr/>
            </a:pPr>
            <a:r>
              <a:rPr lang="de-DE" sz="2400" dirty="0">
                <a:solidFill>
                  <a:srgbClr val="333333"/>
                </a:solidFill>
                <a:latin typeface="Calibri Light"/>
                <a:ea typeface="MS PGothic" panose="020B0600070205080204" pitchFamily="34" charset="-128"/>
              </a:rPr>
              <a:t>Welke aanvullende informatie is nodig om tot een definitief antwoord te komen?</a:t>
            </a:r>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6 - Inlevingsvermogen II</a:t>
            </a:r>
            <a:endParaRPr lang="de-DE"/>
          </a:p>
        </p:txBody>
      </p:sp>
      <p:sp>
        <p:nvSpPr>
          <p:cNvPr id="6" name="Slide Number Placeholder 5"/>
          <p:cNvSpPr>
            <a:spLocks noGrp="1"/>
          </p:cNvSpPr>
          <p:nvPr>
            <p:ph type="sldNum" sz="quarter" idx="12"/>
          </p:nvPr>
        </p:nvSpPr>
        <p:spPr/>
        <p:txBody>
          <a:bodyPr/>
          <a:lstStyle/>
          <a:p>
            <a:pPr>
              <a:defRPr/>
            </a:pPr>
            <a:fld id="{A199B3C3-7742-4EAE-BF01-DEE0FB4279F4}" type="slidenum">
              <a:rPr lang="de-DE" altLang="de-DE" smtClean="0"/>
              <a:pPr>
                <a:defRPr/>
              </a:pPr>
              <a:t>36</a:t>
            </a:fld>
            <a:endParaRPr lang="de-DE" altLang="de-DE"/>
          </a:p>
        </p:txBody>
      </p:sp>
    </p:spTree>
    <p:extLst>
      <p:ext uri="{BB962C8B-B14F-4D97-AF65-F5344CB8AC3E}">
        <p14:creationId xmlns:p14="http://schemas.microsoft.com/office/powerpoint/2010/main" val="421405445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pPr>
              <a:defRPr/>
            </a:pPr>
            <a:r>
              <a:rPr lang="nl-NL"/>
              <a:t>Metacognitieve Training 6 - Inlevingsvermogen II</a:t>
            </a:r>
            <a:endParaRPr lang="de-DE"/>
          </a:p>
        </p:txBody>
      </p:sp>
      <p:sp>
        <p:nvSpPr>
          <p:cNvPr id="6" name="Slide Number Placeholder 5"/>
          <p:cNvSpPr>
            <a:spLocks noGrp="1"/>
          </p:cNvSpPr>
          <p:nvPr>
            <p:ph type="sldNum" sz="quarter" idx="12"/>
          </p:nvPr>
        </p:nvSpPr>
        <p:spPr/>
        <p:txBody>
          <a:bodyPr/>
          <a:lstStyle/>
          <a:p>
            <a:pPr>
              <a:defRPr/>
            </a:pPr>
            <a:fld id="{A199B3C3-7742-4EAE-BF01-DEE0FB4279F4}" type="slidenum">
              <a:rPr lang="de-DE" altLang="de-DE" smtClean="0"/>
              <a:pPr>
                <a:defRPr/>
              </a:pPr>
              <a:t>37</a:t>
            </a:fld>
            <a:endParaRPr lang="de-DE" altLang="de-DE"/>
          </a:p>
        </p:txBody>
      </p:sp>
      <p:pic>
        <p:nvPicPr>
          <p:cNvPr id="8"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77084" y="1214451"/>
            <a:ext cx="6807351" cy="4741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22"/>
          <p:cNvSpPr txBox="1">
            <a:spLocks noChangeArrowheads="1"/>
          </p:cNvSpPr>
          <p:nvPr/>
        </p:nvSpPr>
        <p:spPr bwMode="auto">
          <a:xfrm>
            <a:off x="2677085" y="5956123"/>
            <a:ext cx="6807351" cy="4024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105000"/>
              </a:lnSpc>
              <a:spcBef>
                <a:spcPts val="1999"/>
              </a:spcBef>
              <a:buFontTx/>
              <a:buNone/>
            </a:pPr>
            <a:r>
              <a:rPr lang="nl-NL" altLang="de-DE" sz="2000">
                <a:solidFill>
                  <a:srgbClr val="004992"/>
                </a:solidFill>
                <a:latin typeface="Calibri Light"/>
              </a:rPr>
              <a:t>Wat kunnen mensen denken? Hebben ze gelijk?</a:t>
            </a:r>
            <a:endParaRPr lang="de-DE" altLang="de-DE" sz="2000" dirty="0">
              <a:solidFill>
                <a:srgbClr val="004992"/>
              </a:solidFill>
              <a:latin typeface="Calibri Light"/>
            </a:endParaRPr>
          </a:p>
        </p:txBody>
      </p:sp>
      <p:sp>
        <p:nvSpPr>
          <p:cNvPr id="10" name="Caption_22"/>
          <p:cNvSpPr txBox="1">
            <a:spLocks noChangeArrowheads="1"/>
          </p:cNvSpPr>
          <p:nvPr/>
        </p:nvSpPr>
        <p:spPr bwMode="auto">
          <a:xfrm>
            <a:off x="2641203" y="757251"/>
            <a:ext cx="6858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nl-NL" altLang="de-DE" sz="2400" dirty="0">
                <a:latin typeface="Calibri Light"/>
              </a:rPr>
              <a:t>Man met overgewicht valt van stoel</a:t>
            </a:r>
            <a:endParaRPr lang="de-DE" altLang="de-DE" sz="2400" dirty="0">
              <a:latin typeface="Calibri Light"/>
            </a:endParaRPr>
          </a:p>
        </p:txBody>
      </p:sp>
      <p:sp>
        <p:nvSpPr>
          <p:cNvPr id="91140" name="Text Box 5"/>
          <p:cNvSpPr txBox="1">
            <a:spLocks noChangeArrowheads="1"/>
          </p:cNvSpPr>
          <p:nvPr/>
        </p:nvSpPr>
        <p:spPr bwMode="auto">
          <a:xfrm>
            <a:off x="6313611" y="2670056"/>
            <a:ext cx="731520" cy="16927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ct val="50000"/>
              </a:spcBef>
              <a:buFontTx/>
              <a:buNone/>
            </a:pPr>
            <a:r>
              <a:rPr lang="de-DE" altLang="de-DE" sz="1100" dirty="0">
                <a:latin typeface="Calibri Light"/>
              </a:rPr>
              <a:t>Hij is dik! </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08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31546" y="2203705"/>
            <a:ext cx="393826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3189" name="Text Box 5"/>
          <p:cNvSpPr txBox="1">
            <a:spLocks noChangeArrowheads="1"/>
          </p:cNvSpPr>
          <p:nvPr/>
        </p:nvSpPr>
        <p:spPr bwMode="auto">
          <a:xfrm>
            <a:off x="6038306" y="3068960"/>
            <a:ext cx="365760" cy="9233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0">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ct val="50000"/>
              </a:spcBef>
              <a:buFontTx/>
              <a:buNone/>
            </a:pPr>
            <a:r>
              <a:rPr lang="de-DE" altLang="de-DE" sz="600">
                <a:latin typeface="Calibri Light"/>
              </a:rPr>
              <a:t>Hij is dik! </a:t>
            </a:r>
          </a:p>
        </p:txBody>
      </p:sp>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nl-NL" sz="3600" dirty="0">
                <a:solidFill>
                  <a:srgbClr val="004992"/>
                </a:solidFill>
                <a:latin typeface="Calibri Light"/>
              </a:rPr>
              <a:t>Man met overgewicht valt van stoel</a:t>
            </a:r>
            <a:br>
              <a:rPr lang="nl-NL" sz="3600" dirty="0">
                <a:solidFill>
                  <a:srgbClr val="004992"/>
                </a:solidFill>
                <a:latin typeface="Calibri Light"/>
              </a:rPr>
            </a:br>
            <a:r>
              <a:rPr lang="nl-NL" dirty="0">
                <a:solidFill>
                  <a:srgbClr val="004992"/>
                </a:solidFill>
                <a:latin typeface="Calibri Light"/>
              </a:rPr>
              <a:t>Wat zullen de meeste mensen denken?</a:t>
            </a:r>
            <a:endParaRPr lang="en-US"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6 - Inlevingsvermogen II</a:t>
            </a:r>
            <a:endParaRPr lang="de-DE"/>
          </a:p>
        </p:txBody>
      </p:sp>
      <p:sp>
        <p:nvSpPr>
          <p:cNvPr id="6" name="Slide Number Placeholder 5"/>
          <p:cNvSpPr>
            <a:spLocks noGrp="1"/>
          </p:cNvSpPr>
          <p:nvPr>
            <p:ph type="sldNum" sz="quarter" idx="12"/>
          </p:nvPr>
        </p:nvSpPr>
        <p:spPr/>
        <p:txBody>
          <a:bodyPr/>
          <a:lstStyle/>
          <a:p>
            <a:pPr>
              <a:defRPr/>
            </a:pPr>
            <a:fld id="{A199B3C3-7742-4EAE-BF01-DEE0FB4279F4}" type="slidenum">
              <a:rPr lang="de-DE" altLang="de-DE" smtClean="0"/>
              <a:pPr>
                <a:defRPr/>
              </a:pPr>
              <a:t>38</a:t>
            </a:fld>
            <a:endParaRPr lang="de-DE" altLang="de-DE"/>
          </a:p>
        </p:txBody>
      </p:sp>
      <p:sp>
        <p:nvSpPr>
          <p:cNvPr id="8" name="Text Box 34"/>
          <p:cNvSpPr txBox="1">
            <a:spLocks noChangeArrowheads="1"/>
          </p:cNvSpPr>
          <p:nvPr/>
        </p:nvSpPr>
        <p:spPr bwMode="auto">
          <a:xfrm>
            <a:off x="408955" y="4966136"/>
            <a:ext cx="11376000" cy="163121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eaLnBrk="1" hangingPunct="1">
              <a:spcBef>
                <a:spcPts val="1200"/>
              </a:spcBef>
              <a:buFontTx/>
              <a:buNone/>
            </a:pPr>
            <a:r>
              <a:rPr lang="nl-NL" altLang="de-DE" sz="2000" dirty="0">
                <a:solidFill>
                  <a:srgbClr val="004992"/>
                </a:solidFill>
                <a:latin typeface="Calibri Light"/>
              </a:rPr>
              <a:t>Waarschijnlijk: </a:t>
            </a:r>
            <a:r>
              <a:rPr lang="nl-NL" altLang="de-DE" sz="2000" dirty="0">
                <a:solidFill>
                  <a:srgbClr val="333333"/>
                </a:solidFill>
                <a:latin typeface="Calibri Light"/>
              </a:rPr>
              <a:t>Man is te zwaar voor de stoel.</a:t>
            </a:r>
          </a:p>
          <a:p>
            <a:pPr eaLnBrk="1" hangingPunct="1">
              <a:spcBef>
                <a:spcPts val="1200"/>
              </a:spcBef>
              <a:buFontTx/>
              <a:buNone/>
            </a:pPr>
            <a:r>
              <a:rPr lang="nl-NL" altLang="de-DE" sz="2000" dirty="0">
                <a:solidFill>
                  <a:srgbClr val="004992"/>
                </a:solidFill>
                <a:latin typeface="Calibri Light"/>
              </a:rPr>
              <a:t>Minder waarschijnlijk: </a:t>
            </a:r>
            <a:r>
              <a:rPr lang="nl-NL" altLang="de-DE" sz="2000" dirty="0">
                <a:solidFill>
                  <a:srgbClr val="333333"/>
                </a:solidFill>
                <a:latin typeface="Calibri Light"/>
              </a:rPr>
              <a:t>Man wiebelde op de stoel; de stoel is te fragiel.</a:t>
            </a:r>
          </a:p>
          <a:p>
            <a:pPr eaLnBrk="1" hangingPunct="1">
              <a:spcBef>
                <a:spcPts val="1200"/>
              </a:spcBef>
              <a:buFontTx/>
              <a:buNone/>
            </a:pPr>
            <a:r>
              <a:rPr lang="nl-NL" altLang="de-DE" sz="2000" dirty="0">
                <a:solidFill>
                  <a:srgbClr val="004992"/>
                </a:solidFill>
                <a:latin typeface="Calibri Light"/>
              </a:rPr>
              <a:t>Zeer onwaarschijnlijk idee </a:t>
            </a:r>
            <a:r>
              <a:rPr lang="nl-NL" altLang="de-DE" sz="2000" dirty="0">
                <a:solidFill>
                  <a:srgbClr val="333333"/>
                </a:solidFill>
                <a:latin typeface="Calibri Light"/>
              </a:rPr>
              <a:t>dat </a:t>
            </a:r>
            <a:r>
              <a:rPr lang="nl-NL" altLang="de-DE" sz="2000" dirty="0">
                <a:solidFill>
                  <a:srgbClr val="004992"/>
                </a:solidFill>
                <a:latin typeface="Calibri Light"/>
              </a:rPr>
              <a:t>mensen kunnen hebben:</a:t>
            </a:r>
            <a:r>
              <a:rPr lang="nl-NL" altLang="de-DE" sz="2000" dirty="0">
                <a:solidFill>
                  <a:srgbClr val="333333"/>
                </a:solidFill>
                <a:latin typeface="Calibri Light"/>
              </a:rPr>
              <a:t> Er is aan de stoel gezaagd - </a:t>
            </a:r>
            <a:r>
              <a:rPr lang="nl-NL" altLang="de-DE" sz="2000" dirty="0">
                <a:solidFill>
                  <a:srgbClr val="004992"/>
                </a:solidFill>
                <a:latin typeface="Calibri Light"/>
              </a:rPr>
              <a:t>maar het is WAAR:</a:t>
            </a:r>
            <a:r>
              <a:rPr lang="nl-NL" altLang="de-DE" sz="2000" dirty="0">
                <a:solidFill>
                  <a:srgbClr val="333333"/>
                </a:solidFill>
                <a:latin typeface="Calibri Light"/>
              </a:rPr>
              <a:t> waarschijnlijk heeft niemand gezien dat op het eerste plaatje de jongen aan de stoelpoot zaagde.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Oefening 1</a:t>
            </a:r>
          </a:p>
        </p:txBody>
      </p:sp>
      <p:sp>
        <p:nvSpPr>
          <p:cNvPr id="3" name="Content Placeholder 2"/>
          <p:cNvSpPr>
            <a:spLocks noGrp="1"/>
          </p:cNvSpPr>
          <p:nvPr>
            <p:ph idx="1"/>
          </p:nvPr>
        </p:nvSpPr>
        <p:spPr/>
        <p:txBody>
          <a:bodyPr/>
          <a:lstStyle/>
          <a:p>
            <a:pPr lvl="0" algn="ctr" defTabSz="914400" fontAlgn="base"/>
            <a:r>
              <a:rPr lang="de-DE" altLang="de-DE" sz="3600">
                <a:solidFill>
                  <a:srgbClr val="333333"/>
                </a:solidFill>
                <a:latin typeface="Calibri Light"/>
                <a:ea typeface="MS PGothic" panose="020B0600070205080204" pitchFamily="34" charset="-128"/>
              </a:rPr>
              <a:t>Daar gaan we!</a:t>
            </a:r>
            <a:endParaRPr lang="en-US" sz="36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6 - Inlevingsvermogen II</a:t>
            </a:r>
            <a:endParaRPr lang="de-DE"/>
          </a:p>
        </p:txBody>
      </p:sp>
      <p:sp>
        <p:nvSpPr>
          <p:cNvPr id="6" name="Slide Number Placeholder 5"/>
          <p:cNvSpPr>
            <a:spLocks noGrp="1"/>
          </p:cNvSpPr>
          <p:nvPr>
            <p:ph type="sldNum" sz="quarter" idx="12"/>
          </p:nvPr>
        </p:nvSpPr>
        <p:spPr/>
        <p:txBody>
          <a:bodyPr/>
          <a:lstStyle/>
          <a:p>
            <a:pPr>
              <a:defRPr/>
            </a:pPr>
            <a:fld id="{A199B3C3-7742-4EAE-BF01-DEE0FB4279F4}" type="slidenum">
              <a:rPr lang="de-DE" altLang="de-DE" smtClean="0"/>
              <a:pPr>
                <a:defRPr/>
              </a:pPr>
              <a:t>39</a:t>
            </a:fld>
            <a:endParaRPr lang="de-DE" altLang="de-DE"/>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pPr>
              <a:defRPr/>
            </a:pPr>
            <a:r>
              <a:rPr lang="nl-NL"/>
              <a:t>Metacognitieve Training 6 - Inlevingsvermogen II</a:t>
            </a:r>
            <a:endParaRPr lang="de-DE"/>
          </a:p>
        </p:txBody>
      </p:sp>
      <p:sp>
        <p:nvSpPr>
          <p:cNvPr id="6" name="Slide Number Placeholder 5"/>
          <p:cNvSpPr>
            <a:spLocks noGrp="1"/>
          </p:cNvSpPr>
          <p:nvPr>
            <p:ph type="sldNum" sz="quarter" idx="12"/>
          </p:nvPr>
        </p:nvSpPr>
        <p:spPr/>
        <p:txBody>
          <a:bodyPr/>
          <a:lstStyle/>
          <a:p>
            <a:pPr>
              <a:defRPr/>
            </a:pPr>
            <a:fld id="{A199B3C3-7742-4EAE-BF01-DEE0FB4279F4}" type="slidenum">
              <a:rPr lang="de-DE" altLang="de-DE" smtClean="0"/>
              <a:pPr>
                <a:defRPr/>
              </a:pPr>
              <a:t>40</a:t>
            </a:fld>
            <a:endParaRPr lang="de-DE" altLang="de-DE"/>
          </a:p>
        </p:txBody>
      </p:sp>
      <p:pic>
        <p:nvPicPr>
          <p:cNvPr id="8" name="Picture 1031" descr="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93910" y="1078992"/>
            <a:ext cx="6373699"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16"/>
          <p:cNvSpPr>
            <a:spLocks noChangeArrowheads="1"/>
          </p:cNvSpPr>
          <p:nvPr/>
        </p:nvSpPr>
        <p:spPr bwMode="auto">
          <a:xfrm>
            <a:off x="3397396" y="5884164"/>
            <a:ext cx="5366726" cy="46442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105000"/>
              </a:lnSpc>
              <a:spcBef>
                <a:spcPts val="0"/>
              </a:spcBef>
              <a:buFontTx/>
              <a:buNone/>
            </a:pPr>
            <a:r>
              <a:rPr lang="nl-NL" altLang="de-DE" sz="2400">
                <a:solidFill>
                  <a:srgbClr val="004992"/>
                </a:solidFill>
                <a:latin typeface="Calibri Light"/>
              </a:rPr>
              <a:t>Wat kan de vrouw voelen in deze situatie?</a:t>
            </a:r>
            <a:endParaRPr lang="de-DE" altLang="de-DE" sz="2400" dirty="0">
              <a:solidFill>
                <a:srgbClr val="004992"/>
              </a:solidFill>
              <a:latin typeface="Calibri Light"/>
            </a:endParaRPr>
          </a:p>
        </p:txBody>
      </p:sp>
      <p:sp>
        <p:nvSpPr>
          <p:cNvPr id="10" name="Text Box 6"/>
          <p:cNvSpPr txBox="1">
            <a:spLocks noChangeArrowheads="1"/>
          </p:cNvSpPr>
          <p:nvPr/>
        </p:nvSpPr>
        <p:spPr bwMode="auto">
          <a:xfrm>
            <a:off x="6859786" y="1444510"/>
            <a:ext cx="2194560" cy="36933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e-DE" altLang="de-DE" sz="1800" b="1">
                <a:latin typeface="Calibri Light"/>
              </a:rPr>
              <a:t>Het licht is groen!</a:t>
            </a:r>
            <a:endParaRPr lang="de-DE" altLang="de-DE" sz="1800" b="1" dirty="0">
              <a:latin typeface="Calibri Light"/>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80" name="Picture 2"/>
          <p:cNvPicPr>
            <a:picLocks noChangeAspect="1" noChangeArrowheads="1"/>
          </p:cNvPicPr>
          <p:nvPr/>
        </p:nvPicPr>
        <p:blipFill>
          <a:blip r:embed="rId3">
            <a:extLst>
              <a:ext uri="{28A0092B-C50C-407E-A947-70E740481C1C}">
                <a14:useLocalDpi xmlns:a14="http://schemas.microsoft.com/office/drawing/2010/main" val="0"/>
              </a:ext>
            </a:extLst>
          </a:blip>
          <a:srcRect l="27451" t="33839" r="11351" b="35201"/>
          <a:stretch>
            <a:fillRect/>
          </a:stretch>
        </p:blipFill>
        <p:spPr bwMode="auto">
          <a:xfrm>
            <a:off x="628106" y="1682237"/>
            <a:ext cx="10991088" cy="3475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nl-NL"/>
              <a:t>Metacognitieve Training 6 - Inlevingsvermogen II</a:t>
            </a:r>
            <a:endParaRPr lang="de-DE"/>
          </a:p>
        </p:txBody>
      </p:sp>
      <p:sp>
        <p:nvSpPr>
          <p:cNvPr id="6" name="Slide Number Placeholder 5"/>
          <p:cNvSpPr>
            <a:spLocks noGrp="1"/>
          </p:cNvSpPr>
          <p:nvPr>
            <p:ph type="sldNum" sz="quarter" idx="12"/>
          </p:nvPr>
        </p:nvSpPr>
        <p:spPr/>
        <p:txBody>
          <a:bodyPr/>
          <a:lstStyle/>
          <a:p>
            <a:pPr>
              <a:defRPr/>
            </a:pPr>
            <a:fld id="{A199B3C3-7742-4EAE-BF01-DEE0FB4279F4}" type="slidenum">
              <a:rPr lang="de-DE" altLang="de-DE" smtClean="0"/>
              <a:pPr>
                <a:defRPr/>
              </a:pPr>
              <a:t>41</a:t>
            </a:fld>
            <a:endParaRPr lang="de-DE" altLang="de-DE"/>
          </a:p>
        </p:txBody>
      </p:sp>
      <p:sp>
        <p:nvSpPr>
          <p:cNvPr id="7" name="Caption_18"/>
          <p:cNvSpPr>
            <a:spLocks noChangeArrowheads="1"/>
          </p:cNvSpPr>
          <p:nvPr/>
        </p:nvSpPr>
        <p:spPr bwMode="auto">
          <a:xfrm>
            <a:off x="603505" y="5257800"/>
            <a:ext cx="10988164"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ts val="0"/>
              </a:spcBef>
              <a:buFontTx/>
              <a:buNone/>
            </a:pPr>
            <a:r>
              <a:rPr lang="nl-NL" altLang="de-DE" sz="2400">
                <a:solidFill>
                  <a:srgbClr val="004992"/>
                </a:solidFill>
                <a:latin typeface="Calibri Light"/>
              </a:rPr>
              <a:t>Wat kan de man denken?</a:t>
            </a:r>
            <a:endParaRPr lang="de-DE" altLang="de-DE" sz="2400" dirty="0">
              <a:solidFill>
                <a:srgbClr val="004992"/>
              </a:solidFill>
              <a:latin typeface="Calibri Light"/>
            </a:endParaRPr>
          </a:p>
        </p:txBody>
      </p:sp>
      <p:sp>
        <p:nvSpPr>
          <p:cNvPr id="9" name="Rectangle 60"/>
          <p:cNvSpPr>
            <a:spLocks noChangeArrowheads="1"/>
          </p:cNvSpPr>
          <p:nvPr/>
        </p:nvSpPr>
        <p:spPr bwMode="auto">
          <a:xfrm>
            <a:off x="704088" y="1737360"/>
            <a:ext cx="3557016" cy="336499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a:solidFill>
                  <a:schemeClr val="bg1"/>
                </a:solidFill>
              </a:rPr>
              <a:t>?</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80" name="Picture 2"/>
          <p:cNvPicPr>
            <a:picLocks noChangeAspect="1" noChangeArrowheads="1"/>
          </p:cNvPicPr>
          <p:nvPr/>
        </p:nvPicPr>
        <p:blipFill>
          <a:blip r:embed="rId3">
            <a:extLst>
              <a:ext uri="{28A0092B-C50C-407E-A947-70E740481C1C}">
                <a14:useLocalDpi xmlns:a14="http://schemas.microsoft.com/office/drawing/2010/main" val="0"/>
              </a:ext>
            </a:extLst>
          </a:blip>
          <a:srcRect l="27451" t="33839" r="11351" b="35201"/>
          <a:stretch>
            <a:fillRect/>
          </a:stretch>
        </p:blipFill>
        <p:spPr bwMode="auto">
          <a:xfrm>
            <a:off x="628106" y="1682237"/>
            <a:ext cx="10991088" cy="3475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nl-NL"/>
              <a:t>Metacognitieve Training 6 - Inlevingsvermogen II</a:t>
            </a:r>
            <a:endParaRPr lang="de-DE"/>
          </a:p>
        </p:txBody>
      </p:sp>
      <p:sp>
        <p:nvSpPr>
          <p:cNvPr id="6" name="Slide Number Placeholder 5"/>
          <p:cNvSpPr>
            <a:spLocks noGrp="1"/>
          </p:cNvSpPr>
          <p:nvPr>
            <p:ph type="sldNum" sz="quarter" idx="12"/>
          </p:nvPr>
        </p:nvSpPr>
        <p:spPr/>
        <p:txBody>
          <a:bodyPr/>
          <a:lstStyle/>
          <a:p>
            <a:pPr>
              <a:defRPr/>
            </a:pPr>
            <a:fld id="{A199B3C3-7742-4EAE-BF01-DEE0FB4279F4}" type="slidenum">
              <a:rPr lang="de-DE" altLang="de-DE" smtClean="0"/>
              <a:pPr>
                <a:defRPr/>
              </a:pPr>
              <a:t>42</a:t>
            </a:fld>
            <a:endParaRPr lang="de-DE" altLang="de-DE"/>
          </a:p>
        </p:txBody>
      </p:sp>
      <p:sp>
        <p:nvSpPr>
          <p:cNvPr id="7" name="Caption_18"/>
          <p:cNvSpPr>
            <a:spLocks noChangeArrowheads="1"/>
          </p:cNvSpPr>
          <p:nvPr/>
        </p:nvSpPr>
        <p:spPr bwMode="auto">
          <a:xfrm>
            <a:off x="603505" y="5257800"/>
            <a:ext cx="10988164"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ts val="0"/>
              </a:spcBef>
              <a:buFontTx/>
              <a:buNone/>
            </a:pPr>
            <a:r>
              <a:rPr lang="nl-NL" altLang="de-DE" sz="2400">
                <a:solidFill>
                  <a:srgbClr val="004992"/>
                </a:solidFill>
                <a:latin typeface="Calibri Light"/>
              </a:rPr>
              <a:t>Wat kan de man denken?</a:t>
            </a:r>
            <a:endParaRPr lang="de-DE" altLang="de-DE" sz="2400" dirty="0">
              <a:solidFill>
                <a:srgbClr val="004992"/>
              </a:solidFill>
              <a:latin typeface="Calibri Light"/>
            </a:endParaRPr>
          </a:p>
        </p:txBody>
      </p:sp>
    </p:spTree>
    <p:extLst>
      <p:ext uri="{BB962C8B-B14F-4D97-AF65-F5344CB8AC3E}">
        <p14:creationId xmlns:p14="http://schemas.microsoft.com/office/powerpoint/2010/main" val="137171076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7" name="Picture 3"/>
          <p:cNvPicPr>
            <a:picLocks noChangeAspect="1" noChangeArrowheads="1"/>
          </p:cNvPicPr>
          <p:nvPr/>
        </p:nvPicPr>
        <p:blipFill>
          <a:blip r:embed="rId3">
            <a:extLst>
              <a:ext uri="{28A0092B-C50C-407E-A947-70E740481C1C}">
                <a14:useLocalDpi xmlns:a14="http://schemas.microsoft.com/office/drawing/2010/main" val="0"/>
              </a:ext>
            </a:extLst>
          </a:blip>
          <a:srcRect l="29250" t="15840" r="13602" b="20801"/>
          <a:stretch>
            <a:fillRect/>
          </a:stretch>
        </p:blipFill>
        <p:spPr bwMode="auto">
          <a:xfrm>
            <a:off x="2688336" y="1133856"/>
            <a:ext cx="6782846" cy="4700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nl-NL"/>
              <a:t>Metacognitieve Training 6 - Inlevingsvermogen II</a:t>
            </a:r>
            <a:endParaRPr lang="de-DE"/>
          </a:p>
        </p:txBody>
      </p:sp>
      <p:sp>
        <p:nvSpPr>
          <p:cNvPr id="7" name="Slide Number Placeholder 6"/>
          <p:cNvSpPr>
            <a:spLocks noGrp="1"/>
          </p:cNvSpPr>
          <p:nvPr>
            <p:ph type="sldNum" sz="quarter" idx="12"/>
          </p:nvPr>
        </p:nvSpPr>
        <p:spPr/>
        <p:txBody>
          <a:bodyPr/>
          <a:lstStyle/>
          <a:p>
            <a:pPr>
              <a:defRPr/>
            </a:pPr>
            <a:fld id="{A199B3C3-7742-4EAE-BF01-DEE0FB4279F4}" type="slidenum">
              <a:rPr lang="de-DE" altLang="de-DE" smtClean="0"/>
              <a:pPr>
                <a:defRPr/>
              </a:pPr>
              <a:t>43</a:t>
            </a:fld>
            <a:endParaRPr lang="de-DE" altLang="de-DE"/>
          </a:p>
        </p:txBody>
      </p:sp>
      <p:sp>
        <p:nvSpPr>
          <p:cNvPr id="9" name="Caption_19"/>
          <p:cNvSpPr txBox="1">
            <a:spLocks noChangeArrowheads="1"/>
          </p:cNvSpPr>
          <p:nvPr/>
        </p:nvSpPr>
        <p:spPr bwMode="auto">
          <a:xfrm>
            <a:off x="2632463" y="5884164"/>
            <a:ext cx="6896595"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ts val="0"/>
              </a:spcBef>
              <a:buFontTx/>
              <a:buNone/>
            </a:pPr>
            <a:r>
              <a:rPr lang="de-DE" altLang="de-DE" sz="2400">
                <a:solidFill>
                  <a:srgbClr val="004992"/>
                </a:solidFill>
                <a:latin typeface="Calibri Light"/>
              </a:rPr>
              <a:t>Wat denkt parkwachter waarschijnlijk? </a:t>
            </a:r>
            <a:endParaRPr lang="de-DE" altLang="de-DE" sz="2400" dirty="0">
              <a:solidFill>
                <a:srgbClr val="004992"/>
              </a:solidFill>
              <a:latin typeface="Calibri Light"/>
            </a:endParaRPr>
          </a:p>
        </p:txBody>
      </p:sp>
      <p:sp>
        <p:nvSpPr>
          <p:cNvPr id="10" name="Rectangle 60"/>
          <p:cNvSpPr>
            <a:spLocks noChangeArrowheads="1"/>
          </p:cNvSpPr>
          <p:nvPr/>
        </p:nvSpPr>
        <p:spPr bwMode="auto">
          <a:xfrm>
            <a:off x="2713211" y="3392424"/>
            <a:ext cx="3291840" cy="237744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a:solidFill>
                  <a:schemeClr val="bg1"/>
                </a:solidFill>
              </a:rPr>
              <a:t>?</a:t>
            </a:r>
          </a:p>
        </p:txBody>
      </p:sp>
      <p:sp>
        <p:nvSpPr>
          <p:cNvPr id="11" name="Rectangle 60"/>
          <p:cNvSpPr>
            <a:spLocks noChangeArrowheads="1"/>
          </p:cNvSpPr>
          <p:nvPr/>
        </p:nvSpPr>
        <p:spPr bwMode="auto">
          <a:xfrm>
            <a:off x="2713211" y="1161288"/>
            <a:ext cx="3291840" cy="2231136"/>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a:solidFill>
                  <a:schemeClr val="bg1"/>
                </a:solidFill>
              </a:rPr>
              <a:t>?</a:t>
            </a:r>
          </a:p>
        </p:txBody>
      </p:sp>
      <p:sp>
        <p:nvSpPr>
          <p:cNvPr id="12" name="Rectangle 60"/>
          <p:cNvSpPr>
            <a:spLocks noChangeArrowheads="1"/>
          </p:cNvSpPr>
          <p:nvPr/>
        </p:nvSpPr>
        <p:spPr bwMode="auto">
          <a:xfrm>
            <a:off x="6005051" y="1161288"/>
            <a:ext cx="3401568" cy="2231136"/>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a:solidFill>
                  <a:schemeClr val="bg1"/>
                </a:solidFill>
              </a:rPr>
              <a:t>?</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7" name="Picture 3"/>
          <p:cNvPicPr>
            <a:picLocks noChangeAspect="1" noChangeArrowheads="1"/>
          </p:cNvPicPr>
          <p:nvPr/>
        </p:nvPicPr>
        <p:blipFill>
          <a:blip r:embed="rId3">
            <a:extLst>
              <a:ext uri="{28A0092B-C50C-407E-A947-70E740481C1C}">
                <a14:useLocalDpi xmlns:a14="http://schemas.microsoft.com/office/drawing/2010/main" val="0"/>
              </a:ext>
            </a:extLst>
          </a:blip>
          <a:srcRect l="29250" t="15840" r="13602" b="20801"/>
          <a:stretch>
            <a:fillRect/>
          </a:stretch>
        </p:blipFill>
        <p:spPr bwMode="auto">
          <a:xfrm>
            <a:off x="2688336" y="1133856"/>
            <a:ext cx="6782846" cy="4700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nl-NL"/>
              <a:t>Metacognitieve Training 6 - Inlevingsvermogen II</a:t>
            </a:r>
            <a:endParaRPr lang="de-DE"/>
          </a:p>
        </p:txBody>
      </p:sp>
      <p:sp>
        <p:nvSpPr>
          <p:cNvPr id="7" name="Slide Number Placeholder 6"/>
          <p:cNvSpPr>
            <a:spLocks noGrp="1"/>
          </p:cNvSpPr>
          <p:nvPr>
            <p:ph type="sldNum" sz="quarter" idx="12"/>
          </p:nvPr>
        </p:nvSpPr>
        <p:spPr/>
        <p:txBody>
          <a:bodyPr/>
          <a:lstStyle/>
          <a:p>
            <a:pPr>
              <a:defRPr/>
            </a:pPr>
            <a:fld id="{A199B3C3-7742-4EAE-BF01-DEE0FB4279F4}" type="slidenum">
              <a:rPr lang="de-DE" altLang="de-DE" smtClean="0"/>
              <a:pPr>
                <a:defRPr/>
              </a:pPr>
              <a:t>44</a:t>
            </a:fld>
            <a:endParaRPr lang="de-DE" altLang="de-DE"/>
          </a:p>
        </p:txBody>
      </p:sp>
      <p:sp>
        <p:nvSpPr>
          <p:cNvPr id="9" name="Caption_19"/>
          <p:cNvSpPr txBox="1">
            <a:spLocks noChangeArrowheads="1"/>
          </p:cNvSpPr>
          <p:nvPr/>
        </p:nvSpPr>
        <p:spPr bwMode="auto">
          <a:xfrm>
            <a:off x="2632463" y="5884164"/>
            <a:ext cx="6896595"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ts val="0"/>
              </a:spcBef>
              <a:buFontTx/>
              <a:buNone/>
            </a:pPr>
            <a:r>
              <a:rPr lang="nl-NL" altLang="de-DE" sz="2400">
                <a:solidFill>
                  <a:srgbClr val="004992"/>
                </a:solidFill>
                <a:latin typeface="Calibri Light"/>
              </a:rPr>
              <a:t>Wat denkt parkwachter waarschijnlijk? Heeft hij gelijk?</a:t>
            </a:r>
            <a:endParaRPr lang="de-DE" altLang="de-DE" sz="2400" dirty="0">
              <a:solidFill>
                <a:srgbClr val="004992"/>
              </a:solidFill>
              <a:latin typeface="Calibri Light"/>
            </a:endParaRPr>
          </a:p>
        </p:txBody>
      </p:sp>
    </p:spTree>
    <p:extLst>
      <p:ext uri="{BB962C8B-B14F-4D97-AF65-F5344CB8AC3E}">
        <p14:creationId xmlns:p14="http://schemas.microsoft.com/office/powerpoint/2010/main" val="136855271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p:txBody>
          <a:bodyPr/>
          <a:lstStyle/>
          <a:p>
            <a:pPr>
              <a:defRPr/>
            </a:pPr>
            <a:r>
              <a:rPr lang="nl-NL"/>
              <a:t>Metacognitieve Training 6 - Inlevingsvermogen II</a:t>
            </a:r>
            <a:endParaRPr lang="de-DE"/>
          </a:p>
        </p:txBody>
      </p:sp>
      <p:sp>
        <p:nvSpPr>
          <p:cNvPr id="7" name="Slide Number Placeholder 6"/>
          <p:cNvSpPr>
            <a:spLocks noGrp="1"/>
          </p:cNvSpPr>
          <p:nvPr>
            <p:ph type="sldNum" sz="quarter" idx="12"/>
          </p:nvPr>
        </p:nvSpPr>
        <p:spPr/>
        <p:txBody>
          <a:bodyPr/>
          <a:lstStyle/>
          <a:p>
            <a:pPr>
              <a:defRPr/>
            </a:pPr>
            <a:fld id="{A199B3C3-7742-4EAE-BF01-DEE0FB4279F4}" type="slidenum">
              <a:rPr lang="de-DE" altLang="de-DE" smtClean="0"/>
              <a:pPr>
                <a:defRPr/>
              </a:pPr>
              <a:t>45</a:t>
            </a:fld>
            <a:endParaRPr lang="de-DE" altLang="de-DE"/>
          </a:p>
        </p:txBody>
      </p:sp>
      <p:sp>
        <p:nvSpPr>
          <p:cNvPr id="8" name="Caption_15"/>
          <p:cNvSpPr txBox="1">
            <a:spLocks noChangeArrowheads="1"/>
          </p:cNvSpPr>
          <p:nvPr/>
        </p:nvSpPr>
        <p:spPr bwMode="auto">
          <a:xfrm>
            <a:off x="385984" y="5029200"/>
            <a:ext cx="1142320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ts val="0"/>
              </a:spcBef>
              <a:buFontTx/>
              <a:buNone/>
            </a:pPr>
            <a:r>
              <a:rPr lang="nl-NL" altLang="de-DE" sz="2400">
                <a:solidFill>
                  <a:srgbClr val="004992"/>
                </a:solidFill>
                <a:latin typeface="Calibri Light"/>
              </a:rPr>
              <a:t>Wat kan de man, links op de voorgrond van het plaatje, denken? </a:t>
            </a:r>
            <a:endParaRPr lang="de-DE" altLang="de-DE" sz="2400">
              <a:solidFill>
                <a:srgbClr val="004992"/>
              </a:solidFill>
              <a:latin typeface="Calibri Light"/>
            </a:endParaRPr>
          </a:p>
        </p:txBody>
      </p:sp>
      <p:pic>
        <p:nvPicPr>
          <p:cNvPr id="9" name="Picture 2074" descr="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5984" y="1828800"/>
            <a:ext cx="11423206"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60"/>
          <p:cNvSpPr>
            <a:spLocks noChangeArrowheads="1"/>
          </p:cNvSpPr>
          <p:nvPr/>
        </p:nvSpPr>
        <p:spPr bwMode="auto">
          <a:xfrm>
            <a:off x="521208" y="1965960"/>
            <a:ext cx="2651760" cy="288036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1" name="Rectangle 60"/>
          <p:cNvSpPr>
            <a:spLocks noChangeArrowheads="1"/>
          </p:cNvSpPr>
          <p:nvPr/>
        </p:nvSpPr>
        <p:spPr bwMode="auto">
          <a:xfrm>
            <a:off x="3172968" y="1965960"/>
            <a:ext cx="2468880" cy="288036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2" name="Rectangle 60"/>
          <p:cNvSpPr>
            <a:spLocks noChangeArrowheads="1"/>
          </p:cNvSpPr>
          <p:nvPr/>
        </p:nvSpPr>
        <p:spPr bwMode="auto">
          <a:xfrm>
            <a:off x="5615327" y="1965960"/>
            <a:ext cx="3017520" cy="288036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Text Box 2"/>
          <p:cNvSpPr txBox="1">
            <a:spLocks noChangeArrowheads="1"/>
          </p:cNvSpPr>
          <p:nvPr/>
        </p:nvSpPr>
        <p:spPr bwMode="auto">
          <a:xfrm>
            <a:off x="3313447" y="2312440"/>
            <a:ext cx="3441455"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eaLnBrk="1" hangingPunct="1">
              <a:spcBef>
                <a:spcPct val="0"/>
              </a:spcBef>
              <a:buFontTx/>
              <a:buNone/>
            </a:pPr>
            <a:r>
              <a:rPr lang="de-DE" altLang="de-DE" sz="4400">
                <a:latin typeface="Calibri Light"/>
              </a:rPr>
              <a:t>Daar gaan we!</a:t>
            </a:r>
            <a:endParaRPr lang="en-US" altLang="de-DE" sz="4400">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6 - Inlevingsvermogen II</a:t>
            </a:r>
            <a:endParaRPr lang="de-DE"/>
          </a:p>
        </p:txBody>
      </p:sp>
      <p:sp>
        <p:nvSpPr>
          <p:cNvPr id="6" name="Slide Number Placeholder 5"/>
          <p:cNvSpPr>
            <a:spLocks noGrp="1"/>
          </p:cNvSpPr>
          <p:nvPr>
            <p:ph type="sldNum" sz="quarter" idx="12"/>
          </p:nvPr>
        </p:nvSpPr>
        <p:spPr/>
        <p:txBody>
          <a:bodyPr/>
          <a:lstStyle/>
          <a:p>
            <a:pPr>
              <a:defRPr/>
            </a:pPr>
            <a:fld id="{A199B3C3-7742-4EAE-BF01-DEE0FB4279F4}" type="slidenum">
              <a:rPr lang="de-DE" altLang="de-DE" smtClean="0"/>
              <a:pPr>
                <a:defRPr/>
              </a:pPr>
              <a:t>46</a:t>
            </a:fld>
            <a:endParaRPr lang="de-DE" altLang="de-DE"/>
          </a:p>
        </p:txBody>
      </p:sp>
      <p:sp>
        <p:nvSpPr>
          <p:cNvPr id="7" name="Caption_15"/>
          <p:cNvSpPr txBox="1">
            <a:spLocks noChangeArrowheads="1"/>
          </p:cNvSpPr>
          <p:nvPr/>
        </p:nvSpPr>
        <p:spPr bwMode="auto">
          <a:xfrm>
            <a:off x="385984" y="5029200"/>
            <a:ext cx="1142320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ts val="0"/>
              </a:spcBef>
              <a:buFontTx/>
              <a:buNone/>
            </a:pPr>
            <a:r>
              <a:rPr lang="nl-NL" altLang="de-DE" sz="2400">
                <a:solidFill>
                  <a:srgbClr val="004992"/>
                </a:solidFill>
                <a:latin typeface="Calibri Light"/>
              </a:rPr>
              <a:t>Wat kan de man, links op de voorgrond van het plaatje, denken? Heeft hij gelijk?</a:t>
            </a:r>
            <a:endParaRPr lang="de-DE" altLang="de-DE" sz="2400" dirty="0">
              <a:solidFill>
                <a:srgbClr val="004992"/>
              </a:solidFill>
              <a:latin typeface="Calibri Light"/>
            </a:endParaRPr>
          </a:p>
        </p:txBody>
      </p:sp>
      <p:pic>
        <p:nvPicPr>
          <p:cNvPr id="8" name="Picture 2074" descr="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5984" y="1828800"/>
            <a:ext cx="11423206"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20" name="Picture 2"/>
          <p:cNvPicPr>
            <a:picLocks noChangeAspect="1" noChangeArrowheads="1"/>
          </p:cNvPicPr>
          <p:nvPr/>
        </p:nvPicPr>
        <p:blipFill>
          <a:blip r:embed="rId3">
            <a:extLst>
              <a:ext uri="{28A0092B-C50C-407E-A947-70E740481C1C}">
                <a14:useLocalDpi xmlns:a14="http://schemas.microsoft.com/office/drawing/2010/main" val="0"/>
              </a:ext>
            </a:extLst>
          </a:blip>
          <a:srcRect l="31500" t="15120" r="16751" b="22726"/>
          <a:stretch>
            <a:fillRect/>
          </a:stretch>
        </p:blipFill>
        <p:spPr bwMode="auto">
          <a:xfrm>
            <a:off x="2877111" y="1078992"/>
            <a:ext cx="6407296" cy="48097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nl-NL"/>
              <a:t>Metacognitieve Training 6 - Inlevingsvermogen II</a:t>
            </a:r>
            <a:endParaRPr lang="de-DE"/>
          </a:p>
        </p:txBody>
      </p:sp>
      <p:sp>
        <p:nvSpPr>
          <p:cNvPr id="7" name="Slide Number Placeholder 6"/>
          <p:cNvSpPr>
            <a:spLocks noGrp="1"/>
          </p:cNvSpPr>
          <p:nvPr>
            <p:ph type="sldNum" sz="quarter" idx="12"/>
          </p:nvPr>
        </p:nvSpPr>
        <p:spPr/>
        <p:txBody>
          <a:bodyPr/>
          <a:lstStyle/>
          <a:p>
            <a:pPr>
              <a:defRPr/>
            </a:pPr>
            <a:fld id="{A199B3C3-7742-4EAE-BF01-DEE0FB4279F4}" type="slidenum">
              <a:rPr lang="de-DE" altLang="de-DE" smtClean="0"/>
              <a:pPr>
                <a:defRPr/>
              </a:pPr>
              <a:t>47</a:t>
            </a:fld>
            <a:endParaRPr lang="de-DE" altLang="de-DE"/>
          </a:p>
        </p:txBody>
      </p:sp>
      <p:sp>
        <p:nvSpPr>
          <p:cNvPr id="9" name="Caption_23"/>
          <p:cNvSpPr txBox="1">
            <a:spLocks noChangeArrowheads="1"/>
          </p:cNvSpPr>
          <p:nvPr/>
        </p:nvSpPr>
        <p:spPr bwMode="auto">
          <a:xfrm>
            <a:off x="2825816" y="5884164"/>
            <a:ext cx="6509889" cy="83099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ts val="0"/>
              </a:spcBef>
              <a:buFontTx/>
              <a:buNone/>
            </a:pPr>
            <a:r>
              <a:rPr lang="nl-NL" altLang="de-DE" sz="2400">
                <a:solidFill>
                  <a:srgbClr val="004992"/>
                </a:solidFill>
                <a:latin typeface="Calibri Light"/>
              </a:rPr>
              <a:t>Wat zou de moeder denken? Hebben we aanvullende informatie nodig voor een beslissing?</a:t>
            </a:r>
            <a:endParaRPr lang="de-DE" altLang="de-DE" sz="2400" dirty="0">
              <a:solidFill>
                <a:srgbClr val="004992"/>
              </a:solidFill>
              <a:latin typeface="Calibri Light"/>
            </a:endParaRPr>
          </a:p>
        </p:txBody>
      </p:sp>
      <p:sp>
        <p:nvSpPr>
          <p:cNvPr id="11" name="Rectangle 60"/>
          <p:cNvSpPr>
            <a:spLocks noChangeArrowheads="1"/>
          </p:cNvSpPr>
          <p:nvPr/>
        </p:nvSpPr>
        <p:spPr bwMode="auto">
          <a:xfrm>
            <a:off x="2929235" y="3591871"/>
            <a:ext cx="3374136" cy="2167128"/>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2" name="Rectangle 60"/>
          <p:cNvSpPr>
            <a:spLocks noChangeArrowheads="1"/>
          </p:cNvSpPr>
          <p:nvPr/>
        </p:nvSpPr>
        <p:spPr bwMode="auto">
          <a:xfrm>
            <a:off x="6300216" y="1077271"/>
            <a:ext cx="2926080" cy="256032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0" name="Rectangle 60"/>
          <p:cNvSpPr>
            <a:spLocks noChangeArrowheads="1"/>
          </p:cNvSpPr>
          <p:nvPr/>
        </p:nvSpPr>
        <p:spPr bwMode="auto">
          <a:xfrm>
            <a:off x="2929235" y="1078992"/>
            <a:ext cx="3374136" cy="256032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20" name="Picture 2"/>
          <p:cNvPicPr>
            <a:picLocks noChangeAspect="1" noChangeArrowheads="1"/>
          </p:cNvPicPr>
          <p:nvPr/>
        </p:nvPicPr>
        <p:blipFill>
          <a:blip r:embed="rId3">
            <a:extLst>
              <a:ext uri="{28A0092B-C50C-407E-A947-70E740481C1C}">
                <a14:useLocalDpi xmlns:a14="http://schemas.microsoft.com/office/drawing/2010/main" val="0"/>
              </a:ext>
            </a:extLst>
          </a:blip>
          <a:srcRect l="31500" t="15120" r="16751" b="22726"/>
          <a:stretch>
            <a:fillRect/>
          </a:stretch>
        </p:blipFill>
        <p:spPr bwMode="auto">
          <a:xfrm>
            <a:off x="2877111" y="1078992"/>
            <a:ext cx="6407296" cy="48097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nl-NL"/>
              <a:t>Metacognitieve Training 6 - Inlevingsvermogen II</a:t>
            </a:r>
            <a:endParaRPr lang="de-DE"/>
          </a:p>
        </p:txBody>
      </p:sp>
      <p:sp>
        <p:nvSpPr>
          <p:cNvPr id="7" name="Slide Number Placeholder 6"/>
          <p:cNvSpPr>
            <a:spLocks noGrp="1"/>
          </p:cNvSpPr>
          <p:nvPr>
            <p:ph type="sldNum" sz="quarter" idx="12"/>
          </p:nvPr>
        </p:nvSpPr>
        <p:spPr/>
        <p:txBody>
          <a:bodyPr/>
          <a:lstStyle/>
          <a:p>
            <a:pPr>
              <a:defRPr/>
            </a:pPr>
            <a:fld id="{A199B3C3-7742-4EAE-BF01-DEE0FB4279F4}" type="slidenum">
              <a:rPr lang="de-DE" altLang="de-DE" smtClean="0"/>
              <a:pPr>
                <a:defRPr/>
              </a:pPr>
              <a:t>48</a:t>
            </a:fld>
            <a:endParaRPr lang="de-DE" altLang="de-DE"/>
          </a:p>
        </p:txBody>
      </p:sp>
      <p:sp>
        <p:nvSpPr>
          <p:cNvPr id="9" name="Caption_23"/>
          <p:cNvSpPr txBox="1">
            <a:spLocks noChangeArrowheads="1"/>
          </p:cNvSpPr>
          <p:nvPr/>
        </p:nvSpPr>
        <p:spPr bwMode="auto">
          <a:xfrm>
            <a:off x="2825816" y="5884164"/>
            <a:ext cx="6509889" cy="83099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ts val="0"/>
              </a:spcBef>
              <a:buFontTx/>
              <a:buNone/>
            </a:pPr>
            <a:r>
              <a:rPr lang="nl-NL" altLang="de-DE" sz="2400">
                <a:solidFill>
                  <a:srgbClr val="004992"/>
                </a:solidFill>
                <a:latin typeface="Calibri Light"/>
              </a:rPr>
              <a:t>Wat zou de moeder denken? Hebben we aanvullende informatie nodig voor een beslissing?</a:t>
            </a:r>
            <a:endParaRPr lang="de-DE" altLang="de-DE" sz="2400" dirty="0">
              <a:solidFill>
                <a:srgbClr val="004992"/>
              </a:solidFill>
              <a:latin typeface="Calibri Light"/>
            </a:endParaRPr>
          </a:p>
        </p:txBody>
      </p:sp>
    </p:spTree>
    <p:extLst>
      <p:ext uri="{BB962C8B-B14F-4D97-AF65-F5344CB8AC3E}">
        <p14:creationId xmlns:p14="http://schemas.microsoft.com/office/powerpoint/2010/main" val="412432801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de-DE" sz="3600" spc="-5" dirty="0"/>
              <a:t>optioneel: videoclip</a:t>
            </a:r>
            <a:endParaRPr lang="de-DE" sz="3600" dirty="0"/>
          </a:p>
        </p:txBody>
      </p:sp>
      <p:sp>
        <p:nvSpPr>
          <p:cNvPr id="2" name="Content Placeholder 1"/>
          <p:cNvSpPr>
            <a:spLocks noGrp="1"/>
          </p:cNvSpPr>
          <p:nvPr>
            <p:ph idx="1"/>
          </p:nvPr>
        </p:nvSpPr>
        <p:spPr/>
        <p:txBody>
          <a:bodyPr/>
          <a:lstStyle/>
          <a:p>
            <a:pPr lvl="0" defTabSz="914400" eaLnBrk="0" fontAlgn="base" hangingPunct="0">
              <a:spcAft>
                <a:spcPct val="0"/>
              </a:spcAft>
            </a:pPr>
            <a:r>
              <a:rPr lang="nl-NL" sz="2400" dirty="0">
                <a:solidFill>
                  <a:srgbClr val="004992"/>
                </a:solidFill>
                <a:latin typeface="Calibri Light"/>
                <a:ea typeface="ＭＳ Ｐゴシック" panose="020B0600070205080204" pitchFamily="34" charset="-128"/>
              </a:rPr>
              <a:t>optioneel: videoclips die betrekking hebben op het onderwerp van vandaag zijn beschikbaar op de </a:t>
            </a:r>
            <a:r>
              <a:rPr lang="nl-NL" sz="2400">
                <a:solidFill>
                  <a:srgbClr val="004992"/>
                </a:solidFill>
                <a:latin typeface="Calibri Light"/>
                <a:ea typeface="ＭＳ Ｐゴシック" panose="020B0600070205080204" pitchFamily="34" charset="-128"/>
              </a:rPr>
              <a:t>volgende webpagina</a:t>
            </a:r>
            <a:r>
              <a:rPr lang="pt-BR" sz="2400">
                <a:solidFill>
                  <a:srgbClr val="004992"/>
                </a:solidFill>
                <a:latin typeface="Calibri Light"/>
                <a:ea typeface="ＭＳ Ｐゴシック" panose="020B0600070205080204" pitchFamily="34" charset="-128"/>
              </a:rPr>
              <a:t>:</a:t>
            </a:r>
            <a:br>
              <a:rPr lang="de-DE" sz="2400" dirty="0">
                <a:solidFill>
                  <a:srgbClr val="004992"/>
                </a:solidFill>
                <a:latin typeface="Calibri Light"/>
                <a:ea typeface="ＭＳ Ｐゴシック" panose="020B0600070205080204" pitchFamily="34" charset="-128"/>
              </a:rPr>
            </a:br>
            <a:r>
              <a:rPr lang="de-DE" dirty="0">
                <a:solidFill>
                  <a:srgbClr val="004992"/>
                </a:solidFill>
                <a:latin typeface="Calibri Light"/>
                <a:ea typeface="ＭＳ Ｐゴシック" panose="020B0600070205080204" pitchFamily="34" charset="-128"/>
                <a:hlinkClick r:id="rId3"/>
              </a:rPr>
              <a:t>http://www.uke.de/mct_videos</a:t>
            </a:r>
            <a:endParaRPr lang="de-DE" dirty="0">
              <a:solidFill>
                <a:srgbClr val="004992"/>
              </a:solidFill>
              <a:latin typeface="Calibri Light"/>
              <a:ea typeface="ＭＳ Ｐゴシック" panose="020B0600070205080204" pitchFamily="34" charset="-128"/>
            </a:endParaRPr>
          </a:p>
          <a:p>
            <a:pPr lvl="0" defTabSz="914400" eaLnBrk="0" fontAlgn="base" hangingPunct="0">
              <a:spcAft>
                <a:spcPct val="0"/>
              </a:spcAft>
            </a:pPr>
            <a:r>
              <a:rPr lang="nl-NL" sz="2400" dirty="0">
                <a:solidFill>
                  <a:srgbClr val="333333"/>
                </a:solidFill>
                <a:latin typeface="Calibri Light"/>
                <a:ea typeface="ＭＳ Ｐゴシック" panose="020B0600070205080204" pitchFamily="34" charset="-128"/>
              </a:rPr>
              <a:t>Na de video kunnen jullie discussiëren over de link met het onderwerp van vandaag.</a:t>
            </a:r>
            <a:endParaRPr lang="de-DE" sz="2400" dirty="0">
              <a:solidFill>
                <a:srgbClr val="333333"/>
              </a:solidFill>
              <a:latin typeface="Calibri Light"/>
              <a:ea typeface="ＭＳ Ｐゴシック" panose="020B0600070205080204" pitchFamily="34" charset="-128"/>
            </a:endParaRPr>
          </a:p>
          <a:p>
            <a:endParaRPr lang="en-US" sz="2400" dirty="0">
              <a:latin typeface="Calibri Light"/>
            </a:endParaRPr>
          </a:p>
        </p:txBody>
      </p:sp>
      <p:sp>
        <p:nvSpPr>
          <p:cNvPr id="7" name="Fußzeilenplatzhalter 6"/>
          <p:cNvSpPr>
            <a:spLocks noGrp="1"/>
          </p:cNvSpPr>
          <p:nvPr>
            <p:ph type="ftr" sz="quarter" idx="11"/>
          </p:nvPr>
        </p:nvSpPr>
        <p:spPr bwMode="gray"/>
        <p:txBody>
          <a:bodyPr/>
          <a:lstStyle/>
          <a:p>
            <a:r>
              <a:rPr lang="nl-NL">
                <a:solidFill>
                  <a:srgbClr val="333333"/>
                </a:solidFill>
              </a:rPr>
              <a:t>Metacognitieve Training 6 - Inlevingsvermogen II</a:t>
            </a:r>
            <a:endParaRPr lang="de-DE" dirty="0">
              <a:solidFill>
                <a:srgbClr val="333333"/>
              </a:solidFill>
            </a:endParaRPr>
          </a:p>
        </p:txBody>
      </p:sp>
      <p:sp>
        <p:nvSpPr>
          <p:cNvPr id="8" name="Foliennummernplatzhalter 7"/>
          <p:cNvSpPr>
            <a:spLocks noGrp="1"/>
          </p:cNvSpPr>
          <p:nvPr>
            <p:ph type="sldNum" sz="quarter" idx="12"/>
          </p:nvPr>
        </p:nvSpPr>
        <p:spPr bwMode="gray"/>
        <p:txBody>
          <a:bodyPr/>
          <a:lstStyle/>
          <a:p>
            <a:fld id="{9B00EF49-7894-4F53-A8DD-F7DB3BFC5032}" type="slidenum">
              <a:rPr lang="de-DE" smtClean="0">
                <a:solidFill>
                  <a:srgbClr val="333333"/>
                </a:solidFill>
              </a:rPr>
              <a:pPr/>
              <a:t>49</a:t>
            </a:fld>
            <a:endParaRPr lang="de-DE" dirty="0">
              <a:solidFill>
                <a:srgbClr val="333333"/>
              </a:solidFill>
            </a:endParaRPr>
          </a:p>
        </p:txBody>
      </p:sp>
      <p:sp>
        <p:nvSpPr>
          <p:cNvPr id="12" name="object 3"/>
          <p:cNvSpPr txBox="1"/>
          <p:nvPr/>
        </p:nvSpPr>
        <p:spPr>
          <a:xfrm>
            <a:off x="455023" y="4658666"/>
            <a:ext cx="8128431" cy="1048363"/>
          </a:xfrm>
          <a:prstGeom prst="rect">
            <a:avLst/>
          </a:prstGeom>
        </p:spPr>
        <p:txBody>
          <a:bodyPr vert="horz" wrap="square" lIns="0" tIns="113664" rIns="0" bIns="0" rtlCol="0">
            <a:spAutoFit/>
          </a:bodyPr>
          <a:lstStyle/>
          <a:p>
            <a:pPr marL="635" defTabSz="914400" eaLnBrk="0" fontAlgn="base" hangingPunct="0">
              <a:spcBef>
                <a:spcPts val="894"/>
              </a:spcBef>
              <a:spcAft>
                <a:spcPct val="0"/>
              </a:spcAft>
            </a:pPr>
            <a:r>
              <a:rPr lang="en-US" i="1" spc="-5" dirty="0">
                <a:solidFill>
                  <a:srgbClr val="333333"/>
                </a:solidFill>
                <a:latin typeface="Calibri Light"/>
                <a:ea typeface="ＭＳ Ｐゴシック" panose="020B0600070205080204" pitchFamily="34" charset="-128"/>
                <a:cs typeface="Verdana"/>
              </a:rPr>
              <a:t>[</a:t>
            </a:r>
            <a:r>
              <a:rPr lang="en-US" i="1" spc="-5" dirty="0" err="1">
                <a:solidFill>
                  <a:srgbClr val="333333"/>
                </a:solidFill>
                <a:latin typeface="Calibri Light"/>
                <a:ea typeface="ＭＳ Ｐゴシック" panose="020B0600070205080204" pitchFamily="34" charset="-128"/>
                <a:cs typeface="Verdana"/>
              </a:rPr>
              <a:t>voor</a:t>
            </a:r>
            <a:r>
              <a:rPr lang="en-US" i="1" spc="-5" dirty="0">
                <a:solidFill>
                  <a:srgbClr val="333333"/>
                </a:solidFill>
                <a:latin typeface="Calibri Light"/>
                <a:ea typeface="ＭＳ Ｐゴシック" panose="020B0600070205080204" pitchFamily="34" charset="-128"/>
                <a:cs typeface="Verdana"/>
              </a:rPr>
              <a:t> trainers:</a:t>
            </a:r>
            <a:endParaRPr dirty="0">
              <a:solidFill>
                <a:srgbClr val="333333"/>
              </a:solidFill>
              <a:latin typeface="Calibri Light"/>
              <a:ea typeface="ＭＳ Ｐゴシック" panose="020B0600070205080204" pitchFamily="34" charset="-128"/>
              <a:cs typeface="Verdana"/>
            </a:endParaRPr>
          </a:p>
          <a:p>
            <a:pPr marL="12700" marR="5080" defTabSz="914400" eaLnBrk="0" fontAlgn="base" hangingPunct="0">
              <a:spcBef>
                <a:spcPts val="800"/>
              </a:spcBef>
              <a:spcAft>
                <a:spcPct val="0"/>
              </a:spcAft>
            </a:pPr>
            <a:r>
              <a:rPr lang="nl-NL" dirty="0">
                <a:solidFill>
                  <a:srgbClr val="333333"/>
                </a:solidFill>
                <a:latin typeface="Calibri Light"/>
                <a:ea typeface="ＭＳ Ｐゴシック" panose="020B0600070205080204" pitchFamily="34" charset="-128"/>
              </a:rPr>
              <a:t>in een aantal videoclips wordt taal gebezigd die mogelijk ongeschikt is voor toehoorders uit sommige culturen. Bekijk eerst zelf de video’s voordat u ze laat zien</a:t>
            </a:r>
            <a:r>
              <a:rPr lang="de-DE" dirty="0">
                <a:solidFill>
                  <a:srgbClr val="333333"/>
                </a:solidFill>
                <a:latin typeface="Calibri Light"/>
                <a:ea typeface="ＭＳ Ｐゴシック" panose="020B0600070205080204" pitchFamily="34" charset="-128"/>
              </a:rPr>
              <a:t>]</a:t>
            </a:r>
          </a:p>
        </p:txBody>
      </p:sp>
      <p:grpSp>
        <p:nvGrpSpPr>
          <p:cNvPr id="14" name="Gruppieren 13"/>
          <p:cNvGrpSpPr/>
          <p:nvPr/>
        </p:nvGrpSpPr>
        <p:grpSpPr>
          <a:xfrm>
            <a:off x="9875318" y="4383231"/>
            <a:ext cx="1838137" cy="1828164"/>
            <a:chOff x="7152612" y="4870093"/>
            <a:chExt cx="1838137" cy="1828164"/>
          </a:xfrm>
        </p:grpSpPr>
        <p:sp>
          <p:nvSpPr>
            <p:cNvPr id="15" name="object 2"/>
            <p:cNvSpPr/>
            <p:nvPr/>
          </p:nvSpPr>
          <p:spPr>
            <a:xfrm>
              <a:off x="7152612" y="5406859"/>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7" name="object 3"/>
            <p:cNvSpPr/>
            <p:nvPr/>
          </p:nvSpPr>
          <p:spPr>
            <a:xfrm>
              <a:off x="7564539" y="4870093"/>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8" name="object 4"/>
            <p:cNvSpPr/>
            <p:nvPr/>
          </p:nvSpPr>
          <p:spPr>
            <a:xfrm>
              <a:off x="7910413" y="5185032"/>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9" name="object 5"/>
            <p:cNvSpPr/>
            <p:nvPr/>
          </p:nvSpPr>
          <p:spPr>
            <a:xfrm>
              <a:off x="7689311" y="5127521"/>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0" name="object 6"/>
            <p:cNvSpPr/>
            <p:nvPr/>
          </p:nvSpPr>
          <p:spPr>
            <a:xfrm>
              <a:off x="8135185" y="5241628"/>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2" name="object 7"/>
            <p:cNvSpPr/>
            <p:nvPr/>
          </p:nvSpPr>
          <p:spPr>
            <a:xfrm>
              <a:off x="8351697" y="5297313"/>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3" name="object 8"/>
            <p:cNvSpPr/>
            <p:nvPr/>
          </p:nvSpPr>
          <p:spPr>
            <a:xfrm>
              <a:off x="8573718" y="5354824"/>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4" name="object 9"/>
            <p:cNvSpPr/>
            <p:nvPr/>
          </p:nvSpPr>
          <p:spPr>
            <a:xfrm>
              <a:off x="7503990" y="5092830"/>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5" name="object 10"/>
            <p:cNvSpPr/>
            <p:nvPr/>
          </p:nvSpPr>
          <p:spPr>
            <a:xfrm>
              <a:off x="7447108" y="5663372"/>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grpSp>
    </p:spTree>
    <p:extLst>
      <p:ext uri="{BB962C8B-B14F-4D97-AF65-F5344CB8AC3E}">
        <p14:creationId xmlns:p14="http://schemas.microsoft.com/office/powerpoint/2010/main" val="9901033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p:txBody>
          <a:bodyPr/>
          <a:lstStyle/>
          <a:p>
            <a:pPr>
              <a:defRPr/>
            </a:pPr>
            <a:r>
              <a:rPr lang="nl-NL"/>
              <a:t>Metacognitieve Training 6 - Inlevingsvermogen II</a:t>
            </a:r>
            <a:endParaRPr lang="de-DE"/>
          </a:p>
        </p:txBody>
      </p:sp>
      <p:sp>
        <p:nvSpPr>
          <p:cNvPr id="7" name="Slide Number Placeholder 6"/>
          <p:cNvSpPr>
            <a:spLocks noGrp="1"/>
          </p:cNvSpPr>
          <p:nvPr>
            <p:ph type="sldNum" sz="quarter" idx="12"/>
          </p:nvPr>
        </p:nvSpPr>
        <p:spPr/>
        <p:txBody>
          <a:bodyPr/>
          <a:lstStyle/>
          <a:p>
            <a:pPr>
              <a:defRPr/>
            </a:pPr>
            <a:fld id="{A199B3C3-7742-4EAE-BF01-DEE0FB4279F4}" type="slidenum">
              <a:rPr lang="de-DE" altLang="de-DE" smtClean="0"/>
              <a:pPr>
                <a:defRPr/>
              </a:pPr>
              <a:t>50</a:t>
            </a:fld>
            <a:endParaRPr lang="de-DE" altLang="de-DE"/>
          </a:p>
        </p:txBody>
      </p:sp>
      <p:sp>
        <p:nvSpPr>
          <p:cNvPr id="8" name="Caption_13"/>
          <p:cNvSpPr>
            <a:spLocks noChangeArrowheads="1"/>
          </p:cNvSpPr>
          <p:nvPr/>
        </p:nvSpPr>
        <p:spPr bwMode="auto">
          <a:xfrm>
            <a:off x="2624033" y="5884164"/>
            <a:ext cx="6913454"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ts val="0"/>
              </a:spcBef>
              <a:buFontTx/>
              <a:buNone/>
            </a:pPr>
            <a:r>
              <a:rPr lang="nl-NL" altLang="de-DE" sz="2400">
                <a:solidFill>
                  <a:srgbClr val="004992"/>
                </a:solidFill>
                <a:latin typeface="Calibri Light"/>
              </a:rPr>
              <a:t>Wat zou de man die de hond uitlaat denken?</a:t>
            </a:r>
            <a:endParaRPr lang="de-DE" altLang="de-DE" sz="2400" dirty="0">
              <a:solidFill>
                <a:srgbClr val="004992"/>
              </a:solidFill>
              <a:latin typeface="Calibri Light"/>
            </a:endParaRPr>
          </a:p>
        </p:txBody>
      </p:sp>
      <p:pic>
        <p:nvPicPr>
          <p:cNvPr id="9" name="Picture 23" descr="0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24033" y="1078992"/>
            <a:ext cx="6913454"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60"/>
          <p:cNvSpPr>
            <a:spLocks noChangeArrowheads="1"/>
          </p:cNvSpPr>
          <p:nvPr/>
        </p:nvSpPr>
        <p:spPr bwMode="auto">
          <a:xfrm>
            <a:off x="2713211" y="1196752"/>
            <a:ext cx="3419856" cy="2203704"/>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1" name="Rectangle 60"/>
          <p:cNvSpPr>
            <a:spLocks noChangeArrowheads="1"/>
          </p:cNvSpPr>
          <p:nvPr/>
        </p:nvSpPr>
        <p:spPr bwMode="auto">
          <a:xfrm>
            <a:off x="2713211" y="3401568"/>
            <a:ext cx="3419856" cy="233172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2" name="Rectangle 60"/>
          <p:cNvSpPr>
            <a:spLocks noChangeArrowheads="1"/>
          </p:cNvSpPr>
          <p:nvPr/>
        </p:nvSpPr>
        <p:spPr bwMode="auto">
          <a:xfrm>
            <a:off x="6135624" y="1196752"/>
            <a:ext cx="3282696" cy="2203704"/>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p:txBody>
          <a:bodyPr/>
          <a:lstStyle/>
          <a:p>
            <a:pPr>
              <a:defRPr/>
            </a:pPr>
            <a:r>
              <a:rPr lang="nl-NL"/>
              <a:t>Metacognitieve Training 6 - Inlevingsvermogen II</a:t>
            </a:r>
            <a:endParaRPr lang="de-DE"/>
          </a:p>
        </p:txBody>
      </p:sp>
      <p:sp>
        <p:nvSpPr>
          <p:cNvPr id="7" name="Slide Number Placeholder 6"/>
          <p:cNvSpPr>
            <a:spLocks noGrp="1"/>
          </p:cNvSpPr>
          <p:nvPr>
            <p:ph type="sldNum" sz="quarter" idx="12"/>
          </p:nvPr>
        </p:nvSpPr>
        <p:spPr/>
        <p:txBody>
          <a:bodyPr/>
          <a:lstStyle/>
          <a:p>
            <a:pPr>
              <a:defRPr/>
            </a:pPr>
            <a:fld id="{A199B3C3-7742-4EAE-BF01-DEE0FB4279F4}" type="slidenum">
              <a:rPr lang="de-DE" altLang="de-DE" smtClean="0"/>
              <a:pPr>
                <a:defRPr/>
              </a:pPr>
              <a:t>51</a:t>
            </a:fld>
            <a:endParaRPr lang="de-DE" altLang="de-DE"/>
          </a:p>
        </p:txBody>
      </p:sp>
      <p:sp>
        <p:nvSpPr>
          <p:cNvPr id="8" name="Caption_13"/>
          <p:cNvSpPr>
            <a:spLocks noChangeArrowheads="1"/>
          </p:cNvSpPr>
          <p:nvPr/>
        </p:nvSpPr>
        <p:spPr bwMode="auto">
          <a:xfrm>
            <a:off x="2624033" y="5884164"/>
            <a:ext cx="6913454"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ts val="0"/>
              </a:spcBef>
              <a:buFontTx/>
              <a:buNone/>
            </a:pPr>
            <a:r>
              <a:rPr lang="nl-NL" altLang="de-DE" sz="2400">
                <a:solidFill>
                  <a:srgbClr val="004992"/>
                </a:solidFill>
                <a:latin typeface="Calibri Light"/>
              </a:rPr>
              <a:t>Wat zou de man die de hond uitlaat denken?</a:t>
            </a:r>
            <a:endParaRPr lang="de-DE" altLang="de-DE" sz="2400" dirty="0">
              <a:solidFill>
                <a:srgbClr val="004992"/>
              </a:solidFill>
              <a:latin typeface="Calibri Light"/>
            </a:endParaRPr>
          </a:p>
        </p:txBody>
      </p:sp>
      <p:pic>
        <p:nvPicPr>
          <p:cNvPr id="9" name="Picture 23" descr="0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24033" y="1078992"/>
            <a:ext cx="6913454"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0082457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835" name="Picture 2"/>
          <p:cNvPicPr>
            <a:picLocks noChangeAspect="1" noChangeArrowheads="1"/>
          </p:cNvPicPr>
          <p:nvPr/>
        </p:nvPicPr>
        <p:blipFill>
          <a:blip r:embed="rId3">
            <a:extLst>
              <a:ext uri="{28A0092B-C50C-407E-A947-70E740481C1C}">
                <a14:useLocalDpi xmlns:a14="http://schemas.microsoft.com/office/drawing/2010/main" val="0"/>
              </a:ext>
            </a:extLst>
          </a:blip>
          <a:srcRect l="28799" t="27361" r="16301" b="40961"/>
          <a:stretch>
            <a:fillRect/>
          </a:stretch>
        </p:blipFill>
        <p:spPr bwMode="auto">
          <a:xfrm>
            <a:off x="408954" y="1379337"/>
            <a:ext cx="11359228" cy="4096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nl-NL"/>
              <a:t>Metacognitieve Training 6 - Inlevingsvermogen II</a:t>
            </a:r>
            <a:endParaRPr lang="de-DE"/>
          </a:p>
        </p:txBody>
      </p:sp>
      <p:sp>
        <p:nvSpPr>
          <p:cNvPr id="7" name="Slide Number Placeholder 6"/>
          <p:cNvSpPr>
            <a:spLocks noGrp="1"/>
          </p:cNvSpPr>
          <p:nvPr>
            <p:ph type="sldNum" sz="quarter" idx="12"/>
          </p:nvPr>
        </p:nvSpPr>
        <p:spPr/>
        <p:txBody>
          <a:bodyPr/>
          <a:lstStyle/>
          <a:p>
            <a:pPr>
              <a:defRPr/>
            </a:pPr>
            <a:fld id="{A199B3C3-7742-4EAE-BF01-DEE0FB4279F4}" type="slidenum">
              <a:rPr lang="de-DE" altLang="de-DE" smtClean="0"/>
              <a:pPr>
                <a:defRPr/>
              </a:pPr>
              <a:t>52</a:t>
            </a:fld>
            <a:endParaRPr lang="de-DE" altLang="de-DE"/>
          </a:p>
        </p:txBody>
      </p:sp>
      <p:sp>
        <p:nvSpPr>
          <p:cNvPr id="9" name="Caption_120835"/>
          <p:cNvSpPr txBox="1">
            <a:spLocks noChangeArrowheads="1"/>
          </p:cNvSpPr>
          <p:nvPr/>
        </p:nvSpPr>
        <p:spPr bwMode="auto">
          <a:xfrm>
            <a:off x="408954" y="5475849"/>
            <a:ext cx="11359228"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lnSpc>
                <a:spcPct val="90000"/>
              </a:lnSpc>
              <a:spcBef>
                <a:spcPts val="0"/>
              </a:spcBef>
              <a:buFontTx/>
              <a:buNone/>
            </a:pPr>
            <a:r>
              <a:rPr lang="nl-NL" altLang="de-DE" sz="2400" dirty="0">
                <a:solidFill>
                  <a:srgbClr val="004992"/>
                </a:solidFill>
                <a:latin typeface="Calibri Light"/>
              </a:rPr>
              <a:t>Wat kan de man op het laatste plaatje denken? </a:t>
            </a:r>
            <a:endParaRPr lang="de-DE" altLang="de-DE" sz="2400" dirty="0">
              <a:solidFill>
                <a:srgbClr val="004992"/>
              </a:solidFill>
              <a:latin typeface="Calibri Light"/>
            </a:endParaRPr>
          </a:p>
        </p:txBody>
      </p:sp>
      <p:sp>
        <p:nvSpPr>
          <p:cNvPr id="10" name="Rectangle 60"/>
          <p:cNvSpPr>
            <a:spLocks noChangeArrowheads="1"/>
          </p:cNvSpPr>
          <p:nvPr/>
        </p:nvSpPr>
        <p:spPr bwMode="auto">
          <a:xfrm>
            <a:off x="466344" y="1572768"/>
            <a:ext cx="2752344" cy="379476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835" name="Picture 2"/>
          <p:cNvPicPr>
            <a:picLocks noChangeAspect="1" noChangeArrowheads="1"/>
          </p:cNvPicPr>
          <p:nvPr/>
        </p:nvPicPr>
        <p:blipFill>
          <a:blip r:embed="rId3">
            <a:extLst>
              <a:ext uri="{28A0092B-C50C-407E-A947-70E740481C1C}">
                <a14:useLocalDpi xmlns:a14="http://schemas.microsoft.com/office/drawing/2010/main" val="0"/>
              </a:ext>
            </a:extLst>
          </a:blip>
          <a:srcRect l="28799" t="27361" r="16301" b="40961"/>
          <a:stretch>
            <a:fillRect/>
          </a:stretch>
        </p:blipFill>
        <p:spPr bwMode="auto">
          <a:xfrm>
            <a:off x="408954" y="1379337"/>
            <a:ext cx="11359228" cy="4096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nl-NL"/>
              <a:t>Metacognitieve Training 6 - Inlevingsvermogen II</a:t>
            </a:r>
            <a:endParaRPr lang="de-DE"/>
          </a:p>
        </p:txBody>
      </p:sp>
      <p:sp>
        <p:nvSpPr>
          <p:cNvPr id="7" name="Slide Number Placeholder 6"/>
          <p:cNvSpPr>
            <a:spLocks noGrp="1"/>
          </p:cNvSpPr>
          <p:nvPr>
            <p:ph type="sldNum" sz="quarter" idx="12"/>
          </p:nvPr>
        </p:nvSpPr>
        <p:spPr/>
        <p:txBody>
          <a:bodyPr/>
          <a:lstStyle/>
          <a:p>
            <a:pPr>
              <a:defRPr/>
            </a:pPr>
            <a:fld id="{A199B3C3-7742-4EAE-BF01-DEE0FB4279F4}" type="slidenum">
              <a:rPr lang="de-DE" altLang="de-DE" smtClean="0"/>
              <a:pPr>
                <a:defRPr/>
              </a:pPr>
              <a:t>53</a:t>
            </a:fld>
            <a:endParaRPr lang="de-DE" altLang="de-DE"/>
          </a:p>
        </p:txBody>
      </p:sp>
      <p:sp>
        <p:nvSpPr>
          <p:cNvPr id="9" name="Caption_120835"/>
          <p:cNvSpPr txBox="1">
            <a:spLocks noChangeArrowheads="1"/>
          </p:cNvSpPr>
          <p:nvPr/>
        </p:nvSpPr>
        <p:spPr bwMode="auto">
          <a:xfrm>
            <a:off x="408954" y="5475849"/>
            <a:ext cx="11359228"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lnSpc>
                <a:spcPct val="90000"/>
              </a:lnSpc>
              <a:spcBef>
                <a:spcPts val="0"/>
              </a:spcBef>
              <a:buFontTx/>
              <a:buNone/>
            </a:pPr>
            <a:r>
              <a:rPr lang="nl-NL" altLang="de-DE" sz="2400">
                <a:solidFill>
                  <a:srgbClr val="004992"/>
                </a:solidFill>
                <a:latin typeface="Calibri Light"/>
              </a:rPr>
              <a:t>Wat kan de man op het laatste plaatje denken? Heeft hij gelijk?</a:t>
            </a:r>
            <a:endParaRPr lang="de-DE" altLang="de-DE" sz="2400" dirty="0">
              <a:solidFill>
                <a:srgbClr val="004992"/>
              </a:solidFill>
              <a:latin typeface="Calibri Light"/>
            </a:endParaRPr>
          </a:p>
        </p:txBody>
      </p:sp>
    </p:spTree>
    <p:extLst>
      <p:ext uri="{BB962C8B-B14F-4D97-AF65-F5344CB8AC3E}">
        <p14:creationId xmlns:p14="http://schemas.microsoft.com/office/powerpoint/2010/main" val="9370303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dirty="0">
                <a:latin typeface="Calibri Light"/>
              </a:rPr>
              <a:t>Betekenis voor het dagelijks leven</a:t>
            </a:r>
            <a:endParaRPr lang="en-US" sz="3600" dirty="0">
              <a:latin typeface="Calibri Light"/>
            </a:endParaRPr>
          </a:p>
        </p:txBody>
      </p:sp>
      <p:sp>
        <p:nvSpPr>
          <p:cNvPr id="3" name="Content Placeholder 2"/>
          <p:cNvSpPr>
            <a:spLocks noGrp="1"/>
          </p:cNvSpPr>
          <p:nvPr>
            <p:ph idx="1"/>
          </p:nvPr>
        </p:nvSpPr>
        <p:spPr/>
        <p:txBody>
          <a:bodyPr/>
          <a:lstStyle/>
          <a:p>
            <a:pPr lvl="0" defTabSz="914400" fontAlgn="base"/>
            <a:r>
              <a:rPr lang="de-DE" altLang="de-DE" sz="2400" b="1" dirty="0">
                <a:solidFill>
                  <a:srgbClr val="333333"/>
                </a:solidFill>
                <a:latin typeface="Calibri Light"/>
                <a:ea typeface="MS PGothic" panose="020B0600070205080204" pitchFamily="34" charset="-128"/>
              </a:rPr>
              <a:t>Leerdoelen:</a:t>
            </a:r>
          </a:p>
          <a:p>
            <a:pPr marL="342900" lvl="0" indent="-342900" defTabSz="914400" fontAlgn="base">
              <a:buClr>
                <a:srgbClr val="004992"/>
              </a:buClr>
              <a:buFont typeface="Arial" panose="020B0604020202020204" pitchFamily="34" charset="0"/>
              <a:buChar char="•"/>
              <a:defRPr/>
            </a:pPr>
            <a:r>
              <a:rPr lang="de-DE" sz="2400" dirty="0">
                <a:solidFill>
                  <a:srgbClr val="004992"/>
                </a:solidFill>
                <a:latin typeface="Calibri Light"/>
                <a:ea typeface="MS PGothic" panose="020B0600070205080204" pitchFamily="34" charset="-128"/>
              </a:rPr>
              <a:t>Veel misverstanden en conflicten ontstaan omdat niet alle mensen over dezelfde informatie beschikken</a:t>
            </a:r>
            <a:br>
              <a:rPr lang="de-DE" sz="2400" dirty="0">
                <a:solidFill>
                  <a:srgbClr val="333333"/>
                </a:solidFill>
                <a:latin typeface="Calibri Light"/>
                <a:ea typeface="MS PGothic" panose="020B0600070205080204" pitchFamily="34" charset="-128"/>
              </a:rPr>
            </a:br>
            <a:r>
              <a:rPr lang="de-DE" sz="2400" dirty="0">
                <a:solidFill>
                  <a:srgbClr val="333333"/>
                </a:solidFill>
                <a:latin typeface="Calibri Light"/>
                <a:ea typeface="MS PGothic" panose="020B0600070205080204" pitchFamily="34" charset="-128"/>
              </a:rPr>
              <a:t>(bv. als ik mijn vrienden niet vertel dat ik mij momenteel rot voel, dan kan ik ook niet verwachten dat ze rekening met mij houden).</a:t>
            </a:r>
          </a:p>
        </p:txBody>
      </p:sp>
      <p:sp>
        <p:nvSpPr>
          <p:cNvPr id="5" name="Footer Placeholder 4"/>
          <p:cNvSpPr>
            <a:spLocks noGrp="1"/>
          </p:cNvSpPr>
          <p:nvPr>
            <p:ph type="ftr" sz="quarter" idx="11"/>
          </p:nvPr>
        </p:nvSpPr>
        <p:spPr/>
        <p:txBody>
          <a:bodyPr/>
          <a:lstStyle/>
          <a:p>
            <a:pPr>
              <a:defRPr/>
            </a:pPr>
            <a:r>
              <a:rPr lang="nl-NL"/>
              <a:t>Metacognitieve Training 6 - Inlevingsvermogen II</a:t>
            </a:r>
            <a:endParaRPr lang="de-DE"/>
          </a:p>
        </p:txBody>
      </p:sp>
      <p:sp>
        <p:nvSpPr>
          <p:cNvPr id="6" name="Slide Number Placeholder 5"/>
          <p:cNvSpPr>
            <a:spLocks noGrp="1"/>
          </p:cNvSpPr>
          <p:nvPr>
            <p:ph type="sldNum" sz="quarter" idx="12"/>
          </p:nvPr>
        </p:nvSpPr>
        <p:spPr/>
        <p:txBody>
          <a:bodyPr/>
          <a:lstStyle/>
          <a:p>
            <a:pPr>
              <a:defRPr/>
            </a:pPr>
            <a:fld id="{A199B3C3-7742-4EAE-BF01-DEE0FB4279F4}" type="slidenum">
              <a:rPr lang="de-DE" altLang="de-DE" smtClean="0"/>
              <a:pPr>
                <a:defRPr/>
              </a:pPr>
              <a:t>54</a:t>
            </a:fld>
            <a:endParaRPr lang="de-DE" altLang="de-DE"/>
          </a:p>
        </p:txBody>
      </p:sp>
    </p:spTree>
    <p:extLst>
      <p:ext uri="{BB962C8B-B14F-4D97-AF65-F5344CB8AC3E}">
        <p14:creationId xmlns:p14="http://schemas.microsoft.com/office/powerpoint/2010/main" val="23371835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dirty="0">
                <a:latin typeface="Calibri Light"/>
              </a:rPr>
              <a:t>Betekenis voor het dagelijks leven</a:t>
            </a:r>
            <a:endParaRPr lang="en-US" sz="3600" dirty="0">
              <a:latin typeface="Calibri Light"/>
            </a:endParaRPr>
          </a:p>
        </p:txBody>
      </p:sp>
      <p:sp>
        <p:nvSpPr>
          <p:cNvPr id="3" name="Content Placeholder 2"/>
          <p:cNvSpPr>
            <a:spLocks noGrp="1"/>
          </p:cNvSpPr>
          <p:nvPr>
            <p:ph idx="1"/>
          </p:nvPr>
        </p:nvSpPr>
        <p:spPr/>
        <p:txBody>
          <a:bodyPr/>
          <a:lstStyle/>
          <a:p>
            <a:pPr lvl="0" defTabSz="914400" fontAlgn="base"/>
            <a:r>
              <a:rPr lang="de-DE" altLang="de-DE" sz="2400" b="1" dirty="0">
                <a:solidFill>
                  <a:srgbClr val="333333"/>
                </a:solidFill>
                <a:latin typeface="Calibri Light"/>
                <a:ea typeface="MS PGothic" panose="020B0600070205080204" pitchFamily="34" charset="-128"/>
              </a:rPr>
              <a:t>Leerdoelen:</a:t>
            </a:r>
          </a:p>
          <a:p>
            <a:pPr marL="342900" lvl="0" indent="-342900" defTabSz="914400" fontAlgn="base">
              <a:buClr>
                <a:srgbClr val="004992"/>
              </a:buClr>
              <a:buFont typeface="Arial" panose="020B0604020202020204" pitchFamily="34" charset="0"/>
              <a:buChar char="•"/>
              <a:defRPr/>
            </a:pPr>
            <a:r>
              <a:rPr lang="de-DE" sz="2400" dirty="0">
                <a:solidFill>
                  <a:srgbClr val="004992"/>
                </a:solidFill>
                <a:latin typeface="Calibri Light"/>
                <a:ea typeface="MS PGothic" panose="020B0600070205080204" pitchFamily="34" charset="-128"/>
              </a:rPr>
              <a:t>Veel misverstanden en conflicten ontstaan omdat niet alle mensen over dezelfde informatie beschikken</a:t>
            </a:r>
            <a:br>
              <a:rPr lang="de-DE" sz="2400" dirty="0">
                <a:solidFill>
                  <a:srgbClr val="333333"/>
                </a:solidFill>
                <a:latin typeface="Calibri Light"/>
                <a:ea typeface="MS PGothic" panose="020B0600070205080204" pitchFamily="34" charset="-128"/>
              </a:rPr>
            </a:br>
            <a:r>
              <a:rPr lang="de-DE" sz="2400" dirty="0">
                <a:solidFill>
                  <a:srgbClr val="333333"/>
                </a:solidFill>
                <a:latin typeface="Calibri Light"/>
                <a:ea typeface="MS PGothic" panose="020B0600070205080204" pitchFamily="34" charset="-128"/>
              </a:rPr>
              <a:t>(bv. als ik mijn vrienden niet vertel dat ik mij momenteel rot voel, dan kan ik ook niet verwachten dat ze rekening met mij houden).</a:t>
            </a:r>
          </a:p>
          <a:p>
            <a:pPr marL="342900" lvl="0" indent="-342900" defTabSz="914400" fontAlgn="base">
              <a:buClr>
                <a:srgbClr val="336699"/>
              </a:buClr>
              <a:buFont typeface="Arial" panose="020B0604020202020204" pitchFamily="34" charset="0"/>
              <a:buChar char="•"/>
              <a:defRPr/>
            </a:pPr>
            <a:r>
              <a:rPr lang="de-DE" sz="2400" dirty="0">
                <a:solidFill>
                  <a:srgbClr val="333333"/>
                </a:solidFill>
                <a:latin typeface="Calibri Light"/>
                <a:ea typeface="MS PGothic" panose="020B0600070205080204" pitchFamily="34" charset="-128"/>
                <a:cs typeface="Times New Roman" pitchFamily="18" charset="0"/>
              </a:rPr>
              <a:t>Probeer ingewikkelde sociale situaties te beoordelen vanuit verschillende gezichtspunten en overweeg alle beschikbare informatie. Hoe meer informatie je overdenkt, hoe meer kans je hebt dat je tot een passend oordeel komt.</a:t>
            </a:r>
            <a:endParaRPr lang="en-US" sz="2400" dirty="0">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6 - Inlevingsvermogen II</a:t>
            </a:r>
            <a:endParaRPr lang="de-DE"/>
          </a:p>
        </p:txBody>
      </p:sp>
      <p:sp>
        <p:nvSpPr>
          <p:cNvPr id="6" name="Slide Number Placeholder 5"/>
          <p:cNvSpPr>
            <a:spLocks noGrp="1"/>
          </p:cNvSpPr>
          <p:nvPr>
            <p:ph type="sldNum" sz="quarter" idx="12"/>
          </p:nvPr>
        </p:nvSpPr>
        <p:spPr/>
        <p:txBody>
          <a:bodyPr/>
          <a:lstStyle/>
          <a:p>
            <a:pPr>
              <a:defRPr/>
            </a:pPr>
            <a:fld id="{A199B3C3-7742-4EAE-BF01-DEE0FB4279F4}" type="slidenum">
              <a:rPr lang="de-DE" altLang="de-DE" smtClean="0"/>
              <a:pPr>
                <a:defRPr/>
              </a:pPr>
              <a:t>55</a:t>
            </a:fld>
            <a:endParaRPr lang="de-DE" altLang="de-DE"/>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dirty="0">
                <a:latin typeface="Calibri Light"/>
              </a:rPr>
              <a:t>Wat heeft dit met psychose te maken?</a:t>
            </a:r>
            <a:endParaRPr lang="en-US" sz="3600" dirty="0">
              <a:latin typeface="Calibri Light"/>
            </a:endParaRPr>
          </a:p>
        </p:txBody>
      </p:sp>
      <p:sp>
        <p:nvSpPr>
          <p:cNvPr id="3" name="Content Placeholder 2"/>
          <p:cNvSpPr>
            <a:spLocks noGrp="1"/>
          </p:cNvSpPr>
          <p:nvPr>
            <p:ph idx="1"/>
          </p:nvPr>
        </p:nvSpPr>
        <p:spPr/>
        <p:txBody>
          <a:bodyPr/>
          <a:lstStyle/>
          <a:p>
            <a:pPr lvl="0" defTabSz="914400" fontAlgn="base"/>
            <a:r>
              <a:rPr lang="en-AU" altLang="de-DE" sz="2400" dirty="0" err="1">
                <a:solidFill>
                  <a:srgbClr val="333333"/>
                </a:solidFill>
                <a:latin typeface="Calibri Light"/>
                <a:ea typeface="MS PGothic" panose="020B0600070205080204" pitchFamily="34" charset="-128"/>
              </a:rPr>
              <a:t>Tijdens</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een</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psychose</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lopen</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mensen</a:t>
            </a:r>
            <a:r>
              <a:rPr lang="en-AU" altLang="de-DE" sz="2400" dirty="0">
                <a:solidFill>
                  <a:srgbClr val="333333"/>
                </a:solidFill>
                <a:latin typeface="Calibri Light"/>
                <a:ea typeface="MS PGothic" panose="020B0600070205080204" pitchFamily="34" charset="-128"/>
              </a:rPr>
              <a:t> </a:t>
            </a:r>
            <a:r>
              <a:rPr lang="en-US" altLang="de-DE" sz="2400" dirty="0">
                <a:solidFill>
                  <a:srgbClr val="333333"/>
                </a:solidFill>
                <a:latin typeface="Calibri Light"/>
                <a:ea typeface="MS PGothic" panose="020B0600070205080204" pitchFamily="34" charset="-128"/>
              </a:rPr>
              <a:t>(maar </a:t>
            </a:r>
            <a:r>
              <a:rPr lang="en-US" altLang="de-DE" sz="2400" dirty="0" err="1">
                <a:solidFill>
                  <a:srgbClr val="333333"/>
                </a:solidFill>
                <a:latin typeface="Calibri Light"/>
                <a:ea typeface="MS PGothic" panose="020B0600070205080204" pitchFamily="34" charset="-128"/>
              </a:rPr>
              <a:t>niet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alle</a:t>
            </a:r>
            <a:r>
              <a:rPr lang="en-US" altLang="de-DE" sz="2400" dirty="0">
                <a:solidFill>
                  <a:srgbClr val="333333"/>
                </a:solidFill>
                <a:latin typeface="Calibri Light"/>
                <a:ea typeface="MS PGothic" panose="020B0600070205080204" pitchFamily="34" charset="-128"/>
              </a:rPr>
              <a:t>!)</a:t>
            </a:r>
            <a:r>
              <a:rPr lang="en-AU" altLang="de-DE" sz="2400" dirty="0">
                <a:solidFill>
                  <a:srgbClr val="333333"/>
                </a:solidFill>
                <a:latin typeface="Calibri Light"/>
                <a:ea typeface="MS PGothic" panose="020B0600070205080204" pitchFamily="34" charset="-128"/>
              </a:rPr>
              <a:t> het </a:t>
            </a:r>
            <a:r>
              <a:rPr lang="en-AU" altLang="de-DE" sz="2400" dirty="0" err="1">
                <a:solidFill>
                  <a:srgbClr val="333333"/>
                </a:solidFill>
                <a:latin typeface="Calibri Light"/>
                <a:ea typeface="MS PGothic" panose="020B0600070205080204" pitchFamily="34" charset="-128"/>
              </a:rPr>
              <a:t>risico</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gezichtsuitdrukkingen</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en</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gedrag</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verkeerd</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te</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beoordelen</a:t>
            </a:r>
            <a:r>
              <a:rPr lang="en-AU" altLang="de-DE" sz="2400" dirty="0">
                <a:solidFill>
                  <a:srgbClr val="333333"/>
                </a:solidFill>
                <a:latin typeface="Calibri Light"/>
                <a:ea typeface="MS PGothic" panose="020B0600070205080204" pitchFamily="34" charset="-128"/>
              </a:rPr>
              <a:t>.</a:t>
            </a:r>
          </a:p>
          <a:p>
            <a:pPr lvl="0" defTabSz="914400" fontAlgn="base"/>
            <a:r>
              <a:rPr lang="en-AU" altLang="de-DE" sz="2400" dirty="0" err="1">
                <a:solidFill>
                  <a:srgbClr val="004992"/>
                </a:solidFill>
                <a:latin typeface="Calibri Light"/>
                <a:ea typeface="MS PGothic" panose="020B0600070205080204" pitchFamily="34" charset="-128"/>
              </a:rPr>
              <a:t>Voorbeeld</a:t>
            </a:r>
            <a:r>
              <a:rPr lang="en-AU" altLang="de-DE" sz="2400" dirty="0">
                <a:solidFill>
                  <a:srgbClr val="004992"/>
                </a:solidFill>
                <a:latin typeface="Calibri Light"/>
                <a:ea typeface="MS PGothic" panose="020B0600070205080204" pitchFamily="34" charset="-128"/>
              </a:rPr>
              <a:t>: </a:t>
            </a:r>
            <a:r>
              <a:rPr lang="en-AU" altLang="de-DE" sz="2400" dirty="0">
                <a:solidFill>
                  <a:srgbClr val="333333"/>
                </a:solidFill>
                <a:latin typeface="Calibri Light"/>
                <a:ea typeface="MS PGothic" panose="020B0600070205080204" pitchFamily="34" charset="-128"/>
              </a:rPr>
              <a:t>Piet </a:t>
            </a:r>
            <a:r>
              <a:rPr lang="en-AU" altLang="de-DE" sz="2400" dirty="0" err="1">
                <a:solidFill>
                  <a:srgbClr val="333333"/>
                </a:solidFill>
                <a:latin typeface="Calibri Light"/>
                <a:ea typeface="MS PGothic" panose="020B0600070205080204" pitchFamily="34" charset="-128"/>
              </a:rPr>
              <a:t>merkt</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dat</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hij</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wordt</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aangestaard</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en</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denkt</a:t>
            </a:r>
            <a:r>
              <a:rPr lang="en-AU" altLang="de-DE" sz="2400" dirty="0">
                <a:solidFill>
                  <a:srgbClr val="333333"/>
                </a:solidFill>
                <a:latin typeface="Calibri Light"/>
                <a:ea typeface="MS PGothic" panose="020B0600070205080204" pitchFamily="34" charset="-128"/>
              </a:rPr>
              <a:t>: </a:t>
            </a:r>
            <a:r>
              <a:rPr lang="en-AU" altLang="nl-NL" sz="2400" dirty="0">
                <a:solidFill>
                  <a:srgbClr val="333333"/>
                </a:solidFill>
                <a:latin typeface="Calibri Light"/>
                <a:ea typeface="MS PGothic" panose="020B0600070205080204" pitchFamily="34" charset="-128"/>
              </a:rPr>
              <a:t>“</a:t>
            </a:r>
            <a:r>
              <a:rPr lang="en-AU" altLang="ja-JP" sz="2400" dirty="0" err="1">
                <a:solidFill>
                  <a:srgbClr val="333333"/>
                </a:solidFill>
                <a:latin typeface="Calibri Light"/>
                <a:ea typeface="MS PGothic" panose="020B0600070205080204" pitchFamily="34" charset="-128"/>
              </a:rPr>
              <a:t>Zij</a:t>
            </a:r>
            <a:r>
              <a:rPr lang="en-AU" altLang="ja-JP" sz="2400" dirty="0">
                <a:solidFill>
                  <a:srgbClr val="333333"/>
                </a:solidFill>
                <a:latin typeface="Calibri Light"/>
                <a:ea typeface="MS PGothic" panose="020B0600070205080204" pitchFamily="34" charset="-128"/>
              </a:rPr>
              <a:t> </a:t>
            </a:r>
            <a:r>
              <a:rPr lang="en-AU" altLang="ja-JP" sz="2400" dirty="0" err="1">
                <a:solidFill>
                  <a:srgbClr val="333333"/>
                </a:solidFill>
                <a:latin typeface="Calibri Light"/>
                <a:ea typeface="MS PGothic" panose="020B0600070205080204" pitchFamily="34" charset="-128"/>
              </a:rPr>
              <a:t>willen</a:t>
            </a:r>
            <a:r>
              <a:rPr lang="en-AU" altLang="ja-JP" sz="2400" dirty="0">
                <a:solidFill>
                  <a:srgbClr val="333333"/>
                </a:solidFill>
                <a:latin typeface="Calibri Light"/>
                <a:ea typeface="MS PGothic" panose="020B0600070205080204" pitchFamily="34" charset="-128"/>
              </a:rPr>
              <a:t> </a:t>
            </a:r>
            <a:r>
              <a:rPr lang="en-AU" altLang="ja-JP" sz="2400" dirty="0" err="1">
                <a:solidFill>
                  <a:srgbClr val="333333"/>
                </a:solidFill>
                <a:latin typeface="Calibri Light"/>
                <a:ea typeface="MS PGothic" panose="020B0600070205080204" pitchFamily="34" charset="-128"/>
              </a:rPr>
              <a:t>mij</a:t>
            </a:r>
            <a:r>
              <a:rPr lang="en-AU" altLang="ja-JP" sz="2400" dirty="0">
                <a:solidFill>
                  <a:srgbClr val="333333"/>
                </a:solidFill>
                <a:latin typeface="Calibri Light"/>
                <a:ea typeface="MS PGothic" panose="020B0600070205080204" pitchFamily="34" charset="-128"/>
              </a:rPr>
              <a:t> </a:t>
            </a:r>
            <a:r>
              <a:rPr lang="en-AU" altLang="ja-JP" sz="2400" dirty="0" err="1">
                <a:solidFill>
                  <a:srgbClr val="333333"/>
                </a:solidFill>
                <a:latin typeface="Calibri Light"/>
                <a:ea typeface="MS PGothic" panose="020B0600070205080204" pitchFamily="34" charset="-128"/>
              </a:rPr>
              <a:t>pakken</a:t>
            </a:r>
            <a:r>
              <a:rPr lang="en-AU" altLang="ja-JP" sz="2400" dirty="0">
                <a:solidFill>
                  <a:srgbClr val="333333"/>
                </a:solidFill>
                <a:latin typeface="Calibri Light"/>
                <a:ea typeface="MS PGothic" panose="020B0600070205080204" pitchFamily="34" charset="-128"/>
              </a:rPr>
              <a:t>.</a:t>
            </a:r>
            <a:r>
              <a:rPr lang="en-AU" altLang="nl-NL" sz="2400" dirty="0">
                <a:solidFill>
                  <a:srgbClr val="333333"/>
                </a:solidFill>
                <a:latin typeface="Calibri Light"/>
                <a:ea typeface="MS PGothic" panose="020B0600070205080204" pitchFamily="34" charset="-128"/>
              </a:rPr>
              <a:t>”</a:t>
            </a:r>
            <a:endParaRPr lang="en-AU" altLang="ja-JP" sz="2400" dirty="0">
              <a:solidFill>
                <a:srgbClr val="333333"/>
              </a:solidFill>
              <a:latin typeface="Calibri Light"/>
              <a:ea typeface="MS PGothic" panose="020B0600070205080204" pitchFamily="34" charset="-128"/>
            </a:endParaRPr>
          </a:p>
          <a:p>
            <a:pPr lvl="0" defTabSz="914400" fontAlgn="base"/>
            <a:r>
              <a:rPr lang="en-AU" altLang="de-DE" sz="2400" dirty="0" err="1">
                <a:solidFill>
                  <a:srgbClr val="004992"/>
                </a:solidFill>
                <a:latin typeface="Calibri Light"/>
                <a:ea typeface="MS PGothic" panose="020B0600070205080204" pitchFamily="34" charset="-128"/>
              </a:rPr>
              <a:t>Achtergrond</a:t>
            </a:r>
            <a:r>
              <a:rPr lang="en-AU" altLang="de-DE" sz="2400" dirty="0">
                <a:solidFill>
                  <a:srgbClr val="004992"/>
                </a:solidFill>
                <a:latin typeface="Calibri Light"/>
                <a:ea typeface="MS PGothic" panose="020B0600070205080204" pitchFamily="34" charset="-128"/>
              </a:rPr>
              <a:t>: </a:t>
            </a:r>
            <a:r>
              <a:rPr lang="en-AU" altLang="de-DE" sz="2400" dirty="0">
                <a:solidFill>
                  <a:srgbClr val="333333"/>
                </a:solidFill>
                <a:latin typeface="Calibri Light"/>
                <a:ea typeface="MS PGothic" panose="020B0600070205080204" pitchFamily="34" charset="-128"/>
              </a:rPr>
              <a:t>Piet is al </a:t>
            </a:r>
            <a:r>
              <a:rPr lang="en-AU" altLang="de-DE" sz="2400" dirty="0" err="1">
                <a:solidFill>
                  <a:srgbClr val="333333"/>
                </a:solidFill>
                <a:latin typeface="Calibri Light"/>
                <a:ea typeface="MS PGothic" panose="020B0600070205080204" pitchFamily="34" charset="-128"/>
              </a:rPr>
              <a:t>weken</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angstig</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en</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draagt</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als</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vermomming</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een</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donkere</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zonnebril</a:t>
            </a:r>
            <a:r>
              <a:rPr lang="en-AU" altLang="de-DE" sz="2400" dirty="0">
                <a:solidFill>
                  <a:srgbClr val="333333"/>
                </a:solidFill>
                <a:latin typeface="Calibri Light"/>
                <a:ea typeface="MS PGothic" panose="020B0600070205080204" pitchFamily="34" charset="-128"/>
              </a:rPr>
              <a:t>.</a:t>
            </a:r>
          </a:p>
          <a:p>
            <a:pPr lvl="0" defTabSz="914400" fontAlgn="base"/>
            <a:r>
              <a:rPr lang="en-AU" altLang="de-DE" sz="2400" dirty="0">
                <a:solidFill>
                  <a:srgbClr val="004992"/>
                </a:solidFill>
                <a:latin typeface="Calibri Light"/>
                <a:ea typeface="MS PGothic" panose="020B0600070205080204" pitchFamily="34" charset="-128"/>
              </a:rPr>
              <a:t>Maar: </a:t>
            </a:r>
            <a:r>
              <a:rPr lang="en-AU" altLang="de-DE" sz="2400" dirty="0">
                <a:solidFill>
                  <a:srgbClr val="333333"/>
                </a:solidFill>
                <a:latin typeface="Calibri Light"/>
                <a:ea typeface="MS PGothic" panose="020B0600070205080204" pitchFamily="34" charset="-128"/>
              </a:rPr>
              <a:t>Door </a:t>
            </a:r>
            <a:r>
              <a:rPr lang="en-AU" altLang="de-DE" sz="2400" dirty="0" err="1">
                <a:solidFill>
                  <a:srgbClr val="333333"/>
                </a:solidFill>
                <a:latin typeface="Calibri Light"/>
                <a:ea typeface="MS PGothic" panose="020B0600070205080204" pitchFamily="34" charset="-128"/>
              </a:rPr>
              <a:t>zijn</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opvallende</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gedrag</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trekt</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hij</a:t>
            </a:r>
            <a:r>
              <a:rPr lang="en-AU" altLang="de-DE" sz="2400" dirty="0">
                <a:solidFill>
                  <a:srgbClr val="333333"/>
                </a:solidFill>
                <a:latin typeface="Calibri Light"/>
                <a:ea typeface="MS PGothic" panose="020B0600070205080204" pitchFamily="34" charset="-128"/>
              </a:rPr>
              <a:t> extra </a:t>
            </a:r>
            <a:r>
              <a:rPr lang="en-AU" altLang="de-DE" sz="2400" dirty="0" err="1">
                <a:solidFill>
                  <a:srgbClr val="333333"/>
                </a:solidFill>
                <a:latin typeface="Calibri Light"/>
                <a:ea typeface="MS PGothic" panose="020B0600070205080204" pitchFamily="34" charset="-128"/>
              </a:rPr>
              <a:t>aandacht</a:t>
            </a:r>
            <a:r>
              <a:rPr lang="en-AU" altLang="de-DE" sz="2400" dirty="0">
                <a:solidFill>
                  <a:srgbClr val="333333"/>
                </a:solidFill>
                <a:latin typeface="Calibri Light"/>
                <a:ea typeface="MS PGothic" panose="020B0600070205080204" pitchFamily="34" charset="-128"/>
              </a:rPr>
              <a:t>.</a:t>
            </a:r>
          </a:p>
          <a:p>
            <a:pPr lvl="0" defTabSz="914400" fontAlgn="base"/>
            <a:r>
              <a:rPr lang="en-AU" altLang="nl-NL" sz="2400" dirty="0">
                <a:solidFill>
                  <a:srgbClr val="333333"/>
                </a:solidFill>
                <a:latin typeface="Calibri Light"/>
                <a:ea typeface="MS PGothic" panose="020B0600070205080204" pitchFamily="34" charset="-128"/>
              </a:rPr>
              <a:t>“</a:t>
            </a:r>
            <a:r>
              <a:rPr lang="en-AU" altLang="ja-JP" sz="2400" dirty="0" err="1">
                <a:solidFill>
                  <a:srgbClr val="333333"/>
                </a:solidFill>
                <a:latin typeface="Calibri Light"/>
                <a:ea typeface="MS PGothic" panose="020B0600070205080204" pitchFamily="34" charset="-128"/>
              </a:rPr>
              <a:t>Vergissen</a:t>
            </a:r>
            <a:r>
              <a:rPr lang="en-AU" altLang="ja-JP" sz="2400" dirty="0">
                <a:solidFill>
                  <a:srgbClr val="333333"/>
                </a:solidFill>
                <a:latin typeface="Calibri Light"/>
                <a:ea typeface="MS PGothic" panose="020B0600070205080204" pitchFamily="34" charset="-128"/>
              </a:rPr>
              <a:t> is </a:t>
            </a:r>
            <a:r>
              <a:rPr lang="en-AU" altLang="ja-JP" sz="2400" dirty="0" err="1">
                <a:solidFill>
                  <a:srgbClr val="333333"/>
                </a:solidFill>
                <a:latin typeface="Calibri Light"/>
                <a:ea typeface="MS PGothic" panose="020B0600070205080204" pitchFamily="34" charset="-128"/>
              </a:rPr>
              <a:t>menselijk</a:t>
            </a:r>
            <a:r>
              <a:rPr lang="en-AU" altLang="nl-NL" sz="2400" dirty="0">
                <a:solidFill>
                  <a:srgbClr val="333333"/>
                </a:solidFill>
                <a:latin typeface="Calibri Light"/>
                <a:ea typeface="MS PGothic" panose="020B0600070205080204" pitchFamily="34" charset="-128"/>
              </a:rPr>
              <a:t>”</a:t>
            </a:r>
            <a:r>
              <a:rPr lang="en-AU" altLang="ja-JP" sz="2400" dirty="0">
                <a:solidFill>
                  <a:srgbClr val="333333"/>
                </a:solidFill>
                <a:latin typeface="Calibri Light"/>
                <a:ea typeface="MS PGothic" panose="020B0600070205080204" pitchFamily="34" charset="-128"/>
              </a:rPr>
              <a:t> – neem </a:t>
            </a:r>
            <a:r>
              <a:rPr lang="en-AU" altLang="ja-JP" sz="2400" dirty="0" err="1">
                <a:solidFill>
                  <a:srgbClr val="333333"/>
                </a:solidFill>
                <a:latin typeface="Calibri Light"/>
                <a:ea typeface="MS PGothic" panose="020B0600070205080204" pitchFamily="34" charset="-128"/>
              </a:rPr>
              <a:t>altijd</a:t>
            </a:r>
            <a:r>
              <a:rPr lang="en-AU" altLang="ja-JP" sz="2400" dirty="0">
                <a:solidFill>
                  <a:srgbClr val="333333"/>
                </a:solidFill>
                <a:latin typeface="Calibri Light"/>
                <a:ea typeface="MS PGothic" panose="020B0600070205080204" pitchFamily="34" charset="-128"/>
              </a:rPr>
              <a:t> </a:t>
            </a:r>
            <a:r>
              <a:rPr lang="en-AU" altLang="ja-JP" sz="2400" dirty="0" err="1">
                <a:solidFill>
                  <a:srgbClr val="333333"/>
                </a:solidFill>
                <a:latin typeface="Calibri Light"/>
                <a:ea typeface="MS PGothic" panose="020B0600070205080204" pitchFamily="34" charset="-128"/>
              </a:rPr>
              <a:t>andere</a:t>
            </a:r>
            <a:r>
              <a:rPr lang="en-AU" altLang="ja-JP" sz="2400" dirty="0">
                <a:solidFill>
                  <a:srgbClr val="333333"/>
                </a:solidFill>
                <a:latin typeface="Calibri Light"/>
                <a:ea typeface="MS PGothic" panose="020B0600070205080204" pitchFamily="34" charset="-128"/>
              </a:rPr>
              <a:t> </a:t>
            </a:r>
            <a:r>
              <a:rPr lang="en-AU" altLang="ja-JP" sz="2400" dirty="0" err="1">
                <a:solidFill>
                  <a:srgbClr val="333333"/>
                </a:solidFill>
                <a:latin typeface="Calibri Light"/>
                <a:ea typeface="MS PGothic" panose="020B0600070205080204" pitchFamily="34" charset="-128"/>
              </a:rPr>
              <a:t>gezichtspunten</a:t>
            </a:r>
            <a:r>
              <a:rPr lang="en-AU" altLang="ja-JP" sz="2400" dirty="0">
                <a:solidFill>
                  <a:srgbClr val="333333"/>
                </a:solidFill>
                <a:latin typeface="Calibri Light"/>
                <a:ea typeface="MS PGothic" panose="020B0600070205080204" pitchFamily="34" charset="-128"/>
              </a:rPr>
              <a:t> in </a:t>
            </a:r>
            <a:r>
              <a:rPr lang="en-AU" altLang="ja-JP" sz="2400" dirty="0" err="1">
                <a:solidFill>
                  <a:srgbClr val="333333"/>
                </a:solidFill>
                <a:latin typeface="Calibri Light"/>
                <a:ea typeface="MS PGothic" panose="020B0600070205080204" pitchFamily="34" charset="-128"/>
              </a:rPr>
              <a:t>overweging</a:t>
            </a:r>
            <a:r>
              <a:rPr lang="en-AU" altLang="ja-JP" sz="2400" dirty="0">
                <a:solidFill>
                  <a:srgbClr val="333333"/>
                </a:solidFill>
                <a:latin typeface="Calibri Light"/>
                <a:ea typeface="MS PGothic" panose="020B0600070205080204" pitchFamily="34" charset="-128"/>
              </a:rPr>
              <a:t>.</a:t>
            </a:r>
            <a:endParaRPr lang="en-US" sz="2400" dirty="0">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6 - Inlevingsvermogen II</a:t>
            </a:r>
            <a:endParaRPr lang="de-DE"/>
          </a:p>
        </p:txBody>
      </p:sp>
      <p:sp>
        <p:nvSpPr>
          <p:cNvPr id="6" name="Slide Number Placeholder 5"/>
          <p:cNvSpPr>
            <a:spLocks noGrp="1"/>
          </p:cNvSpPr>
          <p:nvPr>
            <p:ph type="sldNum" sz="quarter" idx="12"/>
          </p:nvPr>
        </p:nvSpPr>
        <p:spPr/>
        <p:txBody>
          <a:bodyPr/>
          <a:lstStyle/>
          <a:p>
            <a:pPr>
              <a:defRPr/>
            </a:pPr>
            <a:fld id="{A199B3C3-7742-4EAE-BF01-DEE0FB4279F4}" type="slidenum">
              <a:rPr lang="de-DE" altLang="de-DE" smtClean="0"/>
              <a:pPr>
                <a:defRPr/>
              </a:pPr>
              <a:t>56</a:t>
            </a:fld>
            <a:endParaRPr lang="de-DE" altLang="de-DE"/>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dirty="0" err="1"/>
              <a:t>Bedankt</a:t>
            </a:r>
            <a:r>
              <a:rPr lang="en-US" sz="3600" dirty="0"/>
              <a:t> </a:t>
            </a:r>
            <a:r>
              <a:rPr lang="en-US" sz="3600" dirty="0" err="1"/>
              <a:t>voor</a:t>
            </a:r>
            <a:r>
              <a:rPr lang="en-US" sz="3600" dirty="0"/>
              <a:t> je </a:t>
            </a:r>
            <a:r>
              <a:rPr lang="en-US" sz="3600" dirty="0" err="1"/>
              <a:t>aandacht</a:t>
            </a:r>
            <a:r>
              <a:rPr lang="en-US" sz="3600" dirty="0"/>
              <a:t>!</a:t>
            </a:r>
          </a:p>
        </p:txBody>
      </p:sp>
      <p:sp>
        <p:nvSpPr>
          <p:cNvPr id="5" name="Content Placeholder 4"/>
          <p:cNvSpPr>
            <a:spLocks noGrp="1"/>
          </p:cNvSpPr>
          <p:nvPr>
            <p:ph idx="1"/>
          </p:nvPr>
        </p:nvSpPr>
        <p:spPr>
          <a:xfrm>
            <a:off x="408955" y="2204864"/>
            <a:ext cx="11340000" cy="4248000"/>
          </a:xfrm>
        </p:spPr>
        <p:txBody>
          <a:bodyPr/>
          <a:lstStyle/>
          <a:p>
            <a:pPr marL="114935" marR="333375" lvl="0" defTabSz="914400">
              <a:lnSpc>
                <a:spcPct val="100000"/>
              </a:lnSpc>
              <a:spcBef>
                <a:spcPts val="800"/>
              </a:spcBef>
            </a:pPr>
            <a:r>
              <a:rPr lang="nl-NL" i="1" dirty="0">
                <a:solidFill>
                  <a:srgbClr val="004992"/>
                </a:solidFill>
                <a:latin typeface="Calibri Light"/>
                <a:cs typeface="Verdana"/>
              </a:rPr>
              <a:t>voor trainers:</a:t>
            </a:r>
          </a:p>
          <a:p>
            <a:pPr marL="114935" marR="333375" lvl="0" defTabSz="914400">
              <a:lnSpc>
                <a:spcPct val="100000"/>
              </a:lnSpc>
              <a:spcBef>
                <a:spcPts val="800"/>
              </a:spcBef>
            </a:pPr>
            <a:r>
              <a:rPr lang="nl-NL" dirty="0">
                <a:solidFill>
                  <a:srgbClr val="004992"/>
                </a:solidFill>
                <a:latin typeface="Calibri Light"/>
                <a:cs typeface="Verdana"/>
              </a:rPr>
              <a:t>Deel werkbladen uit. Introduceer onze app COGITO (gratis te downloaden)</a:t>
            </a:r>
            <a:r>
              <a:rPr lang="pt-BR" dirty="0">
                <a:solidFill>
                  <a:srgbClr val="004992"/>
                </a:solidFill>
                <a:latin typeface="Calibri Light"/>
                <a:cs typeface="Verdana"/>
              </a:rPr>
              <a:t>.</a:t>
            </a:r>
            <a:endParaRPr lang="en-US" dirty="0">
              <a:solidFill>
                <a:srgbClr val="004992"/>
              </a:solidFill>
              <a:latin typeface="Calibri Light"/>
              <a:cs typeface="Verdana"/>
            </a:endParaRPr>
          </a:p>
        </p:txBody>
      </p:sp>
      <p:sp>
        <p:nvSpPr>
          <p:cNvPr id="7" name="Footer Placeholder 6"/>
          <p:cNvSpPr>
            <a:spLocks noGrp="1"/>
          </p:cNvSpPr>
          <p:nvPr>
            <p:ph type="ftr" sz="quarter" idx="11"/>
          </p:nvPr>
        </p:nvSpPr>
        <p:spPr/>
        <p:txBody>
          <a:bodyPr/>
          <a:lstStyle/>
          <a:p>
            <a:pPr>
              <a:defRPr/>
            </a:pPr>
            <a:r>
              <a:rPr lang="nl-NL">
                <a:solidFill>
                  <a:srgbClr val="333333"/>
                </a:solidFill>
              </a:rPr>
              <a:t>Metacognitieve Training 6 - Inlevingsvermogen II</a:t>
            </a:r>
            <a:endParaRPr lang="de-DE">
              <a:solidFill>
                <a:srgbClr val="333333"/>
              </a:solidFill>
            </a:endParaRPr>
          </a:p>
        </p:txBody>
      </p:sp>
      <p:sp>
        <p:nvSpPr>
          <p:cNvPr id="8" name="Slide Number Placeholder 7"/>
          <p:cNvSpPr>
            <a:spLocks noGrp="1"/>
          </p:cNvSpPr>
          <p:nvPr>
            <p:ph type="sldNum" sz="quarter" idx="12"/>
          </p:nvPr>
        </p:nvSpPr>
        <p:spPr/>
        <p:txBody>
          <a:bodyPr/>
          <a:lstStyle/>
          <a:p>
            <a:pPr>
              <a:defRPr/>
            </a:pPr>
            <a:fld id="{4F657602-39CC-44B4-B2B2-1E29DC7C01C7}" type="slidenum">
              <a:rPr lang="de-DE" altLang="de-DE" smtClean="0">
                <a:solidFill>
                  <a:srgbClr val="333333"/>
                </a:solidFill>
              </a:rPr>
              <a:pPr>
                <a:defRPr/>
              </a:pPr>
              <a:t>57</a:t>
            </a:fld>
            <a:endParaRPr lang="de-DE" altLang="de-DE">
              <a:solidFill>
                <a:srgbClr val="333333"/>
              </a:solidFill>
            </a:endParaRPr>
          </a:p>
        </p:txBody>
      </p:sp>
      <p:sp>
        <p:nvSpPr>
          <p:cNvPr id="6" name="Rechteck 5"/>
          <p:cNvSpPr/>
          <p:nvPr/>
        </p:nvSpPr>
        <p:spPr>
          <a:xfrm>
            <a:off x="4865507" y="4497362"/>
            <a:ext cx="2664319" cy="369332"/>
          </a:xfrm>
          <a:prstGeom prst="rect">
            <a:avLst/>
          </a:prstGeom>
        </p:spPr>
        <p:txBody>
          <a:bodyPr wrap="none">
            <a:spAutoFit/>
          </a:bodyPr>
          <a:lstStyle/>
          <a:p>
            <a:pPr marL="114935" marR="333375" algn="ctr" defTabSz="914400" eaLnBrk="0" fontAlgn="base" hangingPunct="0">
              <a:spcBef>
                <a:spcPts val="800"/>
              </a:spcBef>
              <a:spcAft>
                <a:spcPct val="0"/>
              </a:spcAft>
            </a:pPr>
            <a:r>
              <a:rPr lang="de-DE" spc="-10" dirty="0">
                <a:solidFill>
                  <a:srgbClr val="333333"/>
                </a:solidFill>
                <a:latin typeface="Calibri Light"/>
                <a:ea typeface="ＭＳ Ｐゴシック" panose="020B0600070205080204" pitchFamily="34" charset="-128"/>
                <a:cs typeface="Verdana"/>
              </a:rPr>
              <a:t>www.uke.de/mct_app</a:t>
            </a:r>
            <a:endParaRPr lang="de-DE" dirty="0">
              <a:solidFill>
                <a:srgbClr val="333333"/>
              </a:solidFill>
              <a:latin typeface="Calibri Light"/>
              <a:ea typeface="ＭＳ Ｐゴシック" panose="020B0600070205080204" pitchFamily="34" charset="-128"/>
              <a:cs typeface="Verdana"/>
            </a:endParaRPr>
          </a:p>
        </p:txBody>
      </p:sp>
      <p:pic>
        <p:nvPicPr>
          <p:cNvPr id="10"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Tree>
    <p:extLst>
      <p:ext uri="{BB962C8B-B14F-4D97-AF65-F5344CB8AC3E}">
        <p14:creationId xmlns:p14="http://schemas.microsoft.com/office/powerpoint/2010/main" val="90414944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pPr>
              <a:defRPr/>
            </a:pPr>
            <a:r>
              <a:rPr lang="nl-NL"/>
              <a:t>Metacognitieve Training 6 - Inlevingsvermogen II</a:t>
            </a:r>
            <a:endParaRPr lang="de-DE"/>
          </a:p>
        </p:txBody>
      </p:sp>
      <p:sp>
        <p:nvSpPr>
          <p:cNvPr id="6" name="Slide Number Placeholder 5"/>
          <p:cNvSpPr>
            <a:spLocks noGrp="1"/>
          </p:cNvSpPr>
          <p:nvPr>
            <p:ph type="sldNum" sz="quarter" idx="12"/>
          </p:nvPr>
        </p:nvSpPr>
        <p:spPr/>
        <p:txBody>
          <a:bodyPr/>
          <a:lstStyle/>
          <a:p>
            <a:pPr>
              <a:defRPr/>
            </a:pPr>
            <a:fld id="{A199B3C3-7742-4EAE-BF01-DEE0FB4279F4}" type="slidenum">
              <a:rPr lang="de-DE" altLang="de-DE" smtClean="0"/>
              <a:pPr>
                <a:defRPr/>
              </a:pPr>
              <a:t>58</a:t>
            </a:fld>
            <a:endParaRPr lang="de-DE" altLang="de-DE"/>
          </a:p>
        </p:txBody>
      </p:sp>
      <p:graphicFrame>
        <p:nvGraphicFramePr>
          <p:cNvPr id="7" name="Group 2"/>
          <p:cNvGraphicFramePr>
            <a:graphicFrameLocks noGrp="1"/>
          </p:cNvGraphicFramePr>
          <p:nvPr>
            <p:extLst>
              <p:ext uri="{D42A27DB-BD31-4B8C-83A1-F6EECF244321}">
                <p14:modId xmlns:p14="http://schemas.microsoft.com/office/powerpoint/2010/main" val="1249604136"/>
              </p:ext>
            </p:extLst>
          </p:nvPr>
        </p:nvGraphicFramePr>
        <p:xfrm>
          <a:off x="408954" y="2011680"/>
          <a:ext cx="11375999" cy="4294424"/>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r>
                        <a:rPr kumimoji="0" lang="en-GB" sz="1000" b="0" i="0" u="none" strike="noStrike" cap="none" normalizeH="0" baseline="0" dirty="0">
                          <a:ln>
                            <a:noFill/>
                          </a:ln>
                          <a:solidFill>
                            <a:srgbClr val="333333"/>
                          </a:solidFill>
                          <a:effectLst/>
                          <a:latin typeface="Calibri Light"/>
                          <a:cs typeface="Times New Roman" pitchFamily="18" charset="0"/>
                        </a:rPr>
                        <a: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000" b="0" i="0" u="none" strike="noStrike" cap="none" normalizeH="0" baseline="0">
                          <a:ln>
                            <a:noFill/>
                          </a:ln>
                          <a:solidFill>
                            <a:srgbClr val="333333"/>
                          </a:solidFill>
                          <a:effectLst/>
                          <a:latin typeface="Calibri Light"/>
                          <a:ea typeface="ＭＳ Ｐゴシック" pitchFamily="34" charset="-128"/>
                        </a:rPr>
                        <a:t>Lili Vieira de Carvalho</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000" b="0" i="0" u="none" strike="noStrike" cap="none" normalizeH="0" baseline="0">
                          <a:ln>
                            <a:noFill/>
                          </a:ln>
                          <a:solidFill>
                            <a:srgbClr val="333333"/>
                          </a:solidFill>
                          <a:effectLst/>
                          <a:latin typeface="Calibri Light"/>
                          <a:ea typeface="ＭＳ Ｐゴシック" pitchFamily="34" charset="-128"/>
                        </a:rPr>
                        <a:t>Tattoo poser</a:t>
                      </a:r>
                      <a:endParaRPr kumimoji="0" lang="de-DE"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Rocker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 - -</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 - -</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Produced for the MCT/Anfertigung für das MKT; © Arbeitsgruppe Neuropsychologie</a:t>
                      </a:r>
                      <a:endParaRPr kumimoji="0" lang="en-GB"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Praying – being cold/Beten - Frieren</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Muffet</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flickr</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letters</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Written statements (old, handwritten letters)/Schriftliche Äußerung (alte, handgeschriebene Briefe)</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don2g</a:t>
                      </a:r>
                      <a:endParaRPr kumimoji="0" lang="en-US"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turkish parade</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rPr>
                        <a:t>„typical turkish/muslim?“ (turkish parade)/”Typisch türkisch?“ (türkische Parade)</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stephcarter</a:t>
                      </a:r>
                      <a:endParaRPr kumimoji="0" lang="en-US"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Froehliche Weihnachten!!! (Day 44)</a:t>
                      </a:r>
                      <a:endParaRPr kumimoji="0" lang="en-US"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endParaRPr kumimoji="0" lang="en-US"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rPr>
                        <a:t>„typical german?“ (woman in dirndl dress)/„Typisch deutsch?” (Frau in Dirnd)</a:t>
                      </a:r>
                      <a:endParaRPr kumimoji="0" lang="en-US"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Britta Block</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ea typeface="ＭＳ Ｐゴシック" pitchFamily="34" charset="-128"/>
                        </a:rPr>
                        <a:t>Produced</a:t>
                      </a:r>
                      <a:r>
                        <a:rPr kumimoji="0" lang="de-DE" sz="1000" b="0" i="0" u="none" strike="noStrike" cap="none" normalizeH="0" baseline="0" dirty="0">
                          <a:ln>
                            <a:noFill/>
                          </a:ln>
                          <a:solidFill>
                            <a:srgbClr val="333333"/>
                          </a:solidFill>
                          <a:effectLst/>
                          <a:latin typeface="Calibri Light"/>
                          <a:ea typeface="ＭＳ Ｐゴシック" pitchFamily="34" charset="-128"/>
                        </a:rPr>
                        <a:t> </a:t>
                      </a:r>
                      <a:r>
                        <a:rPr kumimoji="0" lang="de-DE" sz="1000" b="0" i="0" u="none" strike="noStrike" cap="none" normalizeH="0" baseline="0" dirty="0" err="1">
                          <a:ln>
                            <a:noFill/>
                          </a:ln>
                          <a:solidFill>
                            <a:srgbClr val="333333"/>
                          </a:solidFill>
                          <a:effectLst/>
                          <a:latin typeface="Calibri Light"/>
                          <a:ea typeface="ＭＳ Ｐゴシック" pitchFamily="34" charset="-128"/>
                        </a:rPr>
                        <a:t>for</a:t>
                      </a:r>
                      <a:r>
                        <a:rPr kumimoji="0" lang="de-DE" sz="1000" b="0" i="0" u="none" strike="noStrike" cap="none" normalizeH="0" baseline="0" dirty="0">
                          <a:ln>
                            <a:noFill/>
                          </a:ln>
                          <a:solidFill>
                            <a:srgbClr val="333333"/>
                          </a:solidFill>
                          <a:effectLst/>
                          <a:latin typeface="Calibri Light"/>
                          <a:ea typeface="ＭＳ Ｐゴシック" pitchFamily="34" charset="-128"/>
                        </a:rPr>
                        <a:t> </a:t>
                      </a:r>
                      <a:r>
                        <a:rPr kumimoji="0" lang="de-DE" sz="1000" b="0" i="0" u="none" strike="noStrike" cap="none" normalizeH="0" baseline="0" dirty="0" err="1">
                          <a:ln>
                            <a:noFill/>
                          </a:ln>
                          <a:solidFill>
                            <a:srgbClr val="333333"/>
                          </a:solidFill>
                          <a:effectLst/>
                          <a:latin typeface="Calibri Light"/>
                          <a:ea typeface="ＭＳ Ｐゴシック" pitchFamily="34" charset="-128"/>
                        </a:rPr>
                        <a:t>the</a:t>
                      </a:r>
                      <a:r>
                        <a:rPr kumimoji="0" lang="de-DE" sz="1000" b="0" i="0" u="none" strike="noStrike" cap="none" normalizeH="0" baseline="0" dirty="0">
                          <a:ln>
                            <a:noFill/>
                          </a:ln>
                          <a:solidFill>
                            <a:srgbClr val="333333"/>
                          </a:solidFill>
                          <a:effectLst/>
                          <a:latin typeface="Calibri Light"/>
                          <a:ea typeface="ＭＳ Ｐゴシック" pitchFamily="34" charset="-128"/>
                        </a:rPr>
                        <a:t> MCT/Anfertigung für das MKT; © Arbeitsgruppe Neuropsychologie</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Comic strip: library/</a:t>
                      </a:r>
                      <a:r>
                        <a:rPr kumimoji="0" lang="en-GB" sz="1000" b="0" i="0" u="none" strike="noStrike" cap="none" normalizeH="0" baseline="0" dirty="0" err="1">
                          <a:ln>
                            <a:noFill/>
                          </a:ln>
                          <a:solidFill>
                            <a:srgbClr val="333333"/>
                          </a:solidFill>
                          <a:effectLst/>
                          <a:latin typeface="Calibri Light"/>
                          <a:ea typeface="ＭＳ Ｐゴシック" pitchFamily="34" charset="-128"/>
                        </a:rPr>
                        <a:t>Bildergeschichte</a:t>
                      </a:r>
                      <a:r>
                        <a:rPr kumimoji="0" lang="en-GB" sz="1000" b="0" i="0" u="none" strike="noStrike" cap="none" normalizeH="0" baseline="0" dirty="0">
                          <a:ln>
                            <a:noFill/>
                          </a:ln>
                          <a:solidFill>
                            <a:srgbClr val="333333"/>
                          </a:solidFill>
                          <a:effectLst/>
                          <a:latin typeface="Calibri Light"/>
                          <a:ea typeface="ＭＳ Ｐゴシック" pitchFamily="34" charset="-128"/>
                        </a:rPr>
                        <a:t>: </a:t>
                      </a:r>
                      <a:r>
                        <a:rPr kumimoji="0" lang="en-GB" sz="1000" b="0" i="0" u="none" strike="noStrike" cap="none" normalizeH="0" baseline="0" dirty="0" err="1">
                          <a:ln>
                            <a:noFill/>
                          </a:ln>
                          <a:solidFill>
                            <a:srgbClr val="333333"/>
                          </a:solidFill>
                          <a:effectLst/>
                          <a:latin typeface="Calibri Light"/>
                          <a:ea typeface="ＭＳ Ｐゴシック" pitchFamily="34" charset="-128"/>
                        </a:rPr>
                        <a:t>Bücherei</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M.A./ Christin Hoche</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ea typeface="ＭＳ Ｐゴシック" pitchFamily="34" charset="-128"/>
                        </a:rPr>
                        <a:t>Produced</a:t>
                      </a:r>
                      <a:r>
                        <a:rPr kumimoji="0" lang="de-DE" sz="1000" b="0" i="0" u="none" strike="noStrike" cap="none" normalizeH="0" baseline="0" dirty="0">
                          <a:ln>
                            <a:noFill/>
                          </a:ln>
                          <a:solidFill>
                            <a:srgbClr val="333333"/>
                          </a:solidFill>
                          <a:effectLst/>
                          <a:latin typeface="Calibri Light"/>
                          <a:ea typeface="ＭＳ Ｐゴシック" pitchFamily="34" charset="-128"/>
                        </a:rPr>
                        <a:t> </a:t>
                      </a:r>
                      <a:r>
                        <a:rPr kumimoji="0" lang="de-DE" sz="1000" b="0" i="0" u="none" strike="noStrike" cap="none" normalizeH="0" baseline="0" dirty="0" err="1">
                          <a:ln>
                            <a:noFill/>
                          </a:ln>
                          <a:solidFill>
                            <a:srgbClr val="333333"/>
                          </a:solidFill>
                          <a:effectLst/>
                          <a:latin typeface="Calibri Light"/>
                          <a:ea typeface="ＭＳ Ｐゴシック" pitchFamily="34" charset="-128"/>
                        </a:rPr>
                        <a:t>for</a:t>
                      </a:r>
                      <a:r>
                        <a:rPr kumimoji="0" lang="de-DE" sz="1000" b="0" i="0" u="none" strike="noStrike" cap="none" normalizeH="0" baseline="0" dirty="0">
                          <a:ln>
                            <a:noFill/>
                          </a:ln>
                          <a:solidFill>
                            <a:srgbClr val="333333"/>
                          </a:solidFill>
                          <a:effectLst/>
                          <a:latin typeface="Calibri Light"/>
                          <a:ea typeface="ＭＳ Ｐゴシック" pitchFamily="34" charset="-128"/>
                        </a:rPr>
                        <a:t> </a:t>
                      </a:r>
                      <a:r>
                        <a:rPr kumimoji="0" lang="de-DE" sz="1000" b="0" i="0" u="none" strike="noStrike" cap="none" normalizeH="0" baseline="0" dirty="0" err="1">
                          <a:ln>
                            <a:noFill/>
                          </a:ln>
                          <a:solidFill>
                            <a:srgbClr val="333333"/>
                          </a:solidFill>
                          <a:effectLst/>
                          <a:latin typeface="Calibri Light"/>
                          <a:ea typeface="ＭＳ Ｐゴシック" pitchFamily="34" charset="-128"/>
                        </a:rPr>
                        <a:t>the</a:t>
                      </a:r>
                      <a:r>
                        <a:rPr kumimoji="0" lang="de-DE" sz="1000" b="0" i="0" u="none" strike="noStrike" cap="none" normalizeH="0" baseline="0" dirty="0">
                          <a:ln>
                            <a:noFill/>
                          </a:ln>
                          <a:solidFill>
                            <a:srgbClr val="333333"/>
                          </a:solidFill>
                          <a:effectLst/>
                          <a:latin typeface="Calibri Light"/>
                          <a:ea typeface="ＭＳ Ｐゴシック" pitchFamily="34" charset="-128"/>
                        </a:rPr>
                        <a:t> MCT/Anfertigung für das MKT; © Arbeitsgruppe Neuropsychologie</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Comic strips: car, illness/</a:t>
                      </a:r>
                      <a:r>
                        <a:rPr kumimoji="0" lang="en-GB" sz="1000" b="0" i="0" u="none" strike="noStrike" cap="none" normalizeH="0" baseline="0" dirty="0" err="1">
                          <a:ln>
                            <a:noFill/>
                          </a:ln>
                          <a:solidFill>
                            <a:srgbClr val="333333"/>
                          </a:solidFill>
                          <a:effectLst/>
                          <a:latin typeface="Calibri Light"/>
                          <a:ea typeface="ＭＳ Ｐゴシック" pitchFamily="34" charset="-128"/>
                        </a:rPr>
                        <a:t>Bildergeschichten</a:t>
                      </a:r>
                      <a:r>
                        <a:rPr kumimoji="0" lang="en-GB" sz="1000" b="0" i="0" u="none" strike="noStrike" cap="none" normalizeH="0" baseline="0" dirty="0">
                          <a:ln>
                            <a:noFill/>
                          </a:ln>
                          <a:solidFill>
                            <a:srgbClr val="333333"/>
                          </a:solidFill>
                          <a:effectLst/>
                          <a:latin typeface="Calibri Light"/>
                          <a:ea typeface="ＭＳ Ｐゴシック" pitchFamily="34" charset="-128"/>
                        </a:rPr>
                        <a:t> Auto, </a:t>
                      </a:r>
                      <a:r>
                        <a:rPr kumimoji="0" lang="en-GB" sz="1000" b="0" i="0" u="none" strike="noStrike" cap="none" normalizeH="0" baseline="0" dirty="0" err="1">
                          <a:ln>
                            <a:noFill/>
                          </a:ln>
                          <a:solidFill>
                            <a:srgbClr val="333333"/>
                          </a:solidFill>
                          <a:effectLst/>
                          <a:latin typeface="Calibri Light"/>
                          <a:ea typeface="ＭＳ Ｐゴシック" pitchFamily="34" charset="-128"/>
                        </a:rPr>
                        <a:t>Krankheit</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39319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rPr>
                        <a:t>L. Müller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ea typeface="ＭＳ Ｐゴシック" pitchFamily="34" charset="-128"/>
                        </a:rPr>
                        <a:t>Produced</a:t>
                      </a:r>
                      <a:r>
                        <a:rPr kumimoji="0" lang="de-DE" sz="1000" b="0" i="0" u="none" strike="noStrike" cap="none" normalizeH="0" baseline="0" dirty="0">
                          <a:ln>
                            <a:noFill/>
                          </a:ln>
                          <a:solidFill>
                            <a:srgbClr val="333333"/>
                          </a:solidFill>
                          <a:effectLst/>
                          <a:latin typeface="Calibri Light"/>
                          <a:ea typeface="ＭＳ Ｐゴシック" pitchFamily="34" charset="-128"/>
                        </a:rPr>
                        <a:t> </a:t>
                      </a:r>
                      <a:r>
                        <a:rPr kumimoji="0" lang="de-DE" sz="1000" b="0" i="0" u="none" strike="noStrike" cap="none" normalizeH="0" baseline="0" dirty="0" err="1">
                          <a:ln>
                            <a:noFill/>
                          </a:ln>
                          <a:solidFill>
                            <a:srgbClr val="333333"/>
                          </a:solidFill>
                          <a:effectLst/>
                          <a:latin typeface="Calibri Light"/>
                          <a:ea typeface="ＭＳ Ｐゴシック" pitchFamily="34" charset="-128"/>
                        </a:rPr>
                        <a:t>for</a:t>
                      </a:r>
                      <a:r>
                        <a:rPr kumimoji="0" lang="de-DE" sz="1000" b="0" i="0" u="none" strike="noStrike" cap="none" normalizeH="0" baseline="0" dirty="0">
                          <a:ln>
                            <a:noFill/>
                          </a:ln>
                          <a:solidFill>
                            <a:srgbClr val="333333"/>
                          </a:solidFill>
                          <a:effectLst/>
                          <a:latin typeface="Calibri Light"/>
                          <a:ea typeface="ＭＳ Ｐゴシック" pitchFamily="34" charset="-128"/>
                        </a:rPr>
                        <a:t> </a:t>
                      </a:r>
                      <a:r>
                        <a:rPr kumimoji="0" lang="de-DE" sz="1000" b="0" i="0" u="none" strike="noStrike" cap="none" normalizeH="0" baseline="0" dirty="0" err="1">
                          <a:ln>
                            <a:noFill/>
                          </a:ln>
                          <a:solidFill>
                            <a:srgbClr val="333333"/>
                          </a:solidFill>
                          <a:effectLst/>
                          <a:latin typeface="Calibri Light"/>
                          <a:ea typeface="ＭＳ Ｐゴシック" pitchFamily="34" charset="-128"/>
                        </a:rPr>
                        <a:t>the</a:t>
                      </a:r>
                      <a:r>
                        <a:rPr kumimoji="0" lang="de-DE" sz="1000" b="0" i="0" u="none" strike="noStrike" cap="none" normalizeH="0" baseline="0" dirty="0">
                          <a:ln>
                            <a:noFill/>
                          </a:ln>
                          <a:solidFill>
                            <a:srgbClr val="333333"/>
                          </a:solidFill>
                          <a:effectLst/>
                          <a:latin typeface="Calibri Light"/>
                          <a:ea typeface="ＭＳ Ｐゴシック" pitchFamily="34" charset="-128"/>
                        </a:rPr>
                        <a:t> MCT/Anfertigung für das MKT; © Arbeitsgruppe Neuropsychologie</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Comic strip: museum/</a:t>
                      </a:r>
                      <a:r>
                        <a:rPr kumimoji="0" lang="en-GB" sz="1000" b="0" i="0" u="none" strike="noStrike" cap="none" normalizeH="0" baseline="0" dirty="0" err="1">
                          <a:ln>
                            <a:noFill/>
                          </a:ln>
                          <a:solidFill>
                            <a:srgbClr val="333333"/>
                          </a:solidFill>
                          <a:effectLst/>
                          <a:latin typeface="Calibri Light"/>
                          <a:ea typeface="ＭＳ Ｐゴシック" pitchFamily="34" charset="-128"/>
                        </a:rPr>
                        <a:t>Bildergeschichte</a:t>
                      </a:r>
                      <a:r>
                        <a:rPr kumimoji="0" lang="en-GB" sz="1000" b="0" i="0" u="none" strike="noStrike" cap="none" normalizeH="0" baseline="0" dirty="0">
                          <a:ln>
                            <a:noFill/>
                          </a:ln>
                          <a:solidFill>
                            <a:srgbClr val="333333"/>
                          </a:solidFill>
                          <a:effectLst/>
                          <a:latin typeface="Calibri Light"/>
                          <a:ea typeface="ＭＳ Ｐゴシック" pitchFamily="34" charset="-128"/>
                        </a:rPr>
                        <a:t>: Museum</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9319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Marina Ruiz-Villarreal</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 - -</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Produced for the MCT/Anfertigung für das MKT; © Arbeitsgruppe Neuropsychologie</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rPr>
                        <a:t>Comic </a:t>
                      </a:r>
                      <a:r>
                        <a:rPr kumimoji="0" lang="de-DE" sz="1000" b="0" i="0" u="none" strike="noStrike" cap="none" normalizeH="0" baseline="0" dirty="0" err="1">
                          <a:ln>
                            <a:noFill/>
                          </a:ln>
                          <a:solidFill>
                            <a:srgbClr val="333333"/>
                          </a:solidFill>
                          <a:effectLst/>
                          <a:latin typeface="Calibri Light"/>
                          <a:ea typeface="ＭＳ Ｐゴシック" pitchFamily="34" charset="-128"/>
                        </a:rPr>
                        <a:t>strip</a:t>
                      </a:r>
                      <a:r>
                        <a:rPr kumimoji="0" lang="de-DE" sz="1000" b="0" i="0" u="none" strike="noStrike" cap="none" normalizeH="0" baseline="0" dirty="0">
                          <a:ln>
                            <a:noFill/>
                          </a:ln>
                          <a:solidFill>
                            <a:srgbClr val="333333"/>
                          </a:solidFill>
                          <a:effectLst/>
                          <a:latin typeface="Calibri Light"/>
                          <a:ea typeface="ＭＳ Ｐゴシック" pitchFamily="34" charset="-128"/>
                        </a:rPr>
                        <a:t>: </a:t>
                      </a:r>
                      <a:r>
                        <a:rPr kumimoji="0" lang="de-DE" sz="1000" b="0" i="0" u="none" strike="noStrike" cap="none" normalizeH="0" baseline="0" dirty="0" err="1">
                          <a:ln>
                            <a:noFill/>
                          </a:ln>
                          <a:solidFill>
                            <a:srgbClr val="333333"/>
                          </a:solidFill>
                          <a:effectLst/>
                          <a:latin typeface="Calibri Light"/>
                          <a:ea typeface="ＭＳ Ｐゴシック" pitchFamily="34" charset="-128"/>
                        </a:rPr>
                        <a:t>overweight</a:t>
                      </a:r>
                      <a:r>
                        <a:rPr kumimoji="0" lang="de-DE" sz="1000" b="0" i="0" u="none" strike="noStrike" cap="none" normalizeH="0" baseline="0" dirty="0">
                          <a:ln>
                            <a:noFill/>
                          </a:ln>
                          <a:solidFill>
                            <a:srgbClr val="333333"/>
                          </a:solidFill>
                          <a:effectLst/>
                          <a:latin typeface="Calibri Light"/>
                          <a:ea typeface="ＭＳ Ｐゴシック" pitchFamily="34" charset="-128"/>
                        </a:rPr>
                        <a:t> man, </a:t>
                      </a:r>
                      <a:r>
                        <a:rPr kumimoji="0" lang="de-DE" sz="1000" b="0" i="0" u="none" strike="noStrike" cap="none" normalizeH="0" baseline="0" dirty="0" err="1">
                          <a:ln>
                            <a:noFill/>
                          </a:ln>
                          <a:solidFill>
                            <a:srgbClr val="333333"/>
                          </a:solidFill>
                          <a:effectLst/>
                          <a:latin typeface="Calibri Light"/>
                          <a:ea typeface="ＭＳ Ｐゴシック" pitchFamily="34" charset="-128"/>
                        </a:rPr>
                        <a:t>football</a:t>
                      </a:r>
                      <a:r>
                        <a:rPr kumimoji="0" lang="de-DE" sz="1000" b="0" i="0" u="none" strike="noStrike" cap="none" normalizeH="0" baseline="0" dirty="0">
                          <a:ln>
                            <a:noFill/>
                          </a:ln>
                          <a:solidFill>
                            <a:srgbClr val="333333"/>
                          </a:solidFill>
                          <a:effectLst/>
                          <a:latin typeface="Calibri Light"/>
                          <a:ea typeface="ＭＳ Ｐゴシック" pitchFamily="34" charset="-128"/>
                        </a:rPr>
                        <a:t>, </a:t>
                      </a:r>
                      <a:r>
                        <a:rPr kumimoji="0" lang="de-DE" sz="1000" b="0" i="0" u="none" strike="noStrike" cap="none" normalizeH="0" baseline="0" dirty="0" err="1">
                          <a:ln>
                            <a:noFill/>
                          </a:ln>
                          <a:solidFill>
                            <a:srgbClr val="333333"/>
                          </a:solidFill>
                          <a:effectLst/>
                          <a:latin typeface="Calibri Light"/>
                          <a:ea typeface="ＭＳ Ｐゴシック" pitchFamily="34" charset="-128"/>
                        </a:rPr>
                        <a:t>burglary</a:t>
                      </a:r>
                      <a:r>
                        <a:rPr kumimoji="0" lang="de-DE" sz="1000" b="0" i="0" u="none" strike="noStrike" cap="none" normalizeH="0" baseline="0" dirty="0">
                          <a:ln>
                            <a:noFill/>
                          </a:ln>
                          <a:solidFill>
                            <a:srgbClr val="333333"/>
                          </a:solidFill>
                          <a:effectLst/>
                          <a:latin typeface="Calibri Light"/>
                          <a:ea typeface="ＭＳ Ｐゴシック" pitchFamily="34" charset="-128"/>
                        </a:rPr>
                        <a:t>, </a:t>
                      </a:r>
                      <a:r>
                        <a:rPr kumimoji="0" lang="de-DE" sz="1000" b="0" i="0" u="none" strike="noStrike" cap="none" normalizeH="0" baseline="0" dirty="0" err="1">
                          <a:ln>
                            <a:noFill/>
                          </a:ln>
                          <a:solidFill>
                            <a:srgbClr val="333333"/>
                          </a:solidFill>
                          <a:effectLst/>
                          <a:latin typeface="Calibri Light"/>
                          <a:ea typeface="ＭＳ Ｐゴシック" pitchFamily="34" charset="-128"/>
                        </a:rPr>
                        <a:t>twins</a:t>
                      </a:r>
                      <a:r>
                        <a:rPr kumimoji="0" lang="de-DE" sz="1000" b="0" i="0" u="none" strike="noStrike" cap="none" normalizeH="0" baseline="0" dirty="0">
                          <a:ln>
                            <a:noFill/>
                          </a:ln>
                          <a:solidFill>
                            <a:srgbClr val="333333"/>
                          </a:solidFill>
                          <a:effectLst/>
                          <a:latin typeface="Calibri Light"/>
                          <a:ea typeface="ＭＳ Ｐゴシック" pitchFamily="34" charset="-128"/>
                        </a:rPr>
                        <a:t>/Bildergeschichten: dicker Mann, Fußball, Einbruch, Zwillinge</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bl>
          </a:graphicData>
        </a:graphic>
      </p:graphicFrame>
      <p:sp>
        <p:nvSpPr>
          <p:cNvPr id="8"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j-lt"/>
              </a:rPr>
              <a:t>A full list can be obtained via </a:t>
            </a:r>
            <a:r>
              <a:rPr lang="de-DE" altLang="de-DE" sz="1200" u="sng" dirty="0">
                <a:solidFill>
                  <a:srgbClr val="333333"/>
                </a:solidFill>
                <a:latin typeface="+mj-lt"/>
              </a:rPr>
              <a:t>www.uke.de/mct</a:t>
            </a:r>
            <a:r>
              <a:rPr lang="de-DE" altLang="de-DE" sz="1200" dirty="0">
                <a:solidFill>
                  <a:srgbClr val="333333"/>
                </a:solidFill>
                <a:latin typeface="+mj-lt"/>
              </a:rPr>
              <a:t>. </a:t>
            </a:r>
            <a:r>
              <a:rPr lang="en-GB" altLang="de-DE" sz="1200" dirty="0">
                <a:solidFill>
                  <a:srgbClr val="333333"/>
                </a:solidFill>
                <a:latin typeface="+mj-lt"/>
              </a:rPr>
              <a:t>If we have involuntarily breached copyright, please</a:t>
            </a:r>
            <a:r>
              <a:rPr lang="de-DE" altLang="de-DE" sz="1200" dirty="0">
                <a:solidFill>
                  <a:srgbClr val="333333"/>
                </a:solidFill>
                <a:latin typeface="+mj-lt"/>
              </a:rPr>
              <a:t> accept our apologies. In this case, we kindly ask creators for their</a:t>
            </a:r>
            <a:r>
              <a:rPr lang="en-GB" altLang="de-DE" sz="1200" dirty="0">
                <a:solidFill>
                  <a:srgbClr val="333333"/>
                </a:solidFill>
                <a:latin typeface="+mj-lt"/>
              </a:rPr>
              <a:t> permission to use their work under the “fair use” policy.</a:t>
            </a:r>
            <a:br>
              <a:rPr lang="de-DE" altLang="de-DE" sz="1200" dirty="0">
                <a:solidFill>
                  <a:srgbClr val="333333"/>
                </a:solidFill>
                <a:latin typeface="+mj-lt"/>
              </a:rPr>
            </a:br>
            <a:r>
              <a:rPr lang="de-DE" altLang="de-DE" sz="120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j-lt"/>
              </a:rPr>
              <a:t>www.uke.de/mkt</a:t>
            </a:r>
            <a:r>
              <a:rPr lang="de-DE" altLang="de-DE" sz="1200" dirty="0">
                <a:solidFill>
                  <a:srgbClr val="333333"/>
                </a:solidFill>
                <a:latin typeface="+mj-lt"/>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Office-them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them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3607</Words>
  <Application>Microsoft Office PowerPoint</Application>
  <PresentationFormat>Benutzerdefiniert</PresentationFormat>
  <Paragraphs>596</Paragraphs>
  <Slides>58</Slides>
  <Notes>58</Notes>
  <HiddenSlides>0</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58</vt:i4>
      </vt:variant>
    </vt:vector>
  </HeadingPairs>
  <TitlesOfParts>
    <vt:vector size="66" baseType="lpstr">
      <vt:lpstr>Arial</vt:lpstr>
      <vt:lpstr>Calibri</vt:lpstr>
      <vt:lpstr>Calibri Light</vt:lpstr>
      <vt:lpstr>Symbol</vt:lpstr>
      <vt:lpstr>Times New Roman</vt:lpstr>
      <vt:lpstr>Verdana</vt:lpstr>
      <vt:lpstr>WingDings</vt:lpstr>
      <vt:lpstr>UKE_PPT-Vorlage_16zu9</vt:lpstr>
      <vt:lpstr>MCT 6 B BADE – Inlevingsvermogen II</vt:lpstr>
      <vt:lpstr>Als je iemand voor het eerst ontmoet: op welke uiterlijke kenmerken let je dan? </vt:lpstr>
      <vt:lpstr>Uiterlijke kenmerken Hoe betrouwbaar zijn deze om een juiste indruk te krijgen?</vt:lpstr>
      <vt:lpstr>Welke andere informatiebronnen kun je bedenken? Hoe betrouwbaar zijn deze?</vt:lpstr>
      <vt:lpstr>Andere informatiebronnen</vt:lpstr>
      <vt:lpstr>Voor- en nadelen van bepaalde informatiebronnen</vt:lpstr>
      <vt:lpstr>Bespreek de voor- en nadelen van deze informatiebron bij de beoordeling van iemand</vt:lpstr>
      <vt:lpstr>Bespreek de voor- en nadelen van deze informatiebron bij de beoordeling van iemand</vt:lpstr>
      <vt:lpstr>Bespreek de voor- en nadelen van deze informatiebron bij de beoordeling van iemand</vt:lpstr>
      <vt:lpstr>Bespreek de voor- en nadelen van deze informatiebron bij de beoordeling van iemand</vt:lpstr>
      <vt:lpstr>Bespreek de voor- en nadelen van deze informatiebron bij de beoordeling van iemand</vt:lpstr>
      <vt:lpstr>Bespreek de voor- en nadelen van deze informatiebron bij de beoordeling van iemand</vt:lpstr>
      <vt:lpstr>Bespreek de voor- en nadelen van deze informatiebron bij de beoordeling van iemand</vt:lpstr>
      <vt:lpstr>Bespreek de voor- en nadelen van deze informatiebron bij de beoordeling van iemand</vt:lpstr>
      <vt:lpstr>Bespreek de voor- en nadelen van deze informatiebron bij de beoordeling van iemand</vt:lpstr>
      <vt:lpstr>Bespreek de voor- en nadelen van deze informatiebron bij de beoordeling van iemand</vt:lpstr>
      <vt:lpstr>Bespreek de voor- en nadelen van deze informatiebron bij de beoordeling van iemand</vt:lpstr>
      <vt:lpstr>Schijn en werkelijkheid</vt:lpstr>
      <vt:lpstr>Waarom doen we dit?</vt:lpstr>
      <vt:lpstr>Waarom doen we dit?</vt:lpstr>
      <vt:lpstr>Waarom doen we dit?</vt:lpstr>
      <vt:lpstr>Waarom doen we dit?</vt:lpstr>
      <vt:lpstr>Hoe tekort aan inlevingsvermogen misinterpretaties bevordert - voorbeelden</vt:lpstr>
      <vt:lpstr>Hoe tekort aan inlevingsvermogen misinterpretaties bevordert - voorbeelden</vt:lpstr>
      <vt:lpstr>Hoe tekort aan inlevingsvermogen misinterpretaties bevordert - voorbeelden</vt:lpstr>
      <vt:lpstr>Hoe tekort aan inlevingsvermogen misinterpretaties bevordert - voorbeelden</vt:lpstr>
      <vt:lpstr>Hoe tekort aan inlevingsvermogen misinterpretaties bevordert - voorbeelden</vt:lpstr>
      <vt:lpstr>Hoe tekort aan inlevingsvermogen misinterpretaties bevordert - voorbeelden</vt:lpstr>
      <vt:lpstr>Hoe tekort aan inlevingsvermogen misinterpretaties bevordert - voorbeelden</vt:lpstr>
      <vt:lpstr>Hoe tekort aan inlevingsvermogen misinterpretaties bevordert - voorbeelden</vt:lpstr>
      <vt:lpstr>Hoe tekort aan inlevingsvermogen misinterpretaties bevordert - voorbeelden</vt:lpstr>
      <vt:lpstr>Hoe tekort aan inlevingsvermogen misinterpretaties bevordert - voorbeelden</vt:lpstr>
      <vt:lpstr>Oefening 1</vt:lpstr>
      <vt:lpstr>Oefening 1</vt:lpstr>
      <vt:lpstr>Oefening 1</vt:lpstr>
      <vt:lpstr>Oefening 1</vt:lpstr>
      <vt:lpstr>PowerPoint-Präsentation</vt:lpstr>
      <vt:lpstr>Man met overgewicht valt van stoel Wat zullen de meeste mensen denken?</vt:lpstr>
      <vt:lpstr>Oefening 1</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optioneel: videoclip</vt:lpstr>
      <vt:lpstr>PowerPoint-Präsentation</vt:lpstr>
      <vt:lpstr>PowerPoint-Präsentation</vt:lpstr>
      <vt:lpstr>PowerPoint-Präsentation</vt:lpstr>
      <vt:lpstr>PowerPoint-Präsentation</vt:lpstr>
      <vt:lpstr>Betekenis voor het dagelijks leven</vt:lpstr>
      <vt:lpstr>Betekenis voor het dagelijks leven</vt:lpstr>
      <vt:lpstr>Wat heeft dit met psychose te maken?</vt:lpstr>
      <vt:lpstr>Bedankt voor je aandacht!</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321</cp:revision>
  <dcterms:created xsi:type="dcterms:W3CDTF">2004-06-30T16:15:23Z</dcterms:created>
  <dcterms:modified xsi:type="dcterms:W3CDTF">2022-06-07T11:15:50Z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laas de Boer">
    <vt:filetime>2007-08-24T22:00:00Z</vt:filetime>
  </property>
</Properties>
</file>