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7" r:id="rId1"/>
  </p:sldMasterIdLst>
  <p:notesMasterIdLst>
    <p:notesMasterId r:id="rId185"/>
  </p:notesMasterIdLst>
  <p:handoutMasterIdLst>
    <p:handoutMasterId r:id="rId186"/>
  </p:handoutMasterIdLst>
  <p:sldIdLst>
    <p:sldId id="894" r:id="rId2"/>
    <p:sldId id="851" r:id="rId3"/>
    <p:sldId id="857" r:id="rId4"/>
    <p:sldId id="858" r:id="rId5"/>
    <p:sldId id="859" r:id="rId6"/>
    <p:sldId id="860" r:id="rId7"/>
    <p:sldId id="691" r:id="rId8"/>
    <p:sldId id="863" r:id="rId9"/>
    <p:sldId id="862" r:id="rId10"/>
    <p:sldId id="861" r:id="rId11"/>
    <p:sldId id="907" r:id="rId12"/>
    <p:sldId id="895" r:id="rId13"/>
    <p:sldId id="906" r:id="rId14"/>
    <p:sldId id="650" r:id="rId15"/>
    <p:sldId id="869" r:id="rId16"/>
    <p:sldId id="867" r:id="rId17"/>
    <p:sldId id="699" r:id="rId18"/>
    <p:sldId id="802" r:id="rId19"/>
    <p:sldId id="814" r:id="rId20"/>
    <p:sldId id="813" r:id="rId21"/>
    <p:sldId id="801" r:id="rId22"/>
    <p:sldId id="815" r:id="rId23"/>
    <p:sldId id="868" r:id="rId24"/>
    <p:sldId id="870" r:id="rId25"/>
    <p:sldId id="872" r:id="rId26"/>
    <p:sldId id="873" r:id="rId27"/>
    <p:sldId id="875" r:id="rId28"/>
    <p:sldId id="876" r:id="rId29"/>
    <p:sldId id="877" r:id="rId30"/>
    <p:sldId id="874" r:id="rId31"/>
    <p:sldId id="878" r:id="rId32"/>
    <p:sldId id="879" r:id="rId33"/>
    <p:sldId id="871" r:id="rId34"/>
    <p:sldId id="790" r:id="rId35"/>
    <p:sldId id="880" r:id="rId36"/>
    <p:sldId id="881" r:id="rId37"/>
    <p:sldId id="811" r:id="rId38"/>
    <p:sldId id="425" r:id="rId39"/>
    <p:sldId id="426" r:id="rId40"/>
    <p:sldId id="427" r:id="rId41"/>
    <p:sldId id="428" r:id="rId42"/>
    <p:sldId id="429" r:id="rId43"/>
    <p:sldId id="430" r:id="rId44"/>
    <p:sldId id="431" r:id="rId45"/>
    <p:sldId id="432" r:id="rId46"/>
    <p:sldId id="908" r:id="rId47"/>
    <p:sldId id="593" r:id="rId48"/>
    <p:sldId id="897" r:id="rId49"/>
    <p:sldId id="904" r:id="rId50"/>
    <p:sldId id="903" r:id="rId51"/>
    <p:sldId id="902" r:id="rId52"/>
    <p:sldId id="901" r:id="rId53"/>
    <p:sldId id="900" r:id="rId54"/>
    <p:sldId id="899" r:id="rId55"/>
    <p:sldId id="898" r:id="rId56"/>
    <p:sldId id="905" r:id="rId57"/>
    <p:sldId id="909" r:id="rId58"/>
    <p:sldId id="910" r:id="rId59"/>
    <p:sldId id="911" r:id="rId60"/>
    <p:sldId id="912" r:id="rId61"/>
    <p:sldId id="913" r:id="rId62"/>
    <p:sldId id="914" r:id="rId63"/>
    <p:sldId id="915" r:id="rId64"/>
    <p:sldId id="916" r:id="rId65"/>
    <p:sldId id="918" r:id="rId66"/>
    <p:sldId id="917" r:id="rId67"/>
    <p:sldId id="595" r:id="rId68"/>
    <p:sldId id="596" r:id="rId69"/>
    <p:sldId id="597" r:id="rId70"/>
    <p:sldId id="598" r:id="rId71"/>
    <p:sldId id="599" r:id="rId72"/>
    <p:sldId id="600" r:id="rId73"/>
    <p:sldId id="601" r:id="rId74"/>
    <p:sldId id="602" r:id="rId75"/>
    <p:sldId id="919" r:id="rId76"/>
    <p:sldId id="776" r:id="rId77"/>
    <p:sldId id="441" r:id="rId78"/>
    <p:sldId id="700" r:id="rId79"/>
    <p:sldId id="701" r:id="rId80"/>
    <p:sldId id="702" r:id="rId81"/>
    <p:sldId id="703" r:id="rId82"/>
    <p:sldId id="704" r:id="rId83"/>
    <p:sldId id="705" r:id="rId84"/>
    <p:sldId id="706" r:id="rId85"/>
    <p:sldId id="920" r:id="rId86"/>
    <p:sldId id="450" r:id="rId87"/>
    <p:sldId id="755" r:id="rId88"/>
    <p:sldId id="756" r:id="rId89"/>
    <p:sldId id="757" r:id="rId90"/>
    <p:sldId id="758" r:id="rId91"/>
    <p:sldId id="759" r:id="rId92"/>
    <p:sldId id="760" r:id="rId93"/>
    <p:sldId id="761" r:id="rId94"/>
    <p:sldId id="921" r:id="rId95"/>
    <p:sldId id="922" r:id="rId96"/>
    <p:sldId id="923" r:id="rId97"/>
    <p:sldId id="924" r:id="rId98"/>
    <p:sldId id="925" r:id="rId99"/>
    <p:sldId id="926" r:id="rId100"/>
    <p:sldId id="927" r:id="rId101"/>
    <p:sldId id="928" r:id="rId102"/>
    <p:sldId id="929" r:id="rId103"/>
    <p:sldId id="930" r:id="rId104"/>
    <p:sldId id="889" r:id="rId105"/>
    <p:sldId id="708" r:id="rId106"/>
    <p:sldId id="709" r:id="rId107"/>
    <p:sldId id="711" r:id="rId108"/>
    <p:sldId id="712" r:id="rId109"/>
    <p:sldId id="713" r:id="rId110"/>
    <p:sldId id="714" r:id="rId111"/>
    <p:sldId id="715" r:id="rId112"/>
    <p:sldId id="710" r:id="rId113"/>
    <p:sldId id="931" r:id="rId114"/>
    <p:sldId id="716" r:id="rId115"/>
    <p:sldId id="651" r:id="rId116"/>
    <p:sldId id="652" r:id="rId117"/>
    <p:sldId id="653" r:id="rId118"/>
    <p:sldId id="654" r:id="rId119"/>
    <p:sldId id="655" r:id="rId120"/>
    <p:sldId id="656" r:id="rId121"/>
    <p:sldId id="657" r:id="rId122"/>
    <p:sldId id="658" r:id="rId123"/>
    <p:sldId id="932" r:id="rId124"/>
    <p:sldId id="667" r:id="rId125"/>
    <p:sldId id="618" r:id="rId126"/>
    <p:sldId id="619" r:id="rId127"/>
    <p:sldId id="620" r:id="rId128"/>
    <p:sldId id="621" r:id="rId129"/>
    <p:sldId id="622" r:id="rId130"/>
    <p:sldId id="623" r:id="rId131"/>
    <p:sldId id="624" r:id="rId132"/>
    <p:sldId id="625" r:id="rId133"/>
    <p:sldId id="933" r:id="rId134"/>
    <p:sldId id="468" r:id="rId135"/>
    <p:sldId id="626" r:id="rId136"/>
    <p:sldId id="627" r:id="rId137"/>
    <p:sldId id="628" r:id="rId138"/>
    <p:sldId id="629" r:id="rId139"/>
    <p:sldId id="630" r:id="rId140"/>
    <p:sldId id="631" r:id="rId141"/>
    <p:sldId id="632" r:id="rId142"/>
    <p:sldId id="633" r:id="rId143"/>
    <p:sldId id="934" r:id="rId144"/>
    <p:sldId id="742" r:id="rId145"/>
    <p:sldId id="734" r:id="rId146"/>
    <p:sldId id="735" r:id="rId147"/>
    <p:sldId id="736" r:id="rId148"/>
    <p:sldId id="737" r:id="rId149"/>
    <p:sldId id="738" r:id="rId150"/>
    <p:sldId id="739" r:id="rId151"/>
    <p:sldId id="740" r:id="rId152"/>
    <p:sldId id="741" r:id="rId153"/>
    <p:sldId id="935" r:id="rId154"/>
    <p:sldId id="557" r:id="rId155"/>
    <p:sldId id="558" r:id="rId156"/>
    <p:sldId id="669" r:id="rId157"/>
    <p:sldId id="890" r:id="rId158"/>
    <p:sldId id="891" r:id="rId159"/>
    <p:sldId id="696" r:id="rId160"/>
    <p:sldId id="763" r:id="rId161"/>
    <p:sldId id="671" r:id="rId162"/>
    <p:sldId id="764" r:id="rId163"/>
    <p:sldId id="677" r:id="rId164"/>
    <p:sldId id="678" r:id="rId165"/>
    <p:sldId id="679" r:id="rId166"/>
    <p:sldId id="680" r:id="rId167"/>
    <p:sldId id="681" r:id="rId168"/>
    <p:sldId id="765" r:id="rId169"/>
    <p:sldId id="766" r:id="rId170"/>
    <p:sldId id="767" r:id="rId171"/>
    <p:sldId id="721" r:id="rId172"/>
    <p:sldId id="768" r:id="rId173"/>
    <p:sldId id="892" r:id="rId174"/>
    <p:sldId id="882" r:id="rId175"/>
    <p:sldId id="893" r:id="rId176"/>
    <p:sldId id="883" r:id="rId177"/>
    <p:sldId id="884" r:id="rId178"/>
    <p:sldId id="885" r:id="rId179"/>
    <p:sldId id="646" r:id="rId180"/>
    <p:sldId id="886" r:id="rId181"/>
    <p:sldId id="887" r:id="rId182"/>
    <p:sldId id="888" r:id="rId183"/>
    <p:sldId id="809" r:id="rId184"/>
  </p:sldIdLst>
  <p:sldSz cx="12195175" cy="6858000"/>
  <p:notesSz cx="6781800" cy="9926638"/>
  <p:defaultTextStyle>
    <a:defPPr>
      <a:defRPr lang="de-DE"/>
    </a:defPPr>
    <a:lvl1pPr algn="l" rtl="0" fontAlgn="base">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1pPr>
    <a:lvl2pPr marL="457200" algn="l" rtl="0" fontAlgn="base">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2pPr>
    <a:lvl3pPr marL="914400" algn="l" rtl="0" fontAlgn="base">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3pPr>
    <a:lvl4pPr marL="1371600" algn="l" rtl="0" fontAlgn="base">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4pPr>
    <a:lvl5pPr marL="1828800" algn="l" rtl="0" fontAlgn="base">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5pPr>
    <a:lvl6pPr marL="22860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6pPr>
    <a:lvl7pPr marL="27432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7pPr>
    <a:lvl8pPr marL="32004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8pPr>
    <a:lvl9pPr marL="36576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333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126">
          <p15:clr>
            <a:srgbClr val="A4A3A4"/>
          </p15:clr>
        </p15:guide>
        <p15:guide id="2" pos="21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006699"/>
    <a:srgbClr val="FF0066"/>
    <a:srgbClr val="CCECFF"/>
    <a:srgbClr val="8DC6FF"/>
    <a:srgbClr val="3399FF"/>
    <a:srgbClr val="66CCFF"/>
    <a:srgbClr val="00FF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143" autoAdjust="0"/>
    <p:restoredTop sz="94660"/>
  </p:normalViewPr>
  <p:slideViewPr>
    <p:cSldViewPr>
      <p:cViewPr varScale="1">
        <p:scale>
          <a:sx n="110" d="100"/>
          <a:sy n="110" d="100"/>
        </p:scale>
        <p:origin x="252" y="198"/>
      </p:cViewPr>
      <p:guideLst>
        <p:guide orient="horz" pos="3339"/>
        <p:guide pos="240"/>
        <p:guide pos="320"/>
      </p:guideLst>
    </p:cSldViewPr>
  </p:slideViewPr>
  <p:outlineViewPr>
    <p:cViewPr>
      <p:scale>
        <a:sx n="33" d="100"/>
        <a:sy n="33" d="100"/>
      </p:scale>
      <p:origin x="0" y="0"/>
    </p:cViewPr>
    <p:sldLst>
      <p:sld r:id="rId1" collapse="1"/>
      <p:sld r:id="rId2" collapse="1"/>
      <p:sld r:id="rId3" collapse="1"/>
    </p:sldLst>
  </p:outlineViewPr>
  <p:notesTextViewPr>
    <p:cViewPr>
      <p:scale>
        <a:sx n="100" d="100"/>
        <a:sy n="100" d="100"/>
      </p:scale>
      <p:origin x="0" y="0"/>
    </p:cViewPr>
  </p:notesTextViewPr>
  <p:sorterViewPr>
    <p:cViewPr>
      <p:scale>
        <a:sx n="50" d="100"/>
        <a:sy n="50" d="100"/>
      </p:scale>
      <p:origin x="0" y="11772"/>
    </p:cViewPr>
  </p:sorterViewPr>
  <p:notesViewPr>
    <p:cSldViewPr>
      <p:cViewPr varScale="1">
        <p:scale>
          <a:sx n="78" d="100"/>
          <a:sy n="78" d="100"/>
        </p:scale>
        <p:origin x="-2046" y="-84"/>
      </p:cViewPr>
      <p:guideLst>
        <p:guide orient="horz" pos="3126"/>
        <p:guide pos="2136"/>
      </p:guideLst>
    </p:cSldViewPr>
  </p:notesViewPr>
  <p:gridSpacing cx="36004" cy="36004"/>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theme" Target="theme/theme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0" Type="http://schemas.openxmlformats.org/officeDocument/2006/relationships/tableStyles" Target="tableStyle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handoutMaster" Target="handoutMasters/handoutMaster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presProps" Target="presProps.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s>
</file>

<file path=ppt/_rels/viewProps.xml.rels><?xml version="1.0" encoding="UTF-8" standalone="yes"?>
<Relationships xmlns="http://schemas.openxmlformats.org/package/2006/relationships"><Relationship Id="rId3" Type="http://schemas.openxmlformats.org/officeDocument/2006/relationships/slide" Target="slides/slide36.xml"/><Relationship Id="rId2" Type="http://schemas.openxmlformats.org/officeDocument/2006/relationships/slide" Target="slides/slide35.xml"/><Relationship Id="rId1"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atin typeface="Times New Roman" pitchFamily="18" charset="0"/>
                <a:ea typeface="+mn-ea"/>
                <a:cs typeface="+mn-cs"/>
              </a:defRPr>
            </a:lvl1pPr>
          </a:lstStyle>
          <a:p>
            <a:pPr>
              <a:defRPr/>
            </a:pPr>
            <a:endParaRPr lang="en-GB"/>
          </a:p>
        </p:txBody>
      </p:sp>
      <p:sp>
        <p:nvSpPr>
          <p:cNvPr id="282627" name="Rectangle 3"/>
          <p:cNvSpPr>
            <a:spLocks noGrp="1" noChangeArrowheads="1"/>
          </p:cNvSpPr>
          <p:nvPr>
            <p:ph type="dt" sz="quarter"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atin typeface="Times New Roman" pitchFamily="18" charset="0"/>
                <a:ea typeface="+mn-ea"/>
                <a:cs typeface="+mn-cs"/>
              </a:defRPr>
            </a:lvl1pPr>
          </a:lstStyle>
          <a:p>
            <a:pPr>
              <a:defRPr/>
            </a:pPr>
            <a:endParaRPr lang="en-GB"/>
          </a:p>
        </p:txBody>
      </p:sp>
      <p:sp>
        <p:nvSpPr>
          <p:cNvPr id="282628" name="Rectangle 4"/>
          <p:cNvSpPr>
            <a:spLocks noGrp="1" noChangeArrowheads="1"/>
          </p:cNvSpPr>
          <p:nvPr>
            <p:ph type="ftr" sz="quarter" idx="2"/>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atin typeface="Times New Roman" pitchFamily="18" charset="0"/>
                <a:ea typeface="+mn-ea"/>
                <a:cs typeface="+mn-cs"/>
              </a:defRPr>
            </a:lvl1pPr>
          </a:lstStyle>
          <a:p>
            <a:pPr>
              <a:defRPr/>
            </a:pPr>
            <a:endParaRPr lang="en-GB"/>
          </a:p>
        </p:txBody>
      </p:sp>
      <p:sp>
        <p:nvSpPr>
          <p:cNvPr id="282629" name="Rectangle 5"/>
          <p:cNvSpPr>
            <a:spLocks noGrp="1" noChangeArrowheads="1"/>
          </p:cNvSpPr>
          <p:nvPr>
            <p:ph type="sldNum" sz="quarter" idx="3"/>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0E7B8B55-7363-4F8E-9DA7-3C9843D9A1C4}" type="slidenum">
              <a:rPr lang="en-GB" altLang="de-DE"/>
              <a:pPr/>
              <a:t>‹#›</a:t>
            </a:fld>
            <a:endParaRPr lang="en-GB" altLang="de-DE"/>
          </a:p>
        </p:txBody>
      </p:sp>
    </p:spTree>
    <p:extLst>
      <p:ext uri="{BB962C8B-B14F-4D97-AF65-F5344CB8AC3E}">
        <p14:creationId xmlns:p14="http://schemas.microsoft.com/office/powerpoint/2010/main" val="34720997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atin typeface="Times New Roman" pitchFamily="18" charset="0"/>
                <a:ea typeface="+mn-ea"/>
                <a:cs typeface="+mn-cs"/>
              </a:defRPr>
            </a:lvl1pPr>
          </a:lstStyle>
          <a:p>
            <a:pPr>
              <a:defRPr/>
            </a:pPr>
            <a:endParaRPr lang="de-DE"/>
          </a:p>
        </p:txBody>
      </p:sp>
      <p:sp>
        <p:nvSpPr>
          <p:cNvPr id="114691" name="Rectangle 3"/>
          <p:cNvSpPr>
            <a:spLocks noGrp="1" noChangeArrowheads="1"/>
          </p:cNvSpPr>
          <p:nvPr>
            <p:ph type="dt"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atin typeface="Times New Roman" pitchFamily="18" charset="0"/>
                <a:ea typeface="+mn-ea"/>
                <a:cs typeface="+mn-cs"/>
              </a:defRPr>
            </a:lvl1pPr>
          </a:lstStyle>
          <a:p>
            <a:pPr>
              <a:defRPr/>
            </a:pPr>
            <a:endParaRPr lang="de-DE"/>
          </a:p>
        </p:txBody>
      </p:sp>
      <p:sp>
        <p:nvSpPr>
          <p:cNvPr id="154628" name="Rectangle 4"/>
          <p:cNvSpPr>
            <a:spLocks noGrp="1" noRot="1" noChangeAspect="1" noChangeArrowheads="1" noTextEdit="1"/>
          </p:cNvSpPr>
          <p:nvPr>
            <p:ph type="sldImg" idx="2"/>
          </p:nvPr>
        </p:nvSpPr>
        <p:spPr bwMode="auto">
          <a:xfrm>
            <a:off x="82550" y="744538"/>
            <a:ext cx="6618288"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03288" y="4714875"/>
            <a:ext cx="4975225" cy="4467225"/>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p>
            <a:pPr lvl="0"/>
            <a:r>
              <a:rPr lang="de-DE" altLang="de-DE" noProof="0"/>
              <a:t>Klicken Sie, um die Formate des Vorlagentextes zu bearbeiten</a:t>
            </a:r>
          </a:p>
          <a:p>
            <a:pPr lvl="1"/>
            <a:r>
              <a:rPr lang="de-DE" altLang="de-DE" noProof="0"/>
              <a:t>Zweite Ebene</a:t>
            </a:r>
          </a:p>
          <a:p>
            <a:pPr lvl="2"/>
            <a:r>
              <a:rPr lang="de-DE" altLang="de-DE" noProof="0"/>
              <a:t>Dritte Ebene</a:t>
            </a:r>
          </a:p>
          <a:p>
            <a:pPr lvl="3"/>
            <a:r>
              <a:rPr lang="de-DE" altLang="de-DE" noProof="0"/>
              <a:t>Vierte Ebene</a:t>
            </a:r>
          </a:p>
          <a:p>
            <a:pPr lvl="4"/>
            <a:r>
              <a:rPr lang="de-DE" altLang="de-DE" noProof="0"/>
              <a:t>Fünfte Ebene</a:t>
            </a:r>
          </a:p>
        </p:txBody>
      </p:sp>
      <p:sp>
        <p:nvSpPr>
          <p:cNvPr id="114694" name="Rectangle 6"/>
          <p:cNvSpPr>
            <a:spLocks noGrp="1" noChangeArrowheads="1"/>
          </p:cNvSpPr>
          <p:nvPr>
            <p:ph type="ftr" sz="quarter" idx="4"/>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atin typeface="Times New Roman" pitchFamily="18" charset="0"/>
                <a:ea typeface="+mn-ea"/>
                <a:cs typeface="+mn-cs"/>
              </a:defRPr>
            </a:lvl1pPr>
          </a:lstStyle>
          <a:p>
            <a:pPr>
              <a:defRPr/>
            </a:pPr>
            <a:endParaRPr lang="de-DE"/>
          </a:p>
        </p:txBody>
      </p:sp>
      <p:sp>
        <p:nvSpPr>
          <p:cNvPr id="114695" name="Rectangle 7"/>
          <p:cNvSpPr>
            <a:spLocks noGrp="1" noChangeArrowheads="1"/>
          </p:cNvSpPr>
          <p:nvPr>
            <p:ph type="sldNum" sz="quarter" idx="5"/>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16CDF88B-3036-4976-957A-260055BC33C8}" type="slidenum">
              <a:rPr lang="de-DE" altLang="de-DE"/>
              <a:pPr/>
              <a:t>‹#›</a:t>
            </a:fld>
            <a:endParaRPr lang="de-DE" altLang="de-DE"/>
          </a:p>
        </p:txBody>
      </p:sp>
    </p:spTree>
    <p:extLst>
      <p:ext uri="{BB962C8B-B14F-4D97-AF65-F5344CB8AC3E}">
        <p14:creationId xmlns:p14="http://schemas.microsoft.com/office/powerpoint/2010/main" val="234844566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A48F37B-0F5D-48A8-90F0-E92D5E700308}" type="slidenum">
              <a:rPr lang="de-DE" altLang="de-DE" sz="1300"/>
              <a:pPr eaLnBrk="1" hangingPunct="1">
                <a:spcBef>
                  <a:spcPct val="0"/>
                </a:spcBef>
              </a:pPr>
              <a:t>2</a:t>
            </a:fld>
            <a:endParaRPr lang="de-DE" altLang="de-DE" sz="1300"/>
          </a:p>
        </p:txBody>
      </p:sp>
      <p:sp>
        <p:nvSpPr>
          <p:cNvPr id="16077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4878510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A48F37B-0F5D-48A8-90F0-E92D5E700308}" type="slidenum">
              <a:rPr lang="de-DE" altLang="de-DE" sz="1300"/>
              <a:pPr eaLnBrk="1" hangingPunct="1">
                <a:spcBef>
                  <a:spcPct val="0"/>
                </a:spcBef>
              </a:pPr>
              <a:t>3</a:t>
            </a:fld>
            <a:endParaRPr lang="de-DE" altLang="de-DE" sz="1300"/>
          </a:p>
        </p:txBody>
      </p:sp>
      <p:sp>
        <p:nvSpPr>
          <p:cNvPr id="16077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4878510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A48F37B-0F5D-48A8-90F0-E92D5E700308}" type="slidenum">
              <a:rPr lang="de-DE" altLang="de-DE" sz="1300"/>
              <a:pPr eaLnBrk="1" hangingPunct="1">
                <a:spcBef>
                  <a:spcPct val="0"/>
                </a:spcBef>
              </a:pPr>
              <a:t>4</a:t>
            </a:fld>
            <a:endParaRPr lang="de-DE" altLang="de-DE" sz="1300"/>
          </a:p>
        </p:txBody>
      </p:sp>
      <p:sp>
        <p:nvSpPr>
          <p:cNvPr id="16077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4878510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A48F37B-0F5D-48A8-90F0-E92D5E700308}" type="slidenum">
              <a:rPr lang="de-DE" altLang="de-DE" sz="1300"/>
              <a:pPr eaLnBrk="1" hangingPunct="1">
                <a:spcBef>
                  <a:spcPct val="0"/>
                </a:spcBef>
              </a:pPr>
              <a:t>5</a:t>
            </a:fld>
            <a:endParaRPr lang="de-DE" altLang="de-DE" sz="1300"/>
          </a:p>
        </p:txBody>
      </p:sp>
      <p:sp>
        <p:nvSpPr>
          <p:cNvPr id="16077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4878510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A48F37B-0F5D-48A8-90F0-E92D5E700308}" type="slidenum">
              <a:rPr lang="de-DE" altLang="de-DE" sz="1300"/>
              <a:pPr eaLnBrk="1" hangingPunct="1">
                <a:spcBef>
                  <a:spcPct val="0"/>
                </a:spcBef>
              </a:pPr>
              <a:t>6</a:t>
            </a:fld>
            <a:endParaRPr lang="de-DE" altLang="de-DE" sz="1300"/>
          </a:p>
        </p:txBody>
      </p:sp>
      <p:sp>
        <p:nvSpPr>
          <p:cNvPr id="16077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4878510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AF4BC43-B00C-4CB6-9F8B-3BF14FC0DB7D}" type="slidenum">
              <a:rPr lang="de-DE" altLang="de-DE" sz="1300"/>
              <a:pPr eaLnBrk="1" hangingPunct="1">
                <a:spcBef>
                  <a:spcPct val="0"/>
                </a:spcBef>
              </a:pPr>
              <a:t>7</a:t>
            </a:fld>
            <a:endParaRPr lang="de-DE" altLang="de-DE" sz="1300"/>
          </a:p>
        </p:txBody>
      </p:sp>
      <p:sp>
        <p:nvSpPr>
          <p:cNvPr id="16486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4927446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AF4BC43-B00C-4CB6-9F8B-3BF14FC0DB7D}" type="slidenum">
              <a:rPr lang="de-DE" altLang="de-DE" sz="1300"/>
              <a:pPr eaLnBrk="1" hangingPunct="1">
                <a:spcBef>
                  <a:spcPct val="0"/>
                </a:spcBef>
              </a:pPr>
              <a:t>8</a:t>
            </a:fld>
            <a:endParaRPr lang="de-DE" altLang="de-DE" sz="1300"/>
          </a:p>
        </p:txBody>
      </p:sp>
      <p:sp>
        <p:nvSpPr>
          <p:cNvPr id="16486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4927446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AF4BC43-B00C-4CB6-9F8B-3BF14FC0DB7D}" type="slidenum">
              <a:rPr lang="de-DE" altLang="de-DE" sz="1300"/>
              <a:pPr eaLnBrk="1" hangingPunct="1">
                <a:spcBef>
                  <a:spcPct val="0"/>
                </a:spcBef>
              </a:pPr>
              <a:t>9</a:t>
            </a:fld>
            <a:endParaRPr lang="de-DE" altLang="de-DE" sz="1300"/>
          </a:p>
        </p:txBody>
      </p:sp>
      <p:sp>
        <p:nvSpPr>
          <p:cNvPr id="16486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4927446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AF4BC43-B00C-4CB6-9F8B-3BF14FC0DB7D}" type="slidenum">
              <a:rPr lang="de-DE" altLang="de-DE" sz="1300"/>
              <a:pPr eaLnBrk="1" hangingPunct="1">
                <a:spcBef>
                  <a:spcPct val="0"/>
                </a:spcBef>
              </a:pPr>
              <a:t>10</a:t>
            </a:fld>
            <a:endParaRPr lang="de-DE" altLang="de-DE" sz="1300"/>
          </a:p>
        </p:txBody>
      </p:sp>
      <p:sp>
        <p:nvSpPr>
          <p:cNvPr id="16486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4927446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DCF0269-B5ED-4E6F-B830-C441FD317588}" type="slidenum">
              <a:rPr lang="de-DE" altLang="de-DE" sz="1300"/>
              <a:pPr eaLnBrk="1" hangingPunct="1">
                <a:spcBef>
                  <a:spcPct val="0"/>
                </a:spcBef>
              </a:pPr>
              <a:t>11</a:t>
            </a:fld>
            <a:endParaRPr lang="de-DE" altLang="de-DE" sz="1300"/>
          </a:p>
        </p:txBody>
      </p:sp>
      <p:sp>
        <p:nvSpPr>
          <p:cNvPr id="168963" name="Rectangle 2"/>
          <p:cNvSpPr>
            <a:spLocks noGrp="1" noRot="1" noChangeAspect="1" noChangeArrowheads="1" noTextEdit="1"/>
          </p:cNvSpPr>
          <p:nvPr>
            <p:ph type="sldImg"/>
          </p:nvPr>
        </p:nvSpPr>
        <p:spPr>
          <a:xfrm>
            <a:off x="82550" y="744538"/>
            <a:ext cx="6618288" cy="3722687"/>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830461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DCF0269-B5ED-4E6F-B830-C441FD317588}" type="slidenum">
              <a:rPr lang="de-DE" altLang="de-DE" sz="1300"/>
              <a:pPr eaLnBrk="1" hangingPunct="1">
                <a:spcBef>
                  <a:spcPct val="0"/>
                </a:spcBef>
              </a:pPr>
              <a:t>12</a:t>
            </a:fld>
            <a:endParaRPr lang="de-DE" altLang="de-DE" sz="1300"/>
          </a:p>
        </p:txBody>
      </p:sp>
      <p:sp>
        <p:nvSpPr>
          <p:cNvPr id="168963" name="Rectangle 2"/>
          <p:cNvSpPr>
            <a:spLocks noGrp="1" noRot="1" noChangeAspect="1" noChangeArrowheads="1" noTextEdit="1"/>
          </p:cNvSpPr>
          <p:nvPr>
            <p:ph type="sldImg"/>
          </p:nvPr>
        </p:nvSpPr>
        <p:spPr>
          <a:xfrm>
            <a:off x="82550" y="744538"/>
            <a:ext cx="6618288" cy="3722687"/>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795856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DCF0269-B5ED-4E6F-B830-C441FD317588}" type="slidenum">
              <a:rPr lang="de-DE" altLang="de-DE" sz="1300"/>
              <a:pPr eaLnBrk="1" hangingPunct="1">
                <a:spcBef>
                  <a:spcPct val="0"/>
                </a:spcBef>
              </a:pPr>
              <a:t>13</a:t>
            </a:fld>
            <a:endParaRPr lang="de-DE" altLang="de-DE" sz="1300"/>
          </a:p>
        </p:txBody>
      </p:sp>
      <p:sp>
        <p:nvSpPr>
          <p:cNvPr id="168963" name="Rectangle 2"/>
          <p:cNvSpPr>
            <a:spLocks noGrp="1" noRot="1" noChangeAspect="1" noChangeArrowheads="1" noTextEdit="1"/>
          </p:cNvSpPr>
          <p:nvPr>
            <p:ph type="sldImg"/>
          </p:nvPr>
        </p:nvSpPr>
        <p:spPr>
          <a:xfrm>
            <a:off x="82550" y="744538"/>
            <a:ext cx="6618288" cy="3722687"/>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036907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CD3C1FE2-6E81-4D8B-BCA7-0718BFFAAB1A}" type="slidenum">
              <a:rPr lang="de-DE" altLang="de-DE" sz="1300"/>
              <a:pPr eaLnBrk="1" hangingPunct="1">
                <a:spcBef>
                  <a:spcPct val="0"/>
                </a:spcBef>
              </a:pPr>
              <a:t>14</a:t>
            </a:fld>
            <a:endParaRPr lang="de-DE" altLang="de-DE" sz="1300"/>
          </a:p>
        </p:txBody>
      </p:sp>
      <p:sp>
        <p:nvSpPr>
          <p:cNvPr id="169987" name="Rectangle 2"/>
          <p:cNvSpPr>
            <a:spLocks noGrp="1" noRot="1" noChangeAspect="1" noChangeArrowheads="1" noTextEdit="1"/>
          </p:cNvSpPr>
          <p:nvPr>
            <p:ph type="sldImg"/>
          </p:nvPr>
        </p:nvSpPr>
        <p:spPr>
          <a:xfrm>
            <a:off x="82550" y="744538"/>
            <a:ext cx="6618288" cy="3722687"/>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984359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24F3A7E-ACC7-45C6-BF84-A4D72AEE20C7}" type="slidenum">
              <a:rPr lang="de-DE" altLang="de-DE" sz="1300"/>
              <a:pPr eaLnBrk="1" hangingPunct="1">
                <a:spcBef>
                  <a:spcPct val="0"/>
                </a:spcBef>
              </a:pPr>
              <a:t>15</a:t>
            </a:fld>
            <a:endParaRPr lang="de-DE" altLang="de-DE" sz="1300"/>
          </a:p>
        </p:txBody>
      </p:sp>
      <p:sp>
        <p:nvSpPr>
          <p:cNvPr id="171011" name="Rectangle 2"/>
          <p:cNvSpPr>
            <a:spLocks noGrp="1" noRot="1" noChangeAspect="1" noChangeArrowheads="1" noTextEdit="1"/>
          </p:cNvSpPr>
          <p:nvPr>
            <p:ph type="sldImg"/>
          </p:nvPr>
        </p:nvSpPr>
        <p:spPr>
          <a:xfrm>
            <a:off x="82550" y="744538"/>
            <a:ext cx="6618288" cy="3722687"/>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542195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24F3A7E-ACC7-45C6-BF84-A4D72AEE20C7}" type="slidenum">
              <a:rPr lang="de-DE" altLang="de-DE" sz="1300"/>
              <a:pPr eaLnBrk="1" hangingPunct="1">
                <a:spcBef>
                  <a:spcPct val="0"/>
                </a:spcBef>
              </a:pPr>
              <a:t>16</a:t>
            </a:fld>
            <a:endParaRPr lang="de-DE" altLang="de-DE" sz="1300"/>
          </a:p>
        </p:txBody>
      </p:sp>
      <p:sp>
        <p:nvSpPr>
          <p:cNvPr id="171011" name="Rectangle 2"/>
          <p:cNvSpPr>
            <a:spLocks noGrp="1" noRot="1" noChangeAspect="1" noChangeArrowheads="1" noTextEdit="1"/>
          </p:cNvSpPr>
          <p:nvPr>
            <p:ph type="sldImg"/>
          </p:nvPr>
        </p:nvSpPr>
        <p:spPr>
          <a:xfrm>
            <a:off x="82550" y="744538"/>
            <a:ext cx="6618288" cy="3722687"/>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542195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3611280-FD03-442C-912F-3998BBC18B7D}" type="slidenum">
              <a:rPr lang="de-DE" altLang="de-DE" sz="1300"/>
              <a:pPr eaLnBrk="1" hangingPunct="1">
                <a:spcBef>
                  <a:spcPct val="0"/>
                </a:spcBef>
              </a:pPr>
              <a:t>17</a:t>
            </a:fld>
            <a:endParaRPr lang="de-DE" altLang="de-DE" sz="1300"/>
          </a:p>
        </p:txBody>
      </p:sp>
      <p:sp>
        <p:nvSpPr>
          <p:cNvPr id="174083" name="Rectangle 2"/>
          <p:cNvSpPr>
            <a:spLocks noGrp="1" noRot="1" noChangeAspect="1" noChangeArrowheads="1" noTextEdit="1"/>
          </p:cNvSpPr>
          <p:nvPr>
            <p:ph type="sldImg"/>
          </p:nvPr>
        </p:nvSpPr>
        <p:spPr>
          <a:xfrm>
            <a:off x="82550" y="744538"/>
            <a:ext cx="6618288" cy="3722687"/>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516124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64C63F1E-AD09-47FF-BBA7-8B754477C9AD}" type="slidenum">
              <a:rPr lang="de-DE" altLang="de-DE" sz="1300"/>
              <a:pPr eaLnBrk="1" hangingPunct="1">
                <a:spcBef>
                  <a:spcPct val="0"/>
                </a:spcBef>
              </a:pPr>
              <a:t>18</a:t>
            </a:fld>
            <a:endParaRPr lang="de-DE" altLang="de-DE" sz="1300"/>
          </a:p>
        </p:txBody>
      </p:sp>
      <p:sp>
        <p:nvSpPr>
          <p:cNvPr id="175107" name="Rectangle 2"/>
          <p:cNvSpPr>
            <a:spLocks noGrp="1" noRot="1" noChangeAspect="1" noChangeArrowheads="1" noTextEdit="1"/>
          </p:cNvSpPr>
          <p:nvPr>
            <p:ph type="sldImg"/>
          </p:nvPr>
        </p:nvSpPr>
        <p:spPr>
          <a:xfrm>
            <a:off x="84138" y="744538"/>
            <a:ext cx="6618287" cy="3722687"/>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511407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A604F90-DF0C-4656-9B17-E4324E22EEFF}" type="slidenum">
              <a:rPr lang="de-DE" altLang="de-DE" sz="1300"/>
              <a:pPr eaLnBrk="1" hangingPunct="1">
                <a:spcBef>
                  <a:spcPct val="0"/>
                </a:spcBef>
              </a:pPr>
              <a:t>19</a:t>
            </a:fld>
            <a:endParaRPr lang="de-DE" altLang="de-DE" sz="1300"/>
          </a:p>
        </p:txBody>
      </p:sp>
      <p:sp>
        <p:nvSpPr>
          <p:cNvPr id="176131" name="Rectangle 2"/>
          <p:cNvSpPr>
            <a:spLocks noGrp="1" noRot="1" noChangeAspect="1" noChangeArrowheads="1" noTextEdit="1"/>
          </p:cNvSpPr>
          <p:nvPr>
            <p:ph type="sldImg"/>
          </p:nvPr>
        </p:nvSpPr>
        <p:spPr>
          <a:xfrm>
            <a:off x="84138" y="744538"/>
            <a:ext cx="6618287" cy="3722687"/>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153783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63D28A2-2B09-49B1-8136-531680B630F2}" type="slidenum">
              <a:rPr lang="de-DE" altLang="de-DE" sz="1300"/>
              <a:pPr eaLnBrk="1" hangingPunct="1">
                <a:spcBef>
                  <a:spcPct val="0"/>
                </a:spcBef>
              </a:pPr>
              <a:t>20</a:t>
            </a:fld>
            <a:endParaRPr lang="de-DE" altLang="de-DE" sz="1300"/>
          </a:p>
        </p:txBody>
      </p:sp>
      <p:sp>
        <p:nvSpPr>
          <p:cNvPr id="177155" name="Rectangle 2"/>
          <p:cNvSpPr>
            <a:spLocks noGrp="1" noRot="1" noChangeAspect="1" noChangeArrowheads="1" noTextEdit="1"/>
          </p:cNvSpPr>
          <p:nvPr>
            <p:ph type="sldImg"/>
          </p:nvPr>
        </p:nvSpPr>
        <p:spPr>
          <a:xfrm>
            <a:off x="84138" y="744538"/>
            <a:ext cx="6618287" cy="3722687"/>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222369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FCFE3C5-5ABF-4EBA-9B05-8DA8E5DEC038}" type="slidenum">
              <a:rPr lang="de-DE" altLang="de-DE" sz="1300"/>
              <a:pPr eaLnBrk="1" hangingPunct="1">
                <a:spcBef>
                  <a:spcPct val="0"/>
                </a:spcBef>
              </a:pPr>
              <a:t>21</a:t>
            </a:fld>
            <a:endParaRPr lang="de-DE" altLang="de-DE" sz="1300"/>
          </a:p>
        </p:txBody>
      </p:sp>
      <p:sp>
        <p:nvSpPr>
          <p:cNvPr id="178179" name="Rectangle 2"/>
          <p:cNvSpPr>
            <a:spLocks noGrp="1" noRot="1" noChangeAspect="1" noChangeArrowheads="1" noTextEdit="1"/>
          </p:cNvSpPr>
          <p:nvPr>
            <p:ph type="sldImg"/>
          </p:nvPr>
        </p:nvSpPr>
        <p:spPr>
          <a:xfrm>
            <a:off x="84138" y="744538"/>
            <a:ext cx="6618287" cy="3722687"/>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344326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6ED8B82-090A-4FCD-905A-CC43326FD7C3}" type="slidenum">
              <a:rPr lang="de-DE" altLang="de-DE" sz="1300"/>
              <a:pPr eaLnBrk="1" hangingPunct="1">
                <a:spcBef>
                  <a:spcPct val="0"/>
                </a:spcBef>
              </a:pPr>
              <a:t>22</a:t>
            </a:fld>
            <a:endParaRPr lang="de-DE" altLang="de-DE" sz="1300"/>
          </a:p>
        </p:txBody>
      </p:sp>
      <p:sp>
        <p:nvSpPr>
          <p:cNvPr id="180227" name="Rectangle 2"/>
          <p:cNvSpPr>
            <a:spLocks noGrp="1" noRot="1" noChangeAspect="1" noChangeArrowheads="1" noTextEdit="1"/>
          </p:cNvSpPr>
          <p:nvPr>
            <p:ph type="sldImg"/>
          </p:nvPr>
        </p:nvSpPr>
        <p:spPr>
          <a:xfrm>
            <a:off x="82550" y="744538"/>
            <a:ext cx="6618288" cy="3722687"/>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58800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6ED8B82-090A-4FCD-905A-CC43326FD7C3}" type="slidenum">
              <a:rPr lang="de-DE" altLang="de-DE" sz="1300"/>
              <a:pPr eaLnBrk="1" hangingPunct="1">
                <a:spcBef>
                  <a:spcPct val="0"/>
                </a:spcBef>
              </a:pPr>
              <a:t>23</a:t>
            </a:fld>
            <a:endParaRPr lang="de-DE" altLang="de-DE" sz="1300"/>
          </a:p>
        </p:txBody>
      </p:sp>
      <p:sp>
        <p:nvSpPr>
          <p:cNvPr id="180227" name="Rectangle 2"/>
          <p:cNvSpPr>
            <a:spLocks noGrp="1" noRot="1" noChangeAspect="1" noChangeArrowheads="1" noTextEdit="1"/>
          </p:cNvSpPr>
          <p:nvPr>
            <p:ph type="sldImg"/>
          </p:nvPr>
        </p:nvSpPr>
        <p:spPr>
          <a:xfrm>
            <a:off x="82550" y="744538"/>
            <a:ext cx="6618288" cy="3722687"/>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58800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D1D9FA35-2B6A-49F1-9956-81151CDB05D0}" type="slidenum">
              <a:rPr lang="de-DE" altLang="de-DE" sz="1300"/>
              <a:pPr algn="r" eaLnBrk="1" hangingPunct="1">
                <a:spcBef>
                  <a:spcPct val="0"/>
                </a:spcBef>
              </a:pPr>
              <a:t>24</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39486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D1D9FA35-2B6A-49F1-9956-81151CDB05D0}" type="slidenum">
              <a:rPr lang="de-DE" altLang="de-DE" sz="1300"/>
              <a:pPr algn="r" eaLnBrk="1" hangingPunct="1">
                <a:spcBef>
                  <a:spcPct val="0"/>
                </a:spcBef>
              </a:pPr>
              <a:t>25</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39486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D1D9FA35-2B6A-49F1-9956-81151CDB05D0}" type="slidenum">
              <a:rPr lang="de-DE" altLang="de-DE" sz="1300"/>
              <a:pPr algn="r" eaLnBrk="1" hangingPunct="1">
                <a:spcBef>
                  <a:spcPct val="0"/>
                </a:spcBef>
              </a:pPr>
              <a:t>26</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39486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D1D9FA35-2B6A-49F1-9956-81151CDB05D0}" type="slidenum">
              <a:rPr lang="de-DE" altLang="de-DE" sz="1300"/>
              <a:pPr algn="r" eaLnBrk="1" hangingPunct="1">
                <a:spcBef>
                  <a:spcPct val="0"/>
                </a:spcBef>
              </a:pPr>
              <a:t>27</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39486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D1D9FA35-2B6A-49F1-9956-81151CDB05D0}" type="slidenum">
              <a:rPr lang="de-DE" altLang="de-DE" sz="1300"/>
              <a:pPr algn="r" eaLnBrk="1" hangingPunct="1">
                <a:spcBef>
                  <a:spcPct val="0"/>
                </a:spcBef>
              </a:pPr>
              <a:t>28</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39486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D1D9FA35-2B6A-49F1-9956-81151CDB05D0}" type="slidenum">
              <a:rPr lang="de-DE" altLang="de-DE" sz="1300"/>
              <a:pPr algn="r" eaLnBrk="1" hangingPunct="1">
                <a:spcBef>
                  <a:spcPct val="0"/>
                </a:spcBef>
              </a:pPr>
              <a:t>29</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39486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D1D9FA35-2B6A-49F1-9956-81151CDB05D0}" type="slidenum">
              <a:rPr lang="de-DE" altLang="de-DE" sz="1300"/>
              <a:pPr algn="r" eaLnBrk="1" hangingPunct="1">
                <a:spcBef>
                  <a:spcPct val="0"/>
                </a:spcBef>
              </a:pPr>
              <a:t>30</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39486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D1D9FA35-2B6A-49F1-9956-81151CDB05D0}" type="slidenum">
              <a:rPr lang="de-DE" altLang="de-DE" sz="1300"/>
              <a:pPr algn="r" eaLnBrk="1" hangingPunct="1">
                <a:spcBef>
                  <a:spcPct val="0"/>
                </a:spcBef>
              </a:pPr>
              <a:t>31</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39486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D1D9FA35-2B6A-49F1-9956-81151CDB05D0}" type="slidenum">
              <a:rPr lang="de-DE" altLang="de-DE" sz="1300"/>
              <a:pPr algn="r" eaLnBrk="1" hangingPunct="1">
                <a:spcBef>
                  <a:spcPct val="0"/>
                </a:spcBef>
              </a:pPr>
              <a:t>32</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39486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D1D9FA35-2B6A-49F1-9956-81151CDB05D0}" type="slidenum">
              <a:rPr lang="de-DE" altLang="de-DE" sz="1300"/>
              <a:pPr algn="r" eaLnBrk="1" hangingPunct="1">
                <a:spcBef>
                  <a:spcPct val="0"/>
                </a:spcBef>
              </a:pPr>
              <a:t>33</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394864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86C5C4F-8913-484B-8CDB-DD57D221F55C}" type="slidenum">
              <a:rPr lang="de-DE" altLang="de-DE" sz="1300"/>
              <a:pPr eaLnBrk="1" hangingPunct="1">
                <a:spcBef>
                  <a:spcPct val="0"/>
                </a:spcBef>
              </a:pPr>
              <a:t>34</a:t>
            </a:fld>
            <a:endParaRPr lang="de-DE" altLang="de-DE" sz="1300"/>
          </a:p>
        </p:txBody>
      </p:sp>
      <p:sp>
        <p:nvSpPr>
          <p:cNvPr id="193539" name="Rectangle 2"/>
          <p:cNvSpPr>
            <a:spLocks noGrp="1" noRot="1" noChangeAspect="1" noChangeArrowheads="1" noTextEdit="1"/>
          </p:cNvSpPr>
          <p:nvPr>
            <p:ph type="sldImg"/>
          </p:nvPr>
        </p:nvSpPr>
        <p:spPr>
          <a:xfrm>
            <a:off x="82550" y="744538"/>
            <a:ext cx="6618288"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5029219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86C5C4F-8913-484B-8CDB-DD57D221F55C}" type="slidenum">
              <a:rPr lang="de-DE" altLang="de-DE" sz="1300"/>
              <a:pPr eaLnBrk="1" hangingPunct="1">
                <a:spcBef>
                  <a:spcPct val="0"/>
                </a:spcBef>
              </a:pPr>
              <a:t>35</a:t>
            </a:fld>
            <a:endParaRPr lang="de-DE" altLang="de-DE" sz="1300"/>
          </a:p>
        </p:txBody>
      </p:sp>
      <p:sp>
        <p:nvSpPr>
          <p:cNvPr id="193539" name="Rectangle 2"/>
          <p:cNvSpPr>
            <a:spLocks noGrp="1" noRot="1" noChangeAspect="1" noChangeArrowheads="1" noTextEdit="1"/>
          </p:cNvSpPr>
          <p:nvPr>
            <p:ph type="sldImg"/>
          </p:nvPr>
        </p:nvSpPr>
        <p:spPr>
          <a:xfrm>
            <a:off x="82550" y="744538"/>
            <a:ext cx="6618288"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5029219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86C5C4F-8913-484B-8CDB-DD57D221F55C}" type="slidenum">
              <a:rPr lang="de-DE" altLang="de-DE" sz="1300"/>
              <a:pPr eaLnBrk="1" hangingPunct="1">
                <a:spcBef>
                  <a:spcPct val="0"/>
                </a:spcBef>
              </a:pPr>
              <a:t>36</a:t>
            </a:fld>
            <a:endParaRPr lang="de-DE" altLang="de-DE" sz="1300"/>
          </a:p>
        </p:txBody>
      </p:sp>
      <p:sp>
        <p:nvSpPr>
          <p:cNvPr id="193539" name="Rectangle 2"/>
          <p:cNvSpPr>
            <a:spLocks noGrp="1" noRot="1" noChangeAspect="1" noChangeArrowheads="1" noTextEdit="1"/>
          </p:cNvSpPr>
          <p:nvPr>
            <p:ph type="sldImg"/>
          </p:nvPr>
        </p:nvSpPr>
        <p:spPr>
          <a:xfrm>
            <a:off x="82550" y="744538"/>
            <a:ext cx="6618288"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5029219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txBox="1">
            <a:spLocks noGrp="1" noChangeArrowheads="1"/>
          </p:cNvSpPr>
          <p:nvPr/>
        </p:nvSpPr>
        <p:spPr bwMode="auto">
          <a:xfrm>
            <a:off x="3841750" y="9428163"/>
            <a:ext cx="2938463"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68E48210-25B9-452D-9932-A8E353EAACD9}" type="slidenum">
              <a:rPr lang="de-DE" altLang="de-DE">
                <a:solidFill>
                  <a:srgbClr val="000000"/>
                </a:solidFill>
                <a:latin typeface="Calibri" panose="020F0502020204030204" pitchFamily="34" charset="0"/>
              </a:rPr>
              <a:pPr algn="r" eaLnBrk="1" hangingPunct="1">
                <a:spcBef>
                  <a:spcPct val="0"/>
                </a:spcBef>
              </a:pPr>
              <a:t>37</a:t>
            </a:fld>
            <a:endParaRPr lang="de-DE" altLang="de-DE">
              <a:solidFill>
                <a:srgbClr val="000000"/>
              </a:solidFill>
              <a:latin typeface="Calibri" panose="020F0502020204030204" pitchFamily="34" charset="0"/>
            </a:endParaRPr>
          </a:p>
        </p:txBody>
      </p:sp>
      <p:sp>
        <p:nvSpPr>
          <p:cNvPr id="194563" name="Rectangle 2"/>
          <p:cNvSpPr>
            <a:spLocks noGrp="1" noRot="1" noChangeAspect="1" noChangeArrowheads="1" noTextEdit="1"/>
          </p:cNvSpPr>
          <p:nvPr>
            <p:ph type="sldImg"/>
          </p:nvPr>
        </p:nvSpPr>
        <p:spPr>
          <a:xfrm>
            <a:off x="82550" y="744538"/>
            <a:ext cx="6618288" cy="3722687"/>
          </a:xfrm>
          <a:ln/>
        </p:spPr>
      </p:sp>
      <p:sp>
        <p:nvSpPr>
          <p:cNvPr id="194564" name="Rectangle 3"/>
          <p:cNvSpPr>
            <a:spLocks noGrp="1" noChangeArrowheads="1"/>
          </p:cNvSpPr>
          <p:nvPr>
            <p:ph type="body" idx="1"/>
          </p:nvPr>
        </p:nvSpPr>
        <p:spPr>
          <a:xfrm>
            <a:off x="677863" y="4714875"/>
            <a:ext cx="5426075"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p>
            <a:pPr>
              <a:spcBef>
                <a:spcPct val="0"/>
              </a:spcBef>
            </a:pPr>
            <a:endParaRPr lang="en-US" altLang="de-DE"/>
          </a:p>
        </p:txBody>
      </p:sp>
    </p:spTree>
    <p:extLst>
      <p:ext uri="{BB962C8B-B14F-4D97-AF65-F5344CB8AC3E}">
        <p14:creationId xmlns:p14="http://schemas.microsoft.com/office/powerpoint/2010/main" val="175109777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0B39972-1EBE-4213-BD63-763519ED4800}" type="slidenum">
              <a:rPr lang="de-DE" altLang="de-DE" sz="1300"/>
              <a:pPr eaLnBrk="1" hangingPunct="1">
                <a:spcBef>
                  <a:spcPct val="0"/>
                </a:spcBef>
              </a:pPr>
              <a:t>38</a:t>
            </a:fld>
            <a:endParaRPr lang="de-DE" altLang="de-DE" sz="1300"/>
          </a:p>
        </p:txBody>
      </p:sp>
      <p:sp>
        <p:nvSpPr>
          <p:cNvPr id="195587" name="Rectangle 2"/>
          <p:cNvSpPr>
            <a:spLocks noGrp="1" noRot="1" noChangeAspect="1" noChangeArrowheads="1" noTextEdit="1"/>
          </p:cNvSpPr>
          <p:nvPr>
            <p:ph type="sldImg"/>
          </p:nvPr>
        </p:nvSpPr>
        <p:spPr>
          <a:xfrm>
            <a:off x="82550" y="744538"/>
            <a:ext cx="6618288"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3068683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98B06A6-5C29-4BE1-B732-6F64FF99531D}" type="slidenum">
              <a:rPr lang="de-DE" altLang="de-DE" sz="1300"/>
              <a:pPr eaLnBrk="1" hangingPunct="1">
                <a:spcBef>
                  <a:spcPct val="0"/>
                </a:spcBef>
              </a:pPr>
              <a:t>39</a:t>
            </a:fld>
            <a:endParaRPr lang="de-DE" altLang="de-DE" sz="1300"/>
          </a:p>
        </p:txBody>
      </p:sp>
      <p:sp>
        <p:nvSpPr>
          <p:cNvPr id="196611" name="Rectangle 2"/>
          <p:cNvSpPr>
            <a:spLocks noGrp="1" noRot="1" noChangeAspect="1" noChangeArrowheads="1" noTextEdit="1"/>
          </p:cNvSpPr>
          <p:nvPr>
            <p:ph type="sldImg"/>
          </p:nvPr>
        </p:nvSpPr>
        <p:spPr>
          <a:xfrm>
            <a:off x="82550" y="744538"/>
            <a:ext cx="6618288"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7383018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A182D13-1037-4169-8E4F-15C9ED748782}" type="slidenum">
              <a:rPr lang="de-DE" altLang="de-DE" sz="1300"/>
              <a:pPr eaLnBrk="1" hangingPunct="1">
                <a:spcBef>
                  <a:spcPct val="0"/>
                </a:spcBef>
              </a:pPr>
              <a:t>40</a:t>
            </a:fld>
            <a:endParaRPr lang="de-DE" altLang="de-DE" sz="1300"/>
          </a:p>
        </p:txBody>
      </p:sp>
      <p:sp>
        <p:nvSpPr>
          <p:cNvPr id="197635" name="Rectangle 2"/>
          <p:cNvSpPr>
            <a:spLocks noGrp="1" noRot="1" noChangeAspect="1" noChangeArrowheads="1" noTextEdit="1"/>
          </p:cNvSpPr>
          <p:nvPr>
            <p:ph type="sldImg"/>
          </p:nvPr>
        </p:nvSpPr>
        <p:spPr>
          <a:xfrm>
            <a:off x="82550" y="744538"/>
            <a:ext cx="6618288" cy="3722687"/>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1354799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F147C94-EA87-484C-AC43-AF2536DC7A58}" type="slidenum">
              <a:rPr lang="de-DE" altLang="de-DE" sz="1300"/>
              <a:pPr eaLnBrk="1" hangingPunct="1">
                <a:spcBef>
                  <a:spcPct val="0"/>
                </a:spcBef>
              </a:pPr>
              <a:t>41</a:t>
            </a:fld>
            <a:endParaRPr lang="de-DE" altLang="de-DE" sz="1300"/>
          </a:p>
        </p:txBody>
      </p:sp>
      <p:sp>
        <p:nvSpPr>
          <p:cNvPr id="198659" name="Rectangle 2"/>
          <p:cNvSpPr>
            <a:spLocks noGrp="1" noRot="1" noChangeAspect="1" noChangeArrowheads="1" noTextEdit="1"/>
          </p:cNvSpPr>
          <p:nvPr>
            <p:ph type="sldImg"/>
          </p:nvPr>
        </p:nvSpPr>
        <p:spPr>
          <a:xfrm>
            <a:off x="82550" y="744538"/>
            <a:ext cx="6618288" cy="3722687"/>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6776741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23FC63D-696B-4AAB-86CC-CB3FDD429166}" type="slidenum">
              <a:rPr lang="de-DE" altLang="de-DE" sz="1300"/>
              <a:pPr eaLnBrk="1" hangingPunct="1">
                <a:spcBef>
                  <a:spcPct val="0"/>
                </a:spcBef>
              </a:pPr>
              <a:t>42</a:t>
            </a:fld>
            <a:endParaRPr lang="de-DE" altLang="de-DE" sz="1300"/>
          </a:p>
        </p:txBody>
      </p:sp>
      <p:sp>
        <p:nvSpPr>
          <p:cNvPr id="199683" name="Rectangle 2"/>
          <p:cNvSpPr>
            <a:spLocks noGrp="1" noRot="1" noChangeAspect="1" noChangeArrowheads="1" noTextEdit="1"/>
          </p:cNvSpPr>
          <p:nvPr>
            <p:ph type="sldImg"/>
          </p:nvPr>
        </p:nvSpPr>
        <p:spPr>
          <a:xfrm>
            <a:off x="82550" y="744538"/>
            <a:ext cx="6618288" cy="3722687"/>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8091646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0F3EFF0-DDF0-461E-9483-147773EF8F17}" type="slidenum">
              <a:rPr lang="de-DE" altLang="de-DE" sz="1300"/>
              <a:pPr eaLnBrk="1" hangingPunct="1">
                <a:spcBef>
                  <a:spcPct val="0"/>
                </a:spcBef>
              </a:pPr>
              <a:t>43</a:t>
            </a:fld>
            <a:endParaRPr lang="de-DE" altLang="de-DE" sz="1300"/>
          </a:p>
        </p:txBody>
      </p:sp>
      <p:sp>
        <p:nvSpPr>
          <p:cNvPr id="200707" name="Rectangle 2"/>
          <p:cNvSpPr>
            <a:spLocks noGrp="1" noRot="1" noChangeAspect="1" noChangeArrowheads="1" noTextEdit="1"/>
          </p:cNvSpPr>
          <p:nvPr>
            <p:ph type="sldImg"/>
          </p:nvPr>
        </p:nvSpPr>
        <p:spPr>
          <a:xfrm>
            <a:off x="82550" y="744538"/>
            <a:ext cx="6618288" cy="3722687"/>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8054946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8D58968-DA5B-4073-BA27-0BC608336CE6}" type="slidenum">
              <a:rPr lang="de-DE" altLang="de-DE" sz="1300"/>
              <a:pPr eaLnBrk="1" hangingPunct="1">
                <a:spcBef>
                  <a:spcPct val="0"/>
                </a:spcBef>
              </a:pPr>
              <a:t>44</a:t>
            </a:fld>
            <a:endParaRPr lang="de-DE" altLang="de-DE" sz="1300"/>
          </a:p>
        </p:txBody>
      </p:sp>
      <p:sp>
        <p:nvSpPr>
          <p:cNvPr id="201731" name="Rectangle 2"/>
          <p:cNvSpPr>
            <a:spLocks noGrp="1" noRot="1" noChangeAspect="1" noChangeArrowheads="1" noTextEdit="1"/>
          </p:cNvSpPr>
          <p:nvPr>
            <p:ph type="sldImg"/>
          </p:nvPr>
        </p:nvSpPr>
        <p:spPr>
          <a:xfrm>
            <a:off x="82550" y="744538"/>
            <a:ext cx="6618288" cy="3722687"/>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2070375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52580F9-5305-4844-B95E-0AC2131F2EC1}" type="slidenum">
              <a:rPr lang="de-DE" altLang="de-DE" sz="1300"/>
              <a:pPr eaLnBrk="1" hangingPunct="1">
                <a:spcBef>
                  <a:spcPct val="0"/>
                </a:spcBef>
              </a:pPr>
              <a:t>45</a:t>
            </a:fld>
            <a:endParaRPr lang="de-DE" altLang="de-DE" sz="1300"/>
          </a:p>
        </p:txBody>
      </p:sp>
      <p:sp>
        <p:nvSpPr>
          <p:cNvPr id="202755" name="Rectangle 2"/>
          <p:cNvSpPr>
            <a:spLocks noGrp="1" noRot="1" noChangeAspect="1" noChangeArrowheads="1" noTextEdit="1"/>
          </p:cNvSpPr>
          <p:nvPr>
            <p:ph type="sldImg"/>
          </p:nvPr>
        </p:nvSpPr>
        <p:spPr>
          <a:xfrm>
            <a:off x="82550" y="744538"/>
            <a:ext cx="6618288" cy="3722687"/>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2145761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52580F9-5305-4844-B95E-0AC2131F2EC1}" type="slidenum">
              <a:rPr lang="de-DE" altLang="de-DE" sz="1300"/>
              <a:pPr eaLnBrk="1" hangingPunct="1">
                <a:spcBef>
                  <a:spcPct val="0"/>
                </a:spcBef>
              </a:pPr>
              <a:t>46</a:t>
            </a:fld>
            <a:endParaRPr lang="de-DE" altLang="de-DE" sz="1300"/>
          </a:p>
        </p:txBody>
      </p:sp>
      <p:sp>
        <p:nvSpPr>
          <p:cNvPr id="202755" name="Rectangle 2"/>
          <p:cNvSpPr>
            <a:spLocks noGrp="1" noRot="1" noChangeAspect="1" noChangeArrowheads="1" noTextEdit="1"/>
          </p:cNvSpPr>
          <p:nvPr>
            <p:ph type="sldImg"/>
          </p:nvPr>
        </p:nvSpPr>
        <p:spPr>
          <a:xfrm>
            <a:off x="82550" y="744538"/>
            <a:ext cx="6618288" cy="3722687"/>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2145761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27EF2F21-CD5C-418B-B88B-F7786A37F278}" type="slidenum">
              <a:rPr lang="de-DE" altLang="de-DE" sz="1300"/>
              <a:pPr eaLnBrk="1" hangingPunct="1">
                <a:spcBef>
                  <a:spcPct val="0"/>
                </a:spcBef>
              </a:pPr>
              <a:t>47</a:t>
            </a:fld>
            <a:endParaRPr lang="de-DE" altLang="de-DE" sz="1300"/>
          </a:p>
        </p:txBody>
      </p:sp>
      <p:sp>
        <p:nvSpPr>
          <p:cNvPr id="203779" name="Rectangle 2"/>
          <p:cNvSpPr>
            <a:spLocks noGrp="1" noRot="1" noChangeAspect="1" noChangeArrowheads="1" noTextEdit="1"/>
          </p:cNvSpPr>
          <p:nvPr>
            <p:ph type="sldImg"/>
          </p:nvPr>
        </p:nvSpPr>
        <p:spPr>
          <a:xfrm>
            <a:off x="82550" y="744538"/>
            <a:ext cx="6618288" cy="3722687"/>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25959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4428510-FBE0-49B0-B242-B414CD92D7A6}" type="slidenum">
              <a:rPr lang="de-DE" altLang="de-DE" sz="1300"/>
              <a:pPr eaLnBrk="1" hangingPunct="1">
                <a:spcBef>
                  <a:spcPct val="0"/>
                </a:spcBef>
              </a:pPr>
              <a:t>48</a:t>
            </a:fld>
            <a:endParaRPr lang="de-DE" altLang="de-DE"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8029035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4428510-FBE0-49B0-B242-B414CD92D7A6}" type="slidenum">
              <a:rPr lang="de-DE" altLang="de-DE" sz="1300"/>
              <a:pPr eaLnBrk="1" hangingPunct="1">
                <a:spcBef>
                  <a:spcPct val="0"/>
                </a:spcBef>
              </a:pPr>
              <a:t>49</a:t>
            </a:fld>
            <a:endParaRPr lang="de-DE" altLang="de-DE"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4789159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4428510-FBE0-49B0-B242-B414CD92D7A6}" type="slidenum">
              <a:rPr lang="de-DE" altLang="de-DE" sz="1300"/>
              <a:pPr eaLnBrk="1" hangingPunct="1">
                <a:spcBef>
                  <a:spcPct val="0"/>
                </a:spcBef>
              </a:pPr>
              <a:t>50</a:t>
            </a:fld>
            <a:endParaRPr lang="de-DE" altLang="de-DE"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2293264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4428510-FBE0-49B0-B242-B414CD92D7A6}" type="slidenum">
              <a:rPr lang="de-DE" altLang="de-DE" sz="1300"/>
              <a:pPr eaLnBrk="1" hangingPunct="1">
                <a:spcBef>
                  <a:spcPct val="0"/>
                </a:spcBef>
              </a:pPr>
              <a:t>51</a:t>
            </a:fld>
            <a:endParaRPr lang="de-DE" altLang="de-DE"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1528548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4428510-FBE0-49B0-B242-B414CD92D7A6}" type="slidenum">
              <a:rPr lang="de-DE" altLang="de-DE" sz="1300"/>
              <a:pPr eaLnBrk="1" hangingPunct="1">
                <a:spcBef>
                  <a:spcPct val="0"/>
                </a:spcBef>
              </a:pPr>
              <a:t>52</a:t>
            </a:fld>
            <a:endParaRPr lang="de-DE" altLang="de-DE"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7940889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4428510-FBE0-49B0-B242-B414CD92D7A6}" type="slidenum">
              <a:rPr lang="de-DE" altLang="de-DE" sz="1300"/>
              <a:pPr eaLnBrk="1" hangingPunct="1">
                <a:spcBef>
                  <a:spcPct val="0"/>
                </a:spcBef>
              </a:pPr>
              <a:t>53</a:t>
            </a:fld>
            <a:endParaRPr lang="de-DE" altLang="de-DE"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5336003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4428510-FBE0-49B0-B242-B414CD92D7A6}" type="slidenum">
              <a:rPr lang="de-DE" altLang="de-DE" sz="1300"/>
              <a:pPr eaLnBrk="1" hangingPunct="1">
                <a:spcBef>
                  <a:spcPct val="0"/>
                </a:spcBef>
              </a:pPr>
              <a:t>54</a:t>
            </a:fld>
            <a:endParaRPr lang="de-DE" altLang="de-DE"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4771694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4428510-FBE0-49B0-B242-B414CD92D7A6}" type="slidenum">
              <a:rPr lang="de-DE" altLang="de-DE" sz="1300"/>
              <a:pPr eaLnBrk="1" hangingPunct="1">
                <a:spcBef>
                  <a:spcPct val="0"/>
                </a:spcBef>
              </a:pPr>
              <a:t>55</a:t>
            </a:fld>
            <a:endParaRPr lang="de-DE" altLang="de-DE"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1291418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E530C34-3F94-4A37-8B7D-6683C0272144}" type="slidenum">
              <a:rPr lang="de-DE" altLang="de-DE" sz="1300"/>
              <a:pPr eaLnBrk="1" hangingPunct="1">
                <a:spcBef>
                  <a:spcPct val="0"/>
                </a:spcBef>
              </a:pPr>
              <a:t>56</a:t>
            </a:fld>
            <a:endParaRPr lang="de-DE" altLang="de-DE" sz="1300"/>
          </a:p>
        </p:txBody>
      </p:sp>
      <p:sp>
        <p:nvSpPr>
          <p:cNvPr id="212995" name="Rectangle 2"/>
          <p:cNvSpPr>
            <a:spLocks noGrp="1" noRot="1" noChangeAspect="1" noChangeArrowheads="1" noTextEdit="1"/>
          </p:cNvSpPr>
          <p:nvPr>
            <p:ph type="sldImg"/>
          </p:nvPr>
        </p:nvSpPr>
        <p:spPr>
          <a:xfrm>
            <a:off x="82550" y="744538"/>
            <a:ext cx="6618288" cy="3722687"/>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350606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04FA5A-2806-4B60-893D-52AAF702353D}"/>
            </a:ext>
          </a:extLst>
        </p:cNvPr>
        <p:cNvGrpSpPr/>
        <p:nvPr/>
      </p:nvGrpSpPr>
      <p:grpSpPr>
        <a:xfrm>
          <a:off x="0" y="0"/>
          <a:ext cx="0" cy="0"/>
          <a:chOff x="0" y="0"/>
          <a:chExt cx="0" cy="0"/>
        </a:xfrm>
      </p:grpSpPr>
      <p:sp>
        <p:nvSpPr>
          <p:cNvPr id="204802" name="Rectangle 7">
            <a:extLst>
              <a:ext uri="{FF2B5EF4-FFF2-40B4-BE49-F238E27FC236}">
                <a16:creationId xmlns:a16="http://schemas.microsoft.com/office/drawing/2014/main" id="{DBDD0F4D-971A-5994-5E54-0E03A0BA77D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4428510-FBE0-49B0-B242-B414CD92D7A6}" type="slidenum">
              <a:rPr lang="de-DE" altLang="de-DE" sz="1300"/>
              <a:pPr eaLnBrk="1" hangingPunct="1">
                <a:spcBef>
                  <a:spcPct val="0"/>
                </a:spcBef>
              </a:pPr>
              <a:t>57</a:t>
            </a:fld>
            <a:endParaRPr lang="de-DE" altLang="de-DE" sz="1300"/>
          </a:p>
        </p:txBody>
      </p:sp>
      <p:sp>
        <p:nvSpPr>
          <p:cNvPr id="204803" name="Rectangle 2">
            <a:extLst>
              <a:ext uri="{FF2B5EF4-FFF2-40B4-BE49-F238E27FC236}">
                <a16:creationId xmlns:a16="http://schemas.microsoft.com/office/drawing/2014/main" id="{E7299630-741A-7CA6-77A0-460014C56EBA}"/>
              </a:ext>
            </a:extLst>
          </p:cNvPr>
          <p:cNvSpPr>
            <a:spLocks noGrp="1" noRot="1" noChangeAspect="1" noChangeArrowheads="1" noTextEdit="1"/>
          </p:cNvSpPr>
          <p:nvPr>
            <p:ph type="sldImg"/>
          </p:nvPr>
        </p:nvSpPr>
        <p:spPr>
          <a:xfrm>
            <a:off x="82550" y="744538"/>
            <a:ext cx="6618288" cy="3722687"/>
          </a:xfrm>
          <a:ln/>
        </p:spPr>
      </p:sp>
      <p:sp>
        <p:nvSpPr>
          <p:cNvPr id="204804" name="Rectangle 3">
            <a:extLst>
              <a:ext uri="{FF2B5EF4-FFF2-40B4-BE49-F238E27FC236}">
                <a16:creationId xmlns:a16="http://schemas.microsoft.com/office/drawing/2014/main" id="{2A4E4AFD-E18B-71E3-F13E-1F3AD3CD307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2900430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277324-704E-0A52-66C2-D1A2E5137B22}"/>
            </a:ext>
          </a:extLst>
        </p:cNvPr>
        <p:cNvGrpSpPr/>
        <p:nvPr/>
      </p:nvGrpSpPr>
      <p:grpSpPr>
        <a:xfrm>
          <a:off x="0" y="0"/>
          <a:ext cx="0" cy="0"/>
          <a:chOff x="0" y="0"/>
          <a:chExt cx="0" cy="0"/>
        </a:xfrm>
      </p:grpSpPr>
      <p:sp>
        <p:nvSpPr>
          <p:cNvPr id="204802" name="Rectangle 7">
            <a:extLst>
              <a:ext uri="{FF2B5EF4-FFF2-40B4-BE49-F238E27FC236}">
                <a16:creationId xmlns:a16="http://schemas.microsoft.com/office/drawing/2014/main" id="{3341F2A1-9F92-E7D3-5A97-EE71B7FC8D4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4428510-FBE0-49B0-B242-B414CD92D7A6}" type="slidenum">
              <a:rPr lang="de-DE" altLang="de-DE" sz="1300"/>
              <a:pPr eaLnBrk="1" hangingPunct="1">
                <a:spcBef>
                  <a:spcPct val="0"/>
                </a:spcBef>
              </a:pPr>
              <a:t>58</a:t>
            </a:fld>
            <a:endParaRPr lang="de-DE" altLang="de-DE" sz="1300"/>
          </a:p>
        </p:txBody>
      </p:sp>
      <p:sp>
        <p:nvSpPr>
          <p:cNvPr id="204803" name="Rectangle 2">
            <a:extLst>
              <a:ext uri="{FF2B5EF4-FFF2-40B4-BE49-F238E27FC236}">
                <a16:creationId xmlns:a16="http://schemas.microsoft.com/office/drawing/2014/main" id="{834A0D5A-28D9-4FA9-EE7C-0D3B089F58F7}"/>
              </a:ext>
            </a:extLst>
          </p:cNvPr>
          <p:cNvSpPr>
            <a:spLocks noGrp="1" noRot="1" noChangeAspect="1" noChangeArrowheads="1" noTextEdit="1"/>
          </p:cNvSpPr>
          <p:nvPr>
            <p:ph type="sldImg"/>
          </p:nvPr>
        </p:nvSpPr>
        <p:spPr>
          <a:xfrm>
            <a:off x="82550" y="744538"/>
            <a:ext cx="6618288" cy="3722687"/>
          </a:xfrm>
          <a:ln/>
        </p:spPr>
      </p:sp>
      <p:sp>
        <p:nvSpPr>
          <p:cNvPr id="204804" name="Rectangle 3">
            <a:extLst>
              <a:ext uri="{FF2B5EF4-FFF2-40B4-BE49-F238E27FC236}">
                <a16:creationId xmlns:a16="http://schemas.microsoft.com/office/drawing/2014/main" id="{5E80F1B2-859C-E25D-5200-FD49B5350C9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4442891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AE2765-DB40-0725-5D78-F3B0E6C1646C}"/>
            </a:ext>
          </a:extLst>
        </p:cNvPr>
        <p:cNvGrpSpPr/>
        <p:nvPr/>
      </p:nvGrpSpPr>
      <p:grpSpPr>
        <a:xfrm>
          <a:off x="0" y="0"/>
          <a:ext cx="0" cy="0"/>
          <a:chOff x="0" y="0"/>
          <a:chExt cx="0" cy="0"/>
        </a:xfrm>
      </p:grpSpPr>
      <p:sp>
        <p:nvSpPr>
          <p:cNvPr id="204802" name="Rectangle 7">
            <a:extLst>
              <a:ext uri="{FF2B5EF4-FFF2-40B4-BE49-F238E27FC236}">
                <a16:creationId xmlns:a16="http://schemas.microsoft.com/office/drawing/2014/main" id="{DA1C6226-0643-15EF-F5AD-8DE2B6DC68B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4428510-FBE0-49B0-B242-B414CD92D7A6}" type="slidenum">
              <a:rPr lang="de-DE" altLang="de-DE" sz="1300"/>
              <a:pPr eaLnBrk="1" hangingPunct="1">
                <a:spcBef>
                  <a:spcPct val="0"/>
                </a:spcBef>
              </a:pPr>
              <a:t>59</a:t>
            </a:fld>
            <a:endParaRPr lang="de-DE" altLang="de-DE" sz="1300"/>
          </a:p>
        </p:txBody>
      </p:sp>
      <p:sp>
        <p:nvSpPr>
          <p:cNvPr id="204803" name="Rectangle 2">
            <a:extLst>
              <a:ext uri="{FF2B5EF4-FFF2-40B4-BE49-F238E27FC236}">
                <a16:creationId xmlns:a16="http://schemas.microsoft.com/office/drawing/2014/main" id="{41FB4671-6C24-8781-EBF8-35F89581DE2B}"/>
              </a:ext>
            </a:extLst>
          </p:cNvPr>
          <p:cNvSpPr>
            <a:spLocks noGrp="1" noRot="1" noChangeAspect="1" noChangeArrowheads="1" noTextEdit="1"/>
          </p:cNvSpPr>
          <p:nvPr>
            <p:ph type="sldImg"/>
          </p:nvPr>
        </p:nvSpPr>
        <p:spPr>
          <a:xfrm>
            <a:off x="82550" y="744538"/>
            <a:ext cx="6618288" cy="3722687"/>
          </a:xfrm>
          <a:ln/>
        </p:spPr>
      </p:sp>
      <p:sp>
        <p:nvSpPr>
          <p:cNvPr id="204804" name="Rectangle 3">
            <a:extLst>
              <a:ext uri="{FF2B5EF4-FFF2-40B4-BE49-F238E27FC236}">
                <a16:creationId xmlns:a16="http://schemas.microsoft.com/office/drawing/2014/main" id="{8FF233C6-933D-BD79-FEFD-72DB2A762FD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5330507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C9AA25-C207-3084-3BA2-FB300E811C59}"/>
            </a:ext>
          </a:extLst>
        </p:cNvPr>
        <p:cNvGrpSpPr/>
        <p:nvPr/>
      </p:nvGrpSpPr>
      <p:grpSpPr>
        <a:xfrm>
          <a:off x="0" y="0"/>
          <a:ext cx="0" cy="0"/>
          <a:chOff x="0" y="0"/>
          <a:chExt cx="0" cy="0"/>
        </a:xfrm>
      </p:grpSpPr>
      <p:sp>
        <p:nvSpPr>
          <p:cNvPr id="204802" name="Rectangle 7">
            <a:extLst>
              <a:ext uri="{FF2B5EF4-FFF2-40B4-BE49-F238E27FC236}">
                <a16:creationId xmlns:a16="http://schemas.microsoft.com/office/drawing/2014/main" id="{64F83397-746A-58DD-53DD-1BDD362D5A5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4428510-FBE0-49B0-B242-B414CD92D7A6}" type="slidenum">
              <a:rPr lang="de-DE" altLang="de-DE" sz="1300"/>
              <a:pPr eaLnBrk="1" hangingPunct="1">
                <a:spcBef>
                  <a:spcPct val="0"/>
                </a:spcBef>
              </a:pPr>
              <a:t>60</a:t>
            </a:fld>
            <a:endParaRPr lang="de-DE" altLang="de-DE" sz="1300"/>
          </a:p>
        </p:txBody>
      </p:sp>
      <p:sp>
        <p:nvSpPr>
          <p:cNvPr id="204803" name="Rectangle 2">
            <a:extLst>
              <a:ext uri="{FF2B5EF4-FFF2-40B4-BE49-F238E27FC236}">
                <a16:creationId xmlns:a16="http://schemas.microsoft.com/office/drawing/2014/main" id="{E8C9A804-2D59-97F7-C41E-5F78295A89E8}"/>
              </a:ext>
            </a:extLst>
          </p:cNvPr>
          <p:cNvSpPr>
            <a:spLocks noGrp="1" noRot="1" noChangeAspect="1" noChangeArrowheads="1" noTextEdit="1"/>
          </p:cNvSpPr>
          <p:nvPr>
            <p:ph type="sldImg"/>
          </p:nvPr>
        </p:nvSpPr>
        <p:spPr>
          <a:xfrm>
            <a:off x="82550" y="744538"/>
            <a:ext cx="6618288" cy="3722687"/>
          </a:xfrm>
          <a:ln/>
        </p:spPr>
      </p:sp>
      <p:sp>
        <p:nvSpPr>
          <p:cNvPr id="204804" name="Rectangle 3">
            <a:extLst>
              <a:ext uri="{FF2B5EF4-FFF2-40B4-BE49-F238E27FC236}">
                <a16:creationId xmlns:a16="http://schemas.microsoft.com/office/drawing/2014/main" id="{3EC41814-9976-3FE5-7D74-336D979A0AB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2670400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4E5A40-6298-FE02-0DDA-C1F5CDE4177A}"/>
            </a:ext>
          </a:extLst>
        </p:cNvPr>
        <p:cNvGrpSpPr/>
        <p:nvPr/>
      </p:nvGrpSpPr>
      <p:grpSpPr>
        <a:xfrm>
          <a:off x="0" y="0"/>
          <a:ext cx="0" cy="0"/>
          <a:chOff x="0" y="0"/>
          <a:chExt cx="0" cy="0"/>
        </a:xfrm>
      </p:grpSpPr>
      <p:sp>
        <p:nvSpPr>
          <p:cNvPr id="204802" name="Rectangle 7">
            <a:extLst>
              <a:ext uri="{FF2B5EF4-FFF2-40B4-BE49-F238E27FC236}">
                <a16:creationId xmlns:a16="http://schemas.microsoft.com/office/drawing/2014/main" id="{6EEB145E-CC14-FF0A-987D-E38C2047F54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4428510-FBE0-49B0-B242-B414CD92D7A6}" type="slidenum">
              <a:rPr lang="de-DE" altLang="de-DE" sz="1300"/>
              <a:pPr eaLnBrk="1" hangingPunct="1">
                <a:spcBef>
                  <a:spcPct val="0"/>
                </a:spcBef>
              </a:pPr>
              <a:t>61</a:t>
            </a:fld>
            <a:endParaRPr lang="de-DE" altLang="de-DE" sz="1300"/>
          </a:p>
        </p:txBody>
      </p:sp>
      <p:sp>
        <p:nvSpPr>
          <p:cNvPr id="204803" name="Rectangle 2">
            <a:extLst>
              <a:ext uri="{FF2B5EF4-FFF2-40B4-BE49-F238E27FC236}">
                <a16:creationId xmlns:a16="http://schemas.microsoft.com/office/drawing/2014/main" id="{C5EADBBB-88F9-BAFF-48AA-F7D7C1C99880}"/>
              </a:ext>
            </a:extLst>
          </p:cNvPr>
          <p:cNvSpPr>
            <a:spLocks noGrp="1" noRot="1" noChangeAspect="1" noChangeArrowheads="1" noTextEdit="1"/>
          </p:cNvSpPr>
          <p:nvPr>
            <p:ph type="sldImg"/>
          </p:nvPr>
        </p:nvSpPr>
        <p:spPr>
          <a:xfrm>
            <a:off x="82550" y="744538"/>
            <a:ext cx="6618288" cy="3722687"/>
          </a:xfrm>
          <a:ln/>
        </p:spPr>
      </p:sp>
      <p:sp>
        <p:nvSpPr>
          <p:cNvPr id="204804" name="Rectangle 3">
            <a:extLst>
              <a:ext uri="{FF2B5EF4-FFF2-40B4-BE49-F238E27FC236}">
                <a16:creationId xmlns:a16="http://schemas.microsoft.com/office/drawing/2014/main" id="{D89A2A8A-8133-5890-1C9A-2845B77B894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4677634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A42A9E-BCF7-3258-994F-00A59B1B447D}"/>
            </a:ext>
          </a:extLst>
        </p:cNvPr>
        <p:cNvGrpSpPr/>
        <p:nvPr/>
      </p:nvGrpSpPr>
      <p:grpSpPr>
        <a:xfrm>
          <a:off x="0" y="0"/>
          <a:ext cx="0" cy="0"/>
          <a:chOff x="0" y="0"/>
          <a:chExt cx="0" cy="0"/>
        </a:xfrm>
      </p:grpSpPr>
      <p:sp>
        <p:nvSpPr>
          <p:cNvPr id="204802" name="Rectangle 7">
            <a:extLst>
              <a:ext uri="{FF2B5EF4-FFF2-40B4-BE49-F238E27FC236}">
                <a16:creationId xmlns:a16="http://schemas.microsoft.com/office/drawing/2014/main" id="{7659C5DB-88B0-3AAB-2FCD-2EC161B9DB2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4428510-FBE0-49B0-B242-B414CD92D7A6}" type="slidenum">
              <a:rPr lang="de-DE" altLang="de-DE" sz="1300"/>
              <a:pPr eaLnBrk="1" hangingPunct="1">
                <a:spcBef>
                  <a:spcPct val="0"/>
                </a:spcBef>
              </a:pPr>
              <a:t>62</a:t>
            </a:fld>
            <a:endParaRPr lang="de-DE" altLang="de-DE" sz="1300"/>
          </a:p>
        </p:txBody>
      </p:sp>
      <p:sp>
        <p:nvSpPr>
          <p:cNvPr id="204803" name="Rectangle 2">
            <a:extLst>
              <a:ext uri="{FF2B5EF4-FFF2-40B4-BE49-F238E27FC236}">
                <a16:creationId xmlns:a16="http://schemas.microsoft.com/office/drawing/2014/main" id="{8A01AC72-C115-7645-8E6D-46F9FAB00245}"/>
              </a:ext>
            </a:extLst>
          </p:cNvPr>
          <p:cNvSpPr>
            <a:spLocks noGrp="1" noRot="1" noChangeAspect="1" noChangeArrowheads="1" noTextEdit="1"/>
          </p:cNvSpPr>
          <p:nvPr>
            <p:ph type="sldImg"/>
          </p:nvPr>
        </p:nvSpPr>
        <p:spPr>
          <a:xfrm>
            <a:off x="82550" y="744538"/>
            <a:ext cx="6618288" cy="3722687"/>
          </a:xfrm>
          <a:ln/>
        </p:spPr>
      </p:sp>
      <p:sp>
        <p:nvSpPr>
          <p:cNvPr id="204804" name="Rectangle 3">
            <a:extLst>
              <a:ext uri="{FF2B5EF4-FFF2-40B4-BE49-F238E27FC236}">
                <a16:creationId xmlns:a16="http://schemas.microsoft.com/office/drawing/2014/main" id="{AC338382-45CA-E218-C1FA-E848B7387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264990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D213C3-ABB1-3A9D-9B42-0C871270503C}"/>
            </a:ext>
          </a:extLst>
        </p:cNvPr>
        <p:cNvGrpSpPr/>
        <p:nvPr/>
      </p:nvGrpSpPr>
      <p:grpSpPr>
        <a:xfrm>
          <a:off x="0" y="0"/>
          <a:ext cx="0" cy="0"/>
          <a:chOff x="0" y="0"/>
          <a:chExt cx="0" cy="0"/>
        </a:xfrm>
      </p:grpSpPr>
      <p:sp>
        <p:nvSpPr>
          <p:cNvPr id="204802" name="Rectangle 7">
            <a:extLst>
              <a:ext uri="{FF2B5EF4-FFF2-40B4-BE49-F238E27FC236}">
                <a16:creationId xmlns:a16="http://schemas.microsoft.com/office/drawing/2014/main" id="{872AB7A8-7865-908D-8BF1-742022899E7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4428510-FBE0-49B0-B242-B414CD92D7A6}" type="slidenum">
              <a:rPr lang="de-DE" altLang="de-DE" sz="1300"/>
              <a:pPr eaLnBrk="1" hangingPunct="1">
                <a:spcBef>
                  <a:spcPct val="0"/>
                </a:spcBef>
              </a:pPr>
              <a:t>63</a:t>
            </a:fld>
            <a:endParaRPr lang="de-DE" altLang="de-DE" sz="1300"/>
          </a:p>
        </p:txBody>
      </p:sp>
      <p:sp>
        <p:nvSpPr>
          <p:cNvPr id="204803" name="Rectangle 2">
            <a:extLst>
              <a:ext uri="{FF2B5EF4-FFF2-40B4-BE49-F238E27FC236}">
                <a16:creationId xmlns:a16="http://schemas.microsoft.com/office/drawing/2014/main" id="{CC551941-E54B-7A88-8A41-5C74A12BE257}"/>
              </a:ext>
            </a:extLst>
          </p:cNvPr>
          <p:cNvSpPr>
            <a:spLocks noGrp="1" noRot="1" noChangeAspect="1" noChangeArrowheads="1" noTextEdit="1"/>
          </p:cNvSpPr>
          <p:nvPr>
            <p:ph type="sldImg"/>
          </p:nvPr>
        </p:nvSpPr>
        <p:spPr>
          <a:xfrm>
            <a:off x="82550" y="744538"/>
            <a:ext cx="6618288" cy="3722687"/>
          </a:xfrm>
          <a:ln/>
        </p:spPr>
      </p:sp>
      <p:sp>
        <p:nvSpPr>
          <p:cNvPr id="204804" name="Rectangle 3">
            <a:extLst>
              <a:ext uri="{FF2B5EF4-FFF2-40B4-BE49-F238E27FC236}">
                <a16:creationId xmlns:a16="http://schemas.microsoft.com/office/drawing/2014/main" id="{08354834-118D-60B0-98B9-74FF469F33B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3036162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740801-4BCB-5BEB-D808-3CB76DA513EF}"/>
            </a:ext>
          </a:extLst>
        </p:cNvPr>
        <p:cNvGrpSpPr/>
        <p:nvPr/>
      </p:nvGrpSpPr>
      <p:grpSpPr>
        <a:xfrm>
          <a:off x="0" y="0"/>
          <a:ext cx="0" cy="0"/>
          <a:chOff x="0" y="0"/>
          <a:chExt cx="0" cy="0"/>
        </a:xfrm>
      </p:grpSpPr>
      <p:sp>
        <p:nvSpPr>
          <p:cNvPr id="204802" name="Rectangle 7">
            <a:extLst>
              <a:ext uri="{FF2B5EF4-FFF2-40B4-BE49-F238E27FC236}">
                <a16:creationId xmlns:a16="http://schemas.microsoft.com/office/drawing/2014/main" id="{7E4CCAC4-F946-93BC-C4E2-AEC7A35129E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4428510-FBE0-49B0-B242-B414CD92D7A6}" type="slidenum">
              <a:rPr lang="de-DE" altLang="de-DE" sz="1300"/>
              <a:pPr eaLnBrk="1" hangingPunct="1">
                <a:spcBef>
                  <a:spcPct val="0"/>
                </a:spcBef>
              </a:pPr>
              <a:t>64</a:t>
            </a:fld>
            <a:endParaRPr lang="de-DE" altLang="de-DE" sz="1300"/>
          </a:p>
        </p:txBody>
      </p:sp>
      <p:sp>
        <p:nvSpPr>
          <p:cNvPr id="204803" name="Rectangle 2">
            <a:extLst>
              <a:ext uri="{FF2B5EF4-FFF2-40B4-BE49-F238E27FC236}">
                <a16:creationId xmlns:a16="http://schemas.microsoft.com/office/drawing/2014/main" id="{9B03EA8A-DB57-D062-47CE-B637BF0BF703}"/>
              </a:ext>
            </a:extLst>
          </p:cNvPr>
          <p:cNvSpPr>
            <a:spLocks noGrp="1" noRot="1" noChangeAspect="1" noChangeArrowheads="1" noTextEdit="1"/>
          </p:cNvSpPr>
          <p:nvPr>
            <p:ph type="sldImg"/>
          </p:nvPr>
        </p:nvSpPr>
        <p:spPr>
          <a:xfrm>
            <a:off x="82550" y="744538"/>
            <a:ext cx="6618288" cy="3722687"/>
          </a:xfrm>
          <a:ln/>
        </p:spPr>
      </p:sp>
      <p:sp>
        <p:nvSpPr>
          <p:cNvPr id="204804" name="Rectangle 3">
            <a:extLst>
              <a:ext uri="{FF2B5EF4-FFF2-40B4-BE49-F238E27FC236}">
                <a16:creationId xmlns:a16="http://schemas.microsoft.com/office/drawing/2014/main" id="{575F8BA9-AFC3-A85B-47D4-5A55BBF1C7A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4759981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740801-4BCB-5BEB-D808-3CB76DA513EF}"/>
            </a:ext>
          </a:extLst>
        </p:cNvPr>
        <p:cNvGrpSpPr/>
        <p:nvPr/>
      </p:nvGrpSpPr>
      <p:grpSpPr>
        <a:xfrm>
          <a:off x="0" y="0"/>
          <a:ext cx="0" cy="0"/>
          <a:chOff x="0" y="0"/>
          <a:chExt cx="0" cy="0"/>
        </a:xfrm>
      </p:grpSpPr>
      <p:sp>
        <p:nvSpPr>
          <p:cNvPr id="204802" name="Rectangle 7">
            <a:extLst>
              <a:ext uri="{FF2B5EF4-FFF2-40B4-BE49-F238E27FC236}">
                <a16:creationId xmlns:a16="http://schemas.microsoft.com/office/drawing/2014/main" id="{7E4CCAC4-F946-93BC-C4E2-AEC7A35129E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4428510-FBE0-49B0-B242-B414CD92D7A6}" type="slidenum">
              <a:rPr lang="de-DE" altLang="de-DE" sz="1300"/>
              <a:pPr eaLnBrk="1" hangingPunct="1">
                <a:spcBef>
                  <a:spcPct val="0"/>
                </a:spcBef>
              </a:pPr>
              <a:t>65</a:t>
            </a:fld>
            <a:endParaRPr lang="de-DE" altLang="de-DE" sz="1300"/>
          </a:p>
        </p:txBody>
      </p:sp>
      <p:sp>
        <p:nvSpPr>
          <p:cNvPr id="204803" name="Rectangle 2">
            <a:extLst>
              <a:ext uri="{FF2B5EF4-FFF2-40B4-BE49-F238E27FC236}">
                <a16:creationId xmlns:a16="http://schemas.microsoft.com/office/drawing/2014/main" id="{9B03EA8A-DB57-D062-47CE-B637BF0BF703}"/>
              </a:ext>
            </a:extLst>
          </p:cNvPr>
          <p:cNvSpPr>
            <a:spLocks noGrp="1" noRot="1" noChangeAspect="1" noChangeArrowheads="1" noTextEdit="1"/>
          </p:cNvSpPr>
          <p:nvPr>
            <p:ph type="sldImg"/>
          </p:nvPr>
        </p:nvSpPr>
        <p:spPr>
          <a:xfrm>
            <a:off x="82550" y="744538"/>
            <a:ext cx="6618288" cy="3722687"/>
          </a:xfrm>
          <a:ln/>
        </p:spPr>
      </p:sp>
      <p:sp>
        <p:nvSpPr>
          <p:cNvPr id="204804" name="Rectangle 3">
            <a:extLst>
              <a:ext uri="{FF2B5EF4-FFF2-40B4-BE49-F238E27FC236}">
                <a16:creationId xmlns:a16="http://schemas.microsoft.com/office/drawing/2014/main" id="{575F8BA9-AFC3-A85B-47D4-5A55BBF1C7A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4759981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8E8413-66BF-9976-7E2A-7AEDD833EA14}"/>
            </a:ext>
          </a:extLst>
        </p:cNvPr>
        <p:cNvGrpSpPr/>
        <p:nvPr/>
      </p:nvGrpSpPr>
      <p:grpSpPr>
        <a:xfrm>
          <a:off x="0" y="0"/>
          <a:ext cx="0" cy="0"/>
          <a:chOff x="0" y="0"/>
          <a:chExt cx="0" cy="0"/>
        </a:xfrm>
      </p:grpSpPr>
      <p:sp>
        <p:nvSpPr>
          <p:cNvPr id="212994" name="Rectangle 7">
            <a:extLst>
              <a:ext uri="{FF2B5EF4-FFF2-40B4-BE49-F238E27FC236}">
                <a16:creationId xmlns:a16="http://schemas.microsoft.com/office/drawing/2014/main" id="{F7FAC96A-02EE-8BCE-F34B-DCAE2F4FD01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E530C34-3F94-4A37-8B7D-6683C0272144}" type="slidenum">
              <a:rPr lang="de-DE" altLang="de-DE" sz="1300"/>
              <a:pPr eaLnBrk="1" hangingPunct="1">
                <a:spcBef>
                  <a:spcPct val="0"/>
                </a:spcBef>
              </a:pPr>
              <a:t>66</a:t>
            </a:fld>
            <a:endParaRPr lang="de-DE" altLang="de-DE" sz="1300"/>
          </a:p>
        </p:txBody>
      </p:sp>
      <p:sp>
        <p:nvSpPr>
          <p:cNvPr id="212995" name="Rectangle 2">
            <a:extLst>
              <a:ext uri="{FF2B5EF4-FFF2-40B4-BE49-F238E27FC236}">
                <a16:creationId xmlns:a16="http://schemas.microsoft.com/office/drawing/2014/main" id="{429D11D3-D1C6-FDF6-C681-E0076571658F}"/>
              </a:ext>
            </a:extLst>
          </p:cNvPr>
          <p:cNvSpPr>
            <a:spLocks noGrp="1" noRot="1" noChangeAspect="1" noChangeArrowheads="1" noTextEdit="1"/>
          </p:cNvSpPr>
          <p:nvPr>
            <p:ph type="sldImg"/>
          </p:nvPr>
        </p:nvSpPr>
        <p:spPr>
          <a:xfrm>
            <a:off x="82550" y="744538"/>
            <a:ext cx="6618288" cy="3722687"/>
          </a:xfrm>
          <a:ln/>
        </p:spPr>
      </p:sp>
      <p:sp>
        <p:nvSpPr>
          <p:cNvPr id="212996" name="Rectangle 3">
            <a:extLst>
              <a:ext uri="{FF2B5EF4-FFF2-40B4-BE49-F238E27FC236}">
                <a16:creationId xmlns:a16="http://schemas.microsoft.com/office/drawing/2014/main" id="{85968E08-0338-645B-D271-04DB3A72E8A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873912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4428510-FBE0-49B0-B242-B414CD92D7A6}" type="slidenum">
              <a:rPr lang="de-DE" altLang="de-DE" sz="1300"/>
              <a:pPr eaLnBrk="1" hangingPunct="1">
                <a:spcBef>
                  <a:spcPct val="0"/>
                </a:spcBef>
              </a:pPr>
              <a:t>67</a:t>
            </a:fld>
            <a:endParaRPr lang="de-DE" altLang="de-DE"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055427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C3601E8C-D124-4676-9532-7E0B1C7BE753}" type="slidenum">
              <a:rPr lang="de-DE" altLang="de-DE" sz="1300"/>
              <a:pPr eaLnBrk="1" hangingPunct="1">
                <a:spcBef>
                  <a:spcPct val="0"/>
                </a:spcBef>
              </a:pPr>
              <a:t>68</a:t>
            </a:fld>
            <a:endParaRPr lang="de-DE" altLang="de-DE" sz="1300"/>
          </a:p>
        </p:txBody>
      </p:sp>
      <p:sp>
        <p:nvSpPr>
          <p:cNvPr id="205827" name="Rectangle 2"/>
          <p:cNvSpPr>
            <a:spLocks noGrp="1" noRot="1" noChangeAspect="1" noChangeArrowheads="1" noTextEdit="1"/>
          </p:cNvSpPr>
          <p:nvPr>
            <p:ph type="sldImg"/>
          </p:nvPr>
        </p:nvSpPr>
        <p:spPr>
          <a:xfrm>
            <a:off x="82550" y="744538"/>
            <a:ext cx="6618288" cy="3722687"/>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5705633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618C8FB-F7EA-421E-9618-7B0EC0E99040}" type="slidenum">
              <a:rPr lang="de-DE" altLang="de-DE" sz="1300"/>
              <a:pPr eaLnBrk="1" hangingPunct="1">
                <a:spcBef>
                  <a:spcPct val="0"/>
                </a:spcBef>
              </a:pPr>
              <a:t>69</a:t>
            </a:fld>
            <a:endParaRPr lang="de-DE" altLang="de-DE" sz="1300"/>
          </a:p>
        </p:txBody>
      </p:sp>
      <p:sp>
        <p:nvSpPr>
          <p:cNvPr id="206851" name="Rectangle 2"/>
          <p:cNvSpPr>
            <a:spLocks noGrp="1" noRot="1" noChangeAspect="1" noChangeArrowheads="1" noTextEdit="1"/>
          </p:cNvSpPr>
          <p:nvPr>
            <p:ph type="sldImg"/>
          </p:nvPr>
        </p:nvSpPr>
        <p:spPr>
          <a:xfrm>
            <a:off x="82550" y="744538"/>
            <a:ext cx="6618288" cy="3722687"/>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9370883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D94778E-7ED3-4DF9-91D2-0ED55F1EDDF4}" type="slidenum">
              <a:rPr lang="de-DE" altLang="de-DE" sz="1300"/>
              <a:pPr eaLnBrk="1" hangingPunct="1">
                <a:spcBef>
                  <a:spcPct val="0"/>
                </a:spcBef>
              </a:pPr>
              <a:t>70</a:t>
            </a:fld>
            <a:endParaRPr lang="de-DE" altLang="de-DE" sz="1300"/>
          </a:p>
        </p:txBody>
      </p:sp>
      <p:sp>
        <p:nvSpPr>
          <p:cNvPr id="207875" name="Rectangle 2"/>
          <p:cNvSpPr>
            <a:spLocks noGrp="1" noRot="1" noChangeAspect="1" noChangeArrowheads="1" noTextEdit="1"/>
          </p:cNvSpPr>
          <p:nvPr>
            <p:ph type="sldImg"/>
          </p:nvPr>
        </p:nvSpPr>
        <p:spPr>
          <a:xfrm>
            <a:off x="82550" y="744538"/>
            <a:ext cx="6618288" cy="3722687"/>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7015563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99583C2-8DA2-45CC-ABD8-737EFC03EBCD}" type="slidenum">
              <a:rPr lang="de-DE" altLang="de-DE" sz="1300"/>
              <a:pPr eaLnBrk="1" hangingPunct="1">
                <a:spcBef>
                  <a:spcPct val="0"/>
                </a:spcBef>
              </a:pPr>
              <a:t>71</a:t>
            </a:fld>
            <a:endParaRPr lang="de-DE" altLang="de-DE" sz="1300"/>
          </a:p>
        </p:txBody>
      </p:sp>
      <p:sp>
        <p:nvSpPr>
          <p:cNvPr id="208899" name="Rectangle 2"/>
          <p:cNvSpPr>
            <a:spLocks noGrp="1" noRot="1" noChangeAspect="1" noChangeArrowheads="1" noTextEdit="1"/>
          </p:cNvSpPr>
          <p:nvPr>
            <p:ph type="sldImg"/>
          </p:nvPr>
        </p:nvSpPr>
        <p:spPr>
          <a:xfrm>
            <a:off x="82550" y="744538"/>
            <a:ext cx="6618288" cy="3722687"/>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6963422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F1B3922-5903-44B7-B48E-878959E13020}" type="slidenum">
              <a:rPr lang="de-DE" altLang="de-DE" sz="1300"/>
              <a:pPr eaLnBrk="1" hangingPunct="1">
                <a:spcBef>
                  <a:spcPct val="0"/>
                </a:spcBef>
              </a:pPr>
              <a:t>72</a:t>
            </a:fld>
            <a:endParaRPr lang="de-DE" altLang="de-DE" sz="1300"/>
          </a:p>
        </p:txBody>
      </p:sp>
      <p:sp>
        <p:nvSpPr>
          <p:cNvPr id="209923" name="Rectangle 2"/>
          <p:cNvSpPr>
            <a:spLocks noGrp="1" noRot="1" noChangeAspect="1" noChangeArrowheads="1" noTextEdit="1"/>
          </p:cNvSpPr>
          <p:nvPr>
            <p:ph type="sldImg"/>
          </p:nvPr>
        </p:nvSpPr>
        <p:spPr>
          <a:xfrm>
            <a:off x="82550" y="744538"/>
            <a:ext cx="6618288" cy="3722687"/>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10920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C21A5432-3B2D-4006-8047-B65813A48FBA}" type="slidenum">
              <a:rPr lang="de-DE" altLang="de-DE" sz="1300"/>
              <a:pPr eaLnBrk="1" hangingPunct="1">
                <a:spcBef>
                  <a:spcPct val="0"/>
                </a:spcBef>
              </a:pPr>
              <a:t>73</a:t>
            </a:fld>
            <a:endParaRPr lang="de-DE" altLang="de-DE" sz="1300"/>
          </a:p>
        </p:txBody>
      </p:sp>
      <p:sp>
        <p:nvSpPr>
          <p:cNvPr id="210947" name="Rectangle 2"/>
          <p:cNvSpPr>
            <a:spLocks noGrp="1" noRot="1" noChangeAspect="1" noChangeArrowheads="1" noTextEdit="1"/>
          </p:cNvSpPr>
          <p:nvPr>
            <p:ph type="sldImg"/>
          </p:nvPr>
        </p:nvSpPr>
        <p:spPr>
          <a:xfrm>
            <a:off x="82550" y="744538"/>
            <a:ext cx="6618288" cy="3722687"/>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002661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2785D06-38FE-4C78-A6CC-00CE1F39741C}" type="slidenum">
              <a:rPr lang="de-DE" altLang="de-DE" sz="1300"/>
              <a:pPr eaLnBrk="1" hangingPunct="1">
                <a:spcBef>
                  <a:spcPct val="0"/>
                </a:spcBef>
              </a:pPr>
              <a:t>74</a:t>
            </a:fld>
            <a:endParaRPr lang="de-DE" altLang="de-DE" sz="1300"/>
          </a:p>
        </p:txBody>
      </p:sp>
      <p:sp>
        <p:nvSpPr>
          <p:cNvPr id="211971" name="Rectangle 2"/>
          <p:cNvSpPr>
            <a:spLocks noGrp="1" noRot="1" noChangeAspect="1" noChangeArrowheads="1" noTextEdit="1"/>
          </p:cNvSpPr>
          <p:nvPr>
            <p:ph type="sldImg"/>
          </p:nvPr>
        </p:nvSpPr>
        <p:spPr>
          <a:xfrm>
            <a:off x="82550" y="744538"/>
            <a:ext cx="6618288" cy="3722687"/>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3064268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2785D06-38FE-4C78-A6CC-00CE1F39741C}" type="slidenum">
              <a:rPr lang="de-DE" altLang="de-DE" sz="1300"/>
              <a:pPr eaLnBrk="1" hangingPunct="1">
                <a:spcBef>
                  <a:spcPct val="0"/>
                </a:spcBef>
              </a:pPr>
              <a:t>75</a:t>
            </a:fld>
            <a:endParaRPr lang="de-DE" altLang="de-DE" sz="1300"/>
          </a:p>
        </p:txBody>
      </p:sp>
      <p:sp>
        <p:nvSpPr>
          <p:cNvPr id="211971" name="Rectangle 2"/>
          <p:cNvSpPr>
            <a:spLocks noGrp="1" noRot="1" noChangeAspect="1" noChangeArrowheads="1" noTextEdit="1"/>
          </p:cNvSpPr>
          <p:nvPr>
            <p:ph type="sldImg"/>
          </p:nvPr>
        </p:nvSpPr>
        <p:spPr>
          <a:xfrm>
            <a:off x="82550" y="744538"/>
            <a:ext cx="6618288" cy="3722687"/>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3064268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E530C34-3F94-4A37-8B7D-6683C0272144}" type="slidenum">
              <a:rPr lang="de-DE" altLang="de-DE" sz="1300"/>
              <a:pPr eaLnBrk="1" hangingPunct="1">
                <a:spcBef>
                  <a:spcPct val="0"/>
                </a:spcBef>
              </a:pPr>
              <a:t>76</a:t>
            </a:fld>
            <a:endParaRPr lang="de-DE" altLang="de-DE" sz="1300"/>
          </a:p>
        </p:txBody>
      </p:sp>
      <p:sp>
        <p:nvSpPr>
          <p:cNvPr id="212995" name="Rectangle 2"/>
          <p:cNvSpPr>
            <a:spLocks noGrp="1" noRot="1" noChangeAspect="1" noChangeArrowheads="1" noTextEdit="1"/>
          </p:cNvSpPr>
          <p:nvPr>
            <p:ph type="sldImg"/>
          </p:nvPr>
        </p:nvSpPr>
        <p:spPr>
          <a:xfrm>
            <a:off x="82550" y="744538"/>
            <a:ext cx="6618288" cy="3722687"/>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0039821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6C9B98B7-C699-44B0-9332-E194336FB93A}" type="slidenum">
              <a:rPr lang="de-DE" altLang="de-DE" sz="1300"/>
              <a:pPr eaLnBrk="1" hangingPunct="1">
                <a:spcBef>
                  <a:spcPct val="0"/>
                </a:spcBef>
              </a:pPr>
              <a:t>77</a:t>
            </a:fld>
            <a:endParaRPr lang="de-DE" altLang="de-DE" sz="1300"/>
          </a:p>
        </p:txBody>
      </p:sp>
      <p:sp>
        <p:nvSpPr>
          <p:cNvPr id="214019" name="Rectangle 2"/>
          <p:cNvSpPr>
            <a:spLocks noGrp="1" noRot="1" noChangeAspect="1" noChangeArrowheads="1" noTextEdit="1"/>
          </p:cNvSpPr>
          <p:nvPr>
            <p:ph type="sldImg"/>
          </p:nvPr>
        </p:nvSpPr>
        <p:spPr>
          <a:xfrm>
            <a:off x="82550" y="744538"/>
            <a:ext cx="6618288" cy="3722687"/>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3323725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4B5AC56-7F6E-443C-9ACE-88ABEDF41706}" type="slidenum">
              <a:rPr lang="de-DE" altLang="de-DE" sz="1300"/>
              <a:pPr eaLnBrk="1" hangingPunct="1">
                <a:spcBef>
                  <a:spcPct val="0"/>
                </a:spcBef>
              </a:pPr>
              <a:t>78</a:t>
            </a:fld>
            <a:endParaRPr lang="de-DE" altLang="de-DE" sz="1300"/>
          </a:p>
        </p:txBody>
      </p:sp>
      <p:sp>
        <p:nvSpPr>
          <p:cNvPr id="215043" name="Rectangle 2"/>
          <p:cNvSpPr>
            <a:spLocks noGrp="1" noRot="1" noChangeAspect="1" noChangeArrowheads="1" noTextEdit="1"/>
          </p:cNvSpPr>
          <p:nvPr>
            <p:ph type="sldImg"/>
          </p:nvPr>
        </p:nvSpPr>
        <p:spPr>
          <a:xfrm>
            <a:off x="82550" y="744538"/>
            <a:ext cx="6618288" cy="3722687"/>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245951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BC5D49A-6B76-4BC7-884F-8A49F8FB8E6E}" type="slidenum">
              <a:rPr lang="de-DE" altLang="de-DE" sz="1300"/>
              <a:pPr eaLnBrk="1" hangingPunct="1">
                <a:spcBef>
                  <a:spcPct val="0"/>
                </a:spcBef>
              </a:pPr>
              <a:t>79</a:t>
            </a:fld>
            <a:endParaRPr lang="de-DE" altLang="de-DE" sz="1300"/>
          </a:p>
        </p:txBody>
      </p:sp>
      <p:sp>
        <p:nvSpPr>
          <p:cNvPr id="216067" name="Rectangle 2"/>
          <p:cNvSpPr>
            <a:spLocks noGrp="1" noRot="1" noChangeAspect="1" noChangeArrowheads="1" noTextEdit="1"/>
          </p:cNvSpPr>
          <p:nvPr>
            <p:ph type="sldImg"/>
          </p:nvPr>
        </p:nvSpPr>
        <p:spPr>
          <a:xfrm>
            <a:off x="82550" y="744538"/>
            <a:ext cx="6618288" cy="3722687"/>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3899841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CBE11BF-756C-4CA2-83F1-18E963C2DE99}" type="slidenum">
              <a:rPr lang="de-DE" altLang="de-DE" sz="1300"/>
              <a:pPr eaLnBrk="1" hangingPunct="1">
                <a:spcBef>
                  <a:spcPct val="0"/>
                </a:spcBef>
              </a:pPr>
              <a:t>80</a:t>
            </a:fld>
            <a:endParaRPr lang="de-DE" altLang="de-DE" sz="1300"/>
          </a:p>
        </p:txBody>
      </p:sp>
      <p:sp>
        <p:nvSpPr>
          <p:cNvPr id="217091" name="Rectangle 2"/>
          <p:cNvSpPr>
            <a:spLocks noGrp="1" noRot="1" noChangeAspect="1" noChangeArrowheads="1" noTextEdit="1"/>
          </p:cNvSpPr>
          <p:nvPr>
            <p:ph type="sldImg"/>
          </p:nvPr>
        </p:nvSpPr>
        <p:spPr>
          <a:xfrm>
            <a:off x="82550" y="744538"/>
            <a:ext cx="6618288" cy="3722687"/>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55858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2496B7F-126A-49D0-8236-D64847D76593}" type="slidenum">
              <a:rPr lang="de-DE" altLang="de-DE" sz="1300"/>
              <a:pPr eaLnBrk="1" hangingPunct="1">
                <a:spcBef>
                  <a:spcPct val="0"/>
                </a:spcBef>
              </a:pPr>
              <a:t>81</a:t>
            </a:fld>
            <a:endParaRPr lang="de-DE" altLang="de-DE" sz="1300"/>
          </a:p>
        </p:txBody>
      </p:sp>
      <p:sp>
        <p:nvSpPr>
          <p:cNvPr id="218115" name="Rectangle 1026"/>
          <p:cNvSpPr>
            <a:spLocks noGrp="1" noRot="1" noChangeAspect="1" noChangeArrowheads="1" noTextEdit="1"/>
          </p:cNvSpPr>
          <p:nvPr>
            <p:ph type="sldImg"/>
          </p:nvPr>
        </p:nvSpPr>
        <p:spPr>
          <a:xfrm>
            <a:off x="82550" y="744538"/>
            <a:ext cx="6618288" cy="3722687"/>
          </a:xfrm>
          <a:ln/>
        </p:spPr>
      </p:sp>
      <p:sp>
        <p:nvSpPr>
          <p:cNvPr id="21811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231196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1580582-2522-4608-AFAA-C34521242768}" type="slidenum">
              <a:rPr lang="de-DE" altLang="de-DE" sz="1300"/>
              <a:pPr eaLnBrk="1" hangingPunct="1">
                <a:spcBef>
                  <a:spcPct val="0"/>
                </a:spcBef>
              </a:pPr>
              <a:t>82</a:t>
            </a:fld>
            <a:endParaRPr lang="de-DE" altLang="de-DE" sz="1300"/>
          </a:p>
        </p:txBody>
      </p:sp>
      <p:sp>
        <p:nvSpPr>
          <p:cNvPr id="219139" name="Rectangle 1026"/>
          <p:cNvSpPr>
            <a:spLocks noGrp="1" noRot="1" noChangeAspect="1" noChangeArrowheads="1" noTextEdit="1"/>
          </p:cNvSpPr>
          <p:nvPr>
            <p:ph type="sldImg"/>
          </p:nvPr>
        </p:nvSpPr>
        <p:spPr>
          <a:xfrm>
            <a:off x="82550" y="744538"/>
            <a:ext cx="6618288" cy="3722687"/>
          </a:xfrm>
          <a:ln/>
        </p:spPr>
      </p:sp>
      <p:sp>
        <p:nvSpPr>
          <p:cNvPr id="21914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347582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676B0FC8-4ED9-4F81-AFDE-D76BAC313392}" type="slidenum">
              <a:rPr lang="de-DE" altLang="de-DE" sz="1300"/>
              <a:pPr eaLnBrk="1" hangingPunct="1">
                <a:spcBef>
                  <a:spcPct val="0"/>
                </a:spcBef>
              </a:pPr>
              <a:t>83</a:t>
            </a:fld>
            <a:endParaRPr lang="de-DE" altLang="de-DE" sz="1300"/>
          </a:p>
        </p:txBody>
      </p:sp>
      <p:sp>
        <p:nvSpPr>
          <p:cNvPr id="220163" name="Rectangle 1026"/>
          <p:cNvSpPr>
            <a:spLocks noGrp="1" noRot="1" noChangeAspect="1" noChangeArrowheads="1" noTextEdit="1"/>
          </p:cNvSpPr>
          <p:nvPr>
            <p:ph type="sldImg"/>
          </p:nvPr>
        </p:nvSpPr>
        <p:spPr>
          <a:xfrm>
            <a:off x="82550" y="744538"/>
            <a:ext cx="6618288" cy="3722687"/>
          </a:xfrm>
          <a:ln/>
        </p:spPr>
      </p:sp>
      <p:sp>
        <p:nvSpPr>
          <p:cNvPr id="22016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8092015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F2FD535-CC5E-4001-9302-A4751F795E14}" type="slidenum">
              <a:rPr lang="de-DE" altLang="de-DE" sz="1300"/>
              <a:pPr eaLnBrk="1" hangingPunct="1">
                <a:spcBef>
                  <a:spcPct val="0"/>
                </a:spcBef>
              </a:pPr>
              <a:t>84</a:t>
            </a:fld>
            <a:endParaRPr lang="de-DE" altLang="de-DE" sz="1300"/>
          </a:p>
        </p:txBody>
      </p:sp>
      <p:sp>
        <p:nvSpPr>
          <p:cNvPr id="221187" name="Rectangle 1026"/>
          <p:cNvSpPr>
            <a:spLocks noGrp="1" noRot="1" noChangeAspect="1" noChangeArrowheads="1" noTextEdit="1"/>
          </p:cNvSpPr>
          <p:nvPr>
            <p:ph type="sldImg"/>
          </p:nvPr>
        </p:nvSpPr>
        <p:spPr>
          <a:xfrm>
            <a:off x="82550" y="744538"/>
            <a:ext cx="6618288" cy="3722687"/>
          </a:xfrm>
          <a:ln/>
        </p:spPr>
      </p:sp>
      <p:sp>
        <p:nvSpPr>
          <p:cNvPr id="22118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3328283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F2FD535-CC5E-4001-9302-A4751F795E14}" type="slidenum">
              <a:rPr lang="de-DE" altLang="de-DE" sz="1300"/>
              <a:pPr eaLnBrk="1" hangingPunct="1">
                <a:spcBef>
                  <a:spcPct val="0"/>
                </a:spcBef>
              </a:pPr>
              <a:t>85</a:t>
            </a:fld>
            <a:endParaRPr lang="de-DE" altLang="de-DE" sz="1300"/>
          </a:p>
        </p:txBody>
      </p:sp>
      <p:sp>
        <p:nvSpPr>
          <p:cNvPr id="221187" name="Rectangle 1026"/>
          <p:cNvSpPr>
            <a:spLocks noGrp="1" noRot="1" noChangeAspect="1" noChangeArrowheads="1" noTextEdit="1"/>
          </p:cNvSpPr>
          <p:nvPr>
            <p:ph type="sldImg"/>
          </p:nvPr>
        </p:nvSpPr>
        <p:spPr>
          <a:xfrm>
            <a:off x="82550" y="744538"/>
            <a:ext cx="6618288" cy="3722687"/>
          </a:xfrm>
          <a:ln/>
        </p:spPr>
      </p:sp>
      <p:sp>
        <p:nvSpPr>
          <p:cNvPr id="22118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3328283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DFB9350-C9ED-4435-BB8C-D39B79BC52DF}" type="slidenum">
              <a:rPr lang="de-DE" altLang="de-DE" sz="1300"/>
              <a:pPr eaLnBrk="1" hangingPunct="1">
                <a:spcBef>
                  <a:spcPct val="0"/>
                </a:spcBef>
              </a:pPr>
              <a:t>86</a:t>
            </a:fld>
            <a:endParaRPr lang="de-DE" altLang="de-DE" sz="1300"/>
          </a:p>
        </p:txBody>
      </p:sp>
      <p:sp>
        <p:nvSpPr>
          <p:cNvPr id="222211" name="Rectangle 2"/>
          <p:cNvSpPr>
            <a:spLocks noGrp="1" noRot="1" noChangeAspect="1" noChangeArrowheads="1" noTextEdit="1"/>
          </p:cNvSpPr>
          <p:nvPr>
            <p:ph type="sldImg"/>
          </p:nvPr>
        </p:nvSpPr>
        <p:spPr>
          <a:xfrm>
            <a:off x="82550" y="744538"/>
            <a:ext cx="6618288" cy="3722687"/>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507791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B96A28D-B224-4326-BBBB-0047F9AD85D4}" type="slidenum">
              <a:rPr lang="de-DE" altLang="de-DE" sz="1300"/>
              <a:pPr eaLnBrk="1" hangingPunct="1">
                <a:spcBef>
                  <a:spcPct val="0"/>
                </a:spcBef>
              </a:pPr>
              <a:t>87</a:t>
            </a:fld>
            <a:endParaRPr lang="de-DE" altLang="de-DE" sz="1300"/>
          </a:p>
        </p:txBody>
      </p:sp>
      <p:sp>
        <p:nvSpPr>
          <p:cNvPr id="224259" name="Rectangle 2"/>
          <p:cNvSpPr>
            <a:spLocks noGrp="1" noRot="1" noChangeAspect="1" noChangeArrowheads="1" noTextEdit="1"/>
          </p:cNvSpPr>
          <p:nvPr>
            <p:ph type="sldImg"/>
          </p:nvPr>
        </p:nvSpPr>
        <p:spPr>
          <a:xfrm>
            <a:off x="82550" y="744538"/>
            <a:ext cx="6618288" cy="3722687"/>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0690523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2ED095A-F097-4D59-804A-475D38D57F20}" type="slidenum">
              <a:rPr lang="de-DE" altLang="de-DE" sz="1300"/>
              <a:pPr eaLnBrk="1" hangingPunct="1">
                <a:spcBef>
                  <a:spcPct val="0"/>
                </a:spcBef>
              </a:pPr>
              <a:t>88</a:t>
            </a:fld>
            <a:endParaRPr lang="de-DE" altLang="de-DE" sz="1300"/>
          </a:p>
        </p:txBody>
      </p:sp>
      <p:sp>
        <p:nvSpPr>
          <p:cNvPr id="225283" name="Rectangle 1026"/>
          <p:cNvSpPr>
            <a:spLocks noGrp="1" noRot="1" noChangeAspect="1" noChangeArrowheads="1" noTextEdit="1"/>
          </p:cNvSpPr>
          <p:nvPr>
            <p:ph type="sldImg"/>
          </p:nvPr>
        </p:nvSpPr>
        <p:spPr>
          <a:xfrm>
            <a:off x="82550" y="744538"/>
            <a:ext cx="6618288" cy="3722687"/>
          </a:xfrm>
          <a:ln/>
        </p:spPr>
      </p:sp>
      <p:sp>
        <p:nvSpPr>
          <p:cNvPr id="22528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85716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DEA6DA1-F3B7-4352-8F64-D9B5D019CBDA}" type="slidenum">
              <a:rPr lang="de-DE" altLang="de-DE" sz="1300"/>
              <a:pPr eaLnBrk="1" hangingPunct="1">
                <a:spcBef>
                  <a:spcPct val="0"/>
                </a:spcBef>
              </a:pPr>
              <a:t>89</a:t>
            </a:fld>
            <a:endParaRPr lang="de-DE" altLang="de-DE" sz="1300"/>
          </a:p>
        </p:txBody>
      </p:sp>
      <p:sp>
        <p:nvSpPr>
          <p:cNvPr id="226307" name="Rectangle 2"/>
          <p:cNvSpPr>
            <a:spLocks noGrp="1" noRot="1" noChangeAspect="1" noChangeArrowheads="1" noTextEdit="1"/>
          </p:cNvSpPr>
          <p:nvPr>
            <p:ph type="sldImg"/>
          </p:nvPr>
        </p:nvSpPr>
        <p:spPr>
          <a:xfrm>
            <a:off x="82550" y="744538"/>
            <a:ext cx="6618288" cy="3722687"/>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1056922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223DFAB-5E5C-4C95-8C1A-96802A6B44EC}" type="slidenum">
              <a:rPr lang="de-DE" altLang="de-DE" sz="1300"/>
              <a:pPr eaLnBrk="1" hangingPunct="1">
                <a:spcBef>
                  <a:spcPct val="0"/>
                </a:spcBef>
              </a:pPr>
              <a:t>90</a:t>
            </a:fld>
            <a:endParaRPr lang="de-DE" altLang="de-DE" sz="1300"/>
          </a:p>
        </p:txBody>
      </p:sp>
      <p:sp>
        <p:nvSpPr>
          <p:cNvPr id="227331" name="Rectangle 1026"/>
          <p:cNvSpPr>
            <a:spLocks noGrp="1" noRot="1" noChangeAspect="1" noChangeArrowheads="1" noTextEdit="1"/>
          </p:cNvSpPr>
          <p:nvPr>
            <p:ph type="sldImg"/>
          </p:nvPr>
        </p:nvSpPr>
        <p:spPr>
          <a:xfrm>
            <a:off x="82550" y="744538"/>
            <a:ext cx="6618288" cy="3722687"/>
          </a:xfrm>
          <a:ln/>
        </p:spPr>
      </p:sp>
      <p:sp>
        <p:nvSpPr>
          <p:cNvPr id="22733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617542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2D41F50-13A6-490A-8FC9-DEED87E3DF6A}" type="slidenum">
              <a:rPr lang="de-DE" altLang="de-DE" sz="1300"/>
              <a:pPr eaLnBrk="1" hangingPunct="1">
                <a:spcBef>
                  <a:spcPct val="0"/>
                </a:spcBef>
              </a:pPr>
              <a:t>91</a:t>
            </a:fld>
            <a:endParaRPr lang="de-DE" altLang="de-DE" sz="1300"/>
          </a:p>
        </p:txBody>
      </p:sp>
      <p:sp>
        <p:nvSpPr>
          <p:cNvPr id="228355" name="Rectangle 2"/>
          <p:cNvSpPr>
            <a:spLocks noGrp="1" noRot="1" noChangeAspect="1" noChangeArrowheads="1" noTextEdit="1"/>
          </p:cNvSpPr>
          <p:nvPr>
            <p:ph type="sldImg"/>
          </p:nvPr>
        </p:nvSpPr>
        <p:spPr>
          <a:xfrm>
            <a:off x="82550" y="744538"/>
            <a:ext cx="6618288" cy="3722687"/>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0252898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CCE9130-196F-40BD-BD4D-DDFF73F8043B}" type="slidenum">
              <a:rPr lang="de-DE" altLang="de-DE" sz="1300"/>
              <a:pPr eaLnBrk="1" hangingPunct="1">
                <a:spcBef>
                  <a:spcPct val="0"/>
                </a:spcBef>
              </a:pPr>
              <a:t>92</a:t>
            </a:fld>
            <a:endParaRPr lang="de-DE" altLang="de-DE" sz="1300"/>
          </a:p>
        </p:txBody>
      </p:sp>
      <p:sp>
        <p:nvSpPr>
          <p:cNvPr id="229379" name="Rectangle 2"/>
          <p:cNvSpPr>
            <a:spLocks noGrp="1" noRot="1" noChangeAspect="1" noChangeArrowheads="1" noTextEdit="1"/>
          </p:cNvSpPr>
          <p:nvPr>
            <p:ph type="sldImg"/>
          </p:nvPr>
        </p:nvSpPr>
        <p:spPr>
          <a:xfrm>
            <a:off x="82550" y="744538"/>
            <a:ext cx="6618288" cy="3722687"/>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7545180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637FE0B-C82D-4EFD-BE04-FF0296741432}" type="slidenum">
              <a:rPr lang="de-DE" altLang="de-DE" sz="1300"/>
              <a:pPr eaLnBrk="1" hangingPunct="1">
                <a:spcBef>
                  <a:spcPct val="0"/>
                </a:spcBef>
              </a:pPr>
              <a:t>93</a:t>
            </a:fld>
            <a:endParaRPr lang="de-DE" altLang="de-DE" sz="1300"/>
          </a:p>
        </p:txBody>
      </p:sp>
      <p:sp>
        <p:nvSpPr>
          <p:cNvPr id="230403" name="Rectangle 2"/>
          <p:cNvSpPr>
            <a:spLocks noGrp="1" noRot="1" noChangeAspect="1" noChangeArrowheads="1" noTextEdit="1"/>
          </p:cNvSpPr>
          <p:nvPr>
            <p:ph type="sldImg"/>
          </p:nvPr>
        </p:nvSpPr>
        <p:spPr>
          <a:xfrm>
            <a:off x="82550" y="744538"/>
            <a:ext cx="6618288" cy="3722687"/>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5024392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27DF5F-8F2E-C307-F742-EB644370ADCE}"/>
            </a:ext>
          </a:extLst>
        </p:cNvPr>
        <p:cNvGrpSpPr/>
        <p:nvPr/>
      </p:nvGrpSpPr>
      <p:grpSpPr>
        <a:xfrm>
          <a:off x="0" y="0"/>
          <a:ext cx="0" cy="0"/>
          <a:chOff x="0" y="0"/>
          <a:chExt cx="0" cy="0"/>
        </a:xfrm>
      </p:grpSpPr>
      <p:sp>
        <p:nvSpPr>
          <p:cNvPr id="222210" name="Rectangle 7">
            <a:extLst>
              <a:ext uri="{FF2B5EF4-FFF2-40B4-BE49-F238E27FC236}">
                <a16:creationId xmlns:a16="http://schemas.microsoft.com/office/drawing/2014/main" id="{90CEA085-1D2F-B036-CB72-28001C97341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DFB9350-C9ED-4435-BB8C-D39B79BC52DF}" type="slidenum">
              <a:rPr lang="de-DE" altLang="de-DE" sz="1300"/>
              <a:pPr eaLnBrk="1" hangingPunct="1">
                <a:spcBef>
                  <a:spcPct val="0"/>
                </a:spcBef>
              </a:pPr>
              <a:t>94</a:t>
            </a:fld>
            <a:endParaRPr lang="de-DE" altLang="de-DE" sz="1300"/>
          </a:p>
        </p:txBody>
      </p:sp>
      <p:sp>
        <p:nvSpPr>
          <p:cNvPr id="222211" name="Rectangle 2">
            <a:extLst>
              <a:ext uri="{FF2B5EF4-FFF2-40B4-BE49-F238E27FC236}">
                <a16:creationId xmlns:a16="http://schemas.microsoft.com/office/drawing/2014/main" id="{894E66AF-45C9-B094-C706-073FDD8AD0FE}"/>
              </a:ext>
            </a:extLst>
          </p:cNvPr>
          <p:cNvSpPr>
            <a:spLocks noGrp="1" noRot="1" noChangeAspect="1" noChangeArrowheads="1" noTextEdit="1"/>
          </p:cNvSpPr>
          <p:nvPr>
            <p:ph type="sldImg"/>
          </p:nvPr>
        </p:nvSpPr>
        <p:spPr>
          <a:xfrm>
            <a:off x="82550" y="744538"/>
            <a:ext cx="6618288" cy="3722687"/>
          </a:xfrm>
          <a:ln/>
        </p:spPr>
      </p:sp>
      <p:sp>
        <p:nvSpPr>
          <p:cNvPr id="222212" name="Rectangle 3">
            <a:extLst>
              <a:ext uri="{FF2B5EF4-FFF2-40B4-BE49-F238E27FC236}">
                <a16:creationId xmlns:a16="http://schemas.microsoft.com/office/drawing/2014/main" id="{74A6D194-061A-424F-CD19-41A62756CB3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4124605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C26D7E-FF57-E0DC-1662-F4730667E067}"/>
            </a:ext>
          </a:extLst>
        </p:cNvPr>
        <p:cNvGrpSpPr/>
        <p:nvPr/>
      </p:nvGrpSpPr>
      <p:grpSpPr>
        <a:xfrm>
          <a:off x="0" y="0"/>
          <a:ext cx="0" cy="0"/>
          <a:chOff x="0" y="0"/>
          <a:chExt cx="0" cy="0"/>
        </a:xfrm>
      </p:grpSpPr>
      <p:sp>
        <p:nvSpPr>
          <p:cNvPr id="223234" name="Rectangle 7">
            <a:extLst>
              <a:ext uri="{FF2B5EF4-FFF2-40B4-BE49-F238E27FC236}">
                <a16:creationId xmlns:a16="http://schemas.microsoft.com/office/drawing/2014/main" id="{182EB262-6749-7B82-40A3-CEB64DC593B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2010DD5-82E6-4C1F-B89A-3D3B22C4F180}" type="slidenum">
              <a:rPr lang="de-DE" altLang="de-DE" sz="1300"/>
              <a:pPr eaLnBrk="1" hangingPunct="1">
                <a:spcBef>
                  <a:spcPct val="0"/>
                </a:spcBef>
              </a:pPr>
              <a:t>95</a:t>
            </a:fld>
            <a:endParaRPr lang="de-DE" altLang="de-DE" sz="1300"/>
          </a:p>
        </p:txBody>
      </p:sp>
      <p:sp>
        <p:nvSpPr>
          <p:cNvPr id="223235" name="Rectangle 2050">
            <a:extLst>
              <a:ext uri="{FF2B5EF4-FFF2-40B4-BE49-F238E27FC236}">
                <a16:creationId xmlns:a16="http://schemas.microsoft.com/office/drawing/2014/main" id="{4968F0A8-2621-E761-1A9D-0849EED6A894}"/>
              </a:ext>
            </a:extLst>
          </p:cNvPr>
          <p:cNvSpPr>
            <a:spLocks noGrp="1" noRot="1" noChangeAspect="1" noChangeArrowheads="1" noTextEdit="1"/>
          </p:cNvSpPr>
          <p:nvPr>
            <p:ph type="sldImg"/>
          </p:nvPr>
        </p:nvSpPr>
        <p:spPr>
          <a:xfrm>
            <a:off x="82550" y="744538"/>
            <a:ext cx="6618288" cy="3722687"/>
          </a:xfrm>
          <a:ln/>
        </p:spPr>
      </p:sp>
      <p:sp>
        <p:nvSpPr>
          <p:cNvPr id="223236" name="Rectangle 2051">
            <a:extLst>
              <a:ext uri="{FF2B5EF4-FFF2-40B4-BE49-F238E27FC236}">
                <a16:creationId xmlns:a16="http://schemas.microsoft.com/office/drawing/2014/main" id="{FC73A8C5-278F-FC44-6E4A-22494130C04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4013854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E610A8-C9B3-F26B-1107-D895694295B9}"/>
            </a:ext>
          </a:extLst>
        </p:cNvPr>
        <p:cNvGrpSpPr/>
        <p:nvPr/>
      </p:nvGrpSpPr>
      <p:grpSpPr>
        <a:xfrm>
          <a:off x="0" y="0"/>
          <a:ext cx="0" cy="0"/>
          <a:chOff x="0" y="0"/>
          <a:chExt cx="0" cy="0"/>
        </a:xfrm>
      </p:grpSpPr>
      <p:sp>
        <p:nvSpPr>
          <p:cNvPr id="224258" name="Rectangle 7">
            <a:extLst>
              <a:ext uri="{FF2B5EF4-FFF2-40B4-BE49-F238E27FC236}">
                <a16:creationId xmlns:a16="http://schemas.microsoft.com/office/drawing/2014/main" id="{2B20DB06-7F0C-7D85-D335-2F11C9860C7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B96A28D-B224-4326-BBBB-0047F9AD85D4}" type="slidenum">
              <a:rPr lang="de-DE" altLang="de-DE" sz="1300"/>
              <a:pPr eaLnBrk="1" hangingPunct="1">
                <a:spcBef>
                  <a:spcPct val="0"/>
                </a:spcBef>
              </a:pPr>
              <a:t>96</a:t>
            </a:fld>
            <a:endParaRPr lang="de-DE" altLang="de-DE" sz="1300"/>
          </a:p>
        </p:txBody>
      </p:sp>
      <p:sp>
        <p:nvSpPr>
          <p:cNvPr id="224259" name="Rectangle 2">
            <a:extLst>
              <a:ext uri="{FF2B5EF4-FFF2-40B4-BE49-F238E27FC236}">
                <a16:creationId xmlns:a16="http://schemas.microsoft.com/office/drawing/2014/main" id="{9E822C83-11AF-DB6E-4613-7BC7142BCC41}"/>
              </a:ext>
            </a:extLst>
          </p:cNvPr>
          <p:cNvSpPr>
            <a:spLocks noGrp="1" noRot="1" noChangeAspect="1" noChangeArrowheads="1" noTextEdit="1"/>
          </p:cNvSpPr>
          <p:nvPr>
            <p:ph type="sldImg"/>
          </p:nvPr>
        </p:nvSpPr>
        <p:spPr>
          <a:xfrm>
            <a:off x="82550" y="744538"/>
            <a:ext cx="6618288" cy="3722687"/>
          </a:xfrm>
          <a:ln/>
        </p:spPr>
      </p:sp>
      <p:sp>
        <p:nvSpPr>
          <p:cNvPr id="224260" name="Rectangle 3">
            <a:extLst>
              <a:ext uri="{FF2B5EF4-FFF2-40B4-BE49-F238E27FC236}">
                <a16:creationId xmlns:a16="http://schemas.microsoft.com/office/drawing/2014/main" id="{CB8D35FD-12AB-D07D-EF84-007C68EC030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4208833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06F23D-7476-2933-C38F-EBBD741A56E5}"/>
            </a:ext>
          </a:extLst>
        </p:cNvPr>
        <p:cNvGrpSpPr/>
        <p:nvPr/>
      </p:nvGrpSpPr>
      <p:grpSpPr>
        <a:xfrm>
          <a:off x="0" y="0"/>
          <a:ext cx="0" cy="0"/>
          <a:chOff x="0" y="0"/>
          <a:chExt cx="0" cy="0"/>
        </a:xfrm>
      </p:grpSpPr>
      <p:sp>
        <p:nvSpPr>
          <p:cNvPr id="225282" name="Rectangle 7">
            <a:extLst>
              <a:ext uri="{FF2B5EF4-FFF2-40B4-BE49-F238E27FC236}">
                <a16:creationId xmlns:a16="http://schemas.microsoft.com/office/drawing/2014/main" id="{51070843-778F-6B51-705D-B20F7155D2A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2ED095A-F097-4D59-804A-475D38D57F20}" type="slidenum">
              <a:rPr lang="de-DE" altLang="de-DE" sz="1300"/>
              <a:pPr eaLnBrk="1" hangingPunct="1">
                <a:spcBef>
                  <a:spcPct val="0"/>
                </a:spcBef>
              </a:pPr>
              <a:t>97</a:t>
            </a:fld>
            <a:endParaRPr lang="de-DE" altLang="de-DE" sz="1300"/>
          </a:p>
        </p:txBody>
      </p:sp>
      <p:sp>
        <p:nvSpPr>
          <p:cNvPr id="225283" name="Rectangle 1026">
            <a:extLst>
              <a:ext uri="{FF2B5EF4-FFF2-40B4-BE49-F238E27FC236}">
                <a16:creationId xmlns:a16="http://schemas.microsoft.com/office/drawing/2014/main" id="{67C00742-6F38-CFC5-D9E1-190ECD5EA87E}"/>
              </a:ext>
            </a:extLst>
          </p:cNvPr>
          <p:cNvSpPr>
            <a:spLocks noGrp="1" noRot="1" noChangeAspect="1" noChangeArrowheads="1" noTextEdit="1"/>
          </p:cNvSpPr>
          <p:nvPr>
            <p:ph type="sldImg"/>
          </p:nvPr>
        </p:nvSpPr>
        <p:spPr>
          <a:xfrm>
            <a:off x="82550" y="744538"/>
            <a:ext cx="6618288" cy="3722687"/>
          </a:xfrm>
          <a:ln/>
        </p:spPr>
      </p:sp>
      <p:sp>
        <p:nvSpPr>
          <p:cNvPr id="225284" name="Rectangle 1027">
            <a:extLst>
              <a:ext uri="{FF2B5EF4-FFF2-40B4-BE49-F238E27FC236}">
                <a16:creationId xmlns:a16="http://schemas.microsoft.com/office/drawing/2014/main" id="{FB5F0D3A-30DC-D3C1-A3C7-464212F54E9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372444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62B44E-A4D7-5499-7D17-60690B8DC28D}"/>
            </a:ext>
          </a:extLst>
        </p:cNvPr>
        <p:cNvGrpSpPr/>
        <p:nvPr/>
      </p:nvGrpSpPr>
      <p:grpSpPr>
        <a:xfrm>
          <a:off x="0" y="0"/>
          <a:ext cx="0" cy="0"/>
          <a:chOff x="0" y="0"/>
          <a:chExt cx="0" cy="0"/>
        </a:xfrm>
      </p:grpSpPr>
      <p:sp>
        <p:nvSpPr>
          <p:cNvPr id="226306" name="Rectangle 7">
            <a:extLst>
              <a:ext uri="{FF2B5EF4-FFF2-40B4-BE49-F238E27FC236}">
                <a16:creationId xmlns:a16="http://schemas.microsoft.com/office/drawing/2014/main" id="{22754C3B-D6EB-07DF-D984-C7E739D5882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DEA6DA1-F3B7-4352-8F64-D9B5D019CBDA}" type="slidenum">
              <a:rPr lang="de-DE" altLang="de-DE" sz="1300"/>
              <a:pPr eaLnBrk="1" hangingPunct="1">
                <a:spcBef>
                  <a:spcPct val="0"/>
                </a:spcBef>
              </a:pPr>
              <a:t>98</a:t>
            </a:fld>
            <a:endParaRPr lang="de-DE" altLang="de-DE" sz="1300"/>
          </a:p>
        </p:txBody>
      </p:sp>
      <p:sp>
        <p:nvSpPr>
          <p:cNvPr id="226307" name="Rectangle 2">
            <a:extLst>
              <a:ext uri="{FF2B5EF4-FFF2-40B4-BE49-F238E27FC236}">
                <a16:creationId xmlns:a16="http://schemas.microsoft.com/office/drawing/2014/main" id="{6D52E165-3EBF-E5F6-44B8-F4697E959CB2}"/>
              </a:ext>
            </a:extLst>
          </p:cNvPr>
          <p:cNvSpPr>
            <a:spLocks noGrp="1" noRot="1" noChangeAspect="1" noChangeArrowheads="1" noTextEdit="1"/>
          </p:cNvSpPr>
          <p:nvPr>
            <p:ph type="sldImg"/>
          </p:nvPr>
        </p:nvSpPr>
        <p:spPr>
          <a:xfrm>
            <a:off x="82550" y="744538"/>
            <a:ext cx="6618288" cy="3722687"/>
          </a:xfrm>
          <a:ln/>
        </p:spPr>
      </p:sp>
      <p:sp>
        <p:nvSpPr>
          <p:cNvPr id="226308" name="Rectangle 3">
            <a:extLst>
              <a:ext uri="{FF2B5EF4-FFF2-40B4-BE49-F238E27FC236}">
                <a16:creationId xmlns:a16="http://schemas.microsoft.com/office/drawing/2014/main" id="{7D001541-41B1-7F96-9E73-81F1536CCAB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635111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CDB310-44B6-9740-E131-265827B76BFC}"/>
            </a:ext>
          </a:extLst>
        </p:cNvPr>
        <p:cNvGrpSpPr/>
        <p:nvPr/>
      </p:nvGrpSpPr>
      <p:grpSpPr>
        <a:xfrm>
          <a:off x="0" y="0"/>
          <a:ext cx="0" cy="0"/>
          <a:chOff x="0" y="0"/>
          <a:chExt cx="0" cy="0"/>
        </a:xfrm>
      </p:grpSpPr>
      <p:sp>
        <p:nvSpPr>
          <p:cNvPr id="227330" name="Rectangle 7">
            <a:extLst>
              <a:ext uri="{FF2B5EF4-FFF2-40B4-BE49-F238E27FC236}">
                <a16:creationId xmlns:a16="http://schemas.microsoft.com/office/drawing/2014/main" id="{336C8297-CE1E-DF3B-835B-E85D5DDBD67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223DFAB-5E5C-4C95-8C1A-96802A6B44EC}" type="slidenum">
              <a:rPr lang="de-DE" altLang="de-DE" sz="1300"/>
              <a:pPr eaLnBrk="1" hangingPunct="1">
                <a:spcBef>
                  <a:spcPct val="0"/>
                </a:spcBef>
              </a:pPr>
              <a:t>99</a:t>
            </a:fld>
            <a:endParaRPr lang="de-DE" altLang="de-DE" sz="1300"/>
          </a:p>
        </p:txBody>
      </p:sp>
      <p:sp>
        <p:nvSpPr>
          <p:cNvPr id="227331" name="Rectangle 1026">
            <a:extLst>
              <a:ext uri="{FF2B5EF4-FFF2-40B4-BE49-F238E27FC236}">
                <a16:creationId xmlns:a16="http://schemas.microsoft.com/office/drawing/2014/main" id="{5DD9CDD7-32EF-F899-3413-F564F9D9F76B}"/>
              </a:ext>
            </a:extLst>
          </p:cNvPr>
          <p:cNvSpPr>
            <a:spLocks noGrp="1" noRot="1" noChangeAspect="1" noChangeArrowheads="1" noTextEdit="1"/>
          </p:cNvSpPr>
          <p:nvPr>
            <p:ph type="sldImg"/>
          </p:nvPr>
        </p:nvSpPr>
        <p:spPr>
          <a:xfrm>
            <a:off x="82550" y="744538"/>
            <a:ext cx="6618288" cy="3722687"/>
          </a:xfrm>
          <a:ln/>
        </p:spPr>
      </p:sp>
      <p:sp>
        <p:nvSpPr>
          <p:cNvPr id="227332" name="Rectangle 1027">
            <a:extLst>
              <a:ext uri="{FF2B5EF4-FFF2-40B4-BE49-F238E27FC236}">
                <a16:creationId xmlns:a16="http://schemas.microsoft.com/office/drawing/2014/main" id="{957012DB-3253-FB3B-2BC4-4EDF70CA3A4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30953860"/>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4257D-34A6-11DC-8E26-9D0F949E4748}"/>
            </a:ext>
          </a:extLst>
        </p:cNvPr>
        <p:cNvGrpSpPr/>
        <p:nvPr/>
      </p:nvGrpSpPr>
      <p:grpSpPr>
        <a:xfrm>
          <a:off x="0" y="0"/>
          <a:ext cx="0" cy="0"/>
          <a:chOff x="0" y="0"/>
          <a:chExt cx="0" cy="0"/>
        </a:xfrm>
      </p:grpSpPr>
      <p:sp>
        <p:nvSpPr>
          <p:cNvPr id="228354" name="Rectangle 7">
            <a:extLst>
              <a:ext uri="{FF2B5EF4-FFF2-40B4-BE49-F238E27FC236}">
                <a16:creationId xmlns:a16="http://schemas.microsoft.com/office/drawing/2014/main" id="{16BB3897-5D2E-9260-2797-D743D2235AB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2D41F50-13A6-490A-8FC9-DEED87E3DF6A}" type="slidenum">
              <a:rPr lang="de-DE" altLang="de-DE" sz="1300"/>
              <a:pPr eaLnBrk="1" hangingPunct="1">
                <a:spcBef>
                  <a:spcPct val="0"/>
                </a:spcBef>
              </a:pPr>
              <a:t>100</a:t>
            </a:fld>
            <a:endParaRPr lang="de-DE" altLang="de-DE" sz="1300"/>
          </a:p>
        </p:txBody>
      </p:sp>
      <p:sp>
        <p:nvSpPr>
          <p:cNvPr id="228355" name="Rectangle 2">
            <a:extLst>
              <a:ext uri="{FF2B5EF4-FFF2-40B4-BE49-F238E27FC236}">
                <a16:creationId xmlns:a16="http://schemas.microsoft.com/office/drawing/2014/main" id="{799708C6-6C5B-595F-82B1-B8BCC7AEAF08}"/>
              </a:ext>
            </a:extLst>
          </p:cNvPr>
          <p:cNvSpPr>
            <a:spLocks noGrp="1" noRot="1" noChangeAspect="1" noChangeArrowheads="1" noTextEdit="1"/>
          </p:cNvSpPr>
          <p:nvPr>
            <p:ph type="sldImg"/>
          </p:nvPr>
        </p:nvSpPr>
        <p:spPr>
          <a:xfrm>
            <a:off x="82550" y="744538"/>
            <a:ext cx="6618288" cy="3722687"/>
          </a:xfrm>
          <a:ln/>
        </p:spPr>
      </p:sp>
      <p:sp>
        <p:nvSpPr>
          <p:cNvPr id="228356" name="Rectangle 3">
            <a:extLst>
              <a:ext uri="{FF2B5EF4-FFF2-40B4-BE49-F238E27FC236}">
                <a16:creationId xmlns:a16="http://schemas.microsoft.com/office/drawing/2014/main" id="{60E87EF6-AC92-67B2-6814-BA4BAA5BD48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60662916"/>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8D70E7-F302-944A-7C9A-4BB1FB693CED}"/>
            </a:ext>
          </a:extLst>
        </p:cNvPr>
        <p:cNvGrpSpPr/>
        <p:nvPr/>
      </p:nvGrpSpPr>
      <p:grpSpPr>
        <a:xfrm>
          <a:off x="0" y="0"/>
          <a:ext cx="0" cy="0"/>
          <a:chOff x="0" y="0"/>
          <a:chExt cx="0" cy="0"/>
        </a:xfrm>
      </p:grpSpPr>
      <p:sp>
        <p:nvSpPr>
          <p:cNvPr id="229378" name="Rectangle 7">
            <a:extLst>
              <a:ext uri="{FF2B5EF4-FFF2-40B4-BE49-F238E27FC236}">
                <a16:creationId xmlns:a16="http://schemas.microsoft.com/office/drawing/2014/main" id="{B1CD1500-26B6-455E-E4FF-CA37B607B53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CCE9130-196F-40BD-BD4D-DDFF73F8043B}" type="slidenum">
              <a:rPr lang="de-DE" altLang="de-DE" sz="1300"/>
              <a:pPr eaLnBrk="1" hangingPunct="1">
                <a:spcBef>
                  <a:spcPct val="0"/>
                </a:spcBef>
              </a:pPr>
              <a:t>101</a:t>
            </a:fld>
            <a:endParaRPr lang="de-DE" altLang="de-DE" sz="1300"/>
          </a:p>
        </p:txBody>
      </p:sp>
      <p:sp>
        <p:nvSpPr>
          <p:cNvPr id="229379" name="Rectangle 2">
            <a:extLst>
              <a:ext uri="{FF2B5EF4-FFF2-40B4-BE49-F238E27FC236}">
                <a16:creationId xmlns:a16="http://schemas.microsoft.com/office/drawing/2014/main" id="{7E2F6ACF-E738-6F84-29E0-2C0D191B5DF4}"/>
              </a:ext>
            </a:extLst>
          </p:cNvPr>
          <p:cNvSpPr>
            <a:spLocks noGrp="1" noRot="1" noChangeAspect="1" noChangeArrowheads="1" noTextEdit="1"/>
          </p:cNvSpPr>
          <p:nvPr>
            <p:ph type="sldImg"/>
          </p:nvPr>
        </p:nvSpPr>
        <p:spPr>
          <a:xfrm>
            <a:off x="82550" y="744538"/>
            <a:ext cx="6618288" cy="3722687"/>
          </a:xfrm>
          <a:ln/>
        </p:spPr>
      </p:sp>
      <p:sp>
        <p:nvSpPr>
          <p:cNvPr id="229380" name="Rectangle 3">
            <a:extLst>
              <a:ext uri="{FF2B5EF4-FFF2-40B4-BE49-F238E27FC236}">
                <a16:creationId xmlns:a16="http://schemas.microsoft.com/office/drawing/2014/main" id="{81DA6F0B-4603-6E94-BCEF-42C84507B48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4360278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2B3135-E82D-AEBE-A52A-B7659B2FDF87}"/>
            </a:ext>
          </a:extLst>
        </p:cNvPr>
        <p:cNvGrpSpPr/>
        <p:nvPr/>
      </p:nvGrpSpPr>
      <p:grpSpPr>
        <a:xfrm>
          <a:off x="0" y="0"/>
          <a:ext cx="0" cy="0"/>
          <a:chOff x="0" y="0"/>
          <a:chExt cx="0" cy="0"/>
        </a:xfrm>
      </p:grpSpPr>
      <p:sp>
        <p:nvSpPr>
          <p:cNvPr id="230402" name="Rectangle 7">
            <a:extLst>
              <a:ext uri="{FF2B5EF4-FFF2-40B4-BE49-F238E27FC236}">
                <a16:creationId xmlns:a16="http://schemas.microsoft.com/office/drawing/2014/main" id="{5986FEB5-DEB9-CA6A-53C3-765280A42AB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637FE0B-C82D-4EFD-BE04-FF0296741432}" type="slidenum">
              <a:rPr lang="de-DE" altLang="de-DE" sz="1300"/>
              <a:pPr eaLnBrk="1" hangingPunct="1">
                <a:spcBef>
                  <a:spcPct val="0"/>
                </a:spcBef>
              </a:pPr>
              <a:t>102</a:t>
            </a:fld>
            <a:endParaRPr lang="de-DE" altLang="de-DE" sz="1300"/>
          </a:p>
        </p:txBody>
      </p:sp>
      <p:sp>
        <p:nvSpPr>
          <p:cNvPr id="230403" name="Rectangle 2">
            <a:extLst>
              <a:ext uri="{FF2B5EF4-FFF2-40B4-BE49-F238E27FC236}">
                <a16:creationId xmlns:a16="http://schemas.microsoft.com/office/drawing/2014/main" id="{6D363C5E-404D-9A7E-E348-4BE231BFBA96}"/>
              </a:ext>
            </a:extLst>
          </p:cNvPr>
          <p:cNvSpPr>
            <a:spLocks noGrp="1" noRot="1" noChangeAspect="1" noChangeArrowheads="1" noTextEdit="1"/>
          </p:cNvSpPr>
          <p:nvPr>
            <p:ph type="sldImg"/>
          </p:nvPr>
        </p:nvSpPr>
        <p:spPr>
          <a:xfrm>
            <a:off x="82550" y="744538"/>
            <a:ext cx="6618288" cy="3722687"/>
          </a:xfrm>
          <a:ln/>
        </p:spPr>
      </p:sp>
      <p:sp>
        <p:nvSpPr>
          <p:cNvPr id="230404" name="Rectangle 3">
            <a:extLst>
              <a:ext uri="{FF2B5EF4-FFF2-40B4-BE49-F238E27FC236}">
                <a16:creationId xmlns:a16="http://schemas.microsoft.com/office/drawing/2014/main" id="{2F679229-E8AE-B3C4-A42B-29CC0161F2E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540615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2B3135-E82D-AEBE-A52A-B7659B2FDF87}"/>
            </a:ext>
          </a:extLst>
        </p:cNvPr>
        <p:cNvGrpSpPr/>
        <p:nvPr/>
      </p:nvGrpSpPr>
      <p:grpSpPr>
        <a:xfrm>
          <a:off x="0" y="0"/>
          <a:ext cx="0" cy="0"/>
          <a:chOff x="0" y="0"/>
          <a:chExt cx="0" cy="0"/>
        </a:xfrm>
      </p:grpSpPr>
      <p:sp>
        <p:nvSpPr>
          <p:cNvPr id="230402" name="Rectangle 7">
            <a:extLst>
              <a:ext uri="{FF2B5EF4-FFF2-40B4-BE49-F238E27FC236}">
                <a16:creationId xmlns:a16="http://schemas.microsoft.com/office/drawing/2014/main" id="{5986FEB5-DEB9-CA6A-53C3-765280A42AB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637FE0B-C82D-4EFD-BE04-FF0296741432}" type="slidenum">
              <a:rPr lang="de-DE" altLang="de-DE" sz="1300"/>
              <a:pPr eaLnBrk="1" hangingPunct="1">
                <a:spcBef>
                  <a:spcPct val="0"/>
                </a:spcBef>
              </a:pPr>
              <a:t>103</a:t>
            </a:fld>
            <a:endParaRPr lang="de-DE" altLang="de-DE" sz="1300"/>
          </a:p>
        </p:txBody>
      </p:sp>
      <p:sp>
        <p:nvSpPr>
          <p:cNvPr id="230403" name="Rectangle 2">
            <a:extLst>
              <a:ext uri="{FF2B5EF4-FFF2-40B4-BE49-F238E27FC236}">
                <a16:creationId xmlns:a16="http://schemas.microsoft.com/office/drawing/2014/main" id="{6D363C5E-404D-9A7E-E348-4BE231BFBA96}"/>
              </a:ext>
            </a:extLst>
          </p:cNvPr>
          <p:cNvSpPr>
            <a:spLocks noGrp="1" noRot="1" noChangeAspect="1" noChangeArrowheads="1" noTextEdit="1"/>
          </p:cNvSpPr>
          <p:nvPr>
            <p:ph type="sldImg"/>
          </p:nvPr>
        </p:nvSpPr>
        <p:spPr>
          <a:xfrm>
            <a:off x="82550" y="744538"/>
            <a:ext cx="6618288" cy="3722687"/>
          </a:xfrm>
          <a:ln/>
        </p:spPr>
      </p:sp>
      <p:sp>
        <p:nvSpPr>
          <p:cNvPr id="230404" name="Rectangle 3">
            <a:extLst>
              <a:ext uri="{FF2B5EF4-FFF2-40B4-BE49-F238E27FC236}">
                <a16:creationId xmlns:a16="http://schemas.microsoft.com/office/drawing/2014/main" id="{2F679229-E8AE-B3C4-A42B-29CC0161F2E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5406152"/>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104</a:t>
            </a:fld>
            <a:endParaRPr lang="de-DE" dirty="0">
              <a:solidFill>
                <a:prstClr val="black"/>
              </a:solidFill>
            </a:endParaRPr>
          </a:p>
        </p:txBody>
      </p:sp>
      <p:sp>
        <p:nvSpPr>
          <p:cNvPr id="6" name="Folienbildplatzhalter 5"/>
          <p:cNvSpPr>
            <a:spLocks noGrp="1" noRot="1" noChangeAspect="1"/>
          </p:cNvSpPr>
          <p:nvPr>
            <p:ph type="sldImg"/>
          </p:nvPr>
        </p:nvSpPr>
        <p:spPr>
          <a:xfrm>
            <a:off x="295275" y="585788"/>
            <a:ext cx="5557838"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D27E976-20B5-47FD-B6AC-DADF1B615B89}" type="slidenum">
              <a:rPr lang="de-DE" altLang="de-DE" sz="1300"/>
              <a:pPr eaLnBrk="1" hangingPunct="1">
                <a:spcBef>
                  <a:spcPct val="0"/>
                </a:spcBef>
              </a:pPr>
              <a:t>105</a:t>
            </a:fld>
            <a:endParaRPr lang="de-DE" altLang="de-DE" sz="1300"/>
          </a:p>
        </p:txBody>
      </p:sp>
      <p:sp>
        <p:nvSpPr>
          <p:cNvPr id="231427" name="Rectangle 2"/>
          <p:cNvSpPr>
            <a:spLocks noGrp="1" noRot="1" noChangeAspect="1" noChangeArrowheads="1" noTextEdit="1"/>
          </p:cNvSpPr>
          <p:nvPr>
            <p:ph type="sldImg"/>
          </p:nvPr>
        </p:nvSpPr>
        <p:spPr>
          <a:xfrm>
            <a:off x="82550" y="744538"/>
            <a:ext cx="6618288" cy="3722687"/>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83580449"/>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44929E8-0658-4566-9C87-787EE55F7B11}" type="slidenum">
              <a:rPr lang="de-DE" altLang="de-DE" sz="1300"/>
              <a:pPr eaLnBrk="1" hangingPunct="1">
                <a:spcBef>
                  <a:spcPct val="0"/>
                </a:spcBef>
              </a:pPr>
              <a:t>106</a:t>
            </a:fld>
            <a:endParaRPr lang="de-DE" altLang="de-DE" sz="1300"/>
          </a:p>
        </p:txBody>
      </p:sp>
      <p:sp>
        <p:nvSpPr>
          <p:cNvPr id="232451" name="Rectangle 2"/>
          <p:cNvSpPr>
            <a:spLocks noGrp="1" noRot="1" noChangeAspect="1" noChangeArrowheads="1" noTextEdit="1"/>
          </p:cNvSpPr>
          <p:nvPr>
            <p:ph type="sldImg"/>
          </p:nvPr>
        </p:nvSpPr>
        <p:spPr>
          <a:xfrm>
            <a:off x="82550" y="744538"/>
            <a:ext cx="6618288" cy="3722687"/>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55879286"/>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AB13C89-8DBC-4485-8198-1B5EF6AF7923}" type="slidenum">
              <a:rPr lang="de-DE" altLang="de-DE" sz="1300"/>
              <a:pPr eaLnBrk="1" hangingPunct="1">
                <a:spcBef>
                  <a:spcPct val="0"/>
                </a:spcBef>
              </a:pPr>
              <a:t>107</a:t>
            </a:fld>
            <a:endParaRPr lang="de-DE" altLang="de-DE" sz="1300"/>
          </a:p>
        </p:txBody>
      </p:sp>
      <p:sp>
        <p:nvSpPr>
          <p:cNvPr id="233475" name="Rectangle 2"/>
          <p:cNvSpPr>
            <a:spLocks noGrp="1" noRot="1" noChangeAspect="1" noChangeArrowheads="1" noTextEdit="1"/>
          </p:cNvSpPr>
          <p:nvPr>
            <p:ph type="sldImg"/>
          </p:nvPr>
        </p:nvSpPr>
        <p:spPr>
          <a:xfrm>
            <a:off x="82550" y="744538"/>
            <a:ext cx="6618288" cy="3722687"/>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90169315"/>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6BC7F61-3F83-433B-958D-96064BAAE8A9}" type="slidenum">
              <a:rPr lang="de-DE" altLang="de-DE" sz="1300"/>
              <a:pPr eaLnBrk="1" hangingPunct="1">
                <a:spcBef>
                  <a:spcPct val="0"/>
                </a:spcBef>
              </a:pPr>
              <a:t>108</a:t>
            </a:fld>
            <a:endParaRPr lang="de-DE" altLang="de-DE" sz="1300"/>
          </a:p>
        </p:txBody>
      </p:sp>
      <p:sp>
        <p:nvSpPr>
          <p:cNvPr id="234499" name="Rectangle 2"/>
          <p:cNvSpPr>
            <a:spLocks noGrp="1" noRot="1" noChangeAspect="1" noChangeArrowheads="1" noTextEdit="1"/>
          </p:cNvSpPr>
          <p:nvPr>
            <p:ph type="sldImg"/>
          </p:nvPr>
        </p:nvSpPr>
        <p:spPr>
          <a:xfrm>
            <a:off x="82550" y="744538"/>
            <a:ext cx="6618288" cy="3722687"/>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45813013"/>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1C74F7B-B213-4844-B4C3-CE5EB67EB289}" type="slidenum">
              <a:rPr lang="de-DE" altLang="de-DE" sz="1300"/>
              <a:pPr eaLnBrk="1" hangingPunct="1">
                <a:spcBef>
                  <a:spcPct val="0"/>
                </a:spcBef>
              </a:pPr>
              <a:t>109</a:t>
            </a:fld>
            <a:endParaRPr lang="de-DE" altLang="de-DE" sz="1300"/>
          </a:p>
        </p:txBody>
      </p:sp>
      <p:sp>
        <p:nvSpPr>
          <p:cNvPr id="235523" name="Rectangle 2"/>
          <p:cNvSpPr>
            <a:spLocks noGrp="1" noRot="1" noChangeAspect="1" noChangeArrowheads="1" noTextEdit="1"/>
          </p:cNvSpPr>
          <p:nvPr>
            <p:ph type="sldImg"/>
          </p:nvPr>
        </p:nvSpPr>
        <p:spPr>
          <a:xfrm>
            <a:off x="82550" y="744538"/>
            <a:ext cx="6618288" cy="3722687"/>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4236349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B0944FF-FE05-452E-8BD2-E59912B178D4}" type="slidenum">
              <a:rPr lang="de-DE" altLang="de-DE" sz="1300"/>
              <a:pPr eaLnBrk="1" hangingPunct="1">
                <a:spcBef>
                  <a:spcPct val="0"/>
                </a:spcBef>
              </a:pPr>
              <a:t>110</a:t>
            </a:fld>
            <a:endParaRPr lang="de-DE" altLang="de-DE" sz="1300"/>
          </a:p>
        </p:txBody>
      </p:sp>
      <p:sp>
        <p:nvSpPr>
          <p:cNvPr id="236547" name="Rectangle 2"/>
          <p:cNvSpPr>
            <a:spLocks noGrp="1" noRot="1" noChangeAspect="1" noChangeArrowheads="1" noTextEdit="1"/>
          </p:cNvSpPr>
          <p:nvPr>
            <p:ph type="sldImg"/>
          </p:nvPr>
        </p:nvSpPr>
        <p:spPr>
          <a:xfrm>
            <a:off x="82550" y="744538"/>
            <a:ext cx="6618288" cy="3722687"/>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99494820"/>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22B1577-7D3A-467F-90B0-C98369EBEE27}" type="slidenum">
              <a:rPr lang="de-DE" altLang="de-DE" sz="1300"/>
              <a:pPr eaLnBrk="1" hangingPunct="1">
                <a:spcBef>
                  <a:spcPct val="0"/>
                </a:spcBef>
              </a:pPr>
              <a:t>111</a:t>
            </a:fld>
            <a:endParaRPr lang="de-DE" altLang="de-DE" sz="1300"/>
          </a:p>
        </p:txBody>
      </p:sp>
      <p:sp>
        <p:nvSpPr>
          <p:cNvPr id="237571" name="Rectangle 2"/>
          <p:cNvSpPr>
            <a:spLocks noGrp="1" noRot="1" noChangeAspect="1" noChangeArrowheads="1" noTextEdit="1"/>
          </p:cNvSpPr>
          <p:nvPr>
            <p:ph type="sldImg"/>
          </p:nvPr>
        </p:nvSpPr>
        <p:spPr>
          <a:xfrm>
            <a:off x="82550" y="744538"/>
            <a:ext cx="6618288" cy="3722687"/>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27539345"/>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265BFF5-252C-47BB-BBB3-102FA4D424F3}" type="slidenum">
              <a:rPr lang="de-DE" altLang="de-DE" sz="1300"/>
              <a:pPr eaLnBrk="1" hangingPunct="1">
                <a:spcBef>
                  <a:spcPct val="0"/>
                </a:spcBef>
              </a:pPr>
              <a:t>112</a:t>
            </a:fld>
            <a:endParaRPr lang="de-DE" altLang="de-DE" sz="1300"/>
          </a:p>
        </p:txBody>
      </p:sp>
      <p:sp>
        <p:nvSpPr>
          <p:cNvPr id="238595" name="Rectangle 2"/>
          <p:cNvSpPr>
            <a:spLocks noGrp="1" noRot="1" noChangeAspect="1" noChangeArrowheads="1" noTextEdit="1"/>
          </p:cNvSpPr>
          <p:nvPr>
            <p:ph type="sldImg"/>
          </p:nvPr>
        </p:nvSpPr>
        <p:spPr>
          <a:xfrm>
            <a:off x="82550" y="744538"/>
            <a:ext cx="6618288" cy="3722687"/>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42714618"/>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265BFF5-252C-47BB-BBB3-102FA4D424F3}" type="slidenum">
              <a:rPr lang="de-DE" altLang="de-DE" sz="1300"/>
              <a:pPr eaLnBrk="1" hangingPunct="1">
                <a:spcBef>
                  <a:spcPct val="0"/>
                </a:spcBef>
              </a:pPr>
              <a:t>113</a:t>
            </a:fld>
            <a:endParaRPr lang="de-DE" altLang="de-DE" sz="1300"/>
          </a:p>
        </p:txBody>
      </p:sp>
      <p:sp>
        <p:nvSpPr>
          <p:cNvPr id="238595" name="Rectangle 2"/>
          <p:cNvSpPr>
            <a:spLocks noGrp="1" noRot="1" noChangeAspect="1" noChangeArrowheads="1" noTextEdit="1"/>
          </p:cNvSpPr>
          <p:nvPr>
            <p:ph type="sldImg"/>
          </p:nvPr>
        </p:nvSpPr>
        <p:spPr>
          <a:xfrm>
            <a:off x="82550" y="744538"/>
            <a:ext cx="6618288" cy="3722687"/>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42714618"/>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9FB5BBE-CCE0-42AD-9A01-13977EB05296}" type="slidenum">
              <a:rPr lang="de-DE" altLang="de-DE" sz="1300"/>
              <a:pPr eaLnBrk="1" hangingPunct="1">
                <a:spcBef>
                  <a:spcPct val="0"/>
                </a:spcBef>
              </a:pPr>
              <a:t>114</a:t>
            </a:fld>
            <a:endParaRPr lang="de-DE" altLang="de-DE" sz="1300"/>
          </a:p>
        </p:txBody>
      </p:sp>
      <p:sp>
        <p:nvSpPr>
          <p:cNvPr id="239619" name="Rectangle 2"/>
          <p:cNvSpPr>
            <a:spLocks noGrp="1" noRot="1" noChangeAspect="1" noChangeArrowheads="1" noTextEdit="1"/>
          </p:cNvSpPr>
          <p:nvPr>
            <p:ph type="sldImg"/>
          </p:nvPr>
        </p:nvSpPr>
        <p:spPr>
          <a:xfrm>
            <a:off x="82550" y="744538"/>
            <a:ext cx="6618288" cy="3722687"/>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78012960"/>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147A493-2876-42E7-B265-D5F2D7185866}" type="slidenum">
              <a:rPr lang="de-DE" altLang="de-DE" sz="1300"/>
              <a:pPr eaLnBrk="1" hangingPunct="1">
                <a:spcBef>
                  <a:spcPct val="0"/>
                </a:spcBef>
              </a:pPr>
              <a:t>115</a:t>
            </a:fld>
            <a:endParaRPr lang="de-DE" altLang="de-DE" sz="1300"/>
          </a:p>
        </p:txBody>
      </p:sp>
      <p:sp>
        <p:nvSpPr>
          <p:cNvPr id="240643" name="Rectangle 2"/>
          <p:cNvSpPr>
            <a:spLocks noGrp="1" noRot="1" noChangeAspect="1" noChangeArrowheads="1" noTextEdit="1"/>
          </p:cNvSpPr>
          <p:nvPr>
            <p:ph type="sldImg"/>
          </p:nvPr>
        </p:nvSpPr>
        <p:spPr>
          <a:xfrm>
            <a:off x="82550" y="744538"/>
            <a:ext cx="6618288" cy="3722687"/>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0204788"/>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BCBDC4E-D759-4E71-B9B0-91BECD86D694}" type="slidenum">
              <a:rPr lang="de-DE" altLang="de-DE" sz="1300"/>
              <a:pPr eaLnBrk="1" hangingPunct="1">
                <a:spcBef>
                  <a:spcPct val="0"/>
                </a:spcBef>
              </a:pPr>
              <a:t>116</a:t>
            </a:fld>
            <a:endParaRPr lang="de-DE" altLang="de-DE" sz="1300"/>
          </a:p>
        </p:txBody>
      </p:sp>
      <p:sp>
        <p:nvSpPr>
          <p:cNvPr id="241667" name="Rectangle 2"/>
          <p:cNvSpPr>
            <a:spLocks noGrp="1" noRot="1" noChangeAspect="1" noChangeArrowheads="1" noTextEdit="1"/>
          </p:cNvSpPr>
          <p:nvPr>
            <p:ph type="sldImg"/>
          </p:nvPr>
        </p:nvSpPr>
        <p:spPr>
          <a:xfrm>
            <a:off x="82550" y="744538"/>
            <a:ext cx="6618288" cy="3722687"/>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94940013"/>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3FA0B6C-F6C3-46D6-BCDA-EA956C177269}" type="slidenum">
              <a:rPr lang="de-DE" altLang="de-DE" sz="1300"/>
              <a:pPr eaLnBrk="1" hangingPunct="1">
                <a:spcBef>
                  <a:spcPct val="0"/>
                </a:spcBef>
              </a:pPr>
              <a:t>117</a:t>
            </a:fld>
            <a:endParaRPr lang="de-DE" altLang="de-DE" sz="1300"/>
          </a:p>
        </p:txBody>
      </p:sp>
      <p:sp>
        <p:nvSpPr>
          <p:cNvPr id="242691" name="Rectangle 2"/>
          <p:cNvSpPr>
            <a:spLocks noGrp="1" noRot="1" noChangeAspect="1" noChangeArrowheads="1" noTextEdit="1"/>
          </p:cNvSpPr>
          <p:nvPr>
            <p:ph type="sldImg"/>
          </p:nvPr>
        </p:nvSpPr>
        <p:spPr>
          <a:xfrm>
            <a:off x="82550" y="744538"/>
            <a:ext cx="6618288" cy="3722687"/>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5720785"/>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CF831CE4-D65F-488F-B501-D2E44F1DA078}" type="slidenum">
              <a:rPr lang="de-DE" altLang="de-DE" sz="1300"/>
              <a:pPr eaLnBrk="1" hangingPunct="1">
                <a:spcBef>
                  <a:spcPct val="0"/>
                </a:spcBef>
              </a:pPr>
              <a:t>118</a:t>
            </a:fld>
            <a:endParaRPr lang="de-DE" altLang="de-DE" sz="1300"/>
          </a:p>
        </p:txBody>
      </p:sp>
      <p:sp>
        <p:nvSpPr>
          <p:cNvPr id="243715" name="Rectangle 2"/>
          <p:cNvSpPr>
            <a:spLocks noGrp="1" noRot="1" noChangeAspect="1" noChangeArrowheads="1" noTextEdit="1"/>
          </p:cNvSpPr>
          <p:nvPr>
            <p:ph type="sldImg"/>
          </p:nvPr>
        </p:nvSpPr>
        <p:spPr>
          <a:xfrm>
            <a:off x="82550" y="744538"/>
            <a:ext cx="6618288" cy="3722687"/>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29602615"/>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A8D42B0-9258-4F7C-8F0E-A9FFF0635699}" type="slidenum">
              <a:rPr lang="de-DE" altLang="de-DE" sz="1300"/>
              <a:pPr eaLnBrk="1" hangingPunct="1">
                <a:spcBef>
                  <a:spcPct val="0"/>
                </a:spcBef>
              </a:pPr>
              <a:t>119</a:t>
            </a:fld>
            <a:endParaRPr lang="de-DE" altLang="de-DE" sz="1300"/>
          </a:p>
        </p:txBody>
      </p:sp>
      <p:sp>
        <p:nvSpPr>
          <p:cNvPr id="244739" name="Rectangle 2"/>
          <p:cNvSpPr>
            <a:spLocks noGrp="1" noRot="1" noChangeAspect="1" noChangeArrowheads="1" noTextEdit="1"/>
          </p:cNvSpPr>
          <p:nvPr>
            <p:ph type="sldImg"/>
          </p:nvPr>
        </p:nvSpPr>
        <p:spPr>
          <a:xfrm>
            <a:off x="82550" y="744538"/>
            <a:ext cx="6618288" cy="3722687"/>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8648901"/>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B4B9A1E-05C7-431D-A330-BE4D4DD386E8}" type="slidenum">
              <a:rPr lang="de-DE" altLang="de-DE" sz="1300"/>
              <a:pPr eaLnBrk="1" hangingPunct="1">
                <a:spcBef>
                  <a:spcPct val="0"/>
                </a:spcBef>
              </a:pPr>
              <a:t>120</a:t>
            </a:fld>
            <a:endParaRPr lang="de-DE" altLang="de-DE" sz="1300"/>
          </a:p>
        </p:txBody>
      </p:sp>
      <p:sp>
        <p:nvSpPr>
          <p:cNvPr id="245763" name="Rectangle 2"/>
          <p:cNvSpPr>
            <a:spLocks noGrp="1" noRot="1" noChangeAspect="1" noChangeArrowheads="1" noTextEdit="1"/>
          </p:cNvSpPr>
          <p:nvPr>
            <p:ph type="sldImg"/>
          </p:nvPr>
        </p:nvSpPr>
        <p:spPr>
          <a:xfrm>
            <a:off x="82550" y="744538"/>
            <a:ext cx="6618288" cy="3722687"/>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4969403"/>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812838D-E2F3-4B70-8764-F03D4338387B}" type="slidenum">
              <a:rPr lang="de-DE" altLang="de-DE" sz="1300"/>
              <a:pPr eaLnBrk="1" hangingPunct="1">
                <a:spcBef>
                  <a:spcPct val="0"/>
                </a:spcBef>
              </a:pPr>
              <a:t>121</a:t>
            </a:fld>
            <a:endParaRPr lang="de-DE" altLang="de-DE" sz="1300"/>
          </a:p>
        </p:txBody>
      </p:sp>
      <p:sp>
        <p:nvSpPr>
          <p:cNvPr id="246787" name="Rectangle 2"/>
          <p:cNvSpPr>
            <a:spLocks noGrp="1" noRot="1" noChangeAspect="1" noChangeArrowheads="1" noTextEdit="1"/>
          </p:cNvSpPr>
          <p:nvPr>
            <p:ph type="sldImg"/>
          </p:nvPr>
        </p:nvSpPr>
        <p:spPr>
          <a:xfrm>
            <a:off x="82550" y="744538"/>
            <a:ext cx="6618288" cy="3722687"/>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0450404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438DD95-A073-4869-A46C-51A2FB02DEC1}" type="slidenum">
              <a:rPr lang="de-DE" altLang="de-DE" sz="1300"/>
              <a:pPr eaLnBrk="1" hangingPunct="1">
                <a:spcBef>
                  <a:spcPct val="0"/>
                </a:spcBef>
              </a:pPr>
              <a:t>122</a:t>
            </a:fld>
            <a:endParaRPr lang="de-DE" altLang="de-DE" sz="1300"/>
          </a:p>
        </p:txBody>
      </p:sp>
      <p:sp>
        <p:nvSpPr>
          <p:cNvPr id="24781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4781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060258305"/>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438DD95-A073-4869-A46C-51A2FB02DEC1}" type="slidenum">
              <a:rPr lang="de-DE" altLang="de-DE" sz="1300"/>
              <a:pPr eaLnBrk="1" hangingPunct="1">
                <a:spcBef>
                  <a:spcPct val="0"/>
                </a:spcBef>
              </a:pPr>
              <a:t>123</a:t>
            </a:fld>
            <a:endParaRPr lang="de-DE" altLang="de-DE" sz="1300"/>
          </a:p>
        </p:txBody>
      </p:sp>
      <p:sp>
        <p:nvSpPr>
          <p:cNvPr id="24781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4781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060258305"/>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62A04D7-CDBF-4C7F-946C-85175F42D421}" type="slidenum">
              <a:rPr lang="de-DE" altLang="de-DE" sz="1300"/>
              <a:pPr eaLnBrk="1" hangingPunct="1">
                <a:spcBef>
                  <a:spcPct val="0"/>
                </a:spcBef>
              </a:pPr>
              <a:t>124</a:t>
            </a:fld>
            <a:endParaRPr lang="de-DE" altLang="de-DE" sz="1300"/>
          </a:p>
        </p:txBody>
      </p:sp>
      <p:sp>
        <p:nvSpPr>
          <p:cNvPr id="248835" name="Rectangle 2"/>
          <p:cNvSpPr>
            <a:spLocks noGrp="1" noRot="1" noChangeAspect="1" noChangeArrowheads="1" noTextEdit="1"/>
          </p:cNvSpPr>
          <p:nvPr>
            <p:ph type="sldImg"/>
          </p:nvPr>
        </p:nvSpPr>
        <p:spPr>
          <a:xfrm>
            <a:off x="82550" y="744538"/>
            <a:ext cx="6618288" cy="3722687"/>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6094229"/>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600A151-F0F9-4F17-B366-3F4E4FD98F3F}" type="slidenum">
              <a:rPr lang="de-DE" altLang="de-DE" sz="1300"/>
              <a:pPr eaLnBrk="1" hangingPunct="1">
                <a:spcBef>
                  <a:spcPct val="0"/>
                </a:spcBef>
              </a:pPr>
              <a:t>125</a:t>
            </a:fld>
            <a:endParaRPr lang="de-DE" altLang="de-DE" sz="1300"/>
          </a:p>
        </p:txBody>
      </p:sp>
      <p:sp>
        <p:nvSpPr>
          <p:cNvPr id="249859" name="Rectangle 2"/>
          <p:cNvSpPr>
            <a:spLocks noGrp="1" noRot="1" noChangeAspect="1" noChangeArrowheads="1" noTextEdit="1"/>
          </p:cNvSpPr>
          <p:nvPr>
            <p:ph type="sldImg"/>
          </p:nvPr>
        </p:nvSpPr>
        <p:spPr>
          <a:xfrm>
            <a:off x="82550" y="744538"/>
            <a:ext cx="6618288" cy="3722687"/>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87242641"/>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6D9D1D8-BC31-4AB3-AD28-077139019BEC}" type="slidenum">
              <a:rPr lang="de-DE" altLang="de-DE" sz="1300"/>
              <a:pPr eaLnBrk="1" hangingPunct="1">
                <a:spcBef>
                  <a:spcPct val="0"/>
                </a:spcBef>
              </a:pPr>
              <a:t>126</a:t>
            </a:fld>
            <a:endParaRPr lang="de-DE" altLang="de-DE" sz="1300"/>
          </a:p>
        </p:txBody>
      </p:sp>
      <p:sp>
        <p:nvSpPr>
          <p:cNvPr id="250883" name="Rectangle 2"/>
          <p:cNvSpPr>
            <a:spLocks noGrp="1" noRot="1" noChangeAspect="1" noChangeArrowheads="1" noTextEdit="1"/>
          </p:cNvSpPr>
          <p:nvPr>
            <p:ph type="sldImg"/>
          </p:nvPr>
        </p:nvSpPr>
        <p:spPr>
          <a:xfrm>
            <a:off x="82550" y="744538"/>
            <a:ext cx="6618288" cy="3722687"/>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50909"/>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8349CFE-7A6D-4CFB-B6C7-C77D3974AD86}" type="slidenum">
              <a:rPr lang="de-DE" altLang="de-DE" sz="1300"/>
              <a:pPr eaLnBrk="1" hangingPunct="1">
                <a:spcBef>
                  <a:spcPct val="0"/>
                </a:spcBef>
              </a:pPr>
              <a:t>127</a:t>
            </a:fld>
            <a:endParaRPr lang="de-DE" altLang="de-DE" sz="1300"/>
          </a:p>
        </p:txBody>
      </p:sp>
      <p:sp>
        <p:nvSpPr>
          <p:cNvPr id="251907" name="Rectangle 2"/>
          <p:cNvSpPr>
            <a:spLocks noGrp="1" noRot="1" noChangeAspect="1" noChangeArrowheads="1" noTextEdit="1"/>
          </p:cNvSpPr>
          <p:nvPr>
            <p:ph type="sldImg"/>
          </p:nvPr>
        </p:nvSpPr>
        <p:spPr>
          <a:xfrm>
            <a:off x="82550" y="744538"/>
            <a:ext cx="6618288" cy="3722687"/>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31971736"/>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9B4B448-9ABC-4D5B-B600-AE9C277EF13D}" type="slidenum">
              <a:rPr lang="de-DE" altLang="de-DE" sz="1300"/>
              <a:pPr eaLnBrk="1" hangingPunct="1">
                <a:spcBef>
                  <a:spcPct val="0"/>
                </a:spcBef>
              </a:pPr>
              <a:t>128</a:t>
            </a:fld>
            <a:endParaRPr lang="de-DE" altLang="de-DE" sz="1300"/>
          </a:p>
        </p:txBody>
      </p:sp>
      <p:sp>
        <p:nvSpPr>
          <p:cNvPr id="252931" name="Rectangle 2"/>
          <p:cNvSpPr>
            <a:spLocks noGrp="1" noRot="1" noChangeAspect="1" noChangeArrowheads="1" noTextEdit="1"/>
          </p:cNvSpPr>
          <p:nvPr>
            <p:ph type="sldImg"/>
          </p:nvPr>
        </p:nvSpPr>
        <p:spPr>
          <a:xfrm>
            <a:off x="82550" y="744538"/>
            <a:ext cx="6618288" cy="3722687"/>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78545072"/>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2A3FFF76-AADD-4C0B-981E-EBDB4A1515EC}" type="slidenum">
              <a:rPr lang="de-DE" altLang="de-DE" sz="1300"/>
              <a:pPr eaLnBrk="1" hangingPunct="1">
                <a:spcBef>
                  <a:spcPct val="0"/>
                </a:spcBef>
              </a:pPr>
              <a:t>129</a:t>
            </a:fld>
            <a:endParaRPr lang="de-DE" altLang="de-DE" sz="1300"/>
          </a:p>
        </p:txBody>
      </p:sp>
      <p:sp>
        <p:nvSpPr>
          <p:cNvPr id="253955" name="Rectangle 2"/>
          <p:cNvSpPr>
            <a:spLocks noGrp="1" noRot="1" noChangeAspect="1" noChangeArrowheads="1" noTextEdit="1"/>
          </p:cNvSpPr>
          <p:nvPr>
            <p:ph type="sldImg"/>
          </p:nvPr>
        </p:nvSpPr>
        <p:spPr>
          <a:xfrm>
            <a:off x="82550" y="744538"/>
            <a:ext cx="6618288" cy="3722687"/>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97347202"/>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2C73CDCE-8E19-4D2E-98EE-5FF635647AD2}" type="slidenum">
              <a:rPr lang="de-DE" altLang="de-DE" sz="1300"/>
              <a:pPr eaLnBrk="1" hangingPunct="1">
                <a:spcBef>
                  <a:spcPct val="0"/>
                </a:spcBef>
              </a:pPr>
              <a:t>130</a:t>
            </a:fld>
            <a:endParaRPr lang="de-DE" altLang="de-DE" sz="1300"/>
          </a:p>
        </p:txBody>
      </p:sp>
      <p:sp>
        <p:nvSpPr>
          <p:cNvPr id="254979" name="Rectangle 2"/>
          <p:cNvSpPr>
            <a:spLocks noGrp="1" noRot="1" noChangeAspect="1" noChangeArrowheads="1" noTextEdit="1"/>
          </p:cNvSpPr>
          <p:nvPr>
            <p:ph type="sldImg"/>
          </p:nvPr>
        </p:nvSpPr>
        <p:spPr>
          <a:xfrm>
            <a:off x="82550" y="744538"/>
            <a:ext cx="6618288" cy="3722687"/>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91804120"/>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6A67B6A-C6A2-4AB8-BA70-191221C12D23}" type="slidenum">
              <a:rPr lang="de-DE" altLang="de-DE" sz="1300"/>
              <a:pPr eaLnBrk="1" hangingPunct="1">
                <a:spcBef>
                  <a:spcPct val="0"/>
                </a:spcBef>
              </a:pPr>
              <a:t>131</a:t>
            </a:fld>
            <a:endParaRPr lang="de-DE" altLang="de-DE" sz="1300"/>
          </a:p>
        </p:txBody>
      </p:sp>
      <p:sp>
        <p:nvSpPr>
          <p:cNvPr id="256003" name="Rectangle 2"/>
          <p:cNvSpPr>
            <a:spLocks noGrp="1" noRot="1" noChangeAspect="1" noChangeArrowheads="1" noTextEdit="1"/>
          </p:cNvSpPr>
          <p:nvPr>
            <p:ph type="sldImg"/>
          </p:nvPr>
        </p:nvSpPr>
        <p:spPr>
          <a:xfrm>
            <a:off x="82550" y="744538"/>
            <a:ext cx="6618288" cy="3722687"/>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33530332"/>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3521D6E-71E2-4D2A-9012-697124153EBB}" type="slidenum">
              <a:rPr lang="de-DE" altLang="de-DE" sz="1300"/>
              <a:pPr eaLnBrk="1" hangingPunct="1">
                <a:spcBef>
                  <a:spcPct val="0"/>
                </a:spcBef>
              </a:pPr>
              <a:t>132</a:t>
            </a:fld>
            <a:endParaRPr lang="de-DE" altLang="de-DE" sz="1300"/>
          </a:p>
        </p:txBody>
      </p:sp>
      <p:sp>
        <p:nvSpPr>
          <p:cNvPr id="257027" name="Rectangle 2"/>
          <p:cNvSpPr>
            <a:spLocks noGrp="1" noRot="1" noChangeAspect="1" noChangeArrowheads="1" noTextEdit="1"/>
          </p:cNvSpPr>
          <p:nvPr>
            <p:ph type="sldImg"/>
          </p:nvPr>
        </p:nvSpPr>
        <p:spPr>
          <a:xfrm>
            <a:off x="82550" y="744538"/>
            <a:ext cx="6618288" cy="3722687"/>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17505122"/>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3521D6E-71E2-4D2A-9012-697124153EBB}" type="slidenum">
              <a:rPr lang="de-DE" altLang="de-DE" sz="1300"/>
              <a:pPr eaLnBrk="1" hangingPunct="1">
                <a:spcBef>
                  <a:spcPct val="0"/>
                </a:spcBef>
              </a:pPr>
              <a:t>133</a:t>
            </a:fld>
            <a:endParaRPr lang="de-DE" altLang="de-DE" sz="1300"/>
          </a:p>
        </p:txBody>
      </p:sp>
      <p:sp>
        <p:nvSpPr>
          <p:cNvPr id="257027" name="Rectangle 2"/>
          <p:cNvSpPr>
            <a:spLocks noGrp="1" noRot="1" noChangeAspect="1" noChangeArrowheads="1" noTextEdit="1"/>
          </p:cNvSpPr>
          <p:nvPr>
            <p:ph type="sldImg"/>
          </p:nvPr>
        </p:nvSpPr>
        <p:spPr>
          <a:xfrm>
            <a:off x="82550" y="744538"/>
            <a:ext cx="6618288" cy="3722687"/>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17505122"/>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9D60C23-5148-4C8A-8F02-5544FC025ECD}" type="slidenum">
              <a:rPr lang="de-DE" altLang="de-DE" sz="1300"/>
              <a:pPr eaLnBrk="1" hangingPunct="1">
                <a:spcBef>
                  <a:spcPct val="0"/>
                </a:spcBef>
              </a:pPr>
              <a:t>134</a:t>
            </a:fld>
            <a:endParaRPr lang="de-DE" altLang="de-DE" sz="1300"/>
          </a:p>
        </p:txBody>
      </p:sp>
      <p:sp>
        <p:nvSpPr>
          <p:cNvPr id="258051" name="Rectangle 2"/>
          <p:cNvSpPr>
            <a:spLocks noGrp="1" noRot="1" noChangeAspect="1" noChangeArrowheads="1" noTextEdit="1"/>
          </p:cNvSpPr>
          <p:nvPr>
            <p:ph type="sldImg"/>
          </p:nvPr>
        </p:nvSpPr>
        <p:spPr>
          <a:xfrm>
            <a:off x="82550" y="744538"/>
            <a:ext cx="6618288" cy="3722687"/>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90293776"/>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E7453DB-0ED4-4A2B-A134-44C6172EFE04}" type="slidenum">
              <a:rPr lang="de-DE" altLang="de-DE" sz="1300"/>
              <a:pPr eaLnBrk="1" hangingPunct="1">
                <a:spcBef>
                  <a:spcPct val="0"/>
                </a:spcBef>
              </a:pPr>
              <a:t>135</a:t>
            </a:fld>
            <a:endParaRPr lang="de-DE" altLang="de-DE" sz="1300"/>
          </a:p>
        </p:txBody>
      </p:sp>
      <p:sp>
        <p:nvSpPr>
          <p:cNvPr id="259075" name="Rectangle 2"/>
          <p:cNvSpPr>
            <a:spLocks noGrp="1" noRot="1" noChangeAspect="1" noChangeArrowheads="1" noTextEdit="1"/>
          </p:cNvSpPr>
          <p:nvPr>
            <p:ph type="sldImg"/>
          </p:nvPr>
        </p:nvSpPr>
        <p:spPr>
          <a:xfrm>
            <a:off x="82550" y="744538"/>
            <a:ext cx="6618288" cy="3722687"/>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68634062"/>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2D1FFF44-B64A-46EB-AD26-919322C117D8}" type="slidenum">
              <a:rPr lang="de-DE" altLang="de-DE" sz="1300"/>
              <a:pPr eaLnBrk="1" hangingPunct="1">
                <a:spcBef>
                  <a:spcPct val="0"/>
                </a:spcBef>
              </a:pPr>
              <a:t>136</a:t>
            </a:fld>
            <a:endParaRPr lang="de-DE" altLang="de-DE" sz="1300"/>
          </a:p>
        </p:txBody>
      </p:sp>
      <p:sp>
        <p:nvSpPr>
          <p:cNvPr id="260099" name="Rectangle 2"/>
          <p:cNvSpPr>
            <a:spLocks noGrp="1" noRot="1" noChangeAspect="1" noChangeArrowheads="1" noTextEdit="1"/>
          </p:cNvSpPr>
          <p:nvPr>
            <p:ph type="sldImg"/>
          </p:nvPr>
        </p:nvSpPr>
        <p:spPr>
          <a:xfrm>
            <a:off x="82550" y="744538"/>
            <a:ext cx="6618288" cy="3722687"/>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01517924"/>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35E8EA5-B596-44A3-BCD1-EBAC0196A169}" type="slidenum">
              <a:rPr lang="de-DE" altLang="de-DE" sz="1300"/>
              <a:pPr eaLnBrk="1" hangingPunct="1">
                <a:spcBef>
                  <a:spcPct val="0"/>
                </a:spcBef>
              </a:pPr>
              <a:t>137</a:t>
            </a:fld>
            <a:endParaRPr lang="de-DE" altLang="de-DE" sz="1300"/>
          </a:p>
        </p:txBody>
      </p:sp>
      <p:sp>
        <p:nvSpPr>
          <p:cNvPr id="261123" name="Rectangle 2"/>
          <p:cNvSpPr>
            <a:spLocks noGrp="1" noRot="1" noChangeAspect="1" noChangeArrowheads="1" noTextEdit="1"/>
          </p:cNvSpPr>
          <p:nvPr>
            <p:ph type="sldImg"/>
          </p:nvPr>
        </p:nvSpPr>
        <p:spPr>
          <a:xfrm>
            <a:off x="82550" y="744538"/>
            <a:ext cx="6618288" cy="3722687"/>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61297430"/>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43B2ADF-45B6-4A37-97FF-CAABFD793466}" type="slidenum">
              <a:rPr lang="de-DE" altLang="de-DE" sz="1300"/>
              <a:pPr eaLnBrk="1" hangingPunct="1">
                <a:spcBef>
                  <a:spcPct val="0"/>
                </a:spcBef>
              </a:pPr>
              <a:t>138</a:t>
            </a:fld>
            <a:endParaRPr lang="de-DE" altLang="de-DE" sz="1300"/>
          </a:p>
        </p:txBody>
      </p:sp>
      <p:sp>
        <p:nvSpPr>
          <p:cNvPr id="262147" name="Rectangle 1026"/>
          <p:cNvSpPr>
            <a:spLocks noGrp="1" noRot="1" noChangeAspect="1" noChangeArrowheads="1" noTextEdit="1"/>
          </p:cNvSpPr>
          <p:nvPr>
            <p:ph type="sldImg"/>
          </p:nvPr>
        </p:nvSpPr>
        <p:spPr>
          <a:xfrm>
            <a:off x="82550" y="744538"/>
            <a:ext cx="6618288" cy="3722687"/>
          </a:xfrm>
          <a:ln/>
        </p:spPr>
      </p:sp>
      <p:sp>
        <p:nvSpPr>
          <p:cNvPr id="26214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4504003"/>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8488C2D-88A3-46CF-A0A8-BA75A5983D94}" type="slidenum">
              <a:rPr lang="de-DE" altLang="de-DE" sz="1300"/>
              <a:pPr eaLnBrk="1" hangingPunct="1">
                <a:spcBef>
                  <a:spcPct val="0"/>
                </a:spcBef>
              </a:pPr>
              <a:t>139</a:t>
            </a:fld>
            <a:endParaRPr lang="de-DE" altLang="de-DE" sz="1300"/>
          </a:p>
        </p:txBody>
      </p:sp>
      <p:sp>
        <p:nvSpPr>
          <p:cNvPr id="263171" name="Rectangle 2"/>
          <p:cNvSpPr>
            <a:spLocks noGrp="1" noRot="1" noChangeAspect="1" noChangeArrowheads="1" noTextEdit="1"/>
          </p:cNvSpPr>
          <p:nvPr>
            <p:ph type="sldImg"/>
          </p:nvPr>
        </p:nvSpPr>
        <p:spPr>
          <a:xfrm>
            <a:off x="82550" y="744538"/>
            <a:ext cx="6618288" cy="3722687"/>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66271977"/>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23E0D8B0-394C-45F1-BF0B-07327F41829A}" type="slidenum">
              <a:rPr lang="de-DE" altLang="de-DE" sz="1300"/>
              <a:pPr eaLnBrk="1" hangingPunct="1">
                <a:spcBef>
                  <a:spcPct val="0"/>
                </a:spcBef>
              </a:pPr>
              <a:t>140</a:t>
            </a:fld>
            <a:endParaRPr lang="de-DE" altLang="de-DE" sz="1300"/>
          </a:p>
        </p:txBody>
      </p:sp>
      <p:sp>
        <p:nvSpPr>
          <p:cNvPr id="264195" name="Rectangle 2"/>
          <p:cNvSpPr>
            <a:spLocks noGrp="1" noRot="1" noChangeAspect="1" noChangeArrowheads="1" noTextEdit="1"/>
          </p:cNvSpPr>
          <p:nvPr>
            <p:ph type="sldImg"/>
          </p:nvPr>
        </p:nvSpPr>
        <p:spPr>
          <a:xfrm>
            <a:off x="82550" y="744538"/>
            <a:ext cx="6618288" cy="3722687"/>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83372409"/>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98B6D2C-ED86-4EFF-8F12-87B9B94A773F}" type="slidenum">
              <a:rPr lang="de-DE" altLang="de-DE" sz="1300"/>
              <a:pPr eaLnBrk="1" hangingPunct="1">
                <a:spcBef>
                  <a:spcPct val="0"/>
                </a:spcBef>
              </a:pPr>
              <a:t>141</a:t>
            </a:fld>
            <a:endParaRPr lang="de-DE" altLang="de-DE" sz="1300"/>
          </a:p>
        </p:txBody>
      </p:sp>
      <p:sp>
        <p:nvSpPr>
          <p:cNvPr id="265219" name="Rectangle 2"/>
          <p:cNvSpPr>
            <a:spLocks noGrp="1" noRot="1" noChangeAspect="1" noChangeArrowheads="1" noTextEdit="1"/>
          </p:cNvSpPr>
          <p:nvPr>
            <p:ph type="sldImg"/>
          </p:nvPr>
        </p:nvSpPr>
        <p:spPr>
          <a:xfrm>
            <a:off x="82550" y="744538"/>
            <a:ext cx="6618288" cy="3722687"/>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20463904"/>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24A3F30-ADFF-48AB-AB16-D7404E0474C9}" type="slidenum">
              <a:rPr lang="de-DE" altLang="de-DE" sz="1300"/>
              <a:pPr eaLnBrk="1" hangingPunct="1">
                <a:spcBef>
                  <a:spcPct val="0"/>
                </a:spcBef>
              </a:pPr>
              <a:t>142</a:t>
            </a:fld>
            <a:endParaRPr lang="de-DE" altLang="de-DE" sz="1300"/>
          </a:p>
        </p:txBody>
      </p:sp>
      <p:sp>
        <p:nvSpPr>
          <p:cNvPr id="266243" name="Rectangle 2"/>
          <p:cNvSpPr>
            <a:spLocks noGrp="1" noRot="1" noChangeAspect="1" noChangeArrowheads="1" noTextEdit="1"/>
          </p:cNvSpPr>
          <p:nvPr>
            <p:ph type="sldImg"/>
          </p:nvPr>
        </p:nvSpPr>
        <p:spPr>
          <a:xfrm>
            <a:off x="82550" y="744538"/>
            <a:ext cx="6618288" cy="3722687"/>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24338810"/>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24A3F30-ADFF-48AB-AB16-D7404E0474C9}" type="slidenum">
              <a:rPr lang="de-DE" altLang="de-DE" sz="1300"/>
              <a:pPr eaLnBrk="1" hangingPunct="1">
                <a:spcBef>
                  <a:spcPct val="0"/>
                </a:spcBef>
              </a:pPr>
              <a:t>143</a:t>
            </a:fld>
            <a:endParaRPr lang="de-DE" altLang="de-DE" sz="1300"/>
          </a:p>
        </p:txBody>
      </p:sp>
      <p:sp>
        <p:nvSpPr>
          <p:cNvPr id="266243" name="Rectangle 2"/>
          <p:cNvSpPr>
            <a:spLocks noGrp="1" noRot="1" noChangeAspect="1" noChangeArrowheads="1" noTextEdit="1"/>
          </p:cNvSpPr>
          <p:nvPr>
            <p:ph type="sldImg"/>
          </p:nvPr>
        </p:nvSpPr>
        <p:spPr>
          <a:xfrm>
            <a:off x="82550" y="744538"/>
            <a:ext cx="6618288" cy="3722687"/>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24338810"/>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BF3F3AD-08D9-4372-ADFF-7B5F28920BF2}" type="slidenum">
              <a:rPr lang="de-DE" altLang="de-DE" sz="1300"/>
              <a:pPr eaLnBrk="1" hangingPunct="1">
                <a:spcBef>
                  <a:spcPct val="0"/>
                </a:spcBef>
              </a:pPr>
              <a:t>144</a:t>
            </a:fld>
            <a:endParaRPr lang="de-DE" altLang="de-DE" sz="1300"/>
          </a:p>
        </p:txBody>
      </p:sp>
      <p:sp>
        <p:nvSpPr>
          <p:cNvPr id="267267" name="Rectangle 2"/>
          <p:cNvSpPr>
            <a:spLocks noGrp="1" noRot="1" noChangeAspect="1" noChangeArrowheads="1" noTextEdit="1"/>
          </p:cNvSpPr>
          <p:nvPr>
            <p:ph type="sldImg"/>
          </p:nvPr>
        </p:nvSpPr>
        <p:spPr>
          <a:xfrm>
            <a:off x="82550" y="744538"/>
            <a:ext cx="6618288" cy="3722687"/>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70473845"/>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FD25D96-87F4-424B-B03C-3D1F12DF0B24}" type="slidenum">
              <a:rPr lang="de-DE" altLang="de-DE" sz="1300"/>
              <a:pPr eaLnBrk="1" hangingPunct="1">
                <a:spcBef>
                  <a:spcPct val="0"/>
                </a:spcBef>
              </a:pPr>
              <a:t>145</a:t>
            </a:fld>
            <a:endParaRPr lang="de-DE" altLang="de-DE" sz="1300"/>
          </a:p>
        </p:txBody>
      </p:sp>
      <p:sp>
        <p:nvSpPr>
          <p:cNvPr id="268291" name="Rectangle 2"/>
          <p:cNvSpPr>
            <a:spLocks noGrp="1" noRot="1" noChangeAspect="1" noChangeArrowheads="1" noTextEdit="1"/>
          </p:cNvSpPr>
          <p:nvPr>
            <p:ph type="sldImg"/>
          </p:nvPr>
        </p:nvSpPr>
        <p:spPr>
          <a:xfrm>
            <a:off x="82550" y="744538"/>
            <a:ext cx="6618288" cy="3722687"/>
          </a:xfrm>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32103925"/>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9336453-B059-4522-BEF1-C27A47F29701}" type="slidenum">
              <a:rPr lang="de-DE" altLang="de-DE" sz="1300"/>
              <a:pPr eaLnBrk="1" hangingPunct="1">
                <a:spcBef>
                  <a:spcPct val="0"/>
                </a:spcBef>
              </a:pPr>
              <a:t>146</a:t>
            </a:fld>
            <a:endParaRPr lang="de-DE" altLang="de-DE" sz="1300"/>
          </a:p>
        </p:txBody>
      </p:sp>
      <p:sp>
        <p:nvSpPr>
          <p:cNvPr id="269315" name="Rectangle 2"/>
          <p:cNvSpPr>
            <a:spLocks noGrp="1" noRot="1" noChangeAspect="1" noChangeArrowheads="1" noTextEdit="1"/>
          </p:cNvSpPr>
          <p:nvPr>
            <p:ph type="sldImg"/>
          </p:nvPr>
        </p:nvSpPr>
        <p:spPr>
          <a:xfrm>
            <a:off x="82550" y="744538"/>
            <a:ext cx="6618288" cy="3722687"/>
          </a:xfrm>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6303289"/>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7EEB030-E867-47C1-A21A-BCC1CB04FAA5}" type="slidenum">
              <a:rPr lang="de-DE" altLang="de-DE" sz="1300"/>
              <a:pPr eaLnBrk="1" hangingPunct="1">
                <a:spcBef>
                  <a:spcPct val="0"/>
                </a:spcBef>
              </a:pPr>
              <a:t>147</a:t>
            </a:fld>
            <a:endParaRPr lang="de-DE" altLang="de-DE" sz="1300"/>
          </a:p>
        </p:txBody>
      </p:sp>
      <p:sp>
        <p:nvSpPr>
          <p:cNvPr id="270339" name="Rectangle 2"/>
          <p:cNvSpPr>
            <a:spLocks noGrp="1" noRot="1" noChangeAspect="1" noChangeArrowheads="1" noTextEdit="1"/>
          </p:cNvSpPr>
          <p:nvPr>
            <p:ph type="sldImg"/>
          </p:nvPr>
        </p:nvSpPr>
        <p:spPr>
          <a:xfrm>
            <a:off x="82550" y="744538"/>
            <a:ext cx="6618288" cy="3722687"/>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71056532"/>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FA73B60-63E2-499D-B5FB-09982FF81D50}" type="slidenum">
              <a:rPr lang="de-DE" altLang="de-DE" sz="1300"/>
              <a:pPr eaLnBrk="1" hangingPunct="1">
                <a:spcBef>
                  <a:spcPct val="0"/>
                </a:spcBef>
              </a:pPr>
              <a:t>148</a:t>
            </a:fld>
            <a:endParaRPr lang="de-DE" altLang="de-DE" sz="1300"/>
          </a:p>
        </p:txBody>
      </p:sp>
      <p:sp>
        <p:nvSpPr>
          <p:cNvPr id="271363" name="Rectangle 2"/>
          <p:cNvSpPr>
            <a:spLocks noGrp="1" noRot="1" noChangeAspect="1" noChangeArrowheads="1" noTextEdit="1"/>
          </p:cNvSpPr>
          <p:nvPr>
            <p:ph type="sldImg"/>
          </p:nvPr>
        </p:nvSpPr>
        <p:spPr>
          <a:xfrm>
            <a:off x="82550" y="744538"/>
            <a:ext cx="6618288" cy="3722687"/>
          </a:xfrm>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0201024"/>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CBE0746-751F-4DCE-8E0D-C9A2CA71EEC6}" type="slidenum">
              <a:rPr lang="de-DE" altLang="de-DE" sz="1300"/>
              <a:pPr eaLnBrk="1" hangingPunct="1">
                <a:spcBef>
                  <a:spcPct val="0"/>
                </a:spcBef>
              </a:pPr>
              <a:t>149</a:t>
            </a:fld>
            <a:endParaRPr lang="de-DE" altLang="de-DE" sz="1300"/>
          </a:p>
        </p:txBody>
      </p:sp>
      <p:sp>
        <p:nvSpPr>
          <p:cNvPr id="272387" name="Rectangle 2"/>
          <p:cNvSpPr>
            <a:spLocks noGrp="1" noRot="1" noChangeAspect="1" noChangeArrowheads="1" noTextEdit="1"/>
          </p:cNvSpPr>
          <p:nvPr>
            <p:ph type="sldImg"/>
          </p:nvPr>
        </p:nvSpPr>
        <p:spPr>
          <a:xfrm>
            <a:off x="82550" y="744538"/>
            <a:ext cx="6618288" cy="3722687"/>
          </a:xfrm>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53697630"/>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FFAC873-352C-4057-9676-60339B8505D3}" type="slidenum">
              <a:rPr lang="de-DE" altLang="de-DE" sz="1300"/>
              <a:pPr eaLnBrk="1" hangingPunct="1">
                <a:spcBef>
                  <a:spcPct val="0"/>
                </a:spcBef>
              </a:pPr>
              <a:t>150</a:t>
            </a:fld>
            <a:endParaRPr lang="de-DE" altLang="de-DE" sz="1300"/>
          </a:p>
        </p:txBody>
      </p:sp>
      <p:sp>
        <p:nvSpPr>
          <p:cNvPr id="273411" name="Rectangle 2"/>
          <p:cNvSpPr>
            <a:spLocks noGrp="1" noRot="1" noChangeAspect="1" noChangeArrowheads="1" noTextEdit="1"/>
          </p:cNvSpPr>
          <p:nvPr>
            <p:ph type="sldImg"/>
          </p:nvPr>
        </p:nvSpPr>
        <p:spPr>
          <a:xfrm>
            <a:off x="82550" y="744538"/>
            <a:ext cx="6618288" cy="3722687"/>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26022543"/>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CE942DFE-4504-43F2-8A89-0383900F1FE7}" type="slidenum">
              <a:rPr lang="de-DE" altLang="de-DE" sz="1300"/>
              <a:pPr eaLnBrk="1" hangingPunct="1">
                <a:spcBef>
                  <a:spcPct val="0"/>
                </a:spcBef>
              </a:pPr>
              <a:t>151</a:t>
            </a:fld>
            <a:endParaRPr lang="de-DE" altLang="de-DE" sz="1300"/>
          </a:p>
        </p:txBody>
      </p:sp>
      <p:sp>
        <p:nvSpPr>
          <p:cNvPr id="274435" name="Rectangle 2"/>
          <p:cNvSpPr>
            <a:spLocks noGrp="1" noRot="1" noChangeAspect="1" noChangeArrowheads="1" noTextEdit="1"/>
          </p:cNvSpPr>
          <p:nvPr>
            <p:ph type="sldImg"/>
          </p:nvPr>
        </p:nvSpPr>
        <p:spPr>
          <a:xfrm>
            <a:off x="82550" y="744538"/>
            <a:ext cx="6618288" cy="3722687"/>
          </a:xfrm>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00506824"/>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3F6F78B-AACC-4019-9EC4-68EF328CE436}" type="slidenum">
              <a:rPr lang="de-DE" altLang="de-DE" sz="1300"/>
              <a:pPr eaLnBrk="1" hangingPunct="1">
                <a:spcBef>
                  <a:spcPct val="0"/>
                </a:spcBef>
              </a:pPr>
              <a:t>152</a:t>
            </a:fld>
            <a:endParaRPr lang="de-DE" altLang="de-DE" sz="1300"/>
          </a:p>
        </p:txBody>
      </p:sp>
      <p:sp>
        <p:nvSpPr>
          <p:cNvPr id="275459" name="Rectangle 2"/>
          <p:cNvSpPr>
            <a:spLocks noGrp="1" noRot="1" noChangeAspect="1" noChangeArrowheads="1" noTextEdit="1"/>
          </p:cNvSpPr>
          <p:nvPr>
            <p:ph type="sldImg"/>
          </p:nvPr>
        </p:nvSpPr>
        <p:spPr>
          <a:xfrm>
            <a:off x="82550" y="744538"/>
            <a:ext cx="6618288" cy="3722687"/>
          </a:xfrm>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1966126"/>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3F6F78B-AACC-4019-9EC4-68EF328CE436}" type="slidenum">
              <a:rPr lang="de-DE" altLang="de-DE" sz="1300"/>
              <a:pPr eaLnBrk="1" hangingPunct="1">
                <a:spcBef>
                  <a:spcPct val="0"/>
                </a:spcBef>
              </a:pPr>
              <a:t>153</a:t>
            </a:fld>
            <a:endParaRPr lang="de-DE" altLang="de-DE" sz="1300"/>
          </a:p>
        </p:txBody>
      </p:sp>
      <p:sp>
        <p:nvSpPr>
          <p:cNvPr id="275459" name="Rectangle 2"/>
          <p:cNvSpPr>
            <a:spLocks noGrp="1" noRot="1" noChangeAspect="1" noChangeArrowheads="1" noTextEdit="1"/>
          </p:cNvSpPr>
          <p:nvPr>
            <p:ph type="sldImg"/>
          </p:nvPr>
        </p:nvSpPr>
        <p:spPr>
          <a:xfrm>
            <a:off x="82550" y="744538"/>
            <a:ext cx="6618288" cy="3722687"/>
          </a:xfrm>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1966126"/>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52BC7A5-5787-42D0-A44D-E911D6C2C7F9}" type="slidenum">
              <a:rPr lang="de-DE" altLang="de-DE" sz="1300"/>
              <a:pPr eaLnBrk="1" hangingPunct="1">
                <a:spcBef>
                  <a:spcPct val="0"/>
                </a:spcBef>
              </a:pPr>
              <a:t>154</a:t>
            </a:fld>
            <a:endParaRPr lang="de-DE" altLang="de-DE" sz="1300"/>
          </a:p>
        </p:txBody>
      </p:sp>
      <p:sp>
        <p:nvSpPr>
          <p:cNvPr id="276483" name="Rectangle 2"/>
          <p:cNvSpPr>
            <a:spLocks noGrp="1" noRot="1" noChangeAspect="1" noChangeArrowheads="1" noTextEdit="1"/>
          </p:cNvSpPr>
          <p:nvPr>
            <p:ph type="sldImg"/>
          </p:nvPr>
        </p:nvSpPr>
        <p:spPr>
          <a:xfrm>
            <a:off x="82550" y="744538"/>
            <a:ext cx="6618288" cy="3722687"/>
          </a:xfrm>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03314984"/>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0908161-7CE1-483E-A01C-C1A544F35286}" type="slidenum">
              <a:rPr lang="de-DE" altLang="de-DE" sz="1300"/>
              <a:pPr eaLnBrk="1" hangingPunct="1">
                <a:spcBef>
                  <a:spcPct val="0"/>
                </a:spcBef>
              </a:pPr>
              <a:t>155</a:t>
            </a:fld>
            <a:endParaRPr lang="de-DE" altLang="de-DE" sz="1300"/>
          </a:p>
        </p:txBody>
      </p:sp>
      <p:sp>
        <p:nvSpPr>
          <p:cNvPr id="277507" name="Rectangle 2"/>
          <p:cNvSpPr>
            <a:spLocks noGrp="1" noRot="1" noChangeAspect="1" noChangeArrowheads="1" noTextEdit="1"/>
          </p:cNvSpPr>
          <p:nvPr>
            <p:ph type="sldImg"/>
          </p:nvPr>
        </p:nvSpPr>
        <p:spPr>
          <a:xfrm>
            <a:off x="82550" y="744538"/>
            <a:ext cx="6618288" cy="3722687"/>
          </a:xfrm>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9504634"/>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159FF91-4C71-4076-9754-EE5337235C9E}" type="slidenum">
              <a:rPr lang="de-DE" altLang="de-DE" sz="1300"/>
              <a:pPr eaLnBrk="1" hangingPunct="1">
                <a:spcBef>
                  <a:spcPct val="0"/>
                </a:spcBef>
              </a:pPr>
              <a:t>156</a:t>
            </a:fld>
            <a:endParaRPr lang="de-DE" altLang="de-DE" sz="1300"/>
          </a:p>
        </p:txBody>
      </p:sp>
      <p:sp>
        <p:nvSpPr>
          <p:cNvPr id="278531" name="Rectangle 2"/>
          <p:cNvSpPr>
            <a:spLocks noGrp="1" noRot="1" noChangeAspect="1" noChangeArrowheads="1" noTextEdit="1"/>
          </p:cNvSpPr>
          <p:nvPr>
            <p:ph type="sldImg"/>
          </p:nvPr>
        </p:nvSpPr>
        <p:spPr>
          <a:xfrm>
            <a:off x="82550" y="744538"/>
            <a:ext cx="6618288" cy="3722687"/>
          </a:xfrm>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28703238"/>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159FF91-4C71-4076-9754-EE5337235C9E}" type="slidenum">
              <a:rPr lang="de-DE" altLang="de-DE" sz="1300"/>
              <a:pPr eaLnBrk="1" hangingPunct="1">
                <a:spcBef>
                  <a:spcPct val="0"/>
                </a:spcBef>
              </a:pPr>
              <a:t>157</a:t>
            </a:fld>
            <a:endParaRPr lang="de-DE" altLang="de-DE" sz="1300"/>
          </a:p>
        </p:txBody>
      </p:sp>
      <p:sp>
        <p:nvSpPr>
          <p:cNvPr id="278531" name="Rectangle 2"/>
          <p:cNvSpPr>
            <a:spLocks noGrp="1" noRot="1" noChangeAspect="1" noChangeArrowheads="1" noTextEdit="1"/>
          </p:cNvSpPr>
          <p:nvPr>
            <p:ph type="sldImg"/>
          </p:nvPr>
        </p:nvSpPr>
        <p:spPr>
          <a:xfrm>
            <a:off x="82550" y="744538"/>
            <a:ext cx="6618288" cy="3722687"/>
          </a:xfrm>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28703238"/>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A4911EF-380F-452B-A916-C9E838B5FDCE}" type="slidenum">
              <a:rPr lang="de-DE" altLang="de-DE" sz="1300"/>
              <a:pPr eaLnBrk="1" hangingPunct="1">
                <a:spcBef>
                  <a:spcPct val="0"/>
                </a:spcBef>
              </a:pPr>
              <a:t>158</a:t>
            </a:fld>
            <a:endParaRPr lang="de-DE" altLang="de-DE" sz="1300"/>
          </a:p>
        </p:txBody>
      </p:sp>
      <p:sp>
        <p:nvSpPr>
          <p:cNvPr id="281603" name="Rectangle 2"/>
          <p:cNvSpPr>
            <a:spLocks noGrp="1" noRot="1" noChangeAspect="1" noChangeArrowheads="1" noTextEdit="1"/>
          </p:cNvSpPr>
          <p:nvPr>
            <p:ph type="sldImg"/>
          </p:nvPr>
        </p:nvSpPr>
        <p:spPr>
          <a:xfrm>
            <a:off x="82550" y="744538"/>
            <a:ext cx="6618288" cy="3722687"/>
          </a:xfrm>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3823567601"/>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A4911EF-380F-452B-A916-C9E838B5FDCE}" type="slidenum">
              <a:rPr lang="de-DE" altLang="de-DE" sz="1300"/>
              <a:pPr eaLnBrk="1" hangingPunct="1">
                <a:spcBef>
                  <a:spcPct val="0"/>
                </a:spcBef>
              </a:pPr>
              <a:t>159</a:t>
            </a:fld>
            <a:endParaRPr lang="de-DE" altLang="de-DE" sz="1300"/>
          </a:p>
        </p:txBody>
      </p:sp>
      <p:sp>
        <p:nvSpPr>
          <p:cNvPr id="281603" name="Rectangle 2"/>
          <p:cNvSpPr>
            <a:spLocks noGrp="1" noRot="1" noChangeAspect="1" noChangeArrowheads="1" noTextEdit="1"/>
          </p:cNvSpPr>
          <p:nvPr>
            <p:ph type="sldImg"/>
          </p:nvPr>
        </p:nvSpPr>
        <p:spPr>
          <a:xfrm>
            <a:off x="82550" y="744538"/>
            <a:ext cx="6618288" cy="3722687"/>
          </a:xfrm>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3823567601"/>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FA6EAB6-21E3-4100-809A-B5977F731F0B}" type="slidenum">
              <a:rPr lang="de-DE" altLang="de-DE" sz="1300"/>
              <a:pPr eaLnBrk="1" hangingPunct="1">
                <a:spcBef>
                  <a:spcPct val="0"/>
                </a:spcBef>
              </a:pPr>
              <a:t>160</a:t>
            </a:fld>
            <a:endParaRPr lang="de-DE" altLang="de-DE" sz="1300"/>
          </a:p>
        </p:txBody>
      </p:sp>
      <p:sp>
        <p:nvSpPr>
          <p:cNvPr id="284675" name="Rectangle 2"/>
          <p:cNvSpPr>
            <a:spLocks noGrp="1" noRot="1" noChangeAspect="1" noChangeArrowheads="1" noTextEdit="1"/>
          </p:cNvSpPr>
          <p:nvPr>
            <p:ph type="sldImg"/>
          </p:nvPr>
        </p:nvSpPr>
        <p:spPr>
          <a:xfrm>
            <a:off x="82550" y="744538"/>
            <a:ext cx="6618288" cy="3722687"/>
          </a:xfrm>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3098282"/>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EBFE116-D1F1-46B9-873C-EE9EB6A4A5DB}" type="slidenum">
              <a:rPr lang="de-DE" altLang="de-DE" sz="1300"/>
              <a:pPr eaLnBrk="1" hangingPunct="1">
                <a:spcBef>
                  <a:spcPct val="0"/>
                </a:spcBef>
              </a:pPr>
              <a:t>161</a:t>
            </a:fld>
            <a:endParaRPr lang="de-DE" altLang="de-DE" sz="1300"/>
          </a:p>
        </p:txBody>
      </p:sp>
      <p:sp>
        <p:nvSpPr>
          <p:cNvPr id="283651" name="Rectangle 2"/>
          <p:cNvSpPr>
            <a:spLocks noGrp="1" noRot="1" noChangeAspect="1" noChangeArrowheads="1" noTextEdit="1"/>
          </p:cNvSpPr>
          <p:nvPr>
            <p:ph type="sldImg"/>
          </p:nvPr>
        </p:nvSpPr>
        <p:spPr>
          <a:xfrm>
            <a:off x="82550" y="744538"/>
            <a:ext cx="6618288" cy="3722687"/>
          </a:xfrm>
          <a:ln/>
        </p:spPr>
      </p:sp>
      <p:sp>
        <p:nvSpPr>
          <p:cNvPr id="283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27662479"/>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C03E7CD4-4A93-493A-8CDA-6220444A3B24}" type="slidenum">
              <a:rPr lang="de-DE" altLang="de-DE" sz="1300"/>
              <a:pPr eaLnBrk="1" hangingPunct="1">
                <a:spcBef>
                  <a:spcPct val="0"/>
                </a:spcBef>
              </a:pPr>
              <a:t>162</a:t>
            </a:fld>
            <a:endParaRPr lang="de-DE" altLang="de-DE" sz="1300"/>
          </a:p>
        </p:txBody>
      </p:sp>
      <p:sp>
        <p:nvSpPr>
          <p:cNvPr id="285699" name="Rectangle 2"/>
          <p:cNvSpPr>
            <a:spLocks noGrp="1" noRot="1" noChangeAspect="1" noChangeArrowheads="1" noTextEdit="1"/>
          </p:cNvSpPr>
          <p:nvPr>
            <p:ph type="sldImg"/>
          </p:nvPr>
        </p:nvSpPr>
        <p:spPr>
          <a:xfrm>
            <a:off x="82550" y="744538"/>
            <a:ext cx="6618288" cy="3722687"/>
          </a:xfrm>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13454961"/>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E3895C8-AD55-46EC-9B73-2D51DC48B791}" type="slidenum">
              <a:rPr lang="de-DE" altLang="de-DE" sz="1300"/>
              <a:pPr eaLnBrk="1" hangingPunct="1">
                <a:spcBef>
                  <a:spcPct val="0"/>
                </a:spcBef>
              </a:pPr>
              <a:t>163</a:t>
            </a:fld>
            <a:endParaRPr lang="de-DE" altLang="de-DE" sz="1300"/>
          </a:p>
        </p:txBody>
      </p:sp>
      <p:sp>
        <p:nvSpPr>
          <p:cNvPr id="286723" name="Rectangle 2"/>
          <p:cNvSpPr>
            <a:spLocks noGrp="1" noRot="1" noChangeAspect="1" noChangeArrowheads="1" noTextEdit="1"/>
          </p:cNvSpPr>
          <p:nvPr>
            <p:ph type="sldImg"/>
          </p:nvPr>
        </p:nvSpPr>
        <p:spPr>
          <a:xfrm>
            <a:off x="82550" y="744538"/>
            <a:ext cx="6618288" cy="3722687"/>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83524156"/>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6F5FE3A-ACCC-4EA4-8D47-2179E19DFCA2}" type="slidenum">
              <a:rPr lang="de-DE" altLang="de-DE" sz="1300"/>
              <a:pPr eaLnBrk="1" hangingPunct="1">
                <a:spcBef>
                  <a:spcPct val="0"/>
                </a:spcBef>
              </a:pPr>
              <a:t>164</a:t>
            </a:fld>
            <a:endParaRPr lang="de-DE" altLang="de-DE" sz="1300"/>
          </a:p>
        </p:txBody>
      </p:sp>
      <p:sp>
        <p:nvSpPr>
          <p:cNvPr id="287747" name="Rectangle 2"/>
          <p:cNvSpPr>
            <a:spLocks noGrp="1" noRot="1" noChangeAspect="1" noChangeArrowheads="1" noTextEdit="1"/>
          </p:cNvSpPr>
          <p:nvPr>
            <p:ph type="sldImg"/>
          </p:nvPr>
        </p:nvSpPr>
        <p:spPr>
          <a:xfrm>
            <a:off x="82550" y="744538"/>
            <a:ext cx="6618288" cy="3722687"/>
          </a:xfrm>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38497329"/>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4C0705C-A973-4275-BFE1-B7E7F6252B88}" type="slidenum">
              <a:rPr lang="de-DE" altLang="de-DE" sz="1300"/>
              <a:pPr eaLnBrk="1" hangingPunct="1">
                <a:spcBef>
                  <a:spcPct val="0"/>
                </a:spcBef>
              </a:pPr>
              <a:t>165</a:t>
            </a:fld>
            <a:endParaRPr lang="de-DE" altLang="de-DE" sz="1300"/>
          </a:p>
        </p:txBody>
      </p:sp>
      <p:sp>
        <p:nvSpPr>
          <p:cNvPr id="288771" name="Rectangle 2"/>
          <p:cNvSpPr>
            <a:spLocks noGrp="1" noRot="1" noChangeAspect="1" noChangeArrowheads="1" noTextEdit="1"/>
          </p:cNvSpPr>
          <p:nvPr>
            <p:ph type="sldImg"/>
          </p:nvPr>
        </p:nvSpPr>
        <p:spPr>
          <a:xfrm>
            <a:off x="82550" y="744538"/>
            <a:ext cx="6618288" cy="3722687"/>
          </a:xfrm>
          <a:ln/>
        </p:spPr>
      </p:sp>
      <p:sp>
        <p:nvSpPr>
          <p:cNvPr id="288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09492603"/>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E6FAD49-3FC9-491B-A0C8-7B76F6A0E5DA}" type="slidenum">
              <a:rPr lang="de-DE" altLang="de-DE" sz="1300"/>
              <a:pPr eaLnBrk="1" hangingPunct="1">
                <a:spcBef>
                  <a:spcPct val="0"/>
                </a:spcBef>
              </a:pPr>
              <a:t>166</a:t>
            </a:fld>
            <a:endParaRPr lang="de-DE" altLang="de-DE" sz="1300"/>
          </a:p>
        </p:txBody>
      </p:sp>
      <p:sp>
        <p:nvSpPr>
          <p:cNvPr id="289795" name="Rectangle 2"/>
          <p:cNvSpPr>
            <a:spLocks noGrp="1" noRot="1" noChangeAspect="1" noChangeArrowheads="1" noTextEdit="1"/>
          </p:cNvSpPr>
          <p:nvPr>
            <p:ph type="sldImg"/>
          </p:nvPr>
        </p:nvSpPr>
        <p:spPr>
          <a:xfrm>
            <a:off x="82550" y="744538"/>
            <a:ext cx="6618288" cy="3722687"/>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17886061"/>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FCDB030-A6AB-4879-BF28-E0FC23647426}" type="slidenum">
              <a:rPr lang="de-DE" altLang="de-DE" sz="1300"/>
              <a:pPr eaLnBrk="1" hangingPunct="1">
                <a:spcBef>
                  <a:spcPct val="0"/>
                </a:spcBef>
              </a:pPr>
              <a:t>167</a:t>
            </a:fld>
            <a:endParaRPr lang="de-DE" altLang="de-DE" sz="1300"/>
          </a:p>
        </p:txBody>
      </p:sp>
      <p:sp>
        <p:nvSpPr>
          <p:cNvPr id="290819" name="Rectangle 2"/>
          <p:cNvSpPr>
            <a:spLocks noGrp="1" noRot="1" noChangeAspect="1" noChangeArrowheads="1" noTextEdit="1"/>
          </p:cNvSpPr>
          <p:nvPr>
            <p:ph type="sldImg"/>
          </p:nvPr>
        </p:nvSpPr>
        <p:spPr>
          <a:xfrm>
            <a:off x="82550" y="744538"/>
            <a:ext cx="6618288" cy="3722687"/>
          </a:xfrm>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54489856"/>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7D580B7-C279-492F-9E64-9F52E5557728}" type="slidenum">
              <a:rPr lang="de-DE" altLang="de-DE" sz="1300"/>
              <a:pPr eaLnBrk="1" hangingPunct="1">
                <a:spcBef>
                  <a:spcPct val="0"/>
                </a:spcBef>
              </a:pPr>
              <a:t>168</a:t>
            </a:fld>
            <a:endParaRPr lang="de-DE" altLang="de-DE" sz="1300"/>
          </a:p>
        </p:txBody>
      </p:sp>
      <p:sp>
        <p:nvSpPr>
          <p:cNvPr id="291843" name="Rectangle 2"/>
          <p:cNvSpPr>
            <a:spLocks noGrp="1" noRot="1" noChangeAspect="1" noChangeArrowheads="1" noTextEdit="1"/>
          </p:cNvSpPr>
          <p:nvPr>
            <p:ph type="sldImg"/>
          </p:nvPr>
        </p:nvSpPr>
        <p:spPr>
          <a:xfrm>
            <a:off x="82550" y="744538"/>
            <a:ext cx="6618288" cy="3722687"/>
          </a:xfrm>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49462328"/>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AFCC70D-26E5-48D5-91ED-3D1CBE46A142}" type="slidenum">
              <a:rPr lang="de-DE" altLang="de-DE" sz="1300"/>
              <a:pPr eaLnBrk="1" hangingPunct="1">
                <a:spcBef>
                  <a:spcPct val="0"/>
                </a:spcBef>
              </a:pPr>
              <a:t>169</a:t>
            </a:fld>
            <a:endParaRPr lang="de-DE" altLang="de-DE" sz="1300"/>
          </a:p>
        </p:txBody>
      </p:sp>
      <p:sp>
        <p:nvSpPr>
          <p:cNvPr id="292867" name="Rectangle 2"/>
          <p:cNvSpPr>
            <a:spLocks noGrp="1" noRot="1" noChangeAspect="1" noChangeArrowheads="1" noTextEdit="1"/>
          </p:cNvSpPr>
          <p:nvPr>
            <p:ph type="sldImg"/>
          </p:nvPr>
        </p:nvSpPr>
        <p:spPr>
          <a:xfrm>
            <a:off x="82550" y="744538"/>
            <a:ext cx="6618288" cy="3722687"/>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67943213"/>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CBD0D44B-3227-4CE3-9601-DAEC1DE51CF9}" type="slidenum">
              <a:rPr lang="de-DE" altLang="de-DE" sz="1300"/>
              <a:pPr eaLnBrk="1" hangingPunct="1">
                <a:spcBef>
                  <a:spcPct val="0"/>
                </a:spcBef>
              </a:pPr>
              <a:t>170</a:t>
            </a:fld>
            <a:endParaRPr lang="de-DE" altLang="de-DE" sz="1300"/>
          </a:p>
        </p:txBody>
      </p:sp>
      <p:sp>
        <p:nvSpPr>
          <p:cNvPr id="293891" name="Rectangle 2"/>
          <p:cNvSpPr>
            <a:spLocks noGrp="1" noRot="1" noChangeAspect="1" noChangeArrowheads="1" noTextEdit="1"/>
          </p:cNvSpPr>
          <p:nvPr>
            <p:ph type="sldImg"/>
          </p:nvPr>
        </p:nvSpPr>
        <p:spPr>
          <a:xfrm>
            <a:off x="82550" y="744538"/>
            <a:ext cx="6618288" cy="3722687"/>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54866920"/>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2B70661-8A69-47E2-8321-630A5E4EF8A7}" type="slidenum">
              <a:rPr lang="de-DE" altLang="de-DE" sz="1300"/>
              <a:pPr eaLnBrk="1" hangingPunct="1">
                <a:spcBef>
                  <a:spcPct val="0"/>
                </a:spcBef>
              </a:pPr>
              <a:t>171</a:t>
            </a:fld>
            <a:endParaRPr lang="de-DE" altLang="de-DE" sz="1300"/>
          </a:p>
        </p:txBody>
      </p:sp>
      <p:sp>
        <p:nvSpPr>
          <p:cNvPr id="294915" name="Rectangle 2"/>
          <p:cNvSpPr>
            <a:spLocks noGrp="1" noRot="1" noChangeAspect="1" noChangeArrowheads="1" noTextEdit="1"/>
          </p:cNvSpPr>
          <p:nvPr>
            <p:ph type="sldImg"/>
          </p:nvPr>
        </p:nvSpPr>
        <p:spPr>
          <a:xfrm>
            <a:off x="82550" y="744538"/>
            <a:ext cx="6618288" cy="3722687"/>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34378551"/>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1D92D91-7687-43DF-9862-57D0F3A476EE}" type="slidenum">
              <a:rPr lang="de-DE" altLang="de-DE" sz="1300"/>
              <a:pPr eaLnBrk="1" hangingPunct="1">
                <a:spcBef>
                  <a:spcPct val="0"/>
                </a:spcBef>
              </a:pPr>
              <a:t>172</a:t>
            </a:fld>
            <a:endParaRPr lang="de-DE" altLang="de-DE" sz="1300"/>
          </a:p>
        </p:txBody>
      </p:sp>
      <p:sp>
        <p:nvSpPr>
          <p:cNvPr id="295939" name="Rectangle 2"/>
          <p:cNvSpPr>
            <a:spLocks noGrp="1" noRot="1" noChangeAspect="1" noChangeArrowheads="1" noTextEdit="1"/>
          </p:cNvSpPr>
          <p:nvPr>
            <p:ph type="sldImg"/>
          </p:nvPr>
        </p:nvSpPr>
        <p:spPr>
          <a:xfrm>
            <a:off x="82550" y="744538"/>
            <a:ext cx="6618288" cy="3722687"/>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87144772"/>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1D92D91-7687-43DF-9862-57D0F3A476EE}" type="slidenum">
              <a:rPr lang="de-DE" altLang="de-DE" sz="1300"/>
              <a:pPr eaLnBrk="1" hangingPunct="1">
                <a:spcBef>
                  <a:spcPct val="0"/>
                </a:spcBef>
              </a:pPr>
              <a:t>173</a:t>
            </a:fld>
            <a:endParaRPr lang="de-DE" altLang="de-DE" sz="1300"/>
          </a:p>
        </p:txBody>
      </p:sp>
      <p:sp>
        <p:nvSpPr>
          <p:cNvPr id="295939" name="Rectangle 2"/>
          <p:cNvSpPr>
            <a:spLocks noGrp="1" noRot="1" noChangeAspect="1" noChangeArrowheads="1" noTextEdit="1"/>
          </p:cNvSpPr>
          <p:nvPr>
            <p:ph type="sldImg"/>
          </p:nvPr>
        </p:nvSpPr>
        <p:spPr>
          <a:xfrm>
            <a:off x="82550" y="744538"/>
            <a:ext cx="6618288" cy="3722687"/>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87144772"/>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1AC4CCD-549F-49C6-BD6D-569925CB464C}" type="slidenum">
              <a:rPr lang="de-DE" altLang="de-DE" sz="1300"/>
              <a:pPr eaLnBrk="1" hangingPunct="1">
                <a:spcBef>
                  <a:spcPct val="0"/>
                </a:spcBef>
              </a:pPr>
              <a:t>174</a:t>
            </a:fld>
            <a:endParaRPr lang="de-DE" altLang="de-DE" sz="1300"/>
          </a:p>
        </p:txBody>
      </p:sp>
      <p:sp>
        <p:nvSpPr>
          <p:cNvPr id="301059" name="Rectangle 2"/>
          <p:cNvSpPr>
            <a:spLocks noGrp="1" noRot="1" noChangeAspect="1" noChangeArrowheads="1" noTextEdit="1"/>
          </p:cNvSpPr>
          <p:nvPr>
            <p:ph type="sldImg"/>
          </p:nvPr>
        </p:nvSpPr>
        <p:spPr>
          <a:xfrm>
            <a:off x="82550" y="744538"/>
            <a:ext cx="6618288" cy="3722687"/>
          </a:xfrm>
          <a:ln/>
        </p:spPr>
      </p:sp>
      <p:sp>
        <p:nvSpPr>
          <p:cNvPr id="301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4394682"/>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1AC4CCD-549F-49C6-BD6D-569925CB464C}" type="slidenum">
              <a:rPr lang="de-DE" altLang="de-DE" sz="1300"/>
              <a:pPr eaLnBrk="1" hangingPunct="1">
                <a:spcBef>
                  <a:spcPct val="0"/>
                </a:spcBef>
              </a:pPr>
              <a:t>175</a:t>
            </a:fld>
            <a:endParaRPr lang="de-DE" altLang="de-DE" sz="1300"/>
          </a:p>
        </p:txBody>
      </p:sp>
      <p:sp>
        <p:nvSpPr>
          <p:cNvPr id="301059" name="Rectangle 2"/>
          <p:cNvSpPr>
            <a:spLocks noGrp="1" noRot="1" noChangeAspect="1" noChangeArrowheads="1" noTextEdit="1"/>
          </p:cNvSpPr>
          <p:nvPr>
            <p:ph type="sldImg"/>
          </p:nvPr>
        </p:nvSpPr>
        <p:spPr>
          <a:xfrm>
            <a:off x="82550" y="744538"/>
            <a:ext cx="6618288" cy="3722687"/>
          </a:xfrm>
          <a:ln/>
        </p:spPr>
      </p:sp>
      <p:sp>
        <p:nvSpPr>
          <p:cNvPr id="301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4394682"/>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1AC4CCD-549F-49C6-BD6D-569925CB464C}" type="slidenum">
              <a:rPr lang="de-DE" altLang="de-DE" sz="1300"/>
              <a:pPr eaLnBrk="1" hangingPunct="1">
                <a:spcBef>
                  <a:spcPct val="0"/>
                </a:spcBef>
              </a:pPr>
              <a:t>176</a:t>
            </a:fld>
            <a:endParaRPr lang="de-DE" altLang="de-DE" sz="1300"/>
          </a:p>
        </p:txBody>
      </p:sp>
      <p:sp>
        <p:nvSpPr>
          <p:cNvPr id="301059" name="Rectangle 2"/>
          <p:cNvSpPr>
            <a:spLocks noGrp="1" noRot="1" noChangeAspect="1" noChangeArrowheads="1" noTextEdit="1"/>
          </p:cNvSpPr>
          <p:nvPr>
            <p:ph type="sldImg"/>
          </p:nvPr>
        </p:nvSpPr>
        <p:spPr>
          <a:xfrm>
            <a:off x="82550" y="744538"/>
            <a:ext cx="6618288" cy="3722687"/>
          </a:xfrm>
          <a:ln/>
        </p:spPr>
      </p:sp>
      <p:sp>
        <p:nvSpPr>
          <p:cNvPr id="301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4394682"/>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1AC4CCD-549F-49C6-BD6D-569925CB464C}" type="slidenum">
              <a:rPr lang="de-DE" altLang="de-DE" sz="1300"/>
              <a:pPr eaLnBrk="1" hangingPunct="1">
                <a:spcBef>
                  <a:spcPct val="0"/>
                </a:spcBef>
              </a:pPr>
              <a:t>177</a:t>
            </a:fld>
            <a:endParaRPr lang="de-DE" altLang="de-DE" sz="1300"/>
          </a:p>
        </p:txBody>
      </p:sp>
      <p:sp>
        <p:nvSpPr>
          <p:cNvPr id="301059" name="Rectangle 2"/>
          <p:cNvSpPr>
            <a:spLocks noGrp="1" noRot="1" noChangeAspect="1" noChangeArrowheads="1" noTextEdit="1"/>
          </p:cNvSpPr>
          <p:nvPr>
            <p:ph type="sldImg"/>
          </p:nvPr>
        </p:nvSpPr>
        <p:spPr>
          <a:xfrm>
            <a:off x="82550" y="744538"/>
            <a:ext cx="6618288" cy="3722687"/>
          </a:xfrm>
          <a:ln/>
        </p:spPr>
      </p:sp>
      <p:sp>
        <p:nvSpPr>
          <p:cNvPr id="301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4394682"/>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1AC4CCD-549F-49C6-BD6D-569925CB464C}" type="slidenum">
              <a:rPr lang="de-DE" altLang="de-DE" sz="1300"/>
              <a:pPr eaLnBrk="1" hangingPunct="1">
                <a:spcBef>
                  <a:spcPct val="0"/>
                </a:spcBef>
              </a:pPr>
              <a:t>178</a:t>
            </a:fld>
            <a:endParaRPr lang="de-DE" altLang="de-DE" sz="1300"/>
          </a:p>
        </p:txBody>
      </p:sp>
      <p:sp>
        <p:nvSpPr>
          <p:cNvPr id="301059" name="Rectangle 2"/>
          <p:cNvSpPr>
            <a:spLocks noGrp="1" noRot="1" noChangeAspect="1" noChangeArrowheads="1" noTextEdit="1"/>
          </p:cNvSpPr>
          <p:nvPr>
            <p:ph type="sldImg"/>
          </p:nvPr>
        </p:nvSpPr>
        <p:spPr>
          <a:xfrm>
            <a:off x="82550" y="744538"/>
            <a:ext cx="6618288" cy="3722687"/>
          </a:xfrm>
          <a:ln/>
        </p:spPr>
      </p:sp>
      <p:sp>
        <p:nvSpPr>
          <p:cNvPr id="301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4394682"/>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115F65C-13CC-4F4E-B1E5-40EAC3DDB452}" type="slidenum">
              <a:rPr lang="de-DE" altLang="de-DE" sz="1300"/>
              <a:pPr eaLnBrk="1" hangingPunct="1">
                <a:spcBef>
                  <a:spcPct val="0"/>
                </a:spcBef>
              </a:pPr>
              <a:t>179</a:t>
            </a:fld>
            <a:endParaRPr lang="de-DE" altLang="de-DE" sz="1300"/>
          </a:p>
        </p:txBody>
      </p:sp>
      <p:sp>
        <p:nvSpPr>
          <p:cNvPr id="304131" name="Rectangle 2"/>
          <p:cNvSpPr>
            <a:spLocks noGrp="1" noRot="1" noChangeAspect="1" noChangeArrowheads="1" noTextEdit="1"/>
          </p:cNvSpPr>
          <p:nvPr>
            <p:ph type="sldImg"/>
          </p:nvPr>
        </p:nvSpPr>
        <p:spPr>
          <a:xfrm>
            <a:off x="82550" y="744538"/>
            <a:ext cx="6618288" cy="3722687"/>
          </a:xfrm>
          <a:ln/>
        </p:spPr>
      </p:sp>
      <p:sp>
        <p:nvSpPr>
          <p:cNvPr id="304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63541595"/>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115F65C-13CC-4F4E-B1E5-40EAC3DDB452}" type="slidenum">
              <a:rPr lang="de-DE" altLang="de-DE" sz="1300"/>
              <a:pPr eaLnBrk="1" hangingPunct="1">
                <a:spcBef>
                  <a:spcPct val="0"/>
                </a:spcBef>
              </a:pPr>
              <a:t>180</a:t>
            </a:fld>
            <a:endParaRPr lang="de-DE" altLang="de-DE" sz="1300"/>
          </a:p>
        </p:txBody>
      </p:sp>
      <p:sp>
        <p:nvSpPr>
          <p:cNvPr id="304131" name="Rectangle 2"/>
          <p:cNvSpPr>
            <a:spLocks noGrp="1" noRot="1" noChangeAspect="1" noChangeArrowheads="1" noTextEdit="1"/>
          </p:cNvSpPr>
          <p:nvPr>
            <p:ph type="sldImg"/>
          </p:nvPr>
        </p:nvSpPr>
        <p:spPr>
          <a:xfrm>
            <a:off x="82550" y="744538"/>
            <a:ext cx="6618288" cy="3722687"/>
          </a:xfrm>
          <a:ln/>
        </p:spPr>
      </p:sp>
      <p:sp>
        <p:nvSpPr>
          <p:cNvPr id="304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63541595"/>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115F65C-13CC-4F4E-B1E5-40EAC3DDB452}" type="slidenum">
              <a:rPr lang="de-DE" altLang="de-DE" sz="1300"/>
              <a:pPr eaLnBrk="1" hangingPunct="1">
                <a:spcBef>
                  <a:spcPct val="0"/>
                </a:spcBef>
              </a:pPr>
              <a:t>181</a:t>
            </a:fld>
            <a:endParaRPr lang="de-DE" altLang="de-DE" sz="1300"/>
          </a:p>
        </p:txBody>
      </p:sp>
      <p:sp>
        <p:nvSpPr>
          <p:cNvPr id="304131" name="Rectangle 2"/>
          <p:cNvSpPr>
            <a:spLocks noGrp="1" noRot="1" noChangeAspect="1" noChangeArrowheads="1" noTextEdit="1"/>
          </p:cNvSpPr>
          <p:nvPr>
            <p:ph type="sldImg"/>
          </p:nvPr>
        </p:nvSpPr>
        <p:spPr>
          <a:xfrm>
            <a:off x="82550" y="744538"/>
            <a:ext cx="6618288" cy="3722687"/>
          </a:xfrm>
          <a:ln/>
        </p:spPr>
      </p:sp>
      <p:sp>
        <p:nvSpPr>
          <p:cNvPr id="304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63541595"/>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182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0111B95-E014-4CB3-8A83-29DD77F73425}" type="slidenum">
              <a:rPr lang="de-DE" altLang="de-DE" sz="1300"/>
              <a:pPr eaLnBrk="1" hangingPunct="1">
                <a:spcBef>
                  <a:spcPct val="0"/>
                </a:spcBef>
              </a:pPr>
              <a:t>183</a:t>
            </a:fld>
            <a:endParaRPr lang="de-DE" altLang="de-DE" sz="1300"/>
          </a:p>
        </p:txBody>
      </p:sp>
      <p:sp>
        <p:nvSpPr>
          <p:cNvPr id="306179" name="Rectangle 2"/>
          <p:cNvSpPr>
            <a:spLocks noGrp="1" noRot="1" noChangeAspect="1" noChangeArrowheads="1" noTextEdit="1"/>
          </p:cNvSpPr>
          <p:nvPr>
            <p:ph type="sldImg"/>
          </p:nvPr>
        </p:nvSpPr>
        <p:spPr>
          <a:xfrm>
            <a:off x="82550" y="744538"/>
            <a:ext cx="6618288" cy="3722687"/>
          </a:xfrm>
          <a:ln/>
        </p:spPr>
      </p:sp>
      <p:sp>
        <p:nvSpPr>
          <p:cNvPr id="306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43701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Metacognitieve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bwMode="gray"/>
        <p:txBody>
          <a:bodyPr/>
          <a:lstStyle>
            <a:lvl1pPr>
              <a:defRPr b="0"/>
            </a:lvl1pPr>
          </a:lstStyle>
          <a:p>
            <a:fld id="{568D8665-A048-4D19-9ABE-CE40EFC3C497}" type="slidenum">
              <a:rPr lang="de-DE" altLang="de-DE" smtClean="0"/>
              <a:pPr/>
              <a:t>‹#›</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568D8665-A048-4D19-9ABE-CE40EFC3C497}" type="slidenum">
              <a:rPr lang="de-DE" altLang="de-DE" smtClean="0"/>
              <a:pPr/>
              <a:t>‹#›</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bwMode="gray"/>
        <p:txBody>
          <a:bodyPr/>
          <a:lstStyle>
            <a:lvl1pPr>
              <a:defRPr b="0"/>
            </a:lvl1pPr>
          </a:lstStyle>
          <a:p>
            <a:fld id="{568D8665-A048-4D19-9ABE-CE40EFC3C497}" type="slidenum">
              <a:rPr lang="de-DE" altLang="de-DE" smtClean="0"/>
              <a:pPr/>
              <a:t>‹#›</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bwMode="gray"/>
        <p:txBody>
          <a:bodyPr/>
          <a:lstStyle>
            <a:lvl1pPr>
              <a:defRPr b="0"/>
            </a:lvl1pPr>
          </a:lstStyle>
          <a:p>
            <a:fld id="{568D8665-A048-4D19-9ABE-CE40EFC3C497}"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bwMode="gray"/>
        <p:txBody>
          <a:bodyPr/>
          <a:lstStyle>
            <a:lvl1pPr>
              <a:defRPr b="0"/>
            </a:lvl1pPr>
          </a:lstStyle>
          <a:p>
            <a:fld id="{568D8665-A048-4D19-9ABE-CE40EFC3C497}"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nl-NL"/>
              <a:t>Metacognitieve Training 2 - Overhaaste conclusies I</a:t>
            </a:r>
            <a:endParaRPr lang="de-DE"/>
          </a:p>
        </p:txBody>
      </p:sp>
      <p:sp>
        <p:nvSpPr>
          <p:cNvPr id="5" name="Slide Number Placeholder 4"/>
          <p:cNvSpPr>
            <a:spLocks noGrp="1"/>
          </p:cNvSpPr>
          <p:nvPr>
            <p:ph type="sldNum" sz="quarter" idx="12"/>
          </p:nvPr>
        </p:nvSpPr>
        <p:spPr bwMode="gray"/>
        <p:txBody>
          <a:bodyPr/>
          <a:lstStyle>
            <a:lvl1pPr>
              <a:defRPr b="0"/>
            </a:lvl1pPr>
          </a:lstStyle>
          <a:p>
            <a:fld id="{568D8665-A048-4D19-9ABE-CE40EFC3C497}" type="slidenum">
              <a:rPr lang="de-DE" altLang="de-DE" smtClean="0"/>
              <a:pPr/>
              <a:t>‹#›</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bwMode="gray"/>
        <p:txBody>
          <a:bodyPr/>
          <a:lstStyle>
            <a:lvl1pPr>
              <a:defRPr b="0"/>
            </a:lvl1pPr>
          </a:lstStyle>
          <a:p>
            <a:fld id="{568D8665-A048-4D19-9ABE-CE40EFC3C497}" type="slidenum">
              <a:rPr lang="de-DE" altLang="de-DE" smtClean="0"/>
              <a:pPr/>
              <a:t>‹#›</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nl-NL"/>
              <a:t>Metacognitieve Training 2 - Overhaaste conclusies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568D8665-A048-4D19-9ABE-CE40EFC3C497}" type="slidenum">
              <a:rPr lang="de-DE" altLang="de-DE" smtClean="0"/>
              <a:pPr/>
              <a:t>‹#›</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104.xml"/><Relationship Id="rId1" Type="http://schemas.openxmlformats.org/officeDocument/2006/relationships/slideLayout" Target="../slideLayouts/slideLayout5.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5.xml"/></Relationships>
</file>

<file path=ppt/slides/_rels/slide106.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106.xml"/><Relationship Id="rId1" Type="http://schemas.openxmlformats.org/officeDocument/2006/relationships/slideLayout" Target="../slideLayouts/slideLayout5.xml"/></Relationships>
</file>

<file path=ppt/slides/_rels/slide107.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107.xml"/><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108.xml"/><Relationship Id="rId1" Type="http://schemas.openxmlformats.org/officeDocument/2006/relationships/slideLayout" Target="../slideLayouts/slideLayout5.xml"/></Relationships>
</file>

<file path=ppt/slides/_rels/slide109.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109.xml"/><Relationship Id="rId1" Type="http://schemas.openxmlformats.org/officeDocument/2006/relationships/slideLayout" Target="../slideLayouts/slideLayout5.xml"/></Relationships>
</file>

<file path=ppt/slides/_rels/slide110.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110.xml"/><Relationship Id="rId1" Type="http://schemas.openxmlformats.org/officeDocument/2006/relationships/slideLayout" Target="../slideLayouts/slideLayout5.xml"/></Relationships>
</file>

<file path=ppt/slides/_rels/slide111.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111.xml"/><Relationship Id="rId1" Type="http://schemas.openxmlformats.org/officeDocument/2006/relationships/slideLayout" Target="../slideLayouts/slideLayout5.xml"/></Relationships>
</file>

<file path=ppt/slides/_rels/slide112.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112.xml"/><Relationship Id="rId1" Type="http://schemas.openxmlformats.org/officeDocument/2006/relationships/slideLayout" Target="../slideLayouts/slideLayout5.xml"/></Relationships>
</file>

<file path=ppt/slides/_rels/slide113.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121.xml"/><Relationship Id="rId1" Type="http://schemas.openxmlformats.org/officeDocument/2006/relationships/slideLayout" Target="../slideLayouts/slideLayout10.xml"/></Relationships>
</file>

<file path=ppt/slides/_rels/slide122.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122.xml"/><Relationship Id="rId1" Type="http://schemas.openxmlformats.org/officeDocument/2006/relationships/slideLayout" Target="../slideLayouts/slideLayout10.xml"/></Relationships>
</file>

<file path=ppt/slides/_rels/slide123.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123.xml"/><Relationship Id="rId1" Type="http://schemas.openxmlformats.org/officeDocument/2006/relationships/slideLayout" Target="../slideLayouts/slideLayout10.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5.xml"/></Relationships>
</file>

<file path=ppt/slides/_rels/slide125.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125.xml"/><Relationship Id="rId1" Type="http://schemas.openxmlformats.org/officeDocument/2006/relationships/slideLayout" Target="../slideLayouts/slideLayout5.xml"/></Relationships>
</file>

<file path=ppt/slides/_rels/slide126.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126.xml"/><Relationship Id="rId1" Type="http://schemas.openxmlformats.org/officeDocument/2006/relationships/slideLayout" Target="../slideLayouts/slideLayout5.xml"/></Relationships>
</file>

<file path=ppt/slides/_rels/slide127.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127.xml"/><Relationship Id="rId1" Type="http://schemas.openxmlformats.org/officeDocument/2006/relationships/slideLayout" Target="../slideLayouts/slideLayout5.xml"/></Relationships>
</file>

<file path=ppt/slides/_rels/slide128.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128.xml"/><Relationship Id="rId1" Type="http://schemas.openxmlformats.org/officeDocument/2006/relationships/slideLayout" Target="../slideLayouts/slideLayout5.xml"/></Relationships>
</file>

<file path=ppt/slides/_rels/slide129.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129.xml"/><Relationship Id="rId1" Type="http://schemas.openxmlformats.org/officeDocument/2006/relationships/slideLayout" Target="../slideLayouts/slideLayout5.xml"/></Relationships>
</file>

<file path=ppt/slides/_rels/slide130.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130.xml"/><Relationship Id="rId1" Type="http://schemas.openxmlformats.org/officeDocument/2006/relationships/slideLayout" Target="../slideLayouts/slideLayout5.xml"/></Relationships>
</file>

<file path=ppt/slides/_rels/slide131.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131.xml"/><Relationship Id="rId1" Type="http://schemas.openxmlformats.org/officeDocument/2006/relationships/slideLayout" Target="../slideLayouts/slideLayout5.xml"/></Relationships>
</file>

<file path=ppt/slides/_rels/slide132.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132.xml"/><Relationship Id="rId1" Type="http://schemas.openxmlformats.org/officeDocument/2006/relationships/slideLayout" Target="../slideLayouts/slideLayout5.xml"/></Relationships>
</file>

<file path=ppt/slides/_rels/slide133.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133.xml"/><Relationship Id="rId1" Type="http://schemas.openxmlformats.org/officeDocument/2006/relationships/slideLayout" Target="../slideLayouts/slideLayout5.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5.xml"/></Relationships>
</file>

<file path=ppt/slides/_rels/slide135.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135.xml"/><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136.xml"/><Relationship Id="rId1" Type="http://schemas.openxmlformats.org/officeDocument/2006/relationships/slideLayout" Target="../slideLayouts/slideLayout10.xml"/></Relationships>
</file>

<file path=ppt/slides/_rels/slide137.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137.xml"/><Relationship Id="rId1" Type="http://schemas.openxmlformats.org/officeDocument/2006/relationships/slideLayout" Target="../slideLayouts/slideLayout10.xml"/></Relationships>
</file>

<file path=ppt/slides/_rels/slide138.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138.xml"/><Relationship Id="rId1" Type="http://schemas.openxmlformats.org/officeDocument/2006/relationships/slideLayout" Target="../slideLayouts/slideLayout10.xml"/></Relationships>
</file>

<file path=ppt/slides/_rels/slide139.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39.xml"/><Relationship Id="rId1" Type="http://schemas.openxmlformats.org/officeDocument/2006/relationships/slideLayout" Target="../slideLayouts/slideLayout10.xml"/></Relationships>
</file>

<file path=ppt/slides/_rels/slide140.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40.xml"/><Relationship Id="rId1" Type="http://schemas.openxmlformats.org/officeDocument/2006/relationships/slideLayout" Target="../slideLayouts/slideLayout10.xml"/></Relationships>
</file>

<file path=ppt/slides/_rels/slide141.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41.xml"/><Relationship Id="rId1" Type="http://schemas.openxmlformats.org/officeDocument/2006/relationships/slideLayout" Target="../slideLayouts/slideLayout10.xml"/></Relationships>
</file>

<file path=ppt/slides/_rels/slide142.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42.xml"/><Relationship Id="rId1" Type="http://schemas.openxmlformats.org/officeDocument/2006/relationships/slideLayout" Target="../slideLayouts/slideLayout10.xml"/></Relationships>
</file>

<file path=ppt/slides/_rels/slide143.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43.xml"/><Relationship Id="rId1" Type="http://schemas.openxmlformats.org/officeDocument/2006/relationships/slideLayout" Target="../slideLayouts/slideLayout10.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5.xml"/></Relationships>
</file>

<file path=ppt/slides/_rels/slide145.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45.xml"/><Relationship Id="rId1" Type="http://schemas.openxmlformats.org/officeDocument/2006/relationships/slideLayout" Target="../slideLayouts/slideLayout5.xml"/></Relationships>
</file>

<file path=ppt/slides/_rels/slide146.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46.xml"/><Relationship Id="rId1" Type="http://schemas.openxmlformats.org/officeDocument/2006/relationships/slideLayout" Target="../slideLayouts/slideLayout5.xml"/></Relationships>
</file>

<file path=ppt/slides/_rels/slide147.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47.xml"/><Relationship Id="rId1" Type="http://schemas.openxmlformats.org/officeDocument/2006/relationships/slideLayout" Target="../slideLayouts/slideLayout5.xml"/></Relationships>
</file>

<file path=ppt/slides/_rels/slide148.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48.xml"/><Relationship Id="rId1" Type="http://schemas.openxmlformats.org/officeDocument/2006/relationships/slideLayout" Target="../slideLayouts/slideLayout5.xml"/></Relationships>
</file>

<file path=ppt/slides/_rels/slide149.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49.xml"/><Relationship Id="rId1" Type="http://schemas.openxmlformats.org/officeDocument/2006/relationships/slideLayout" Target="../slideLayouts/slideLayout5.xml"/></Relationships>
</file>

<file path=ppt/slides/_rels/slide150.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50.xml"/><Relationship Id="rId1" Type="http://schemas.openxmlformats.org/officeDocument/2006/relationships/slideLayout" Target="../slideLayouts/slideLayout5.xml"/></Relationships>
</file>

<file path=ppt/slides/_rels/slide151.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51.xml"/><Relationship Id="rId1" Type="http://schemas.openxmlformats.org/officeDocument/2006/relationships/slideLayout" Target="../slideLayouts/slideLayout5.xml"/></Relationships>
</file>

<file path=ppt/slides/_rels/slide152.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52.xml"/><Relationship Id="rId1" Type="http://schemas.openxmlformats.org/officeDocument/2006/relationships/slideLayout" Target="../slideLayouts/slideLayout5.xml"/></Relationships>
</file>

<file path=ppt/slides/_rels/slide153.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53.xml"/><Relationship Id="rId1" Type="http://schemas.openxmlformats.org/officeDocument/2006/relationships/slideLayout" Target="../slideLayouts/slideLayout5.xml"/></Relationships>
</file>

<file path=ppt/slides/_rels/slide154.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54.xml"/><Relationship Id="rId1" Type="http://schemas.openxmlformats.org/officeDocument/2006/relationships/slideLayout" Target="../slideLayouts/slideLayout5.xml"/></Relationships>
</file>

<file path=ppt/slides/_rels/slide155.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55.xml"/><Relationship Id="rId1" Type="http://schemas.openxmlformats.org/officeDocument/2006/relationships/slideLayout" Target="../slideLayouts/slideLayout10.xml"/></Relationships>
</file>

<file path=ppt/slides/_rels/slide156.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56.xml"/><Relationship Id="rId1" Type="http://schemas.openxmlformats.org/officeDocument/2006/relationships/slideLayout" Target="../slideLayouts/slideLayout10.xml"/></Relationships>
</file>

<file path=ppt/slides/_rels/slide157.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57.xml"/><Relationship Id="rId1" Type="http://schemas.openxmlformats.org/officeDocument/2006/relationships/slideLayout" Target="../slideLayouts/slideLayout10.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5.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5.xml"/></Relationships>
</file>

<file path=ppt/slides/_rels/slide160.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60.xml"/><Relationship Id="rId1" Type="http://schemas.openxmlformats.org/officeDocument/2006/relationships/slideLayout" Target="../slideLayouts/slideLayout10.xml"/></Relationships>
</file>

<file path=ppt/slides/_rels/slide161.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61.xml"/><Relationship Id="rId1" Type="http://schemas.openxmlformats.org/officeDocument/2006/relationships/slideLayout" Target="../slideLayouts/slideLayout10.xml"/></Relationships>
</file>

<file path=ppt/slides/_rels/slide162.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62.xml"/><Relationship Id="rId1" Type="http://schemas.openxmlformats.org/officeDocument/2006/relationships/slideLayout" Target="../slideLayouts/slideLayout10.xml"/></Relationships>
</file>

<file path=ppt/slides/_rels/slide163.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163.xml"/><Relationship Id="rId1" Type="http://schemas.openxmlformats.org/officeDocument/2006/relationships/slideLayout" Target="../slideLayouts/slideLayout10.xml"/></Relationships>
</file>

<file path=ppt/slides/_rels/slide164.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164.xml"/><Relationship Id="rId1" Type="http://schemas.openxmlformats.org/officeDocument/2006/relationships/slideLayout" Target="../slideLayouts/slideLayout10.xml"/></Relationships>
</file>

<file path=ppt/slides/_rels/slide165.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165.xml"/><Relationship Id="rId1" Type="http://schemas.openxmlformats.org/officeDocument/2006/relationships/slideLayout" Target="../slideLayouts/slideLayout10.xml"/></Relationships>
</file>

<file path=ppt/slides/_rels/slide166.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66.xml"/><Relationship Id="rId1" Type="http://schemas.openxmlformats.org/officeDocument/2006/relationships/slideLayout" Target="../slideLayouts/slideLayout10.xml"/></Relationships>
</file>

<file path=ppt/slides/_rels/slide167.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67.xml"/><Relationship Id="rId1" Type="http://schemas.openxmlformats.org/officeDocument/2006/relationships/slideLayout" Target="../slideLayouts/slideLayout10.xml"/></Relationships>
</file>

<file path=ppt/slides/_rels/slide168.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168.xml"/><Relationship Id="rId1" Type="http://schemas.openxmlformats.org/officeDocument/2006/relationships/slideLayout" Target="../slideLayouts/slideLayout10.xml"/></Relationships>
</file>

<file path=ppt/slides/_rels/slide169.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169.xml"/><Relationship Id="rId1" Type="http://schemas.openxmlformats.org/officeDocument/2006/relationships/slideLayout" Target="../slideLayouts/slideLayout10.xml"/></Relationships>
</file>

<file path=ppt/slides/_rels/slide170.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170.xml"/><Relationship Id="rId1" Type="http://schemas.openxmlformats.org/officeDocument/2006/relationships/slideLayout" Target="../slideLayouts/slideLayout10.xml"/></Relationships>
</file>

<file path=ppt/slides/_rels/slide171.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171.xml"/><Relationship Id="rId1" Type="http://schemas.openxmlformats.org/officeDocument/2006/relationships/slideLayout" Target="../slideLayouts/slideLayout10.xml"/></Relationships>
</file>

<file path=ppt/slides/_rels/slide172.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172.xml"/><Relationship Id="rId1" Type="http://schemas.openxmlformats.org/officeDocument/2006/relationships/slideLayout" Target="../slideLayouts/slideLayout10.xml"/></Relationships>
</file>

<file path=ppt/slides/_rels/slide173.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173.xml"/><Relationship Id="rId1" Type="http://schemas.openxmlformats.org/officeDocument/2006/relationships/slideLayout" Target="../slideLayouts/slideLayout10.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5.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5.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5.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5.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5.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5.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5.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5.xml"/></Relationships>
</file>

<file path=ppt/slides/_rels/slide182.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182.xml"/><Relationship Id="rId1" Type="http://schemas.openxmlformats.org/officeDocument/2006/relationships/slideLayout" Target="../slideLayouts/slideLayout5.xml"/><Relationship Id="rId4" Type="http://schemas.openxmlformats.org/officeDocument/2006/relationships/image" Target="../media/image130.png"/></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2 A – </a:t>
            </a:r>
            <a:r>
              <a:rPr lang="nl-NL" dirty="0"/>
              <a:t>Overhaaste conclusies I</a:t>
            </a:r>
            <a:endParaRPr lang="en-US" dirty="0"/>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a:t>
            </a:r>
            <a:r>
              <a:rPr lang="nl-NL" sz="1600" dirty="0">
                <a:solidFill>
                  <a:srgbClr val="004992"/>
                </a:solidFill>
                <a:latin typeface="+mj-lt"/>
              </a:rPr>
              <a:t>de Boer, Vermeer, Wekking &amp; Lemmers-Jansen (8|22)</a:t>
            </a:r>
            <a:endParaRPr lang="pt-BR" sz="1600" dirty="0">
              <a:solidFill>
                <a:srgbClr val="004992"/>
              </a:solidFill>
              <a:latin typeface="+mj-lt"/>
            </a:endParaRP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15416594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Overhaaste conclusies</a:t>
            </a:r>
          </a:p>
        </p:txBody>
      </p:sp>
      <p:sp>
        <p:nvSpPr>
          <p:cNvPr id="26626" name="Rectangle 2"/>
          <p:cNvSpPr>
            <a:spLocks noGrp="1" noChangeArrowheads="1"/>
          </p:cNvSpPr>
          <p:nvPr>
            <p:ph idx="1"/>
          </p:nvPr>
        </p:nvSpPr>
        <p:spPr/>
        <p:txBody>
          <a:bodyPr/>
          <a:lstStyle/>
          <a:p>
            <a:pPr marL="342900" indent="-342900" algn="l" eaLnBrk="1" hangingPunct="1">
              <a:buClr>
                <a:srgbClr val="333333"/>
              </a:buClr>
              <a:buFont typeface="WingDings"/>
              <a:buChar char=""/>
              <a:defRPr/>
            </a:pPr>
            <a:r>
              <a:rPr lang="nl-NL" sz="2400" dirty="0">
                <a:solidFill>
                  <a:srgbClr val="333333"/>
                </a:solidFill>
                <a:latin typeface="Calibri Light"/>
              </a:rPr>
              <a:t>We trekken vaak conclusies uit de complexe informatie uit onze omgeving.</a:t>
            </a: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Overhaaste conclusies</a:t>
            </a:r>
          </a:p>
        </p:txBody>
      </p:sp>
      <p:sp>
        <p:nvSpPr>
          <p:cNvPr id="26626" name="Rectangle 2"/>
          <p:cNvSpPr>
            <a:spLocks noGrp="1" noChangeArrowheads="1"/>
          </p:cNvSpPr>
          <p:nvPr>
            <p:ph idx="1"/>
          </p:nvPr>
        </p:nvSpPr>
        <p:spPr/>
        <p:txBody>
          <a:bodyPr/>
          <a:lstStyle/>
          <a:p>
            <a:pPr marL="342900" indent="-342900" algn="l" eaLnBrk="1" hangingPunct="1">
              <a:buClr>
                <a:srgbClr val="333333"/>
              </a:buClr>
              <a:buFont typeface="WingDings"/>
              <a:buChar char=""/>
              <a:defRPr/>
            </a:pPr>
            <a:r>
              <a:rPr lang="nl-NL" sz="2400" dirty="0">
                <a:solidFill>
                  <a:srgbClr val="333333"/>
                </a:solidFill>
                <a:latin typeface="Calibri Light"/>
              </a:rPr>
              <a:t>We trekken vaak conclusies uit de complexe informatie uit onze omgeving.</a:t>
            </a:r>
          </a:p>
          <a:p>
            <a:pPr marL="342900" indent="-342900" algn="l" eaLnBrk="1" hangingPunct="1">
              <a:buClr>
                <a:srgbClr val="333333"/>
              </a:buClr>
              <a:buFont typeface="WingDings"/>
              <a:buChar char=""/>
              <a:defRPr/>
            </a:pPr>
            <a:r>
              <a:rPr lang="nl-NL" sz="2400" dirty="0">
                <a:solidFill>
                  <a:srgbClr val="333333"/>
                </a:solidFill>
                <a:latin typeface="Calibri Light"/>
              </a:rPr>
              <a:t>Soms concluderen we iets zonder dat we er 100% bewijs voor hebben.</a:t>
            </a: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3</a:t>
            </a:fld>
            <a:endParaRPr lang="de-DE" altLang="de-DE"/>
          </a:p>
        </p:txBody>
      </p:sp>
    </p:spTree>
    <p:extLst>
      <p:ext uri="{BB962C8B-B14F-4D97-AF65-F5344CB8AC3E}">
        <p14:creationId xmlns:p14="http://schemas.microsoft.com/office/powerpoint/2010/main" val="21308014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Overhaaste conclusies</a:t>
            </a:r>
          </a:p>
        </p:txBody>
      </p:sp>
      <p:sp>
        <p:nvSpPr>
          <p:cNvPr id="26626" name="Rectangle 2"/>
          <p:cNvSpPr>
            <a:spLocks noGrp="1" noChangeArrowheads="1"/>
          </p:cNvSpPr>
          <p:nvPr>
            <p:ph idx="1"/>
          </p:nvPr>
        </p:nvSpPr>
        <p:spPr/>
        <p:txBody>
          <a:bodyPr/>
          <a:lstStyle/>
          <a:p>
            <a:pPr marL="342900" indent="-342900" algn="l" eaLnBrk="1" hangingPunct="1">
              <a:buClr>
                <a:srgbClr val="333333"/>
              </a:buClr>
              <a:buFont typeface="WingDings"/>
              <a:buChar char=""/>
              <a:defRPr/>
            </a:pPr>
            <a:r>
              <a:rPr lang="nl-NL" sz="2400" dirty="0">
                <a:solidFill>
                  <a:srgbClr val="333333"/>
                </a:solidFill>
                <a:latin typeface="Calibri Light"/>
              </a:rPr>
              <a:t>We trekken vaak conclusies uit de complexe informatie uit onze omgeving.</a:t>
            </a:r>
          </a:p>
          <a:p>
            <a:pPr marL="342900" indent="-342900" algn="l" eaLnBrk="1" hangingPunct="1">
              <a:buClr>
                <a:srgbClr val="333333"/>
              </a:buClr>
              <a:buFont typeface="WingDings"/>
              <a:buChar char=""/>
              <a:defRPr/>
            </a:pPr>
            <a:r>
              <a:rPr lang="nl-NL" sz="2400" dirty="0">
                <a:solidFill>
                  <a:srgbClr val="333333"/>
                </a:solidFill>
                <a:latin typeface="Calibri Light"/>
              </a:rPr>
              <a:t>Soms concluderen we iets zonder dat we er 100% bewijs voor hebben.</a:t>
            </a:r>
          </a:p>
          <a:p>
            <a:pPr marL="342900" indent="-342900" algn="l" eaLnBrk="1" hangingPunct="1">
              <a:buClr>
                <a:srgbClr val="333333"/>
              </a:buClr>
              <a:buFont typeface="WingDings"/>
              <a:buChar char=""/>
              <a:defRPr/>
            </a:pPr>
            <a:r>
              <a:rPr lang="nl-NL" sz="2400" dirty="0">
                <a:solidFill>
                  <a:srgbClr val="333333"/>
                </a:solidFill>
                <a:latin typeface="Calibri Light"/>
              </a:rPr>
              <a:t>Er zou een goede balans moeten worden gevonden tussen:</a:t>
            </a: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4</a:t>
            </a:fld>
            <a:endParaRPr lang="de-DE" altLang="de-DE"/>
          </a:p>
        </p:txBody>
      </p:sp>
    </p:spTree>
    <p:extLst>
      <p:ext uri="{BB962C8B-B14F-4D97-AF65-F5344CB8AC3E}">
        <p14:creationId xmlns:p14="http://schemas.microsoft.com/office/powerpoint/2010/main" val="17656061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Overhaaste conclusies</a:t>
            </a:r>
          </a:p>
        </p:txBody>
      </p:sp>
      <p:sp>
        <p:nvSpPr>
          <p:cNvPr id="26626" name="Rectangle 2"/>
          <p:cNvSpPr>
            <a:spLocks noGrp="1" noChangeArrowheads="1"/>
          </p:cNvSpPr>
          <p:nvPr>
            <p:ph idx="1"/>
          </p:nvPr>
        </p:nvSpPr>
        <p:spPr/>
        <p:txBody>
          <a:bodyPr/>
          <a:lstStyle/>
          <a:p>
            <a:pPr marL="342900" indent="-342900" algn="l" eaLnBrk="1" hangingPunct="1">
              <a:buClr>
                <a:srgbClr val="333333"/>
              </a:buClr>
              <a:buFont typeface="WingDings"/>
              <a:buChar char=""/>
              <a:defRPr/>
            </a:pPr>
            <a:r>
              <a:rPr lang="nl-NL" sz="2400" dirty="0">
                <a:solidFill>
                  <a:srgbClr val="333333"/>
                </a:solidFill>
                <a:latin typeface="Calibri Light"/>
              </a:rPr>
              <a:t>We trekken vaak conclusies uit de complexe informatie uit onze omgeving.</a:t>
            </a:r>
          </a:p>
          <a:p>
            <a:pPr marL="342900" indent="-342900" algn="l" eaLnBrk="1" hangingPunct="1">
              <a:buClr>
                <a:srgbClr val="333333"/>
              </a:buClr>
              <a:buFont typeface="WingDings"/>
              <a:buChar char=""/>
              <a:defRPr/>
            </a:pPr>
            <a:r>
              <a:rPr lang="nl-NL" sz="2400" dirty="0">
                <a:solidFill>
                  <a:srgbClr val="333333"/>
                </a:solidFill>
                <a:latin typeface="Calibri Light"/>
              </a:rPr>
              <a:t>Soms concluderen we iets zonder dat we er 100% bewijs voor hebben.</a:t>
            </a:r>
          </a:p>
          <a:p>
            <a:pPr marL="342900" indent="-342900" algn="l" eaLnBrk="1" hangingPunct="1">
              <a:buClr>
                <a:srgbClr val="333333"/>
              </a:buClr>
              <a:buFont typeface="WingDings"/>
              <a:buChar char=""/>
              <a:defRPr/>
            </a:pPr>
            <a:r>
              <a:rPr lang="nl-NL" sz="2400" dirty="0">
                <a:solidFill>
                  <a:srgbClr val="333333"/>
                </a:solidFill>
                <a:latin typeface="Calibri Light"/>
              </a:rPr>
              <a:t>Er zou een goede balans moeten worden gevonden tussen:</a:t>
            </a:r>
          </a:p>
          <a:p>
            <a:pPr marL="558863" lvl="2" indent="-342900">
              <a:spcBef>
                <a:spcPts val="1999"/>
              </a:spcBef>
              <a:spcAft>
                <a:spcPts val="0"/>
              </a:spcAft>
              <a:buClr>
                <a:srgbClr val="333333"/>
              </a:buClr>
              <a:buFont typeface="WingDings"/>
              <a:buChar char=""/>
              <a:defRPr/>
            </a:pPr>
            <a:r>
              <a:rPr lang="nl-NL" sz="2400" dirty="0">
                <a:solidFill>
                  <a:srgbClr val="333333"/>
                </a:solidFill>
                <a:latin typeface="Calibri Light"/>
                <a:ea typeface="ＭＳ Ｐゴシック" charset="0"/>
              </a:rPr>
              <a:t>het nemen van een overhaaste beslissing (</a:t>
            </a:r>
            <a:r>
              <a:rPr lang="nl-NL" sz="2400" dirty="0">
                <a:solidFill>
                  <a:srgbClr val="004992"/>
                </a:solidFill>
                <a:latin typeface="Calibri Light"/>
                <a:ea typeface="ＭＳ Ｐゴシック" charset="0"/>
              </a:rPr>
              <a:t>risico:</a:t>
            </a:r>
            <a:r>
              <a:rPr lang="nl-NL" sz="2400" dirty="0">
                <a:solidFill>
                  <a:srgbClr val="333333"/>
                </a:solidFill>
                <a:latin typeface="Calibri Light"/>
                <a:ea typeface="ＭＳ Ｐゴシック" charset="0"/>
              </a:rPr>
              <a:t> slechte beslissing)</a:t>
            </a:r>
            <a:br>
              <a:rPr lang="nl-NL" sz="2400" dirty="0">
                <a:solidFill>
                  <a:srgbClr val="333333"/>
                </a:solidFill>
                <a:latin typeface="Calibri Light"/>
                <a:ea typeface="ＭＳ Ｐゴシック" charset="0"/>
              </a:rPr>
            </a:br>
            <a:br>
              <a:rPr lang="nl-NL" sz="2400" dirty="0">
                <a:solidFill>
                  <a:srgbClr val="333333"/>
                </a:solidFill>
                <a:latin typeface="Calibri Light"/>
                <a:ea typeface="ＭＳ Ｐゴシック" charset="0"/>
              </a:rPr>
            </a:br>
            <a:r>
              <a:rPr lang="nl-NL" sz="2400" dirty="0">
                <a:solidFill>
                  <a:srgbClr val="333333"/>
                </a:solidFill>
                <a:latin typeface="Calibri Light"/>
                <a:ea typeface="ＭＳ Ｐゴシック" charset="0"/>
              </a:rPr>
              <a:t>EN</a:t>
            </a: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5</a:t>
            </a:fld>
            <a:endParaRPr lang="de-DE" altLang="de-DE"/>
          </a:p>
        </p:txBody>
      </p:sp>
    </p:spTree>
    <p:extLst>
      <p:ext uri="{BB962C8B-B14F-4D97-AF65-F5344CB8AC3E}">
        <p14:creationId xmlns:p14="http://schemas.microsoft.com/office/powerpoint/2010/main" val="21100497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Overhaaste conclusies</a:t>
            </a:r>
          </a:p>
        </p:txBody>
      </p:sp>
      <p:sp>
        <p:nvSpPr>
          <p:cNvPr id="26626" name="Rectangle 2"/>
          <p:cNvSpPr>
            <a:spLocks noGrp="1" noChangeArrowheads="1"/>
          </p:cNvSpPr>
          <p:nvPr>
            <p:ph idx="1"/>
          </p:nvPr>
        </p:nvSpPr>
        <p:spPr/>
        <p:txBody>
          <a:bodyPr/>
          <a:lstStyle/>
          <a:p>
            <a:pPr marL="342900" indent="-342900" algn="l" eaLnBrk="1" hangingPunct="1">
              <a:buClr>
                <a:srgbClr val="333333"/>
              </a:buClr>
              <a:buFont typeface="WingDings"/>
              <a:buChar char=""/>
              <a:defRPr/>
            </a:pPr>
            <a:r>
              <a:rPr lang="nl-NL" sz="2400" dirty="0">
                <a:solidFill>
                  <a:srgbClr val="333333"/>
                </a:solidFill>
                <a:latin typeface="Calibri Light"/>
              </a:rPr>
              <a:t>We trekken vaak conclusies uit de complexe informatie uit onze omgeving.</a:t>
            </a:r>
          </a:p>
          <a:p>
            <a:pPr marL="342900" indent="-342900" algn="l" eaLnBrk="1" hangingPunct="1">
              <a:buClr>
                <a:srgbClr val="333333"/>
              </a:buClr>
              <a:buFont typeface="WingDings"/>
              <a:buChar char=""/>
              <a:defRPr/>
            </a:pPr>
            <a:r>
              <a:rPr lang="nl-NL" sz="2400" dirty="0">
                <a:solidFill>
                  <a:srgbClr val="333333"/>
                </a:solidFill>
                <a:latin typeface="Calibri Light"/>
              </a:rPr>
              <a:t>Soms concluderen we iets zonder dat we er 100% bewijs voor hebben.</a:t>
            </a:r>
          </a:p>
          <a:p>
            <a:pPr marL="342900" indent="-342900" algn="l" eaLnBrk="1" hangingPunct="1">
              <a:buClr>
                <a:srgbClr val="333333"/>
              </a:buClr>
              <a:buFont typeface="WingDings"/>
              <a:buChar char=""/>
              <a:defRPr/>
            </a:pPr>
            <a:r>
              <a:rPr lang="nl-NL" sz="2400" dirty="0">
                <a:solidFill>
                  <a:srgbClr val="333333"/>
                </a:solidFill>
                <a:latin typeface="Calibri Light"/>
              </a:rPr>
              <a:t>Er zou een goede balans moeten worden gevonden tussen:</a:t>
            </a:r>
          </a:p>
          <a:p>
            <a:pPr marL="558863" lvl="2" indent="-342900">
              <a:spcBef>
                <a:spcPts val="1999"/>
              </a:spcBef>
              <a:spcAft>
                <a:spcPts val="0"/>
              </a:spcAft>
              <a:buClr>
                <a:srgbClr val="333333"/>
              </a:buClr>
              <a:buFont typeface="WingDings"/>
              <a:buChar char=""/>
              <a:defRPr/>
            </a:pPr>
            <a:r>
              <a:rPr lang="nl-NL" sz="2400" dirty="0">
                <a:solidFill>
                  <a:srgbClr val="333333"/>
                </a:solidFill>
                <a:latin typeface="Calibri Light"/>
                <a:ea typeface="ＭＳ Ｐゴシック" charset="0"/>
              </a:rPr>
              <a:t>het nemen van een overhaaste beslissing (</a:t>
            </a:r>
            <a:r>
              <a:rPr lang="nl-NL" sz="2400" dirty="0">
                <a:solidFill>
                  <a:srgbClr val="004992"/>
                </a:solidFill>
                <a:latin typeface="Calibri Light"/>
                <a:ea typeface="ＭＳ Ｐゴシック" charset="0"/>
              </a:rPr>
              <a:t>risico:</a:t>
            </a:r>
            <a:r>
              <a:rPr lang="nl-NL" sz="2400" dirty="0">
                <a:solidFill>
                  <a:srgbClr val="333333"/>
                </a:solidFill>
                <a:latin typeface="Calibri Light"/>
                <a:ea typeface="ＭＳ Ｐゴシック" charset="0"/>
              </a:rPr>
              <a:t> slechte beslissing)</a:t>
            </a:r>
            <a:br>
              <a:rPr lang="nl-NL" sz="2400" dirty="0">
                <a:solidFill>
                  <a:srgbClr val="333333"/>
                </a:solidFill>
                <a:latin typeface="Calibri Light"/>
                <a:ea typeface="ＭＳ Ｐゴシック" charset="0"/>
              </a:rPr>
            </a:br>
            <a:br>
              <a:rPr lang="nl-NL" sz="2400" dirty="0">
                <a:solidFill>
                  <a:srgbClr val="333333"/>
                </a:solidFill>
                <a:latin typeface="Calibri Light"/>
                <a:ea typeface="ＭＳ Ｐゴシック" charset="0"/>
              </a:rPr>
            </a:br>
            <a:r>
              <a:rPr lang="nl-NL" sz="2400" dirty="0">
                <a:solidFill>
                  <a:srgbClr val="333333"/>
                </a:solidFill>
                <a:latin typeface="Calibri Light"/>
                <a:ea typeface="ＭＳ Ｐゴシック" charset="0"/>
              </a:rPr>
              <a:t>EN</a:t>
            </a:r>
          </a:p>
          <a:p>
            <a:pPr marL="558863" lvl="2" indent="-342900">
              <a:spcBef>
                <a:spcPts val="1999"/>
              </a:spcBef>
              <a:spcAft>
                <a:spcPts val="0"/>
              </a:spcAft>
              <a:buClr>
                <a:srgbClr val="333333"/>
              </a:buClr>
              <a:buFont typeface="WingDings"/>
              <a:buChar char=""/>
              <a:defRPr/>
            </a:pPr>
            <a:r>
              <a:rPr lang="nl-NL" sz="2400" dirty="0">
                <a:solidFill>
                  <a:srgbClr val="333333"/>
                </a:solidFill>
                <a:latin typeface="Calibri Light"/>
                <a:ea typeface="ＭＳ Ｐゴシック" charset="0"/>
              </a:rPr>
              <a:t>het al te zorgvuldig zijn bij het nemen van een beslissing (</a:t>
            </a:r>
            <a:r>
              <a:rPr lang="nl-NL" sz="2400" dirty="0">
                <a:solidFill>
                  <a:srgbClr val="004992"/>
                </a:solidFill>
                <a:latin typeface="Calibri Light"/>
                <a:ea typeface="ＭＳ Ｐゴシック" charset="0"/>
              </a:rPr>
              <a:t>nadeel:</a:t>
            </a:r>
            <a:r>
              <a:rPr lang="nl-NL" sz="2400" dirty="0">
                <a:solidFill>
                  <a:srgbClr val="333333"/>
                </a:solidFill>
                <a:latin typeface="Calibri Light"/>
                <a:ea typeface="ＭＳ Ｐゴシック" charset="0"/>
              </a:rPr>
              <a:t> tijdverlies).</a:t>
            </a: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6</a:t>
            </a:fld>
            <a:endParaRPr lang="de-DE" altLang="de-DE"/>
          </a:p>
        </p:txBody>
      </p:sp>
    </p:spTree>
    <p:extLst>
      <p:ext uri="{BB962C8B-B14F-4D97-AF65-F5344CB8AC3E}">
        <p14:creationId xmlns:p14="http://schemas.microsoft.com/office/powerpoint/2010/main" val="16580903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Conclusies zonder 100% zekerheid</a:t>
            </a: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graphicFrame>
        <p:nvGraphicFramePr>
          <p:cNvPr id="6" name="Group 25"/>
          <p:cNvGraphicFramePr>
            <a:graphicFrameLocks noGrp="1"/>
          </p:cNvGraphicFramePr>
          <p:nvPr>
            <p:extLst>
              <p:ext uri="{D42A27DB-BD31-4B8C-83A1-F6EECF244321}">
                <p14:modId xmlns:p14="http://schemas.microsoft.com/office/powerpoint/2010/main" val="3933209264"/>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Terecht?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a:ln>
                            <a:noFill/>
                          </a:ln>
                          <a:solidFill>
                            <a:srgbClr val="333333"/>
                          </a:solidFill>
                          <a:effectLst/>
                          <a:latin typeface="Calibri Light"/>
                        </a:rPr>
                        <a:t>Er komt rook uit een raam.</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brand?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1" i="0" u="none" strike="noStrike" cap="none" normalizeH="0" baseline="0" dirty="0">
                          <a:ln>
                            <a:noFill/>
                          </a:ln>
                          <a:solidFill>
                            <a:srgbClr val="004992"/>
                          </a:solidFill>
                          <a:effectLst/>
                          <a:latin typeface="Calibri Light"/>
                        </a:rPr>
                        <a:t>???</a:t>
                      </a:r>
                      <a:r>
                        <a:rPr kumimoji="0" lang="nl-NL" sz="2000" b="1" i="0" u="none" strike="noStrike" cap="none" normalizeH="0" baseline="0" dirty="0">
                          <a:ln>
                            <a:noFill/>
                          </a:ln>
                          <a:solidFill>
                            <a:srgbClr val="333333"/>
                          </a:solidFill>
                          <a:effectLst/>
                          <a:latin typeface="Calibri Light"/>
                        </a:rPr>
                        <a:t> - Wat zou jij doen?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Een man lalt.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1"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Slide Number Placeholder 1"/>
          <p:cNvSpPr>
            <a:spLocks noGrp="1"/>
          </p:cNvSpPr>
          <p:nvPr>
            <p:ph type="sldNum" sz="quarter" idx="12"/>
          </p:nvPr>
        </p:nvSpPr>
        <p:spPr/>
        <p:txBody>
          <a:bodyPr/>
          <a:lstStyle/>
          <a:p>
            <a:fld id="{568D8665-A048-4D19-9ABE-CE40EFC3C497}" type="slidenum">
              <a:rPr lang="de-DE" altLang="de-DE" smtClean="0"/>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Conclusies zonder 100% zekerheid</a:t>
            </a: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graphicFrame>
        <p:nvGraphicFramePr>
          <p:cNvPr id="6" name="Group 25"/>
          <p:cNvGraphicFramePr>
            <a:graphicFrameLocks noGrp="1"/>
          </p:cNvGraphicFramePr>
          <p:nvPr>
            <p:extLst>
              <p:ext uri="{D42A27DB-BD31-4B8C-83A1-F6EECF244321}">
                <p14:modId xmlns:p14="http://schemas.microsoft.com/office/powerpoint/2010/main" val="1722416601"/>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Terecht?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a:ln>
                            <a:noFill/>
                          </a:ln>
                          <a:solidFill>
                            <a:srgbClr val="333333"/>
                          </a:solidFill>
                          <a:effectLst/>
                          <a:latin typeface="Calibri Light"/>
                        </a:rPr>
                        <a:t>Er komt rook uit een raam.</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brand?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1" i="0" u="none" strike="noStrike" cap="none" normalizeH="0" baseline="0" dirty="0">
                          <a:ln>
                            <a:noFill/>
                          </a:ln>
                          <a:solidFill>
                            <a:srgbClr val="333333"/>
                          </a:solidFill>
                          <a:effectLst/>
                          <a:latin typeface="Calibri Light"/>
                        </a:rPr>
                        <a:t>waarschijnlijk – </a:t>
                      </a:r>
                      <a:r>
                        <a:rPr kumimoji="0" lang="nl-NL" sz="2000" b="0" i="0" u="none" strike="noStrike" cap="none" normalizeH="0" baseline="0" dirty="0">
                          <a:ln>
                            <a:noFill/>
                          </a:ln>
                          <a:solidFill>
                            <a:srgbClr val="333333"/>
                          </a:solidFill>
                          <a:effectLst/>
                          <a:latin typeface="Calibri Light"/>
                        </a:rPr>
                        <a:t>“Waar rook is, is vuur!”</a:t>
                      </a:r>
                      <a:br>
                        <a:rPr kumimoji="0" lang="nl-NL" sz="2000" b="0" i="0" u="none" strike="noStrike" cap="none" normalizeH="0" baseline="0" dirty="0">
                          <a:ln>
                            <a:noFill/>
                          </a:ln>
                          <a:solidFill>
                            <a:srgbClr val="333333"/>
                          </a:solidFill>
                          <a:effectLst/>
                          <a:latin typeface="Calibri Light"/>
                        </a:rPr>
                      </a:br>
                      <a:r>
                        <a:rPr kumimoji="0" lang="nl-NL" sz="2000" b="0" i="0" u="none" strike="noStrike" cap="none" normalizeH="0" baseline="0" dirty="0">
                          <a:ln>
                            <a:noFill/>
                          </a:ln>
                          <a:solidFill>
                            <a:srgbClr val="333333"/>
                          </a:solidFill>
                          <a:effectLst/>
                          <a:latin typeface="Calibri Light"/>
                        </a:rPr>
                        <a:t>Wanneer je twijfelt, bel dan toch de brandweer: het negeren van rook kan grotere problemen veroorzaken dan een vals alarm.</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Een man lalt.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1"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Slide Number Placeholder 1"/>
          <p:cNvSpPr>
            <a:spLocks noGrp="1"/>
          </p:cNvSpPr>
          <p:nvPr>
            <p:ph type="sldNum" sz="quarter" idx="12"/>
          </p:nvPr>
        </p:nvSpPr>
        <p:spPr/>
        <p:txBody>
          <a:bodyPr/>
          <a:lstStyle/>
          <a:p>
            <a:fld id="{568D8665-A048-4D19-9ABE-CE40EFC3C497}" type="slidenum">
              <a:rPr lang="de-DE" altLang="de-DE" smtClean="0"/>
              <a:pPr/>
              <a:t>8</a:t>
            </a:fld>
            <a:endParaRPr lang="de-DE" altLang="de-DE"/>
          </a:p>
        </p:txBody>
      </p:sp>
    </p:spTree>
    <p:extLst>
      <p:ext uri="{BB962C8B-B14F-4D97-AF65-F5344CB8AC3E}">
        <p14:creationId xmlns:p14="http://schemas.microsoft.com/office/powerpoint/2010/main" val="25523685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Conclusies zonder 100% zekerheid</a:t>
            </a: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graphicFrame>
        <p:nvGraphicFramePr>
          <p:cNvPr id="6" name="Group 25"/>
          <p:cNvGraphicFramePr>
            <a:graphicFrameLocks noGrp="1"/>
          </p:cNvGraphicFramePr>
          <p:nvPr>
            <p:extLst>
              <p:ext uri="{D42A27DB-BD31-4B8C-83A1-F6EECF244321}">
                <p14:modId xmlns:p14="http://schemas.microsoft.com/office/powerpoint/2010/main" val="2496205719"/>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Terecht?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a:ln>
                            <a:noFill/>
                          </a:ln>
                          <a:solidFill>
                            <a:srgbClr val="333333"/>
                          </a:solidFill>
                          <a:effectLst/>
                          <a:latin typeface="Calibri Light"/>
                        </a:rPr>
                        <a:t>Er komt rook uit een raam.</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brand?</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1" i="0" u="none" strike="noStrike" cap="none" normalizeH="0" baseline="0" dirty="0">
                          <a:ln>
                            <a:noFill/>
                          </a:ln>
                          <a:solidFill>
                            <a:srgbClr val="333333"/>
                          </a:solidFill>
                          <a:effectLst/>
                          <a:latin typeface="Calibri Light"/>
                        </a:rPr>
                        <a:t>waarschijnlijk – </a:t>
                      </a:r>
                      <a:r>
                        <a:rPr kumimoji="0" lang="nl-NL" sz="2000" b="0" i="0" u="none" strike="noStrike" cap="none" normalizeH="0" baseline="0" dirty="0">
                          <a:ln>
                            <a:noFill/>
                          </a:ln>
                          <a:solidFill>
                            <a:srgbClr val="333333"/>
                          </a:solidFill>
                          <a:effectLst/>
                          <a:latin typeface="Calibri Light"/>
                        </a:rPr>
                        <a:t>“Waar rook is, is vuur!”</a:t>
                      </a:r>
                      <a:br>
                        <a:rPr kumimoji="0" lang="nl-NL" sz="2000" b="0" i="0" u="none" strike="noStrike" cap="none" normalizeH="0" baseline="0" dirty="0">
                          <a:ln>
                            <a:noFill/>
                          </a:ln>
                          <a:solidFill>
                            <a:srgbClr val="333333"/>
                          </a:solidFill>
                          <a:effectLst/>
                          <a:latin typeface="Calibri Light"/>
                        </a:rPr>
                      </a:br>
                      <a:r>
                        <a:rPr kumimoji="0" lang="nl-NL" sz="2000" b="0" i="0" u="none" strike="noStrike" cap="none" normalizeH="0" baseline="0" dirty="0">
                          <a:ln>
                            <a:noFill/>
                          </a:ln>
                          <a:solidFill>
                            <a:srgbClr val="333333"/>
                          </a:solidFill>
                          <a:effectLst/>
                          <a:latin typeface="Calibri Light"/>
                        </a:rPr>
                        <a:t>Wanneer je twijfelt, bel dan toch de brandweer: het negeren van rook kan grotere problemen veroorzaken dan een vals alarm.</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Een man lalt.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is hij dronken?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1"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Slide Number Placeholder 1"/>
          <p:cNvSpPr>
            <a:spLocks noGrp="1"/>
          </p:cNvSpPr>
          <p:nvPr>
            <p:ph type="sldNum" sz="quarter" idx="12"/>
          </p:nvPr>
        </p:nvSpPr>
        <p:spPr/>
        <p:txBody>
          <a:bodyPr/>
          <a:lstStyle/>
          <a:p>
            <a:fld id="{568D8665-A048-4D19-9ABE-CE40EFC3C497}" type="slidenum">
              <a:rPr lang="de-DE" altLang="de-DE" smtClean="0"/>
              <a:pPr/>
              <a:t>9</a:t>
            </a:fld>
            <a:endParaRPr lang="de-DE" altLang="de-DE"/>
          </a:p>
        </p:txBody>
      </p:sp>
    </p:spTree>
    <p:extLst>
      <p:ext uri="{BB962C8B-B14F-4D97-AF65-F5344CB8AC3E}">
        <p14:creationId xmlns:p14="http://schemas.microsoft.com/office/powerpoint/2010/main" val="26974029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Conclusies zonder 100% zekerheid</a:t>
            </a: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graphicFrame>
        <p:nvGraphicFramePr>
          <p:cNvPr id="6" name="Group 25"/>
          <p:cNvGraphicFramePr>
            <a:graphicFrameLocks noGrp="1"/>
          </p:cNvGraphicFramePr>
          <p:nvPr>
            <p:extLst>
              <p:ext uri="{D42A27DB-BD31-4B8C-83A1-F6EECF244321}">
                <p14:modId xmlns:p14="http://schemas.microsoft.com/office/powerpoint/2010/main" val="1376048750"/>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Terecht?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a:ln>
                            <a:noFill/>
                          </a:ln>
                          <a:solidFill>
                            <a:srgbClr val="333333"/>
                          </a:solidFill>
                          <a:effectLst/>
                          <a:latin typeface="Calibri Light"/>
                        </a:rPr>
                        <a:t>Er komt rook uit een raam.</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brand?</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1" i="0" u="none" strike="noStrike" cap="none" normalizeH="0" baseline="0" dirty="0">
                          <a:ln>
                            <a:noFill/>
                          </a:ln>
                          <a:solidFill>
                            <a:srgbClr val="333333"/>
                          </a:solidFill>
                          <a:effectLst/>
                          <a:latin typeface="Calibri Light"/>
                        </a:rPr>
                        <a:t>waarschijnlijk – </a:t>
                      </a:r>
                      <a:r>
                        <a:rPr kumimoji="0" lang="nl-NL" sz="2000" b="0" i="0" u="none" strike="noStrike" cap="none" normalizeH="0" baseline="0" dirty="0">
                          <a:ln>
                            <a:noFill/>
                          </a:ln>
                          <a:solidFill>
                            <a:srgbClr val="333333"/>
                          </a:solidFill>
                          <a:effectLst/>
                          <a:latin typeface="Calibri Light"/>
                        </a:rPr>
                        <a:t>“Waar rook is, is vuur!”</a:t>
                      </a:r>
                      <a:br>
                        <a:rPr kumimoji="0" lang="nl-NL" sz="2000" b="0" i="0" u="none" strike="noStrike" cap="none" normalizeH="0" baseline="0" dirty="0">
                          <a:ln>
                            <a:noFill/>
                          </a:ln>
                          <a:solidFill>
                            <a:srgbClr val="333333"/>
                          </a:solidFill>
                          <a:effectLst/>
                          <a:latin typeface="Calibri Light"/>
                        </a:rPr>
                      </a:br>
                      <a:r>
                        <a:rPr kumimoji="0" lang="nl-NL" sz="2000" b="0" i="0" u="none" strike="noStrike" cap="none" normalizeH="0" baseline="0" dirty="0">
                          <a:ln>
                            <a:noFill/>
                          </a:ln>
                          <a:solidFill>
                            <a:srgbClr val="333333"/>
                          </a:solidFill>
                          <a:effectLst/>
                          <a:latin typeface="Calibri Light"/>
                        </a:rPr>
                        <a:t>Wanneer je twijfelt, bel dan toch de brandweer: het negeren van rook kan grotere problemen veroorzaken dan een vals alarm.</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Een man lalt.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is hij dronken?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1" i="0" u="none" strike="noStrike" cap="none" normalizeH="0" baseline="0" dirty="0">
                          <a:ln>
                            <a:noFill/>
                          </a:ln>
                          <a:solidFill>
                            <a:srgbClr val="333333"/>
                          </a:solidFill>
                          <a:effectLst/>
                          <a:latin typeface="Calibri Light"/>
                        </a:rPr>
                        <a:t>dat kan – </a:t>
                      </a:r>
                      <a:r>
                        <a:rPr kumimoji="0" lang="nl-NL" sz="2000" b="0" i="0" u="none" strike="noStrike" cap="none" normalizeH="0" baseline="0" dirty="0">
                          <a:ln>
                            <a:noFill/>
                          </a:ln>
                          <a:solidFill>
                            <a:srgbClr val="333333"/>
                          </a:solidFill>
                          <a:effectLst/>
                          <a:latin typeface="Calibri Light"/>
                        </a:rPr>
                        <a:t>er zijn echter een groot aantal andere verklaringen mogelijk (bv. desoriëntatie, beroerte). Wanneer je geen andere verklaringen overweegt, kan je hem tekort doen.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Slide Number Placeholder 1"/>
          <p:cNvSpPr>
            <a:spLocks noGrp="1"/>
          </p:cNvSpPr>
          <p:nvPr>
            <p:ph type="sldNum" sz="quarter" idx="12"/>
          </p:nvPr>
        </p:nvSpPr>
        <p:spPr/>
        <p:txBody>
          <a:bodyPr/>
          <a:lstStyle/>
          <a:p>
            <a:fld id="{568D8665-A048-4D19-9ABE-CE40EFC3C497}" type="slidenum">
              <a:rPr lang="de-DE" altLang="de-DE" smtClean="0"/>
              <a:pPr/>
              <a:t>10</a:t>
            </a:fld>
            <a:endParaRPr lang="de-DE" altLang="de-DE"/>
          </a:p>
        </p:txBody>
      </p:sp>
    </p:spTree>
    <p:extLst>
      <p:ext uri="{BB962C8B-B14F-4D97-AF65-F5344CB8AC3E}">
        <p14:creationId xmlns:p14="http://schemas.microsoft.com/office/powerpoint/2010/main" val="3285701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Overhaaste conclusies, praktijkvoorbeelden</a:t>
            </a: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graphicFrame>
        <p:nvGraphicFramePr>
          <p:cNvPr id="7" name="Group 111"/>
          <p:cNvGraphicFramePr>
            <a:graphicFrameLocks noGrp="1"/>
          </p:cNvGraphicFramePr>
          <p:nvPr>
            <p:extLst>
              <p:ext uri="{D42A27DB-BD31-4B8C-83A1-F6EECF244321}">
                <p14:modId xmlns:p14="http://schemas.microsoft.com/office/powerpoint/2010/main" val="2060979515"/>
              </p:ext>
            </p:extLst>
          </p:nvPr>
        </p:nvGraphicFramePr>
        <p:xfrm>
          <a:off x="408955" y="1988840"/>
          <a:ext cx="11376000" cy="4464496"/>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rPr>
                        <a:t>domein</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000000"/>
                          </a:solidFill>
                          <a:effectLst/>
                          <a:latin typeface="Calibri Light"/>
                        </a:rPr>
                        <a:t>voorbeeld</a:t>
                      </a:r>
                      <a:endParaRPr kumimoji="0" lang="de-DE" sz="1800" b="0" i="0" u="none" strike="noStrike" cap="none" normalizeH="0" baseline="0" dirty="0">
                        <a:ln>
                          <a:noFill/>
                        </a:ln>
                        <a:solidFill>
                          <a:srgbClr val="000000"/>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7264">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333333"/>
                          </a:solidFill>
                          <a:effectLst/>
                          <a:latin typeface="Calibri Light"/>
                        </a:rPr>
                        <a:t>politiek</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nl-NL" sz="1600" b="0" i="0" u="none" strike="noStrike" kern="1200" cap="none" normalizeH="0" baseline="0" dirty="0">
                          <a:ln>
                            <a:noFill/>
                          </a:ln>
                          <a:solidFill>
                            <a:srgbClr val="004992"/>
                          </a:solidFill>
                          <a:effectLst/>
                          <a:latin typeface="Calibri Light"/>
                          <a:ea typeface="+mn-ea"/>
                          <a:cs typeface="+mn-cs"/>
                        </a:rPr>
                        <a:t>???</a:t>
                      </a:r>
                      <a:r>
                        <a:rPr kumimoji="0" lang="nl-NL" sz="1600" b="0" i="0" u="none" strike="noStrike" kern="1200" cap="none" normalizeH="0" baseline="0" dirty="0">
                          <a:ln>
                            <a:noFill/>
                          </a:ln>
                          <a:solidFill>
                            <a:srgbClr val="333333"/>
                          </a:solidFill>
                          <a:effectLst/>
                          <a:latin typeface="Calibri Light"/>
                          <a:ea typeface="+mn-ea"/>
                          <a:cs typeface="+mn-cs"/>
                        </a:rPr>
                        <a:t> </a:t>
                      </a:r>
                      <a:r>
                        <a:rPr kumimoji="0" lang="nl-NL" sz="1600" b="0" i="0" u="none" strike="noStrike" kern="1200" cap="none" normalizeH="0" baseline="0" dirty="0">
                          <a:ln>
                            <a:noFill/>
                          </a:ln>
                          <a:solidFill>
                            <a:schemeClr val="bg1"/>
                          </a:solidFill>
                          <a:effectLst/>
                          <a:latin typeface="Calibri Light"/>
                          <a:ea typeface="+mn-ea"/>
                          <a:cs typeface="+mn-cs"/>
                        </a:rPr>
                        <a:t>sen trekken vaak overhaast conclusies als zij in de media over misdaden horen. Afhankelijk van hun politieke overtuiging kunnen zij snel de dader bepaalde motieven toedichten.</a:t>
                      </a:r>
                    </a:p>
                    <a:p>
                      <a:pPr rtl="0"/>
                      <a:endParaRPr kumimoji="0" lang="nl-NL" sz="1600" b="0" i="0" u="none" strike="noStrike" kern="1200" cap="none" normalizeH="0" baseline="0" dirty="0">
                        <a:ln>
                          <a:noFill/>
                        </a:ln>
                        <a:solidFill>
                          <a:schemeClr val="bg1"/>
                        </a:solidFill>
                        <a:effectLst/>
                        <a:latin typeface="Calibri Light"/>
                        <a:ea typeface="+mn-ea"/>
                        <a:cs typeface="+mn-cs"/>
                      </a:endParaRPr>
                    </a:p>
                    <a:p>
                      <a:pPr rtl="0"/>
                      <a:r>
                        <a:rPr kumimoji="0" lang="nl-NL" sz="1600" b="0" i="0" u="none" strike="noStrike" kern="1200" cap="none" normalizeH="0" baseline="0" dirty="0">
                          <a:ln>
                            <a:noFill/>
                          </a:ln>
                          <a:solidFill>
                            <a:schemeClr val="bg1"/>
                          </a:solidFill>
                          <a:effectLst/>
                          <a:latin typeface="Calibri Light"/>
                          <a:ea typeface="+mn-ea"/>
                          <a:cs typeface="+mn-cs"/>
                        </a:rPr>
                        <a:t>Voorbeeld: Als de dader en het slachtoffer van verschillende culturele of religieuze achtergrond zijn, denken mensen snel dat racisme of extremisme de motivatie voor de misdaad was.</a:t>
                      </a:r>
                    </a:p>
                    <a:p>
                      <a:pPr rtl="0"/>
                      <a:endParaRPr kumimoji="0" lang="nl-NL" sz="1600" b="0" i="0" u="none" strike="noStrike" kern="1200" cap="none" normalizeH="0" baseline="0" dirty="0">
                        <a:ln>
                          <a:noFill/>
                        </a:ln>
                        <a:solidFill>
                          <a:schemeClr val="bg1"/>
                        </a:solidFill>
                        <a:effectLst/>
                        <a:latin typeface="Calibri Light"/>
                        <a:ea typeface="+mn-ea"/>
                        <a:cs typeface="+mn-cs"/>
                      </a:endParaRPr>
                    </a:p>
                    <a:p>
                      <a:pPr rtl="0"/>
                      <a:r>
                        <a:rPr kumimoji="0" lang="nl-NL" sz="1600" b="0" i="0" u="none" strike="noStrike" kern="1200" cap="none" normalizeH="0" baseline="0" dirty="0">
                          <a:ln>
                            <a:noFill/>
                          </a:ln>
                          <a:solidFill>
                            <a:schemeClr val="bg1"/>
                          </a:solidFill>
                          <a:effectLst/>
                          <a:latin typeface="Calibri Light"/>
                          <a:ea typeface="+mn-ea"/>
                          <a:cs typeface="+mn-cs"/>
                        </a:rPr>
                        <a:t>Soms is dat inderdaad het geval. Maar in de publieke discussie wordt dit idee vaak te snel aangenomen, en alternatieven worden niet overwogen.</a:t>
                      </a:r>
                    </a:p>
                    <a:p>
                      <a:endParaRPr lang="de-DE" sz="1600" kern="1200" dirty="0">
                        <a:solidFill>
                          <a:schemeClr val="dk1"/>
                        </a:solidFill>
                        <a:effectLst/>
                        <a:latin typeface="+mj-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721288">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geneeskunde</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1600" b="0" i="0" u="none" strike="noStrike" cap="none" normalizeH="0" baseline="0" dirty="0">
                          <a:ln>
                            <a:noFill/>
                          </a:ln>
                          <a:solidFill>
                            <a:srgbClr val="004992"/>
                          </a:solidFill>
                          <a:effectLst/>
                          <a:latin typeface="Calibri Light"/>
                        </a:rPr>
                        <a:t>???</a:t>
                      </a:r>
                      <a:endParaRPr kumimoji="0" lang="de-DE" sz="16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3" name="Slide Number Placeholder 2"/>
          <p:cNvSpPr>
            <a:spLocks noGrp="1"/>
          </p:cNvSpPr>
          <p:nvPr>
            <p:ph type="sldNum" sz="quarter" idx="12"/>
          </p:nvPr>
        </p:nvSpPr>
        <p:spPr/>
        <p:txBody>
          <a:bodyPr/>
          <a:lstStyle/>
          <a:p>
            <a:fld id="{568D8665-A048-4D19-9ABE-CE40EFC3C497}" type="slidenum">
              <a:rPr lang="de-DE" altLang="de-DE" smtClean="0"/>
              <a:pPr/>
              <a:t>11</a:t>
            </a:fld>
            <a:endParaRPr lang="de-DE" altLang="de-DE"/>
          </a:p>
        </p:txBody>
      </p:sp>
    </p:spTree>
    <p:extLst>
      <p:ext uri="{BB962C8B-B14F-4D97-AF65-F5344CB8AC3E}">
        <p14:creationId xmlns:p14="http://schemas.microsoft.com/office/powerpoint/2010/main" val="14654120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Overhaaste conclusies, praktijkvoorbeelden</a:t>
            </a: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graphicFrame>
        <p:nvGraphicFramePr>
          <p:cNvPr id="7" name="Group 111"/>
          <p:cNvGraphicFramePr>
            <a:graphicFrameLocks noGrp="1"/>
          </p:cNvGraphicFramePr>
          <p:nvPr>
            <p:extLst>
              <p:ext uri="{D42A27DB-BD31-4B8C-83A1-F6EECF244321}">
                <p14:modId xmlns:p14="http://schemas.microsoft.com/office/powerpoint/2010/main" val="609350658"/>
              </p:ext>
            </p:extLst>
          </p:nvPr>
        </p:nvGraphicFramePr>
        <p:xfrm>
          <a:off x="408955" y="1988840"/>
          <a:ext cx="11376000" cy="4464496"/>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rPr>
                        <a:t>domein</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000000"/>
                          </a:solidFill>
                          <a:effectLst/>
                          <a:latin typeface="Calibri Light"/>
                        </a:rPr>
                        <a:t>voorbeeld</a:t>
                      </a:r>
                      <a:endParaRPr kumimoji="0" lang="de-DE" sz="1800" b="0" i="0" u="none" strike="noStrike" cap="none" normalizeH="0" baseline="0" dirty="0">
                        <a:ln>
                          <a:noFill/>
                        </a:ln>
                        <a:solidFill>
                          <a:srgbClr val="000000"/>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7264">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333333"/>
                          </a:solidFill>
                          <a:effectLst/>
                          <a:latin typeface="Calibri Light"/>
                        </a:rPr>
                        <a:t>politiek</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nl-NL" sz="1600" b="0" i="0" u="none" strike="noStrike" kern="1200" cap="none" normalizeH="0" baseline="0" dirty="0">
                          <a:ln>
                            <a:noFill/>
                          </a:ln>
                          <a:solidFill>
                            <a:srgbClr val="333333"/>
                          </a:solidFill>
                          <a:effectLst/>
                          <a:latin typeface="Calibri Light"/>
                          <a:ea typeface="+mn-ea"/>
                          <a:cs typeface="+mn-cs"/>
                        </a:rPr>
                        <a:t>Mensen trekken vaak overhaast conclusies als zij in de media over misdaden horen. Afhankelijk van hun politieke overtuiging kunnen zij snel de dader bepaalde motieven toedichten.</a:t>
                      </a:r>
                    </a:p>
                    <a:p>
                      <a:pPr rtl="0"/>
                      <a:endParaRPr kumimoji="0" lang="nl-NL" sz="1600" b="0" i="0" u="none" strike="noStrike" kern="1200" cap="none" normalizeH="0" baseline="0" dirty="0">
                        <a:ln>
                          <a:noFill/>
                        </a:ln>
                        <a:solidFill>
                          <a:srgbClr val="333333"/>
                        </a:solidFill>
                        <a:effectLst/>
                        <a:latin typeface="Calibri Light"/>
                        <a:ea typeface="+mn-ea"/>
                        <a:cs typeface="+mn-cs"/>
                      </a:endParaRPr>
                    </a:p>
                    <a:p>
                      <a:pPr rtl="0"/>
                      <a:r>
                        <a:rPr kumimoji="0" lang="nl-NL" sz="1600" b="0" i="0" u="none" strike="noStrike" kern="1200" cap="none" normalizeH="0" baseline="0" dirty="0">
                          <a:ln>
                            <a:noFill/>
                          </a:ln>
                          <a:solidFill>
                            <a:srgbClr val="333333"/>
                          </a:solidFill>
                          <a:effectLst/>
                          <a:latin typeface="Calibri Light"/>
                          <a:ea typeface="+mn-ea"/>
                          <a:cs typeface="+mn-cs"/>
                        </a:rPr>
                        <a:t>Voorbeeld: Als de dader en het slachtoffer van verschillende culturele of religieuze achtergrond zijn, denken mensen snel dat racisme of extremisme de motivatie voor de misdaad was.</a:t>
                      </a:r>
                    </a:p>
                    <a:p>
                      <a:pPr rtl="0"/>
                      <a:endParaRPr kumimoji="0" lang="nl-NL" sz="1600" b="0" i="0" u="none" strike="noStrike" kern="1200" cap="none" normalizeH="0" baseline="0" dirty="0">
                        <a:ln>
                          <a:noFill/>
                        </a:ln>
                        <a:solidFill>
                          <a:srgbClr val="333333"/>
                        </a:solidFill>
                        <a:effectLst/>
                        <a:latin typeface="Calibri Light"/>
                        <a:ea typeface="+mn-ea"/>
                        <a:cs typeface="+mn-cs"/>
                      </a:endParaRPr>
                    </a:p>
                    <a:p>
                      <a:pPr rtl="0"/>
                      <a:r>
                        <a:rPr kumimoji="0" lang="nl-NL" sz="1600" b="0" i="0" u="none" strike="noStrike" kern="1200" cap="none" normalizeH="0" baseline="0" dirty="0">
                          <a:ln>
                            <a:noFill/>
                          </a:ln>
                          <a:solidFill>
                            <a:srgbClr val="333333"/>
                          </a:solidFill>
                          <a:effectLst/>
                          <a:latin typeface="Calibri Light"/>
                          <a:ea typeface="+mn-ea"/>
                          <a:cs typeface="+mn-cs"/>
                        </a:rPr>
                        <a:t>Soms is dat inderdaad het geval. Maar in de publieke discussie wordt dit idee vaak te snel aangenomen, en alternatieven worden niet overwogen.</a:t>
                      </a:r>
                    </a:p>
                    <a:p>
                      <a:endParaRPr lang="de-DE" sz="1600" kern="1200" dirty="0">
                        <a:solidFill>
                          <a:schemeClr val="dk1"/>
                        </a:solidFill>
                        <a:effectLst/>
                        <a:latin typeface="+mj-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721288">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geneeskunde</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1600" b="0" i="0" u="none" strike="noStrike" cap="none" normalizeH="0" baseline="0" dirty="0">
                          <a:ln>
                            <a:noFill/>
                          </a:ln>
                          <a:solidFill>
                            <a:srgbClr val="004992"/>
                          </a:solidFill>
                          <a:effectLst/>
                          <a:latin typeface="Calibri Light"/>
                        </a:rPr>
                        <a:t>???</a:t>
                      </a:r>
                      <a:endParaRPr kumimoji="0" lang="de-DE" sz="16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3" name="Slide Number Placeholder 2"/>
          <p:cNvSpPr>
            <a:spLocks noGrp="1"/>
          </p:cNvSpPr>
          <p:nvPr>
            <p:ph type="sldNum" sz="quarter" idx="12"/>
          </p:nvPr>
        </p:nvSpPr>
        <p:spPr/>
        <p:txBody>
          <a:bodyPr/>
          <a:lstStyle/>
          <a:p>
            <a:fld id="{568D8665-A048-4D19-9ABE-CE40EFC3C497}" type="slidenum">
              <a:rPr lang="de-DE" altLang="de-DE" smtClean="0"/>
              <a:pPr/>
              <a:t>12</a:t>
            </a:fld>
            <a:endParaRPr lang="de-DE" altLang="de-DE"/>
          </a:p>
        </p:txBody>
      </p:sp>
    </p:spTree>
    <p:extLst>
      <p:ext uri="{BB962C8B-B14F-4D97-AF65-F5344CB8AC3E}">
        <p14:creationId xmlns:p14="http://schemas.microsoft.com/office/powerpoint/2010/main" val="17236743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Overhaaste conclusies, praktijkvoorbeelden</a:t>
            </a: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graphicFrame>
        <p:nvGraphicFramePr>
          <p:cNvPr id="7" name="Group 111"/>
          <p:cNvGraphicFramePr>
            <a:graphicFrameLocks noGrp="1"/>
          </p:cNvGraphicFramePr>
          <p:nvPr/>
        </p:nvGraphicFramePr>
        <p:xfrm>
          <a:off x="408955" y="1988840"/>
          <a:ext cx="11376000" cy="4464496"/>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rPr>
                        <a:t>domein</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000000"/>
                          </a:solidFill>
                          <a:effectLst/>
                          <a:latin typeface="Calibri Light"/>
                        </a:rPr>
                        <a:t>voorbeeld</a:t>
                      </a:r>
                      <a:endParaRPr kumimoji="0" lang="de-DE" sz="1800" b="0" i="0" u="none" strike="noStrike" cap="none" normalizeH="0" baseline="0" dirty="0">
                        <a:ln>
                          <a:noFill/>
                        </a:ln>
                        <a:solidFill>
                          <a:srgbClr val="000000"/>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7264">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333333"/>
                          </a:solidFill>
                          <a:effectLst/>
                          <a:latin typeface="Calibri Light"/>
                        </a:rPr>
                        <a:t>politiek</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nl-NL" sz="1600" b="0" i="0" u="none" strike="noStrike" kern="1200" cap="none" normalizeH="0" baseline="0" dirty="0">
                          <a:ln>
                            <a:noFill/>
                          </a:ln>
                          <a:solidFill>
                            <a:srgbClr val="333333"/>
                          </a:solidFill>
                          <a:effectLst/>
                          <a:latin typeface="Calibri Light"/>
                          <a:ea typeface="+mn-ea"/>
                          <a:cs typeface="+mn-cs"/>
                        </a:rPr>
                        <a:t>Mensen trekken vaak overhaast conclusies als zij in de media over misdaden horen. Afhankelijk van hun politieke overtuiging kunnen zij snel de dader bepaalde motieven toedichten.</a:t>
                      </a:r>
                    </a:p>
                    <a:p>
                      <a:pPr rtl="0"/>
                      <a:endParaRPr kumimoji="0" lang="nl-NL" sz="1600" b="0" i="0" u="none" strike="noStrike" kern="1200" cap="none" normalizeH="0" baseline="0" dirty="0">
                        <a:ln>
                          <a:noFill/>
                        </a:ln>
                        <a:solidFill>
                          <a:srgbClr val="333333"/>
                        </a:solidFill>
                        <a:effectLst/>
                        <a:latin typeface="Calibri Light"/>
                        <a:ea typeface="+mn-ea"/>
                        <a:cs typeface="+mn-cs"/>
                      </a:endParaRPr>
                    </a:p>
                    <a:p>
                      <a:pPr rtl="0"/>
                      <a:r>
                        <a:rPr kumimoji="0" lang="nl-NL" sz="1600" b="0" i="0" u="none" strike="noStrike" kern="1200" cap="none" normalizeH="0" baseline="0" dirty="0">
                          <a:ln>
                            <a:noFill/>
                          </a:ln>
                          <a:solidFill>
                            <a:srgbClr val="333333"/>
                          </a:solidFill>
                          <a:effectLst/>
                          <a:latin typeface="Calibri Light"/>
                          <a:ea typeface="+mn-ea"/>
                          <a:cs typeface="+mn-cs"/>
                        </a:rPr>
                        <a:t>Voorbeeld: Als de dader en het slachtoffer van verschillende culturele of religieuze achtergrond zijn, denken mensen snel dat racisme of extremisme de motivatie voor de misdaad was.</a:t>
                      </a:r>
                    </a:p>
                    <a:p>
                      <a:pPr rtl="0"/>
                      <a:endParaRPr kumimoji="0" lang="nl-NL" sz="1600" b="0" i="0" u="none" strike="noStrike" kern="1200" cap="none" normalizeH="0" baseline="0" dirty="0">
                        <a:ln>
                          <a:noFill/>
                        </a:ln>
                        <a:solidFill>
                          <a:srgbClr val="333333"/>
                        </a:solidFill>
                        <a:effectLst/>
                        <a:latin typeface="Calibri Light"/>
                        <a:ea typeface="+mn-ea"/>
                        <a:cs typeface="+mn-cs"/>
                      </a:endParaRPr>
                    </a:p>
                    <a:p>
                      <a:pPr rtl="0"/>
                      <a:r>
                        <a:rPr kumimoji="0" lang="nl-NL" sz="1600" b="0" i="0" u="none" strike="noStrike" kern="1200" cap="none" normalizeH="0" baseline="0" dirty="0">
                          <a:ln>
                            <a:noFill/>
                          </a:ln>
                          <a:solidFill>
                            <a:srgbClr val="333333"/>
                          </a:solidFill>
                          <a:effectLst/>
                          <a:latin typeface="Calibri Light"/>
                          <a:ea typeface="+mn-ea"/>
                          <a:cs typeface="+mn-cs"/>
                        </a:rPr>
                        <a:t>Soms is dat inderdaad het geval. Maar in de publieke discussie wordt dit idee vaak te snel aangenomen, en alternatieven worden niet overwogen.</a:t>
                      </a:r>
                    </a:p>
                    <a:p>
                      <a:endParaRPr lang="de-DE" sz="1600" kern="1200" dirty="0">
                        <a:solidFill>
                          <a:schemeClr val="dk1"/>
                        </a:solidFill>
                        <a:effectLst/>
                        <a:latin typeface="+mj-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721288">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geneeskunde</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1600" b="0" i="0" u="none" strike="noStrike" cap="none" normalizeH="0" baseline="0" dirty="0">
                          <a:ln>
                            <a:noFill/>
                          </a:ln>
                          <a:solidFill>
                            <a:srgbClr val="004992"/>
                          </a:solidFill>
                          <a:effectLst/>
                          <a:latin typeface="Calibri Light"/>
                        </a:rPr>
                        <a:t>Eén symptoom </a:t>
                      </a:r>
                      <a:r>
                        <a:rPr kumimoji="0" lang="nl-NL" sz="1600" b="0" i="0" u="none" strike="noStrike" cap="none" normalizeH="0" baseline="0" dirty="0">
                          <a:ln>
                            <a:noFill/>
                          </a:ln>
                          <a:solidFill>
                            <a:srgbClr val="004992"/>
                          </a:solidFill>
                          <a:effectLst/>
                          <a:latin typeface="Times New Roman"/>
                          <a:sym typeface="Wingdings" panose="05000000000000000000" pitchFamily="2" charset="2"/>
                        </a:rPr>
                        <a:t>→</a:t>
                      </a:r>
                      <a:r>
                        <a:rPr kumimoji="0" lang="nl-NL" sz="1600" b="0" i="0" u="none" strike="noStrike" cap="none" normalizeH="0" baseline="0" dirty="0">
                          <a:ln>
                            <a:noFill/>
                          </a:ln>
                          <a:solidFill>
                            <a:srgbClr val="004992"/>
                          </a:solidFill>
                          <a:effectLst/>
                          <a:latin typeface="Calibri Light"/>
                        </a:rPr>
                        <a:t> diagnose?</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1600" b="0" i="0" u="none" strike="noStrike" cap="none" normalizeH="0" baseline="0" dirty="0">
                          <a:ln>
                            <a:noFill/>
                          </a:ln>
                          <a:solidFill>
                            <a:srgbClr val="333333"/>
                          </a:solidFill>
                          <a:effectLst/>
                          <a:latin typeface="Calibri Light"/>
                        </a:rPr>
                        <a:t>Een eenmalige epileptische aanval wordt soms verward met epilepsie, een dergelijke aanval kan ook ontstaan na onthouding van alcohol of bij hoge koorts.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1600" b="0" i="0" u="none" strike="noStrike" cap="none" normalizeH="0" baseline="0" dirty="0">
                          <a:ln>
                            <a:noFill/>
                          </a:ln>
                          <a:solidFill>
                            <a:srgbClr val="333333"/>
                          </a:solidFill>
                          <a:effectLst/>
                          <a:latin typeface="Calibri Light"/>
                        </a:rPr>
                        <a:t>OF, soms vergeet je wel eens wat. Dit betekent niet automatisch dat je beginnende dementie hebt.</a:t>
                      </a:r>
                      <a:endParaRPr kumimoji="0" lang="de-DE" sz="16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3" name="Slide Number Placeholder 2"/>
          <p:cNvSpPr>
            <a:spLocks noGrp="1"/>
          </p:cNvSpPr>
          <p:nvPr>
            <p:ph type="sldNum" sz="quarter" idx="12"/>
          </p:nvPr>
        </p:nvSpPr>
        <p:spPr/>
        <p:txBody>
          <a:bodyPr/>
          <a:lstStyle/>
          <a:p>
            <a:fld id="{568D8665-A048-4D19-9ABE-CE40EFC3C497}" type="slidenum">
              <a:rPr lang="de-DE" altLang="de-DE" smtClean="0"/>
              <a:pPr/>
              <a:t>13</a:t>
            </a:fld>
            <a:endParaRPr lang="de-DE" altLang="de-DE"/>
          </a:p>
        </p:txBody>
      </p:sp>
    </p:spTree>
    <p:extLst>
      <p:ext uri="{BB962C8B-B14F-4D97-AF65-F5344CB8AC3E}">
        <p14:creationId xmlns:p14="http://schemas.microsoft.com/office/powerpoint/2010/main" val="21174395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Group 21"/>
          <p:cNvGraphicFramePr>
            <a:graphicFrameLocks noGrp="1"/>
          </p:cNvGraphicFramePr>
          <p:nvPr>
            <p:extLst>
              <p:ext uri="{D42A27DB-BD31-4B8C-83A1-F6EECF244321}">
                <p14:modId xmlns:p14="http://schemas.microsoft.com/office/powerpoint/2010/main" val="683815404"/>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mythe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voors &amp; tegens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“bewijs”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1800" b="0" i="0" u="none" strike="noStrike" cap="none" normalizeH="0" baseline="0" dirty="0">
                          <a:ln>
                            <a:noFill/>
                          </a:ln>
                          <a:solidFill>
                            <a:srgbClr val="333333"/>
                          </a:solidFill>
                          <a:effectLst/>
                          <a:latin typeface="Calibri Light"/>
                        </a:rPr>
                        <a:t>Paul McCartney (Beatles) is in 1966 overleden en vervangen door een dubbelganger.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chemeClr val="bg1"/>
                        </a:buClr>
                        <a:buSzTx/>
                        <a:buFontTx/>
                        <a:buNone/>
                        <a:tabLst/>
                      </a:pPr>
                      <a:r>
                        <a:rPr kumimoji="0" lang="de-DE" sz="1800" b="1" i="0" u="none" strike="noStrike" cap="none" normalizeH="0" baseline="0" dirty="0">
                          <a:ln>
                            <a:noFill/>
                          </a:ln>
                          <a:solidFill>
                            <a:srgbClr val="333333"/>
                          </a:solidFill>
                          <a:effectLst/>
                          <a:latin typeface="Calibri Light"/>
                        </a:rPr>
                        <a:t>Voor: </a:t>
                      </a:r>
                      <a:r>
                        <a:rPr kumimoji="0" lang="de-DE" sz="1800" b="1" i="0" u="none" strike="noStrike" cap="none" normalizeH="0" baseline="0" dirty="0">
                          <a:ln>
                            <a:noFill/>
                          </a:ln>
                          <a:solidFill>
                            <a:srgbClr val="004992"/>
                          </a:solidFill>
                          <a:effectLst/>
                          <a:latin typeface="Calibri Light"/>
                        </a:rPr>
                        <a:t>???</a:t>
                      </a:r>
                      <a:r>
                        <a:rPr kumimoji="0" lang="de-DE" sz="1800" b="1" i="0" u="none" strike="noStrike" cap="none" normalizeH="0" baseline="0" dirty="0">
                          <a:ln>
                            <a:noFill/>
                          </a:ln>
                          <a:solidFill>
                            <a:srgbClr val="333333"/>
                          </a:solidFill>
                          <a:effectLst/>
                          <a:latin typeface="Calibri Light"/>
                        </a:rPr>
                        <a:t> </a:t>
                      </a:r>
                      <a:r>
                        <a:rPr kumimoji="0" lang="nl-NL" sz="1800" b="0" i="0" u="none" strike="noStrike" cap="none" normalizeH="0" baseline="0" dirty="0">
                          <a:ln>
                            <a:noFill/>
                          </a:ln>
                          <a:solidFill>
                            <a:srgbClr val="FFFFFF"/>
                          </a:solidFill>
                          <a:effectLst/>
                          <a:latin typeface="Calibri Light"/>
                        </a:rPr>
                        <a:t>Naar verluid zijn er 70 verborgen bewijzen, waarvan een aantal op het album “Abbey Road” (rechts):</a:t>
                      </a:r>
                    </a:p>
                    <a:p>
                      <a:pPr marL="0" marR="0" lvl="0" indent="0" algn="l" defTabSz="914400" rtl="0" eaLnBrk="1" fontAlgn="base" latinLnBrk="0" hangingPunct="1">
                        <a:lnSpc>
                          <a:spcPct val="100000"/>
                        </a:lnSpc>
                        <a:spcBef>
                          <a:spcPct val="20000"/>
                        </a:spcBef>
                        <a:spcAft>
                          <a:spcPct val="0"/>
                        </a:spcAft>
                        <a:buClr>
                          <a:schemeClr val="bg1"/>
                        </a:buClr>
                        <a:buSzTx/>
                        <a:buFontTx/>
                        <a:buNone/>
                        <a:tabLst/>
                      </a:pPr>
                      <a:r>
                        <a:rPr kumimoji="0" lang="nl-NL" sz="1800" b="0" i="0" u="none" strike="noStrike" cap="none" normalizeH="0" baseline="0" dirty="0">
                          <a:ln>
                            <a:noFill/>
                          </a:ln>
                          <a:solidFill>
                            <a:srgbClr val="FFFFFF"/>
                          </a:solidFill>
                          <a:effectLst/>
                          <a:latin typeface="Calibri Light"/>
                        </a:rPr>
                        <a:t> Paul loopt op blote voeten en is angstaanjagend bleek.</a:t>
                      </a:r>
                    </a:p>
                    <a:p>
                      <a:pPr marL="0" marR="0" lvl="0" indent="0" algn="l" defTabSz="914400" rtl="0" eaLnBrk="1" fontAlgn="base" latinLnBrk="0" hangingPunct="1">
                        <a:lnSpc>
                          <a:spcPct val="100000"/>
                        </a:lnSpc>
                        <a:spcBef>
                          <a:spcPct val="20000"/>
                        </a:spcBef>
                        <a:spcAft>
                          <a:spcPct val="0"/>
                        </a:spcAft>
                        <a:buClr>
                          <a:schemeClr val="bg1"/>
                        </a:buClr>
                        <a:buSzTx/>
                        <a:buFontTx/>
                        <a:buNone/>
                        <a:tabLst/>
                      </a:pPr>
                      <a:r>
                        <a:rPr kumimoji="0" lang="nl-NL" sz="1800" b="0" i="0" u="none" strike="noStrike" cap="none" normalizeH="0" baseline="0" dirty="0">
                          <a:ln>
                            <a:noFill/>
                          </a:ln>
                          <a:solidFill>
                            <a:srgbClr val="FFFFFF"/>
                          </a:solidFill>
                          <a:effectLst/>
                          <a:latin typeface="Calibri Light"/>
                        </a:rPr>
                        <a:t> Paul is linkshandig, maar heeft zijn sigaret in zijn rechterhand.</a:t>
                      </a:r>
                    </a:p>
                    <a:p>
                      <a:pPr marL="0" marR="0" lvl="0" indent="0" algn="l" defTabSz="914400" rtl="0" eaLnBrk="1" fontAlgn="base" latinLnBrk="0" hangingPunct="1">
                        <a:lnSpc>
                          <a:spcPct val="100000"/>
                        </a:lnSpc>
                        <a:spcBef>
                          <a:spcPct val="20000"/>
                        </a:spcBef>
                        <a:spcAft>
                          <a:spcPct val="0"/>
                        </a:spcAft>
                        <a:buClr>
                          <a:schemeClr val="bg1"/>
                        </a:buClr>
                        <a:buSzTx/>
                        <a:buFontTx/>
                        <a:buNone/>
                        <a:tabLst/>
                      </a:pPr>
                      <a:r>
                        <a:rPr kumimoji="0" lang="nl-NL" sz="1800" b="0" i="0" u="none" strike="noStrike" cap="none" normalizeH="0" baseline="0" dirty="0">
                          <a:ln>
                            <a:noFill/>
                          </a:ln>
                          <a:solidFill>
                            <a:srgbClr val="FFFFFF"/>
                          </a:solidFill>
                          <a:effectLst/>
                          <a:latin typeface="Calibri Light"/>
                        </a:rPr>
                        <a:t> nummerplaat “LMW” (zie pijl): “Linda McCartney Weeping”.</a:t>
                      </a:r>
                    </a:p>
                    <a:p>
                      <a:pPr marL="0" marR="0" lvl="0" indent="0" algn="l" defTabSz="914400" rtl="0" eaLnBrk="1" fontAlgn="base" latinLnBrk="0" hangingPunct="1">
                        <a:lnSpc>
                          <a:spcPct val="100000"/>
                        </a:lnSpc>
                        <a:spcBef>
                          <a:spcPct val="20000"/>
                        </a:spcBef>
                        <a:spcAft>
                          <a:spcPct val="0"/>
                        </a:spcAft>
                        <a:buClr>
                          <a:schemeClr val="bg1"/>
                        </a:buClr>
                        <a:buSzTx/>
                        <a:buFontTx/>
                        <a:buNone/>
                        <a:tabLst/>
                      </a:pPr>
                      <a:r>
                        <a:rPr kumimoji="0" lang="nl-NL" sz="1800" b="0" i="0" u="none" strike="noStrike" cap="none" normalizeH="0" baseline="0" dirty="0">
                          <a:ln>
                            <a:noFill/>
                          </a:ln>
                          <a:solidFill>
                            <a:srgbClr val="FFFFFF"/>
                          </a:solidFill>
                          <a:effectLst/>
                          <a:latin typeface="Calibri Light"/>
                        </a:rPr>
                        <a:t> Zijn basgitaarspel schijnt na 1966 veranderd te zijn.</a:t>
                      </a:r>
                      <a:endParaRPr kumimoji="0" lang="de-DE" sz="1800" b="0" i="0" u="none" strike="noStrike" cap="none" normalizeH="0" baseline="0" dirty="0">
                        <a:ln>
                          <a:noFill/>
                        </a:ln>
                        <a:solidFill>
                          <a:srgbClr val="FFFFFF"/>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Tegen: </a:t>
                      </a:r>
                      <a:r>
                        <a:rPr kumimoji="0" lang="de-DE" sz="1800" b="1"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sz="3600" dirty="0">
                <a:solidFill>
                  <a:srgbClr val="004992"/>
                </a:solidFill>
                <a:latin typeface="Calibri Light"/>
              </a:rPr>
              <a:t>Overhaaste conclusies, praktijkvoorbeeld</a:t>
            </a:r>
            <a:br>
              <a:rPr lang="nl-NL" sz="3600" dirty="0">
                <a:solidFill>
                  <a:srgbClr val="004992"/>
                </a:solidFill>
                <a:latin typeface="Calibri Light"/>
              </a:rPr>
            </a:br>
            <a:r>
              <a:rPr lang="nl-NL" dirty="0">
                <a:solidFill>
                  <a:srgbClr val="004992"/>
                </a:solidFill>
                <a:latin typeface="Calibri Light"/>
              </a:rPr>
              <a:t>- Moderne mythes -</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11"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14</a:t>
            </a:fld>
            <a:endParaRPr lang="de-DE" altLang="de-DE"/>
          </a:p>
        </p:txBody>
      </p:sp>
      <p:sp>
        <p:nvSpPr>
          <p:cNvPr id="9" name="TextBox 6"/>
          <p:cNvSpPr txBox="1">
            <a:spLocks noChangeArrowheads="1"/>
          </p:cNvSpPr>
          <p:nvPr/>
        </p:nvSpPr>
        <p:spPr bwMode="auto">
          <a:xfrm>
            <a:off x="10924435" y="5909880"/>
            <a:ext cx="685800" cy="522287"/>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r>
              <a:rPr lang="nl-NL" altLang="de-DE" sz="1400" b="1" dirty="0"/>
              <a:t>LMW</a:t>
            </a:r>
          </a:p>
          <a:p>
            <a:pPr eaLnBrk="1" hangingPunct="1">
              <a:spcBef>
                <a:spcPct val="0"/>
              </a:spcBef>
              <a:buClrTx/>
              <a:buFontTx/>
              <a:buNone/>
            </a:pPr>
            <a:r>
              <a:rPr lang="nl-NL" altLang="de-DE" sz="1400" b="1" dirty="0"/>
              <a:t>281F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Group 21"/>
          <p:cNvGraphicFramePr>
            <a:graphicFrameLocks noGrp="1"/>
          </p:cNvGraphicFramePr>
          <p:nvPr>
            <p:extLst>
              <p:ext uri="{D42A27DB-BD31-4B8C-83A1-F6EECF244321}">
                <p14:modId xmlns:p14="http://schemas.microsoft.com/office/powerpoint/2010/main" val="3384235658"/>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mythe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voors &amp; tegens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“bewijs”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1800" b="0" i="0" u="none" strike="noStrike" cap="none" normalizeH="0" baseline="0" dirty="0">
                          <a:ln>
                            <a:noFill/>
                          </a:ln>
                          <a:solidFill>
                            <a:srgbClr val="333333"/>
                          </a:solidFill>
                          <a:effectLst/>
                          <a:latin typeface="Calibri Light"/>
                        </a:rPr>
                        <a:t>Paul McCartney (Beatles) is in 1966 overleden en vervangen door een dubbelganger.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Tx/>
                        <a:buFontTx/>
                        <a:buNone/>
                        <a:tabLst/>
                      </a:pPr>
                      <a:r>
                        <a:rPr kumimoji="0" lang="de-DE" sz="1800" b="1" i="0" u="none" strike="noStrike" cap="none" normalizeH="0" baseline="0" dirty="0">
                          <a:ln>
                            <a:noFill/>
                          </a:ln>
                          <a:solidFill>
                            <a:srgbClr val="333333"/>
                          </a:solidFill>
                          <a:effectLst/>
                          <a:latin typeface="Calibri Light"/>
                        </a:rPr>
                        <a:t>Voor: </a:t>
                      </a:r>
                      <a:r>
                        <a:rPr kumimoji="0" lang="nl-NL" altLang="de-DE" sz="1800" b="0" i="0" u="none" strike="noStrike" cap="none" normalizeH="0" baseline="0" dirty="0">
                          <a:ln>
                            <a:noFill/>
                          </a:ln>
                          <a:solidFill>
                            <a:schemeClr val="tx1"/>
                          </a:solidFill>
                          <a:effectLst/>
                          <a:latin typeface="Calibri Light"/>
                          <a:ea typeface="MS PGothic" pitchFamily="34" charset="-128"/>
                        </a:rPr>
                        <a:t>Naar verluid zijn er 70 verborgen bewijzen, waarvan een aantal op het album</a:t>
                      </a:r>
                      <a:r>
                        <a:rPr kumimoji="0" lang="nl-NL" altLang="de-DE" sz="1800" b="1" i="0" u="none" strike="noStrike" cap="none" normalizeH="0" baseline="0" dirty="0">
                          <a:ln>
                            <a:noFill/>
                          </a:ln>
                          <a:solidFill>
                            <a:schemeClr val="tx1"/>
                          </a:solidFill>
                          <a:effectLst/>
                          <a:latin typeface="Calibri Light"/>
                          <a:ea typeface="MS PGothic" pitchFamily="34" charset="-128"/>
                        </a:rPr>
                        <a:t> </a:t>
                      </a:r>
                      <a:r>
                        <a:rPr kumimoji="0" lang="nl-NL" altLang="nl-NL" sz="1800" b="0" i="0" u="none" strike="noStrike" cap="none" normalizeH="0" baseline="0" dirty="0">
                          <a:ln>
                            <a:noFill/>
                          </a:ln>
                          <a:solidFill>
                            <a:schemeClr val="tx1"/>
                          </a:solidFill>
                          <a:effectLst/>
                          <a:latin typeface="Calibri Light"/>
                          <a:ea typeface="MS PGothic" pitchFamily="34" charset="-128"/>
                        </a:rPr>
                        <a:t>“</a:t>
                      </a:r>
                      <a:r>
                        <a:rPr kumimoji="0" lang="nl-NL" altLang="de-DE" sz="1800" b="0" i="0" u="none" strike="noStrike" cap="none" normalizeH="0" baseline="0" dirty="0">
                          <a:ln>
                            <a:noFill/>
                          </a:ln>
                          <a:solidFill>
                            <a:schemeClr val="tx1"/>
                          </a:solidFill>
                          <a:effectLst/>
                          <a:latin typeface="Calibri Light"/>
                          <a:ea typeface="MS PGothic" pitchFamily="34" charset="-128"/>
                        </a:rPr>
                        <a:t>Abbey Road</a:t>
                      </a:r>
                      <a:r>
                        <a:rPr kumimoji="0" lang="nl-NL" altLang="nl-NL" sz="1800" b="0" i="0" u="none" strike="noStrike" cap="none" normalizeH="0" baseline="0" dirty="0">
                          <a:ln>
                            <a:noFill/>
                          </a:ln>
                          <a:solidFill>
                            <a:schemeClr val="tx1"/>
                          </a:solidFill>
                          <a:effectLst/>
                          <a:latin typeface="Calibri Light"/>
                          <a:ea typeface="MS PGothic" pitchFamily="34" charset="-128"/>
                        </a:rPr>
                        <a:t>”</a:t>
                      </a:r>
                      <a:r>
                        <a:rPr kumimoji="0" lang="nl-NL" altLang="de-DE" sz="1800" b="0" i="0" u="none" strike="noStrike" cap="none" normalizeH="0" baseline="0" dirty="0">
                          <a:ln>
                            <a:noFill/>
                          </a:ln>
                          <a:solidFill>
                            <a:schemeClr val="tx1"/>
                          </a:solidFill>
                          <a:effectLst/>
                          <a:latin typeface="Calibri Light"/>
                          <a:ea typeface="MS PGothic" pitchFamily="34" charset="-128"/>
                        </a:rPr>
                        <a:t> (rechts):</a:t>
                      </a:r>
                    </a:p>
                    <a:p>
                      <a:pPr marL="0" marR="0" lvl="0" indent="0" algn="l" defTabSz="914400" rtl="0" eaLnBrk="1" fontAlgn="base" latinLnBrk="0" hangingPunct="1">
                        <a:lnSpc>
                          <a:spcPct val="100000"/>
                        </a:lnSpc>
                        <a:spcBef>
                          <a:spcPct val="20000"/>
                        </a:spcBef>
                        <a:spcAft>
                          <a:spcPct val="0"/>
                        </a:spcAft>
                        <a:buClr>
                          <a:schemeClr val="tx1"/>
                        </a:buClr>
                        <a:buSzTx/>
                        <a:buFontTx/>
                        <a:buChar char="•"/>
                        <a:tabLst/>
                      </a:pPr>
                      <a:r>
                        <a:rPr kumimoji="0" lang="nl-NL" altLang="de-DE" sz="1800" b="0" i="0" u="none" strike="noStrike" cap="none" normalizeH="0" baseline="0" dirty="0">
                          <a:ln>
                            <a:noFill/>
                          </a:ln>
                          <a:solidFill>
                            <a:schemeClr val="tx1"/>
                          </a:solidFill>
                          <a:effectLst/>
                          <a:latin typeface="Calibri Light"/>
                          <a:ea typeface="MS PGothic" pitchFamily="34" charset="-128"/>
                        </a:rPr>
                        <a:t> Paul loopt op blote voeten en is angstaanjagend bleek.</a:t>
                      </a:r>
                    </a:p>
                    <a:p>
                      <a:pPr marL="0" marR="0" lvl="0" indent="0" algn="l" defTabSz="914400" rtl="0" eaLnBrk="1" fontAlgn="base" latinLnBrk="0" hangingPunct="1">
                        <a:lnSpc>
                          <a:spcPct val="100000"/>
                        </a:lnSpc>
                        <a:spcBef>
                          <a:spcPct val="20000"/>
                        </a:spcBef>
                        <a:spcAft>
                          <a:spcPct val="0"/>
                        </a:spcAft>
                        <a:buClr>
                          <a:schemeClr val="tx1"/>
                        </a:buClr>
                        <a:buSzTx/>
                        <a:buFontTx/>
                        <a:buChar char="•"/>
                        <a:tabLst/>
                      </a:pPr>
                      <a:r>
                        <a:rPr kumimoji="0" lang="nl-NL" altLang="de-DE" sz="1800" b="0" i="0" u="none" strike="noStrike" cap="none" normalizeH="0" baseline="0" dirty="0">
                          <a:ln>
                            <a:noFill/>
                          </a:ln>
                          <a:solidFill>
                            <a:schemeClr val="tx1"/>
                          </a:solidFill>
                          <a:effectLst/>
                          <a:latin typeface="Calibri Light"/>
                          <a:ea typeface="MS PGothic" pitchFamily="34" charset="-128"/>
                        </a:rPr>
                        <a:t> Paul is linkshandig, maar heeft zijn sigaret in zijn rechterhand.</a:t>
                      </a:r>
                    </a:p>
                    <a:p>
                      <a:pPr marL="0" marR="0" lvl="0" indent="0" algn="l" defTabSz="914400" rtl="0" eaLnBrk="1" fontAlgn="base" latinLnBrk="0" hangingPunct="1">
                        <a:lnSpc>
                          <a:spcPct val="100000"/>
                        </a:lnSpc>
                        <a:spcBef>
                          <a:spcPct val="20000"/>
                        </a:spcBef>
                        <a:spcAft>
                          <a:spcPct val="0"/>
                        </a:spcAft>
                        <a:buClr>
                          <a:schemeClr val="tx1"/>
                        </a:buClr>
                        <a:buSzTx/>
                        <a:buFontTx/>
                        <a:buChar char="•"/>
                        <a:tabLst/>
                      </a:pPr>
                      <a:r>
                        <a:rPr kumimoji="0" lang="nl-NL" altLang="de-DE" sz="1800" b="0" i="0" u="none" strike="noStrike" cap="none" normalizeH="0" baseline="0" dirty="0">
                          <a:ln>
                            <a:noFill/>
                          </a:ln>
                          <a:solidFill>
                            <a:schemeClr val="tx1"/>
                          </a:solidFill>
                          <a:effectLst/>
                          <a:latin typeface="Calibri Light"/>
                          <a:ea typeface="MS PGothic" pitchFamily="34" charset="-128"/>
                        </a:rPr>
                        <a:t> nummerplaat </a:t>
                      </a:r>
                      <a:r>
                        <a:rPr kumimoji="0" lang="nl-NL" altLang="nl-NL" sz="1800" b="0" i="0" u="none" strike="noStrike" cap="none" normalizeH="0" baseline="0" dirty="0">
                          <a:ln>
                            <a:noFill/>
                          </a:ln>
                          <a:solidFill>
                            <a:schemeClr val="tx1"/>
                          </a:solidFill>
                          <a:effectLst/>
                          <a:latin typeface="Calibri Light"/>
                          <a:ea typeface="MS PGothic" pitchFamily="34" charset="-128"/>
                        </a:rPr>
                        <a:t>“</a:t>
                      </a:r>
                      <a:r>
                        <a:rPr kumimoji="0" lang="nl-NL" altLang="de-DE" sz="1800" b="0" i="0" u="none" strike="noStrike" cap="none" normalizeH="0" baseline="0" dirty="0">
                          <a:ln>
                            <a:noFill/>
                          </a:ln>
                          <a:solidFill>
                            <a:schemeClr val="tx1"/>
                          </a:solidFill>
                          <a:effectLst/>
                          <a:latin typeface="Calibri Light"/>
                          <a:ea typeface="MS PGothic" pitchFamily="34" charset="-128"/>
                        </a:rPr>
                        <a:t>LMW</a:t>
                      </a:r>
                      <a:r>
                        <a:rPr kumimoji="0" lang="nl-NL" altLang="nl-NL" sz="1800" b="0" i="0" u="none" strike="noStrike" cap="none" normalizeH="0" baseline="0" dirty="0">
                          <a:ln>
                            <a:noFill/>
                          </a:ln>
                          <a:solidFill>
                            <a:schemeClr val="tx1"/>
                          </a:solidFill>
                          <a:effectLst/>
                          <a:latin typeface="Calibri Light"/>
                          <a:ea typeface="MS PGothic" pitchFamily="34" charset="-128"/>
                        </a:rPr>
                        <a:t>”</a:t>
                      </a:r>
                      <a:r>
                        <a:rPr kumimoji="0" lang="nl-NL" altLang="de-DE" sz="1800" b="0" i="0" u="none" strike="noStrike" cap="none" normalizeH="0" baseline="0" dirty="0">
                          <a:ln>
                            <a:noFill/>
                          </a:ln>
                          <a:solidFill>
                            <a:schemeClr val="tx1"/>
                          </a:solidFill>
                          <a:effectLst/>
                          <a:latin typeface="Calibri Light"/>
                          <a:ea typeface="MS PGothic" pitchFamily="34" charset="-128"/>
                        </a:rPr>
                        <a:t> (zie pijl): </a:t>
                      </a:r>
                      <a:r>
                        <a:rPr kumimoji="0" lang="nl-NL" altLang="nl-NL" sz="1800" b="0" i="0" u="none" strike="noStrike" cap="none" normalizeH="0" baseline="0" dirty="0">
                          <a:ln>
                            <a:noFill/>
                          </a:ln>
                          <a:solidFill>
                            <a:schemeClr val="tx1"/>
                          </a:solidFill>
                          <a:effectLst/>
                          <a:latin typeface="Calibri Light"/>
                          <a:ea typeface="MS PGothic" pitchFamily="34" charset="-128"/>
                        </a:rPr>
                        <a:t>“</a:t>
                      </a:r>
                      <a:r>
                        <a:rPr kumimoji="0" lang="nl-NL" altLang="de-DE" sz="1800" b="0" i="0" u="none" strike="noStrike" cap="none" normalizeH="0" baseline="0" dirty="0">
                          <a:ln>
                            <a:noFill/>
                          </a:ln>
                          <a:solidFill>
                            <a:schemeClr val="tx1"/>
                          </a:solidFill>
                          <a:effectLst/>
                          <a:latin typeface="Calibri Light"/>
                          <a:ea typeface="MS PGothic" pitchFamily="34" charset="-128"/>
                        </a:rPr>
                        <a:t>Linda McCartney Weeping</a:t>
                      </a:r>
                      <a:r>
                        <a:rPr kumimoji="0" lang="nl-NL" altLang="nl-NL" sz="1800" b="0" i="0" u="none" strike="noStrike" cap="none" normalizeH="0" baseline="0" dirty="0">
                          <a:ln>
                            <a:noFill/>
                          </a:ln>
                          <a:solidFill>
                            <a:schemeClr val="tx1"/>
                          </a:solidFill>
                          <a:effectLst/>
                          <a:latin typeface="Calibri Light"/>
                          <a:ea typeface="MS PGothic" pitchFamily="34" charset="-128"/>
                        </a:rPr>
                        <a:t>”</a:t>
                      </a:r>
                      <a:r>
                        <a:rPr kumimoji="0" lang="nl-NL" altLang="de-DE" sz="1800" b="0" i="0" u="none" strike="noStrike" cap="none" normalizeH="0" baseline="0" dirty="0">
                          <a:ln>
                            <a:noFill/>
                          </a:ln>
                          <a:solidFill>
                            <a:schemeClr val="tx1"/>
                          </a:solidFill>
                          <a:effectLst/>
                          <a:latin typeface="Calibri Light"/>
                          <a:ea typeface="MS PGothic" pitchFamily="34" charset="-128"/>
                        </a:rPr>
                        <a:t>.</a:t>
                      </a:r>
                    </a:p>
                    <a:p>
                      <a:pPr marL="0" marR="0" lvl="0" indent="0" algn="l" defTabSz="914400" rtl="0" eaLnBrk="1" fontAlgn="base" latinLnBrk="0" hangingPunct="1">
                        <a:lnSpc>
                          <a:spcPct val="100000"/>
                        </a:lnSpc>
                        <a:spcBef>
                          <a:spcPct val="20000"/>
                        </a:spcBef>
                        <a:spcAft>
                          <a:spcPct val="0"/>
                        </a:spcAft>
                        <a:buClr>
                          <a:schemeClr val="tx1"/>
                        </a:buClr>
                        <a:buSzTx/>
                        <a:buFontTx/>
                        <a:buChar char="•"/>
                        <a:tabLst/>
                      </a:pPr>
                      <a:r>
                        <a:rPr kumimoji="0" lang="nl-NL" altLang="de-DE" sz="1800" b="0" i="0" u="none" strike="noStrike" cap="none" normalizeH="0" baseline="0" dirty="0">
                          <a:ln>
                            <a:noFill/>
                          </a:ln>
                          <a:solidFill>
                            <a:schemeClr val="tx1"/>
                          </a:solidFill>
                          <a:effectLst/>
                          <a:latin typeface="Calibri Light"/>
                          <a:ea typeface="MS PGothic" pitchFamily="34" charset="-128"/>
                        </a:rPr>
                        <a:t> Zijn basgitaarspel schijnt na 1966 veranderd te zijn.</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Tegen: </a:t>
                      </a:r>
                      <a:r>
                        <a:rPr kumimoji="0" lang="de-DE" sz="1800" b="1"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sz="3600">
                <a:solidFill>
                  <a:srgbClr val="004992"/>
                </a:solidFill>
                <a:latin typeface="Calibri Light"/>
              </a:rPr>
              <a:t>Overhaaste conclusies, praktijkvoorbeeld</a:t>
            </a:r>
            <a:br>
              <a:rPr lang="nl-NL" sz="3600">
                <a:solidFill>
                  <a:srgbClr val="004992"/>
                </a:solidFill>
                <a:latin typeface="Calibri Light"/>
              </a:rPr>
            </a:br>
            <a:r>
              <a:rPr lang="nl-NL">
                <a:solidFill>
                  <a:srgbClr val="004992"/>
                </a:solidFill>
                <a:latin typeface="Calibri Light"/>
              </a:rPr>
              <a:t>- Moderne mythes -</a:t>
            </a:r>
            <a:endParaRPr lang="en-US">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10"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15</a:t>
            </a:fld>
            <a:endParaRPr lang="de-DE" altLang="de-DE"/>
          </a:p>
        </p:txBody>
      </p:sp>
      <p:sp>
        <p:nvSpPr>
          <p:cNvPr id="14" name="TextBox 6"/>
          <p:cNvSpPr txBox="1">
            <a:spLocks noChangeArrowheads="1"/>
          </p:cNvSpPr>
          <p:nvPr/>
        </p:nvSpPr>
        <p:spPr bwMode="auto">
          <a:xfrm>
            <a:off x="10924435" y="5909880"/>
            <a:ext cx="685800" cy="522287"/>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r>
              <a:rPr lang="nl-NL" altLang="de-DE" sz="1400" b="1" dirty="0"/>
              <a:t>LMW</a:t>
            </a:r>
          </a:p>
          <a:p>
            <a:pPr eaLnBrk="1" hangingPunct="1">
              <a:spcBef>
                <a:spcPct val="0"/>
              </a:spcBef>
              <a:buClrTx/>
              <a:buFontTx/>
              <a:buNone/>
            </a:pPr>
            <a:r>
              <a:rPr lang="nl-NL" altLang="de-DE" sz="1400" b="1" dirty="0"/>
              <a:t>281F</a:t>
            </a:r>
          </a:p>
        </p:txBody>
      </p:sp>
    </p:spTree>
    <p:extLst>
      <p:ext uri="{BB962C8B-B14F-4D97-AF65-F5344CB8AC3E}">
        <p14:creationId xmlns:p14="http://schemas.microsoft.com/office/powerpoint/2010/main" val="21340126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Group 21"/>
          <p:cNvGraphicFramePr>
            <a:graphicFrameLocks noGrp="1"/>
          </p:cNvGraphicFramePr>
          <p:nvPr>
            <p:extLst>
              <p:ext uri="{D42A27DB-BD31-4B8C-83A1-F6EECF244321}">
                <p14:modId xmlns:p14="http://schemas.microsoft.com/office/powerpoint/2010/main" val="2280861700"/>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mythe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voors &amp; tegens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“bewijs”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1800" b="0" i="0" u="none" strike="noStrike" cap="none" normalizeH="0" baseline="0" dirty="0">
                          <a:ln>
                            <a:noFill/>
                          </a:ln>
                          <a:solidFill>
                            <a:srgbClr val="333333"/>
                          </a:solidFill>
                          <a:effectLst/>
                          <a:latin typeface="Calibri Light"/>
                        </a:rPr>
                        <a:t>Paul McCartney (Beatles) is in 1966 overleden en vervangen door een dubbelganger.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Tx/>
                        <a:buFontTx/>
                        <a:buNone/>
                        <a:tabLst/>
                      </a:pPr>
                      <a:r>
                        <a:rPr kumimoji="0" lang="de-DE" sz="1800" b="1" i="0" u="none" strike="noStrike" cap="none" normalizeH="0" baseline="0" dirty="0">
                          <a:ln>
                            <a:noFill/>
                          </a:ln>
                          <a:solidFill>
                            <a:srgbClr val="333333"/>
                          </a:solidFill>
                          <a:effectLst/>
                          <a:latin typeface="Calibri Light"/>
                        </a:rPr>
                        <a:t>Voor: </a:t>
                      </a:r>
                      <a:r>
                        <a:rPr kumimoji="0" lang="nl-NL" altLang="de-DE" sz="1800" b="0" i="0" u="none" strike="noStrike" cap="none" normalizeH="0" baseline="0" dirty="0">
                          <a:ln>
                            <a:noFill/>
                          </a:ln>
                          <a:solidFill>
                            <a:schemeClr val="tx1"/>
                          </a:solidFill>
                          <a:effectLst/>
                          <a:latin typeface="Calibri Light"/>
                          <a:ea typeface="MS PGothic" pitchFamily="34" charset="-128"/>
                        </a:rPr>
                        <a:t>Naar verluid zijn er 70 verborgen bewijzen, waarvan een aantal op het album</a:t>
                      </a:r>
                      <a:r>
                        <a:rPr kumimoji="0" lang="nl-NL" altLang="de-DE" sz="1800" b="1" i="0" u="none" strike="noStrike" cap="none" normalizeH="0" baseline="0" dirty="0">
                          <a:ln>
                            <a:noFill/>
                          </a:ln>
                          <a:solidFill>
                            <a:schemeClr val="tx1"/>
                          </a:solidFill>
                          <a:effectLst/>
                          <a:latin typeface="Calibri Light"/>
                          <a:ea typeface="MS PGothic" pitchFamily="34" charset="-128"/>
                        </a:rPr>
                        <a:t> </a:t>
                      </a:r>
                      <a:r>
                        <a:rPr kumimoji="0" lang="nl-NL" altLang="nl-NL" sz="1800" b="0" i="0" u="none" strike="noStrike" cap="none" normalizeH="0" baseline="0" dirty="0">
                          <a:ln>
                            <a:noFill/>
                          </a:ln>
                          <a:solidFill>
                            <a:schemeClr val="tx1"/>
                          </a:solidFill>
                          <a:effectLst/>
                          <a:latin typeface="Calibri Light"/>
                          <a:ea typeface="MS PGothic" pitchFamily="34" charset="-128"/>
                        </a:rPr>
                        <a:t>“</a:t>
                      </a:r>
                      <a:r>
                        <a:rPr kumimoji="0" lang="nl-NL" altLang="de-DE" sz="1800" b="0" i="0" u="none" strike="noStrike" cap="none" normalizeH="0" baseline="0" dirty="0">
                          <a:ln>
                            <a:noFill/>
                          </a:ln>
                          <a:solidFill>
                            <a:schemeClr val="tx1"/>
                          </a:solidFill>
                          <a:effectLst/>
                          <a:latin typeface="Calibri Light"/>
                          <a:ea typeface="MS PGothic" pitchFamily="34" charset="-128"/>
                        </a:rPr>
                        <a:t>Abbey Road</a:t>
                      </a:r>
                      <a:r>
                        <a:rPr kumimoji="0" lang="nl-NL" altLang="nl-NL" sz="1800" b="0" i="0" u="none" strike="noStrike" cap="none" normalizeH="0" baseline="0" dirty="0">
                          <a:ln>
                            <a:noFill/>
                          </a:ln>
                          <a:solidFill>
                            <a:schemeClr val="tx1"/>
                          </a:solidFill>
                          <a:effectLst/>
                          <a:latin typeface="Calibri Light"/>
                          <a:ea typeface="MS PGothic" pitchFamily="34" charset="-128"/>
                        </a:rPr>
                        <a:t>”</a:t>
                      </a:r>
                      <a:r>
                        <a:rPr kumimoji="0" lang="nl-NL" altLang="de-DE" sz="1800" b="0" i="0" u="none" strike="noStrike" cap="none" normalizeH="0" baseline="0" dirty="0">
                          <a:ln>
                            <a:noFill/>
                          </a:ln>
                          <a:solidFill>
                            <a:schemeClr val="tx1"/>
                          </a:solidFill>
                          <a:effectLst/>
                          <a:latin typeface="Calibri Light"/>
                          <a:ea typeface="MS PGothic" pitchFamily="34" charset="-128"/>
                        </a:rPr>
                        <a:t> (rechts):</a:t>
                      </a:r>
                    </a:p>
                    <a:p>
                      <a:pPr marL="0" marR="0" lvl="0" indent="0" algn="l" defTabSz="914400" rtl="0" eaLnBrk="1" fontAlgn="base" latinLnBrk="0" hangingPunct="1">
                        <a:lnSpc>
                          <a:spcPct val="100000"/>
                        </a:lnSpc>
                        <a:spcBef>
                          <a:spcPct val="20000"/>
                        </a:spcBef>
                        <a:spcAft>
                          <a:spcPct val="0"/>
                        </a:spcAft>
                        <a:buClr>
                          <a:schemeClr val="tx1"/>
                        </a:buClr>
                        <a:buSzTx/>
                        <a:buFontTx/>
                        <a:buChar char="•"/>
                        <a:tabLst/>
                      </a:pPr>
                      <a:r>
                        <a:rPr kumimoji="0" lang="nl-NL" altLang="de-DE" sz="1800" b="0" i="0" u="none" strike="noStrike" cap="none" normalizeH="0" baseline="0" dirty="0">
                          <a:ln>
                            <a:noFill/>
                          </a:ln>
                          <a:solidFill>
                            <a:schemeClr val="tx1"/>
                          </a:solidFill>
                          <a:effectLst/>
                          <a:latin typeface="Calibri Light"/>
                          <a:ea typeface="MS PGothic" pitchFamily="34" charset="-128"/>
                        </a:rPr>
                        <a:t> Paul loopt op blote voeten en is angstaanjagend bleek.</a:t>
                      </a:r>
                    </a:p>
                    <a:p>
                      <a:pPr marL="0" marR="0" lvl="0" indent="0" algn="l" defTabSz="914400" rtl="0" eaLnBrk="1" fontAlgn="base" latinLnBrk="0" hangingPunct="1">
                        <a:lnSpc>
                          <a:spcPct val="100000"/>
                        </a:lnSpc>
                        <a:spcBef>
                          <a:spcPct val="20000"/>
                        </a:spcBef>
                        <a:spcAft>
                          <a:spcPct val="0"/>
                        </a:spcAft>
                        <a:buClr>
                          <a:schemeClr val="tx1"/>
                        </a:buClr>
                        <a:buSzTx/>
                        <a:buFontTx/>
                        <a:buChar char="•"/>
                        <a:tabLst/>
                      </a:pPr>
                      <a:r>
                        <a:rPr kumimoji="0" lang="nl-NL" altLang="de-DE" sz="1800" b="0" i="0" u="none" strike="noStrike" cap="none" normalizeH="0" baseline="0" dirty="0">
                          <a:ln>
                            <a:noFill/>
                          </a:ln>
                          <a:solidFill>
                            <a:schemeClr val="tx1"/>
                          </a:solidFill>
                          <a:effectLst/>
                          <a:latin typeface="Calibri Light"/>
                          <a:ea typeface="MS PGothic" pitchFamily="34" charset="-128"/>
                        </a:rPr>
                        <a:t> Paul is linkshandig, maar heeft zijn sigaret in zijn rechterhand.</a:t>
                      </a:r>
                    </a:p>
                    <a:p>
                      <a:pPr marL="0" marR="0" lvl="0" indent="0" algn="l" defTabSz="914400" rtl="0" eaLnBrk="1" fontAlgn="base" latinLnBrk="0" hangingPunct="1">
                        <a:lnSpc>
                          <a:spcPct val="100000"/>
                        </a:lnSpc>
                        <a:spcBef>
                          <a:spcPct val="20000"/>
                        </a:spcBef>
                        <a:spcAft>
                          <a:spcPct val="0"/>
                        </a:spcAft>
                        <a:buClr>
                          <a:schemeClr val="tx1"/>
                        </a:buClr>
                        <a:buSzTx/>
                        <a:buFontTx/>
                        <a:buChar char="•"/>
                        <a:tabLst/>
                      </a:pPr>
                      <a:r>
                        <a:rPr kumimoji="0" lang="nl-NL" altLang="de-DE" sz="1800" b="0" i="0" u="none" strike="noStrike" cap="none" normalizeH="0" baseline="0" dirty="0">
                          <a:ln>
                            <a:noFill/>
                          </a:ln>
                          <a:solidFill>
                            <a:schemeClr val="tx1"/>
                          </a:solidFill>
                          <a:effectLst/>
                          <a:latin typeface="Calibri Light"/>
                          <a:ea typeface="MS PGothic" pitchFamily="34" charset="-128"/>
                        </a:rPr>
                        <a:t> nummerplaat </a:t>
                      </a:r>
                      <a:r>
                        <a:rPr kumimoji="0" lang="nl-NL" altLang="nl-NL" sz="1800" b="0" i="0" u="none" strike="noStrike" cap="none" normalizeH="0" baseline="0" dirty="0">
                          <a:ln>
                            <a:noFill/>
                          </a:ln>
                          <a:solidFill>
                            <a:schemeClr val="tx1"/>
                          </a:solidFill>
                          <a:effectLst/>
                          <a:latin typeface="Calibri Light"/>
                          <a:ea typeface="MS PGothic" pitchFamily="34" charset="-128"/>
                        </a:rPr>
                        <a:t>“</a:t>
                      </a:r>
                      <a:r>
                        <a:rPr kumimoji="0" lang="nl-NL" altLang="de-DE" sz="1800" b="0" i="0" u="none" strike="noStrike" cap="none" normalizeH="0" baseline="0" dirty="0">
                          <a:ln>
                            <a:noFill/>
                          </a:ln>
                          <a:solidFill>
                            <a:schemeClr val="tx1"/>
                          </a:solidFill>
                          <a:effectLst/>
                          <a:latin typeface="Calibri Light"/>
                          <a:ea typeface="MS PGothic" pitchFamily="34" charset="-128"/>
                        </a:rPr>
                        <a:t>LMW</a:t>
                      </a:r>
                      <a:r>
                        <a:rPr kumimoji="0" lang="nl-NL" altLang="nl-NL" sz="1800" b="0" i="0" u="none" strike="noStrike" cap="none" normalizeH="0" baseline="0" dirty="0">
                          <a:ln>
                            <a:noFill/>
                          </a:ln>
                          <a:solidFill>
                            <a:schemeClr val="tx1"/>
                          </a:solidFill>
                          <a:effectLst/>
                          <a:latin typeface="Calibri Light"/>
                          <a:ea typeface="MS PGothic" pitchFamily="34" charset="-128"/>
                        </a:rPr>
                        <a:t>”</a:t>
                      </a:r>
                      <a:r>
                        <a:rPr kumimoji="0" lang="nl-NL" altLang="de-DE" sz="1800" b="0" i="0" u="none" strike="noStrike" cap="none" normalizeH="0" baseline="0" dirty="0">
                          <a:ln>
                            <a:noFill/>
                          </a:ln>
                          <a:solidFill>
                            <a:schemeClr val="tx1"/>
                          </a:solidFill>
                          <a:effectLst/>
                          <a:latin typeface="Calibri Light"/>
                          <a:ea typeface="MS PGothic" pitchFamily="34" charset="-128"/>
                        </a:rPr>
                        <a:t> (zie pijl): </a:t>
                      </a:r>
                      <a:r>
                        <a:rPr kumimoji="0" lang="nl-NL" altLang="nl-NL" sz="1800" b="0" i="0" u="none" strike="noStrike" cap="none" normalizeH="0" baseline="0" dirty="0">
                          <a:ln>
                            <a:noFill/>
                          </a:ln>
                          <a:solidFill>
                            <a:schemeClr val="tx1"/>
                          </a:solidFill>
                          <a:effectLst/>
                          <a:latin typeface="Calibri Light"/>
                          <a:ea typeface="MS PGothic" pitchFamily="34" charset="-128"/>
                        </a:rPr>
                        <a:t>“</a:t>
                      </a:r>
                      <a:r>
                        <a:rPr kumimoji="0" lang="nl-NL" altLang="de-DE" sz="1800" b="0" i="0" u="none" strike="noStrike" cap="none" normalizeH="0" baseline="0" dirty="0">
                          <a:ln>
                            <a:noFill/>
                          </a:ln>
                          <a:solidFill>
                            <a:schemeClr val="tx1"/>
                          </a:solidFill>
                          <a:effectLst/>
                          <a:latin typeface="Calibri Light"/>
                          <a:ea typeface="MS PGothic" pitchFamily="34" charset="-128"/>
                        </a:rPr>
                        <a:t>Linda McCartney Weeping</a:t>
                      </a:r>
                      <a:r>
                        <a:rPr kumimoji="0" lang="nl-NL" altLang="nl-NL" sz="1800" b="0" i="0" u="none" strike="noStrike" cap="none" normalizeH="0" baseline="0" dirty="0">
                          <a:ln>
                            <a:noFill/>
                          </a:ln>
                          <a:solidFill>
                            <a:schemeClr val="tx1"/>
                          </a:solidFill>
                          <a:effectLst/>
                          <a:latin typeface="Calibri Light"/>
                          <a:ea typeface="MS PGothic" pitchFamily="34" charset="-128"/>
                        </a:rPr>
                        <a:t>”</a:t>
                      </a:r>
                      <a:r>
                        <a:rPr kumimoji="0" lang="nl-NL" altLang="de-DE" sz="1800" b="0" i="0" u="none" strike="noStrike" cap="none" normalizeH="0" baseline="0" dirty="0">
                          <a:ln>
                            <a:noFill/>
                          </a:ln>
                          <a:solidFill>
                            <a:schemeClr val="tx1"/>
                          </a:solidFill>
                          <a:effectLst/>
                          <a:latin typeface="Calibri Light"/>
                          <a:ea typeface="MS PGothic" pitchFamily="34" charset="-128"/>
                        </a:rPr>
                        <a:t>.</a:t>
                      </a:r>
                    </a:p>
                    <a:p>
                      <a:pPr marL="0" marR="0" lvl="0" indent="0" algn="l" defTabSz="914400" rtl="0" eaLnBrk="1" fontAlgn="base" latinLnBrk="0" hangingPunct="1">
                        <a:lnSpc>
                          <a:spcPct val="100000"/>
                        </a:lnSpc>
                        <a:spcBef>
                          <a:spcPct val="20000"/>
                        </a:spcBef>
                        <a:spcAft>
                          <a:spcPct val="0"/>
                        </a:spcAft>
                        <a:buClr>
                          <a:schemeClr val="tx1"/>
                        </a:buClr>
                        <a:buSzTx/>
                        <a:buFontTx/>
                        <a:buChar char="•"/>
                        <a:tabLst/>
                      </a:pPr>
                      <a:r>
                        <a:rPr kumimoji="0" lang="nl-NL" altLang="de-DE" sz="1800" b="0" i="0" u="none" strike="noStrike" cap="none" normalizeH="0" baseline="0" dirty="0">
                          <a:ln>
                            <a:noFill/>
                          </a:ln>
                          <a:solidFill>
                            <a:schemeClr val="tx1"/>
                          </a:solidFill>
                          <a:effectLst/>
                          <a:latin typeface="Calibri Light"/>
                          <a:ea typeface="MS PGothic" pitchFamily="34" charset="-128"/>
                        </a:rPr>
                        <a:t> Zijn basgitaarspel schijnt na 1966 veranderd te zijn.</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Tegen:</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nl-NL" sz="1800" b="0" i="0" u="none" strike="noStrike" cap="none" normalizeH="0" baseline="0" dirty="0">
                          <a:ln>
                            <a:noFill/>
                          </a:ln>
                          <a:solidFill>
                            <a:srgbClr val="333333"/>
                          </a:solidFill>
                          <a:effectLst/>
                          <a:latin typeface="Calibri Light"/>
                        </a:rPr>
                        <a:t>Zelfde uiterlijk en stem.</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nl-NL" sz="1800" b="0" i="0" u="none" strike="noStrike" cap="none" normalizeH="0" baseline="0" dirty="0">
                          <a:ln>
                            <a:noFill/>
                          </a:ln>
                          <a:solidFill>
                            <a:srgbClr val="333333"/>
                          </a:solidFill>
                          <a:effectLst/>
                          <a:latin typeface="Calibri Light"/>
                        </a:rPr>
                        <a:t>Het bewijs is ver gezocht, LMW kan van alles betekenen.</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nl-NL" sz="1800" b="0" i="0" u="none" strike="noStrike" cap="none" normalizeH="0" baseline="0" dirty="0">
                          <a:ln>
                            <a:noFill/>
                          </a:ln>
                          <a:solidFill>
                            <a:srgbClr val="333333"/>
                          </a:solidFill>
                          <a:effectLst/>
                          <a:latin typeface="Calibri Light"/>
                        </a:rPr>
                        <a:t>Deze mythe ontstond in 1969 door een goed uitgevoerde grap van een krant.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sz="3600">
                <a:solidFill>
                  <a:srgbClr val="004992"/>
                </a:solidFill>
                <a:latin typeface="Calibri Light"/>
              </a:rPr>
              <a:t>Overhaaste conclusies, praktijkvoorbeeld</a:t>
            </a:r>
            <a:br>
              <a:rPr lang="nl-NL" sz="3600">
                <a:solidFill>
                  <a:srgbClr val="004992"/>
                </a:solidFill>
                <a:latin typeface="Calibri Light"/>
              </a:rPr>
            </a:br>
            <a:r>
              <a:rPr lang="nl-NL">
                <a:solidFill>
                  <a:srgbClr val="004992"/>
                </a:solidFill>
                <a:latin typeface="Calibri Light"/>
              </a:rPr>
              <a:t>- Moderne mythes -</a:t>
            </a:r>
            <a:endParaRPr lang="en-US">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10"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16</a:t>
            </a:fld>
            <a:endParaRPr lang="de-DE" altLang="de-DE"/>
          </a:p>
        </p:txBody>
      </p:sp>
      <p:sp>
        <p:nvSpPr>
          <p:cNvPr id="14" name="TextBox 6"/>
          <p:cNvSpPr txBox="1">
            <a:spLocks noChangeArrowheads="1"/>
          </p:cNvSpPr>
          <p:nvPr/>
        </p:nvSpPr>
        <p:spPr bwMode="auto">
          <a:xfrm>
            <a:off x="10924435" y="5909880"/>
            <a:ext cx="685800" cy="522287"/>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r>
              <a:rPr lang="nl-NL" altLang="de-DE" sz="1400" b="1" dirty="0"/>
              <a:t>LMW</a:t>
            </a:r>
          </a:p>
          <a:p>
            <a:pPr eaLnBrk="1" hangingPunct="1">
              <a:spcBef>
                <a:spcPct val="0"/>
              </a:spcBef>
              <a:buClrTx/>
              <a:buFontTx/>
              <a:buNone/>
            </a:pPr>
            <a:r>
              <a:rPr lang="nl-NL" altLang="de-DE" sz="1400" b="1" dirty="0"/>
              <a:t>281F</a:t>
            </a:r>
          </a:p>
        </p:txBody>
      </p:sp>
    </p:spTree>
    <p:extLst>
      <p:ext uri="{BB962C8B-B14F-4D97-AF65-F5344CB8AC3E}">
        <p14:creationId xmlns:p14="http://schemas.microsoft.com/office/powerpoint/2010/main" val="29578525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sz="3600">
                <a:solidFill>
                  <a:srgbClr val="004992"/>
                </a:solidFill>
                <a:latin typeface="Calibri Light"/>
              </a:rPr>
              <a:t>Overhaaste conclusies, praktijkvoorbeeld</a:t>
            </a:r>
            <a:br>
              <a:rPr lang="nl-NL" sz="3600">
                <a:solidFill>
                  <a:srgbClr val="004992"/>
                </a:solidFill>
                <a:latin typeface="Calibri Light"/>
              </a:rPr>
            </a:br>
            <a:r>
              <a:rPr lang="nl-NL">
                <a:solidFill>
                  <a:srgbClr val="004992"/>
                </a:solidFill>
                <a:latin typeface="Calibri Light"/>
              </a:rPr>
              <a:t>- Moderne mythes -</a:t>
            </a:r>
            <a:endParaRPr lang="en-US">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1" name="Content Placeholder 4"/>
          <p:cNvSpPr txBox="1">
            <a:spLocks/>
          </p:cNvSpPr>
          <p:nvPr/>
        </p:nvSpPr>
        <p:spPr>
          <a:xfrm>
            <a:off x="408955" y="2204864"/>
            <a:ext cx="11340000" cy="4248000"/>
          </a:xfrm>
          <a:prstGeom prst="rect">
            <a:avLst/>
          </a:prstGeom>
        </p:spPr>
        <p:txBody>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defTabSz="914400" fontAlgn="base">
              <a:spcAft>
                <a:spcPct val="0"/>
              </a:spcAft>
            </a:pPr>
            <a:r>
              <a:rPr lang="nl-NL" altLang="de-DE" sz="2400">
                <a:solidFill>
                  <a:srgbClr val="333333"/>
                </a:solidFill>
                <a:latin typeface="Calibri Light"/>
              </a:rPr>
              <a:t>Was Paul McCartney vervangen door een dubbelganger?</a:t>
            </a:r>
            <a:endParaRPr lang="en-US" sz="2400" dirty="0">
              <a:latin typeface="Calibri Light"/>
            </a:endParaRPr>
          </a:p>
        </p:txBody>
      </p:sp>
      <p:sp>
        <p:nvSpPr>
          <p:cNvPr id="12" name="Text Box 4"/>
          <p:cNvSpPr txBox="1">
            <a:spLocks noChangeArrowheads="1"/>
          </p:cNvSpPr>
          <p:nvPr/>
        </p:nvSpPr>
        <p:spPr bwMode="auto">
          <a:xfrm>
            <a:off x="408955" y="5733256"/>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4000">
                <a:solidFill>
                  <a:srgbClr val="FF0000"/>
                </a:solidFill>
                <a:latin typeface="Calibri Light"/>
              </a:rPr>
              <a:t>Nee! </a:t>
            </a:r>
            <a:endParaRPr lang="de-DE" altLang="de-DE" sz="4000" dirty="0">
              <a:latin typeface="Calibri Light"/>
            </a:endParaRPr>
          </a:p>
        </p:txBody>
      </p:sp>
      <p:sp>
        <p:nvSpPr>
          <p:cNvPr id="13" name="Text Box 8"/>
          <p:cNvSpPr txBox="1">
            <a:spLocks noChangeArrowheads="1"/>
          </p:cNvSpPr>
          <p:nvPr/>
        </p:nvSpPr>
        <p:spPr bwMode="auto">
          <a:xfrm>
            <a:off x="4945459" y="2865593"/>
            <a:ext cx="6529863" cy="2015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nl-NL" altLang="de-DE" sz="2400" dirty="0">
                <a:latin typeface="Calibri Light"/>
              </a:rPr>
              <a:t>McCartney’s humoristische reactie naar aanleiding van de geruchten over zijn dood: hij maakte een solo album getiteld ‘Paul leeft’. Let op, de cover is het zelfde als de eerder getoonde Abbey Road cover. </a:t>
            </a:r>
            <a:endParaRPr lang="de-DE" altLang="de-DE" sz="2400" dirty="0">
              <a:latin typeface="Calibri Light"/>
            </a:endParaRPr>
          </a:p>
        </p:txBody>
      </p:sp>
      <p:pic>
        <p:nvPicPr>
          <p:cNvPr id="14" name="Picture 7" descr="li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1123" y="2855153"/>
            <a:ext cx="2743200" cy="273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descr="mharrsch - fickr - Beatle Paul McCartney 2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987" y="4104677"/>
            <a:ext cx="1115568" cy="1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2" descr="ala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6987" y="2855152"/>
            <a:ext cx="1115568" cy="121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p:cNvSpPr>
            <a:spLocks noGrp="1"/>
          </p:cNvSpPr>
          <p:nvPr>
            <p:ph type="sldNum" sz="quarter" idx="12"/>
          </p:nvPr>
        </p:nvSpPr>
        <p:spPr/>
        <p:txBody>
          <a:bodyPr/>
          <a:lstStyle/>
          <a:p>
            <a:fld id="{568D8665-A048-4D19-9ABE-CE40EFC3C497}"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ontstaat dit soort vergezochte theoriën?</a:t>
            </a:r>
            <a:endParaRPr lang="en-US" sz="3600">
              <a:latin typeface="Calibri Light"/>
            </a:endParaRPr>
          </a:p>
        </p:txBody>
      </p:sp>
      <p:sp>
        <p:nvSpPr>
          <p:cNvPr id="3" name="Content Placeholder 2"/>
          <p:cNvSpPr>
            <a:spLocks noGrp="1"/>
          </p:cNvSpPr>
          <p:nvPr>
            <p:ph idx="1"/>
          </p:nvPr>
        </p:nvSpPr>
        <p:spPr/>
        <p:txBody>
          <a:bodyPr/>
          <a:lstStyle/>
          <a:p>
            <a:pPr lvl="0" defTabSz="914400" fontAlgn="base"/>
            <a:r>
              <a:rPr lang="en-US" altLang="de-DE" sz="2400">
                <a:solidFill>
                  <a:srgbClr val="333333"/>
                </a:solidFill>
                <a:latin typeface="Calibri Light"/>
                <a:ea typeface="MS PGothic" panose="020B0600070205080204" pitchFamily="34" charset="-128"/>
              </a:rPr>
              <a:t>???</a:t>
            </a:r>
            <a:endParaRPr lang="en-US" sz="240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ontstaat dit soort vergezochte theoriën?</a:t>
            </a:r>
            <a:br>
              <a:rPr lang="nl-NL" sz="3600">
                <a:latin typeface="Calibri Light"/>
              </a:rPr>
            </a:b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defRPr/>
            </a:pPr>
            <a:r>
              <a:rPr lang="nl-NL" altLang="de-DE" sz="2400" dirty="0">
                <a:solidFill>
                  <a:srgbClr val="333333"/>
                </a:solidFill>
                <a:latin typeface="Calibri Light"/>
                <a:ea typeface="MS PGothic" panose="020B0600070205080204" pitchFamily="34" charset="-128"/>
              </a:rPr>
              <a:t>Ze zijn vaak spannender dan de realiteit.</a:t>
            </a:r>
          </a:p>
          <a:p>
            <a:pPr marL="342900" lvl="0" indent="-342900" defTabSz="914400" fontAlgn="base">
              <a:buClr>
                <a:srgbClr val="000000"/>
              </a:buClr>
              <a:buFont typeface="WingDings"/>
              <a:buChar char=""/>
              <a:defRPr/>
            </a:pPr>
            <a:r>
              <a:rPr lang="nl-NL" altLang="de-DE" sz="2400" dirty="0">
                <a:solidFill>
                  <a:srgbClr val="333333"/>
                </a:solidFill>
                <a:latin typeface="Calibri Light"/>
                <a:ea typeface="MS PGothic" panose="020B0600070205080204" pitchFamily="34" charset="-128"/>
              </a:rPr>
              <a:t>Ze zijn vaak gebaseerd op uitspraken die moeilijk te controleren of te bewijzen zijn (bv. het basgitaarspel van Paul McCartney was inderdaad veranderd) en worden klakkeloos door mensen geloofd. </a:t>
            </a:r>
            <a:r>
              <a:rPr lang="nl-NL" altLang="de-DE" sz="2400" dirty="0">
                <a:solidFill>
                  <a:prstClr val="white"/>
                </a:solidFill>
                <a:latin typeface="Calibri Light"/>
                <a:ea typeface="MS PGothic" panose="020B0600070205080204" pitchFamily="34" charset="-128"/>
              </a:rPr>
              <a:t>hem vroeg).</a:t>
            </a:r>
            <a:endParaRPr lang="en-US" sz="24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ontstaat dit soort vergezochte theoriën?</a:t>
            </a:r>
            <a:br>
              <a:rPr lang="nl-NL" sz="3600">
                <a:latin typeface="Calibri Light"/>
              </a:rPr>
            </a:b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defRPr/>
            </a:pPr>
            <a:r>
              <a:rPr lang="nl-NL" altLang="de-DE" sz="2400">
                <a:solidFill>
                  <a:srgbClr val="333333"/>
                </a:solidFill>
                <a:latin typeface="Calibri Light"/>
                <a:ea typeface="MS PGothic" panose="020B0600070205080204" pitchFamily="34" charset="-128"/>
              </a:rPr>
              <a:t>Ze zijn vaak spannender dan de realiteit.</a:t>
            </a:r>
          </a:p>
          <a:p>
            <a:pPr marL="342900" lvl="0" indent="-342900" defTabSz="914400" fontAlgn="base">
              <a:buClr>
                <a:srgbClr val="333333"/>
              </a:buClr>
              <a:buFont typeface="WingDings"/>
              <a:buChar char=""/>
              <a:defRPr/>
            </a:pPr>
            <a:r>
              <a:rPr lang="nl-NL" altLang="de-DE" sz="2400" dirty="0">
                <a:solidFill>
                  <a:srgbClr val="333333"/>
                </a:solidFill>
                <a:latin typeface="Calibri Light"/>
                <a:ea typeface="MS PGothic" panose="020B0600070205080204" pitchFamily="34" charset="-128"/>
              </a:rPr>
              <a:t>Ze zijn vaak gebaseerd op uitspraken die moeilijk te controleren of te bewijzen zijn (bv. het basgitaarspel van Paul McCartney was inderdaad veranderd) en worden klakkeloos door mensen geloofd.</a:t>
            </a:r>
          </a:p>
          <a:p>
            <a:pPr marL="342900" lvl="0" indent="-342900" defTabSz="914400" fontAlgn="base">
              <a:buClr>
                <a:srgbClr val="333333"/>
              </a:buClr>
              <a:buFont typeface="WingDings"/>
              <a:buChar char=""/>
              <a:defRPr/>
            </a:pPr>
            <a:r>
              <a:rPr lang="nl-NL" altLang="de-DE" sz="2400" dirty="0">
                <a:solidFill>
                  <a:srgbClr val="333333"/>
                </a:solidFill>
                <a:latin typeface="Calibri Light"/>
                <a:ea typeface="MS PGothic" panose="020B0600070205080204" pitchFamily="34" charset="-128"/>
              </a:rPr>
              <a:t>Alternatieve verklaringen worden uitgesloten (bv. dat LMW van alles kan betekenen).</a:t>
            </a:r>
          </a:p>
          <a:p>
            <a:pPr marL="342900" lvl="0" indent="-342900" defTabSz="914400" fontAlgn="base">
              <a:buClr>
                <a:srgbClr val="333333"/>
              </a:buClr>
              <a:buFont typeface="WingDings"/>
              <a:buChar char=""/>
              <a:defRPr/>
            </a:pPr>
            <a:r>
              <a:rPr lang="nl-NL" altLang="de-DE" sz="2400" dirty="0">
                <a:solidFill>
                  <a:srgbClr val="333333"/>
                </a:solidFill>
                <a:latin typeface="Calibri Light"/>
                <a:ea typeface="MS PGothic" panose="020B0600070205080204" pitchFamily="34" charset="-128"/>
              </a:rPr>
              <a:t>Mythes zijn soms gebaseerd op feiten die uit hun verband zijn getrokken. Het belang van details wordt sterk overdreven. (McCartney is inderdaad linkshandig, maar dat sluit de mogelijkheid niet uit dat hij een sigaret in zijn rechterhand houdt bijvoorbeeld omdat de fotograaf dit van hem vroeg).</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ontstaat dit soort vergezochte theoriën?</a:t>
            </a:r>
            <a:br>
              <a:rPr lang="nl-NL" sz="3600">
                <a:latin typeface="Calibri Light"/>
              </a:rPr>
            </a:b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defRPr/>
            </a:pPr>
            <a:r>
              <a:rPr lang="nl-NL" altLang="de-DE" sz="2400">
                <a:solidFill>
                  <a:srgbClr val="000000"/>
                </a:solidFill>
                <a:latin typeface="Calibri Light"/>
                <a:ea typeface="MS PGothic" panose="020B0600070205080204" pitchFamily="34" charset="-128"/>
                <a:cs typeface="Times New Roman" pitchFamily="18" charset="0"/>
              </a:rPr>
              <a:t>In de geschiedenis zijn talrijke voorbeelden te vinden van andersdenkenden die valselijk werden beschuldigd bij oncontroleerbare, rampzalige gebeurtenissen (in de Middeleeuwen werd de oorzaak van een slechte oogst bijvoorbeeld vaak toegeschreven aan hekserij of aan religieuze minderheden).</a:t>
            </a:r>
          </a:p>
          <a:p>
            <a:pPr marL="342900" lvl="0" indent="-342900" defTabSz="914400" fontAlgn="base">
              <a:buClr>
                <a:srgbClr val="000000"/>
              </a:buClr>
              <a:buFont typeface="WingDings"/>
              <a:buChar char=""/>
              <a:defRPr/>
            </a:pPr>
            <a:r>
              <a:rPr lang="nl-NL" altLang="de-DE" sz="2400" dirty="0">
                <a:solidFill>
                  <a:srgbClr val="000000"/>
                </a:solidFill>
                <a:latin typeface="Calibri Light"/>
                <a:ea typeface="MS PGothic" panose="020B0600070205080204" pitchFamily="34" charset="-128"/>
                <a:cs typeface="Times New Roman" pitchFamily="18" charset="0"/>
              </a:rPr>
              <a:t>Dit soort eenvoudige verklaringen verminderde de angst en gaf de illusie van controle.</a:t>
            </a:r>
            <a:r>
              <a:rPr lang="nl-NL" altLang="de-DE" sz="2400" dirty="0">
                <a:solidFill>
                  <a:srgbClr val="333333"/>
                </a:solidFill>
                <a:latin typeface="Calibri Light"/>
                <a:ea typeface="MS PGothic" panose="020B0600070205080204" pitchFamily="34" charset="-128"/>
                <a:cs typeface="Times New Roman" pitchFamily="18" charset="0"/>
              </a:rPr>
              <a:t> </a:t>
            </a:r>
            <a:endParaRPr lang="en-US" sz="24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Waarom doen we dit?</a:t>
            </a:r>
          </a:p>
        </p:txBody>
      </p:sp>
      <p:sp>
        <p:nvSpPr>
          <p:cNvPr id="2" name="Content Placeholder 1"/>
          <p:cNvSpPr>
            <a:spLocks noGrp="1"/>
          </p:cNvSpPr>
          <p:nvPr>
            <p:ph idx="1"/>
          </p:nvPr>
        </p:nvSpPr>
        <p:spPr/>
        <p:txBody>
          <a:bodyPr/>
          <a:lstStyle/>
          <a:p>
            <a:pPr lvl="0" defTabSz="914400" fontAlgn="base">
              <a:defRPr/>
            </a:pPr>
            <a:r>
              <a:rPr lang="nl-NL" sz="2400" dirty="0">
                <a:solidFill>
                  <a:srgbClr val="333333"/>
                </a:solidFill>
                <a:latin typeface="Calibri Light"/>
                <a:ea typeface="MS PGothic" panose="020B0600070205080204" pitchFamily="34" charset="-128"/>
                <a:cs typeface="Times New Roman" pitchFamily="18" charset="0"/>
              </a:rPr>
              <a:t>Uit onderzoek blijkt dat veel (maar niet alle!) mensen met een </a:t>
            </a:r>
            <a:r>
              <a:rPr lang="nl-NL" sz="2400" u="sng" dirty="0">
                <a:solidFill>
                  <a:srgbClr val="333333"/>
                </a:solidFill>
                <a:latin typeface="Calibri Light"/>
                <a:ea typeface="MS PGothic" panose="020B0600070205080204" pitchFamily="34" charset="-128"/>
                <a:cs typeface="Times New Roman" pitchFamily="18" charset="0"/>
              </a:rPr>
              <a:t>psychotische kwetsbaarheid</a:t>
            </a:r>
            <a:r>
              <a:rPr lang="en-US"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defRPr/>
            </a:pPr>
            <a:r>
              <a:rPr lang="nl-NL" sz="2400" dirty="0">
                <a:solidFill>
                  <a:srgbClr val="333333"/>
                </a:solidFill>
                <a:latin typeface="Calibri Light"/>
                <a:ea typeface="MS PGothic" panose="020B0600070205080204" pitchFamily="34" charset="-128"/>
                <a:cs typeface="Times New Roman" pitchFamily="18" charset="0"/>
              </a:rPr>
              <a:t>beslissingen nemen op basis van weinig informatie.</a:t>
            </a: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Waarom doen we dit?</a:t>
            </a:r>
          </a:p>
        </p:txBody>
      </p:sp>
      <p:sp>
        <p:nvSpPr>
          <p:cNvPr id="2" name="Content Placeholder 1"/>
          <p:cNvSpPr>
            <a:spLocks noGrp="1"/>
          </p:cNvSpPr>
          <p:nvPr>
            <p:ph idx="1"/>
          </p:nvPr>
        </p:nvSpPr>
        <p:spPr/>
        <p:txBody>
          <a:bodyPr/>
          <a:lstStyle/>
          <a:p>
            <a:pPr lvl="0" defTabSz="914400" fontAlgn="base">
              <a:defRPr/>
            </a:pPr>
            <a:r>
              <a:rPr lang="nl-NL" sz="2400" dirty="0">
                <a:solidFill>
                  <a:srgbClr val="333333"/>
                </a:solidFill>
                <a:latin typeface="Calibri Light"/>
                <a:ea typeface="MS PGothic" panose="020B0600070205080204" pitchFamily="34" charset="-128"/>
                <a:cs typeface="Times New Roman" pitchFamily="18" charset="0"/>
              </a:rPr>
              <a:t>Uit onderzoek blijkt dat veel (maar niet alle!) mensen met een </a:t>
            </a:r>
            <a:r>
              <a:rPr lang="nl-NL" sz="2400" u="sng" dirty="0">
                <a:solidFill>
                  <a:srgbClr val="333333"/>
                </a:solidFill>
                <a:latin typeface="Calibri Light"/>
                <a:ea typeface="MS PGothic" panose="020B0600070205080204" pitchFamily="34" charset="-128"/>
                <a:cs typeface="Times New Roman" pitchFamily="18" charset="0"/>
              </a:rPr>
              <a:t>psychotische kwetsbaarheid</a:t>
            </a:r>
            <a:r>
              <a:rPr lang="en-US"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defRPr/>
            </a:pPr>
            <a:r>
              <a:rPr lang="nl-NL" sz="2400" dirty="0">
                <a:solidFill>
                  <a:srgbClr val="333333"/>
                </a:solidFill>
                <a:latin typeface="Calibri Light"/>
                <a:ea typeface="MS PGothic" panose="020B0600070205080204" pitchFamily="34" charset="-128"/>
                <a:cs typeface="Times New Roman" pitchFamily="18" charset="0"/>
              </a:rPr>
              <a:t>beslissingen nemen op basis van weinig informatie.</a:t>
            </a:r>
          </a:p>
          <a:p>
            <a:pPr lvl="0" defTabSz="914400" fontAlgn="base">
              <a:buClr>
                <a:srgbClr val="000000"/>
              </a:buClr>
              <a:defRPr/>
            </a:pPr>
            <a:r>
              <a:rPr lang="nl-NL" sz="2400" dirty="0">
                <a:solidFill>
                  <a:srgbClr val="333333"/>
                </a:solidFill>
                <a:latin typeface="Calibri Light"/>
                <a:ea typeface="MS PGothic" panose="020B0600070205080204" pitchFamily="34" charset="-128"/>
                <a:cs typeface="Times New Roman" pitchFamily="18" charset="0"/>
              </a:rPr>
              <a:t>Deze manier van beslissen kan snel leiden tot fouten. Daarom is het raadzaam bij het nemen van een beslissing </a:t>
            </a:r>
            <a:r>
              <a:rPr lang="nl-NL" sz="2400" dirty="0">
                <a:solidFill>
                  <a:srgbClr val="004992"/>
                </a:solidFill>
                <a:latin typeface="Calibri Light"/>
                <a:ea typeface="MS PGothic" panose="020B0600070205080204" pitchFamily="34" charset="-128"/>
                <a:cs typeface="Times New Roman" pitchFamily="18" charset="0"/>
              </a:rPr>
              <a:t>alle beschikbare informatie </a:t>
            </a:r>
            <a:r>
              <a:rPr lang="nl-NL" sz="2400" dirty="0">
                <a:solidFill>
                  <a:srgbClr val="333333"/>
                </a:solidFill>
                <a:latin typeface="Calibri Light"/>
                <a:ea typeface="MS PGothic" panose="020B0600070205080204" pitchFamily="34" charset="-128"/>
                <a:cs typeface="Times New Roman" pitchFamily="18" charset="0"/>
              </a:rPr>
              <a:t>te overwegen.</a:t>
            </a:r>
            <a:endParaRPr lang="en-US" sz="2400" dirty="0">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23</a:t>
            </a:fld>
            <a:endParaRPr lang="de-DE" altLang="de-DE"/>
          </a:p>
        </p:txBody>
      </p:sp>
    </p:spTree>
    <p:extLst>
      <p:ext uri="{BB962C8B-B14F-4D97-AF65-F5344CB8AC3E}">
        <p14:creationId xmlns:p14="http://schemas.microsoft.com/office/powerpoint/2010/main" val="17109619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graphicFrame>
        <p:nvGraphicFramePr>
          <p:cNvPr id="8" name="Table 7"/>
          <p:cNvGraphicFramePr>
            <a:graphicFrameLocks noGrp="1"/>
          </p:cNvGraphicFramePr>
          <p:nvPr>
            <p:extLst>
              <p:ext uri="{D42A27DB-BD31-4B8C-83A1-F6EECF244321}">
                <p14:modId xmlns:p14="http://schemas.microsoft.com/office/powerpoint/2010/main" val="2869459789"/>
              </p:ext>
            </p:extLst>
          </p:nvPr>
        </p:nvGraphicFramePr>
        <p:xfrm>
          <a:off x="408954" y="2204864"/>
          <a:ext cx="11376000" cy="3962286"/>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hoor een krakend geluid in de telefoonkabel.</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4992"/>
                          </a:solidFill>
                          <a:effectLst/>
                          <a:latin typeface="Calibri Light"/>
                        </a:rPr>
                        <a:t>???</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Op de radio is “Toxic” van Britney Spears te horen.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Er ligt wit stof op de keukentafel, dit lag er eerder niet. </a:t>
                      </a:r>
                      <a:endParaRPr kumimoji="0" lang="de-DE" sz="2000" b="0" i="0" u="none" strike="noStrike" cap="none" normalizeH="0" baseline="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Slide Number Placeholder 2"/>
          <p:cNvSpPr>
            <a:spLocks noGrp="1"/>
          </p:cNvSpPr>
          <p:nvPr>
            <p:ph type="sldNum" sz="quarter" idx="12"/>
          </p:nvPr>
        </p:nvSpPr>
        <p:spPr/>
        <p:txBody>
          <a:bodyPr/>
          <a:lstStyle/>
          <a:p>
            <a:fld id="{568D8665-A048-4D19-9ABE-CE40EFC3C497}" type="slidenum">
              <a:rPr lang="de-DE" altLang="de-DE" smtClean="0"/>
              <a:pPr/>
              <a:t>24</a:t>
            </a:fld>
            <a:endParaRPr lang="de-DE" altLang="de-DE"/>
          </a:p>
        </p:txBody>
      </p:sp>
    </p:spTree>
    <p:extLst>
      <p:ext uri="{BB962C8B-B14F-4D97-AF65-F5344CB8AC3E}">
        <p14:creationId xmlns:p14="http://schemas.microsoft.com/office/powerpoint/2010/main" val="38985601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graphicFrame>
        <p:nvGraphicFramePr>
          <p:cNvPr id="8" name="Table 7"/>
          <p:cNvGraphicFramePr>
            <a:graphicFrameLocks noGrp="1"/>
          </p:cNvGraphicFramePr>
          <p:nvPr>
            <p:extLst>
              <p:ext uri="{D42A27DB-BD31-4B8C-83A1-F6EECF244321}">
                <p14:modId xmlns:p14="http://schemas.microsoft.com/office/powerpoint/2010/main" val="310383429"/>
              </p:ext>
            </p:extLst>
          </p:nvPr>
        </p:nvGraphicFramePr>
        <p:xfrm>
          <a:off x="408954" y="2204864"/>
          <a:ext cx="11376000" cy="3962286"/>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hoor een krakend geluid in de telefoonkabel.</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De CIA luistert mij af.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Calibri Light"/>
                        </a:rPr>
                        <a:t>???</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Op de radio is “Toxic” van Britney Spears te horen.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Er ligt wit stof op de keukentafel, dit lag er eerder niet. </a:t>
                      </a:r>
                      <a:endParaRPr kumimoji="0" lang="de-DE" sz="2000" b="0" i="0" u="none" strike="noStrike" cap="none" normalizeH="0" baseline="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Slide Number Placeholder 2"/>
          <p:cNvSpPr>
            <a:spLocks noGrp="1"/>
          </p:cNvSpPr>
          <p:nvPr>
            <p:ph type="sldNum" sz="quarter" idx="12"/>
          </p:nvPr>
        </p:nvSpPr>
        <p:spPr/>
        <p:txBody>
          <a:bodyPr/>
          <a:lstStyle/>
          <a:p>
            <a:fld id="{568D8665-A048-4D19-9ABE-CE40EFC3C497}" type="slidenum">
              <a:rPr lang="de-DE" altLang="de-DE" smtClean="0"/>
              <a:pPr/>
              <a:t>25</a:t>
            </a:fld>
            <a:endParaRPr lang="de-DE" altLang="de-DE"/>
          </a:p>
        </p:txBody>
      </p:sp>
    </p:spTree>
    <p:extLst>
      <p:ext uri="{BB962C8B-B14F-4D97-AF65-F5344CB8AC3E}">
        <p14:creationId xmlns:p14="http://schemas.microsoft.com/office/powerpoint/2010/main" val="9730215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graphicFrame>
        <p:nvGraphicFramePr>
          <p:cNvPr id="8" name="Table 7"/>
          <p:cNvGraphicFramePr>
            <a:graphicFrameLocks noGrp="1"/>
          </p:cNvGraphicFramePr>
          <p:nvPr>
            <p:extLst>
              <p:ext uri="{D42A27DB-BD31-4B8C-83A1-F6EECF244321}">
                <p14:modId xmlns:p14="http://schemas.microsoft.com/office/powerpoint/2010/main" val="3854966827"/>
              </p:ext>
            </p:extLst>
          </p:nvPr>
        </p:nvGraphicFramePr>
        <p:xfrm>
          <a:off x="408954" y="2204864"/>
          <a:ext cx="11376000" cy="3962286"/>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hoor een krakend geluid in de telefoonkabel.</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De CIA luistert mij af.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Schade aan de telefoonkabel; het is een typisch geluid wanneer telefoongesprekken van ver komen.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Op de radio is “Toxic” van Britney Spears te horen.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Er ligt wit stof op de keukentafel, dit lag er eerder niet. </a:t>
                      </a:r>
                      <a:endParaRPr kumimoji="0" lang="de-DE" sz="2000" b="0" i="0" u="none" strike="noStrike" cap="none" normalizeH="0" baseline="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Slide Number Placeholder 2"/>
          <p:cNvSpPr>
            <a:spLocks noGrp="1"/>
          </p:cNvSpPr>
          <p:nvPr>
            <p:ph type="sldNum" sz="quarter" idx="12"/>
          </p:nvPr>
        </p:nvSpPr>
        <p:spPr/>
        <p:txBody>
          <a:bodyPr/>
          <a:lstStyle/>
          <a:p>
            <a:fld id="{568D8665-A048-4D19-9ABE-CE40EFC3C497}" type="slidenum">
              <a:rPr lang="de-DE" altLang="de-DE" smtClean="0"/>
              <a:pPr/>
              <a:t>26</a:t>
            </a:fld>
            <a:endParaRPr lang="de-DE" altLang="de-DE"/>
          </a:p>
        </p:txBody>
      </p:sp>
    </p:spTree>
    <p:extLst>
      <p:ext uri="{BB962C8B-B14F-4D97-AF65-F5344CB8AC3E}">
        <p14:creationId xmlns:p14="http://schemas.microsoft.com/office/powerpoint/2010/main" val="3748162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graphicFrame>
        <p:nvGraphicFramePr>
          <p:cNvPr id="8" name="Table 7"/>
          <p:cNvGraphicFramePr>
            <a:graphicFrameLocks noGrp="1"/>
          </p:cNvGraphicFramePr>
          <p:nvPr>
            <p:extLst>
              <p:ext uri="{D42A27DB-BD31-4B8C-83A1-F6EECF244321}">
                <p14:modId xmlns:p14="http://schemas.microsoft.com/office/powerpoint/2010/main" val="3211812241"/>
              </p:ext>
            </p:extLst>
          </p:nvPr>
        </p:nvGraphicFramePr>
        <p:xfrm>
          <a:off x="408954" y="2204864"/>
          <a:ext cx="11376000" cy="3962286"/>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hoor een krakend geluid in de telefoonkabel.</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De CIA luistert mij af.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Schade aan de telefoonkabel; het is een typisch geluid wanneer telefoongesprekken van ver komen.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Op de radio is “Toxic” van Britney Spears te horen.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Calibri Light"/>
                        </a:rPr>
                        <a:t>???</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Er ligt wit stof op de keukentafel, dit lag er eerder niet. </a:t>
                      </a:r>
                      <a:endParaRPr kumimoji="0" lang="de-DE" sz="2000" b="0" i="0" u="none" strike="noStrike" cap="none" normalizeH="0" baseline="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Slide Number Placeholder 2"/>
          <p:cNvSpPr>
            <a:spLocks noGrp="1"/>
          </p:cNvSpPr>
          <p:nvPr>
            <p:ph type="sldNum" sz="quarter" idx="12"/>
          </p:nvPr>
        </p:nvSpPr>
        <p:spPr/>
        <p:txBody>
          <a:bodyPr/>
          <a:lstStyle/>
          <a:p>
            <a:fld id="{568D8665-A048-4D19-9ABE-CE40EFC3C497}" type="slidenum">
              <a:rPr lang="de-DE" altLang="de-DE" smtClean="0"/>
              <a:pPr/>
              <a:t>27</a:t>
            </a:fld>
            <a:endParaRPr lang="de-DE" altLang="de-DE"/>
          </a:p>
        </p:txBody>
      </p:sp>
    </p:spTree>
    <p:extLst>
      <p:ext uri="{BB962C8B-B14F-4D97-AF65-F5344CB8AC3E}">
        <p14:creationId xmlns:p14="http://schemas.microsoft.com/office/powerpoint/2010/main" val="33447514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graphicFrame>
        <p:nvGraphicFramePr>
          <p:cNvPr id="8" name="Table 7"/>
          <p:cNvGraphicFramePr>
            <a:graphicFrameLocks noGrp="1"/>
          </p:cNvGraphicFramePr>
          <p:nvPr>
            <p:extLst>
              <p:ext uri="{D42A27DB-BD31-4B8C-83A1-F6EECF244321}">
                <p14:modId xmlns:p14="http://schemas.microsoft.com/office/powerpoint/2010/main" val="188437052"/>
              </p:ext>
            </p:extLst>
          </p:nvPr>
        </p:nvGraphicFramePr>
        <p:xfrm>
          <a:off x="408954" y="2204864"/>
          <a:ext cx="11376000" cy="3962286"/>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hoor een krakend geluid in de telefoonkabel.</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De CIA luistert mij af.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Schade aan de telefoonkabel; het is een typisch geluid wanneer telefoongesprekken van ver komen.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Op de radio is “Toxic” van Britney Spears te horen.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Het is een boodschap dat er een aanval met giftige stoffen dreigt.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Er ligt wit stof op de keukentafel, dit lag er eerder niet. </a:t>
                      </a:r>
                      <a:endParaRPr kumimoji="0" lang="de-DE" sz="2000" b="0" i="0" u="none" strike="noStrike" cap="none" normalizeH="0" baseline="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Slide Number Placeholder 2"/>
          <p:cNvSpPr>
            <a:spLocks noGrp="1"/>
          </p:cNvSpPr>
          <p:nvPr>
            <p:ph type="sldNum" sz="quarter" idx="12"/>
          </p:nvPr>
        </p:nvSpPr>
        <p:spPr/>
        <p:txBody>
          <a:bodyPr/>
          <a:lstStyle/>
          <a:p>
            <a:fld id="{568D8665-A048-4D19-9ABE-CE40EFC3C497}" type="slidenum">
              <a:rPr lang="de-DE" altLang="de-DE" smtClean="0"/>
              <a:pPr/>
              <a:t>28</a:t>
            </a:fld>
            <a:endParaRPr lang="de-DE" altLang="de-DE"/>
          </a:p>
        </p:txBody>
      </p:sp>
    </p:spTree>
    <p:extLst>
      <p:ext uri="{BB962C8B-B14F-4D97-AF65-F5344CB8AC3E}">
        <p14:creationId xmlns:p14="http://schemas.microsoft.com/office/powerpoint/2010/main" val="13567492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graphicFrame>
        <p:nvGraphicFramePr>
          <p:cNvPr id="8" name="Table 7"/>
          <p:cNvGraphicFramePr>
            <a:graphicFrameLocks noGrp="1"/>
          </p:cNvGraphicFramePr>
          <p:nvPr>
            <p:extLst>
              <p:ext uri="{D42A27DB-BD31-4B8C-83A1-F6EECF244321}">
                <p14:modId xmlns:p14="http://schemas.microsoft.com/office/powerpoint/2010/main" val="3362736595"/>
              </p:ext>
            </p:extLst>
          </p:nvPr>
        </p:nvGraphicFramePr>
        <p:xfrm>
          <a:off x="408954" y="2204864"/>
          <a:ext cx="11376000" cy="3962286"/>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hoor een krakend geluid in de telefoonkabel.</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De CIA luistert mij af.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Schade aan de telefoonkabel; het is een typisch geluid wanneer telefoongesprekken van ver komen.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Op de radio is “Toxic” van Britney Spears te horen.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Het is een boodschap dat er een aanval met giftige stoffen dreigt.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Het is een radiozender die allerlei soorten muziek draait.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Er ligt wit stof op de keukentafel, dit lag er eerder niet. </a:t>
                      </a:r>
                      <a:endParaRPr kumimoji="0" lang="de-DE" sz="2000" b="0" i="0" u="none" strike="noStrike" cap="none" normalizeH="0" baseline="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Slide Number Placeholder 2"/>
          <p:cNvSpPr>
            <a:spLocks noGrp="1"/>
          </p:cNvSpPr>
          <p:nvPr>
            <p:ph type="sldNum" sz="quarter" idx="12"/>
          </p:nvPr>
        </p:nvSpPr>
        <p:spPr/>
        <p:txBody>
          <a:bodyPr/>
          <a:lstStyle/>
          <a:p>
            <a:fld id="{568D8665-A048-4D19-9ABE-CE40EFC3C497}" type="slidenum">
              <a:rPr lang="de-DE" altLang="de-DE" smtClean="0"/>
              <a:pPr/>
              <a:t>29</a:t>
            </a:fld>
            <a:endParaRPr lang="de-DE" altLang="de-DE"/>
          </a:p>
        </p:txBody>
      </p:sp>
    </p:spTree>
    <p:extLst>
      <p:ext uri="{BB962C8B-B14F-4D97-AF65-F5344CB8AC3E}">
        <p14:creationId xmlns:p14="http://schemas.microsoft.com/office/powerpoint/2010/main" val="38481970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graphicFrame>
        <p:nvGraphicFramePr>
          <p:cNvPr id="8" name="Table 7"/>
          <p:cNvGraphicFramePr>
            <a:graphicFrameLocks noGrp="1"/>
          </p:cNvGraphicFramePr>
          <p:nvPr>
            <p:extLst>
              <p:ext uri="{D42A27DB-BD31-4B8C-83A1-F6EECF244321}">
                <p14:modId xmlns:p14="http://schemas.microsoft.com/office/powerpoint/2010/main" val="764288835"/>
              </p:ext>
            </p:extLst>
          </p:nvPr>
        </p:nvGraphicFramePr>
        <p:xfrm>
          <a:off x="408954" y="2204864"/>
          <a:ext cx="11376000" cy="3962286"/>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hoor een krakend geluid in de telefoonkabel.</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De CIA luistert mij af.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Schade aan de telefoonkabel; het is een typisch geluid wanneer telefoongesprekken van ver komen.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Op de radio is “Toxic” van Britney Spears te horen.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Het is een boodschap dat er een aanval met giftige stoffen dreigt.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Het is een radiozender die allerlei soorten muziek draait.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Er ligt wit stof op de keukentafel, dit lag er eerder niet.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Calibri Light"/>
                        </a:rPr>
                        <a:t>???</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Slide Number Placeholder 2"/>
          <p:cNvSpPr>
            <a:spLocks noGrp="1"/>
          </p:cNvSpPr>
          <p:nvPr>
            <p:ph type="sldNum" sz="quarter" idx="12"/>
          </p:nvPr>
        </p:nvSpPr>
        <p:spPr/>
        <p:txBody>
          <a:bodyPr/>
          <a:lstStyle/>
          <a:p>
            <a:fld id="{568D8665-A048-4D19-9ABE-CE40EFC3C497}" type="slidenum">
              <a:rPr lang="de-DE" altLang="de-DE" smtClean="0"/>
              <a:pPr/>
              <a:t>30</a:t>
            </a:fld>
            <a:endParaRPr lang="de-DE" altLang="de-DE"/>
          </a:p>
        </p:txBody>
      </p:sp>
    </p:spTree>
    <p:extLst>
      <p:ext uri="{BB962C8B-B14F-4D97-AF65-F5344CB8AC3E}">
        <p14:creationId xmlns:p14="http://schemas.microsoft.com/office/powerpoint/2010/main" val="27535185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graphicFrame>
        <p:nvGraphicFramePr>
          <p:cNvPr id="8" name="Table 7"/>
          <p:cNvGraphicFramePr>
            <a:graphicFrameLocks noGrp="1"/>
          </p:cNvGraphicFramePr>
          <p:nvPr>
            <p:extLst>
              <p:ext uri="{D42A27DB-BD31-4B8C-83A1-F6EECF244321}">
                <p14:modId xmlns:p14="http://schemas.microsoft.com/office/powerpoint/2010/main" val="3905079245"/>
              </p:ext>
            </p:extLst>
          </p:nvPr>
        </p:nvGraphicFramePr>
        <p:xfrm>
          <a:off x="408954" y="2204864"/>
          <a:ext cx="11376000" cy="3962286"/>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hoor een krakend geluid in de telefoonkabel.</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De CIA luistert mij af.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Schade aan de telefoonkabel; het is een typisch geluid wanneer telefoongesprekken van ver komen.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Op de radio is “Toxic” van Britney Spears te horen.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Het is een boodschap dat er een aanval met giftige stoffen dreigt.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Het is een radiozender die allerlei soorten muziek draait.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Er ligt wit stof op de keukentafel, dit lag er eerder niet.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Er is een poging ge-daan mij te vergiftigen met anthrax; de politie heeft drugs neergelegd om mij erin te laten lopen.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Slide Number Placeholder 2"/>
          <p:cNvSpPr>
            <a:spLocks noGrp="1"/>
          </p:cNvSpPr>
          <p:nvPr>
            <p:ph type="sldNum" sz="quarter" idx="12"/>
          </p:nvPr>
        </p:nvSpPr>
        <p:spPr/>
        <p:txBody>
          <a:bodyPr/>
          <a:lstStyle/>
          <a:p>
            <a:fld id="{568D8665-A048-4D19-9ABE-CE40EFC3C497}" type="slidenum">
              <a:rPr lang="de-DE" altLang="de-DE" smtClean="0"/>
              <a:pPr/>
              <a:t>31</a:t>
            </a:fld>
            <a:endParaRPr lang="de-DE" altLang="de-DE"/>
          </a:p>
        </p:txBody>
      </p:sp>
    </p:spTree>
    <p:extLst>
      <p:ext uri="{BB962C8B-B14F-4D97-AF65-F5344CB8AC3E}">
        <p14:creationId xmlns:p14="http://schemas.microsoft.com/office/powerpoint/2010/main" val="28203252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graphicFrame>
        <p:nvGraphicFramePr>
          <p:cNvPr id="8" name="Table 7"/>
          <p:cNvGraphicFramePr>
            <a:graphicFrameLocks noGrp="1"/>
          </p:cNvGraphicFramePr>
          <p:nvPr>
            <p:extLst>
              <p:ext uri="{D42A27DB-BD31-4B8C-83A1-F6EECF244321}">
                <p14:modId xmlns:p14="http://schemas.microsoft.com/office/powerpoint/2010/main" val="3742723394"/>
              </p:ext>
            </p:extLst>
          </p:nvPr>
        </p:nvGraphicFramePr>
        <p:xfrm>
          <a:off x="408954" y="2204864"/>
          <a:ext cx="11376000" cy="3962286"/>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hoor een krakend geluid in de telefoonkabel.</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De CIA luistert mij af.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Schade aan de telefoonkabel; het is een typisch geluid wanneer telefoongesprekken van ver komen.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Op de radio is “Toxic” van Britney Spears te horen.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Het is een boodschap dat er een aanval met giftige stoffen dreigt.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Het is een radiozender die allerlei soorten muziek draait.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Er ligt wit stof op de keukentafel, dit lag er eerder niet.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Er is een poging ge-daan mij te vergiftigen met anthrax; de politie heeft drugs neergelegd om mij erin te laten lopen.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Iemand heeft wat staan bakken; er moet nodig worden gestoft.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Slide Number Placeholder 2"/>
          <p:cNvSpPr>
            <a:spLocks noGrp="1"/>
          </p:cNvSpPr>
          <p:nvPr>
            <p:ph type="sldNum" sz="quarter" idx="12"/>
          </p:nvPr>
        </p:nvSpPr>
        <p:spPr/>
        <p:txBody>
          <a:bodyPr/>
          <a:lstStyle/>
          <a:p>
            <a:fld id="{568D8665-A048-4D19-9ABE-CE40EFC3C497}" type="slidenum">
              <a:rPr lang="de-DE" altLang="de-DE" smtClean="0"/>
              <a:pPr/>
              <a:t>32</a:t>
            </a:fld>
            <a:endParaRPr lang="de-DE" altLang="de-DE"/>
          </a:p>
        </p:txBody>
      </p:sp>
    </p:spTree>
    <p:extLst>
      <p:ext uri="{BB962C8B-B14F-4D97-AF65-F5344CB8AC3E}">
        <p14:creationId xmlns:p14="http://schemas.microsoft.com/office/powerpoint/2010/main" val="24405180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7" name="Rechteck 1"/>
          <p:cNvSpPr>
            <a:spLocks noChangeArrowheads="1"/>
          </p:cNvSpPr>
          <p:nvPr/>
        </p:nvSpPr>
        <p:spPr bwMode="auto">
          <a:xfrm>
            <a:off x="408955" y="6192016"/>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buClr>
                <a:srgbClr val="336699"/>
              </a:buClr>
              <a:buFontTx/>
              <a:buNone/>
            </a:pPr>
            <a:r>
              <a:rPr lang="nl-NL" altLang="de-DE" sz="2000" dirty="0">
                <a:solidFill>
                  <a:srgbClr val="004992"/>
                </a:solidFill>
                <a:latin typeface="Calibri Light"/>
              </a:rPr>
              <a:t>Heeft iemand een vergelijkbare situatie meegemaakt? </a:t>
            </a:r>
            <a:endParaRPr lang="de-DE" altLang="de-DE" sz="2000" dirty="0">
              <a:solidFill>
                <a:srgbClr val="004992"/>
              </a:solidFill>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418064185"/>
              </p:ext>
            </p:extLst>
          </p:nvPr>
        </p:nvGraphicFramePr>
        <p:xfrm>
          <a:off x="408954" y="2204864"/>
          <a:ext cx="11376000" cy="3962286"/>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hoor een krakend geluid in de telefoonkabel.</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De CIA luistert mij af.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Schade aan de telefoonkabel; het is een typisch geluid wanneer telefoongesprekken van ver komen.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Op de radio is “Toxic” van Britney Spears te horen.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Het is een boodschap dat er een aanval met giftige stoffen dreigt.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Het is een radiozender die allerlei soorten muziek draait.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Er ligt wit stof op de keukentafel, dit lag er eerder niet. </a:t>
                      </a:r>
                      <a:endParaRPr kumimoji="0" lang="de-DE" sz="2000" b="0" i="0" u="none" strike="noStrike" cap="none" normalizeH="0" baseline="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Er is een poging ge-daan mij te vergiftigen met anthrax; de politie heeft drugs neergelegd om mij erin te laten lopen.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Iemand heeft wat staan bakken; er moet nodig worden gestoft.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Slide Number Placeholder 2"/>
          <p:cNvSpPr>
            <a:spLocks noGrp="1"/>
          </p:cNvSpPr>
          <p:nvPr>
            <p:ph type="sldNum" sz="quarter" idx="12"/>
          </p:nvPr>
        </p:nvSpPr>
        <p:spPr/>
        <p:txBody>
          <a:bodyPr/>
          <a:lstStyle/>
          <a:p>
            <a:fld id="{568D8665-A048-4D19-9ABE-CE40EFC3C497}" type="slidenum">
              <a:rPr lang="de-DE" altLang="de-DE" smtClean="0"/>
              <a:pPr/>
              <a:t>33</a:t>
            </a:fld>
            <a:endParaRPr lang="de-DE" altLang="de-DE"/>
          </a:p>
        </p:txBody>
      </p:sp>
    </p:spTree>
    <p:extLst>
      <p:ext uri="{BB962C8B-B14F-4D97-AF65-F5344CB8AC3E}">
        <p14:creationId xmlns:p14="http://schemas.microsoft.com/office/powerpoint/2010/main" val="23224316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9939" name="Rectangle 1027"/>
          <p:cNvSpPr>
            <a:spLocks noGrp="1" noChangeArrowheads="1"/>
          </p:cNvSpPr>
          <p:nvPr>
            <p:ph idx="1"/>
          </p:nvPr>
        </p:nvSpPr>
        <p:spPr>
          <a:noFill/>
        </p:spPr>
        <p:txBody>
          <a:bodyPr/>
          <a:lstStyle/>
          <a:p>
            <a:pPr algn="l" eaLnBrk="1" hangingPunct="1"/>
            <a:r>
              <a:rPr lang="nl-NL" altLang="de-DE" sz="2400" dirty="0">
                <a:solidFill>
                  <a:srgbClr val="333333"/>
                </a:solidFill>
                <a:latin typeface="Calibri Light"/>
              </a:rPr>
              <a:t>In de volgende opdracht krijg je een serie plaatjes te zien. Eerst krijg je slechts een detail te zien van het plaatje, vervolgens worden er steeds details toegevoegd. Dit gaat zo door totdat het plaatje compleet is.</a:t>
            </a: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9939" name="Rectangle 1027"/>
          <p:cNvSpPr>
            <a:spLocks noGrp="1" noChangeArrowheads="1"/>
          </p:cNvSpPr>
          <p:nvPr>
            <p:ph idx="1"/>
          </p:nvPr>
        </p:nvSpPr>
        <p:spPr>
          <a:noFill/>
        </p:spPr>
        <p:txBody>
          <a:bodyPr/>
          <a:lstStyle/>
          <a:p>
            <a:pPr algn="l" eaLnBrk="1" hangingPunct="1"/>
            <a:r>
              <a:rPr lang="nl-NL" altLang="de-DE" sz="2400" dirty="0">
                <a:solidFill>
                  <a:srgbClr val="333333"/>
                </a:solidFill>
                <a:latin typeface="Calibri Light"/>
              </a:rPr>
              <a:t>In de volgende opdracht krijg je een serie plaatjes te zien. Eerst krijg je slechts een detail te zien van het plaatje, vervolgens worden er steeds details toegevoegd. Dit gaat zo door totdat het plaatje compleet is.</a:t>
            </a:r>
          </a:p>
          <a:p>
            <a:pPr marL="342900" indent="-342900" algn="l" eaLnBrk="1" hangingPunct="1">
              <a:buClr>
                <a:srgbClr val="333333"/>
              </a:buClr>
              <a:buFont typeface="WingDings"/>
              <a:buChar char=""/>
            </a:pPr>
            <a:r>
              <a:rPr lang="nl-NL" altLang="de-DE" sz="2400" dirty="0">
                <a:solidFill>
                  <a:srgbClr val="004992"/>
                </a:solidFill>
                <a:latin typeface="Calibri Light"/>
              </a:rPr>
              <a:t>Jouw taak is het plaatje te herkennen.</a:t>
            </a: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35</a:t>
            </a:fld>
            <a:endParaRPr lang="de-DE" altLang="de-DE"/>
          </a:p>
        </p:txBody>
      </p:sp>
    </p:spTree>
    <p:extLst>
      <p:ext uri="{BB962C8B-B14F-4D97-AF65-F5344CB8AC3E}">
        <p14:creationId xmlns:p14="http://schemas.microsoft.com/office/powerpoint/2010/main" val="19142496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9939" name="Rectangle 1027"/>
          <p:cNvSpPr>
            <a:spLocks noGrp="1" noChangeArrowheads="1"/>
          </p:cNvSpPr>
          <p:nvPr>
            <p:ph idx="1"/>
          </p:nvPr>
        </p:nvSpPr>
        <p:spPr>
          <a:noFill/>
        </p:spPr>
        <p:txBody>
          <a:bodyPr/>
          <a:lstStyle/>
          <a:p>
            <a:pPr algn="l" eaLnBrk="1" hangingPunct="1"/>
            <a:r>
              <a:rPr lang="nl-NL" altLang="de-DE" sz="2400" dirty="0">
                <a:solidFill>
                  <a:srgbClr val="333333"/>
                </a:solidFill>
                <a:latin typeface="Calibri Light"/>
              </a:rPr>
              <a:t>In de volgende opdracht krijg je een serie plaatjes te zien. Eerst krijg je slechts een detail te zien van het plaatje, vervolgens worden er steeds details toegevoegd. Dit gaat zo door totdat het plaatje compleet is.</a:t>
            </a:r>
          </a:p>
          <a:p>
            <a:pPr marL="342900" indent="-342900" algn="l" eaLnBrk="1" hangingPunct="1">
              <a:buClr>
                <a:srgbClr val="333333"/>
              </a:buClr>
              <a:buFont typeface="WingDings"/>
              <a:buChar char=""/>
            </a:pPr>
            <a:r>
              <a:rPr lang="nl-NL" altLang="de-DE" sz="2400" dirty="0">
                <a:solidFill>
                  <a:srgbClr val="004992"/>
                </a:solidFill>
                <a:latin typeface="Calibri Light"/>
              </a:rPr>
              <a:t>Jouw taak is het plaatje te herkennen.</a:t>
            </a:r>
          </a:p>
          <a:p>
            <a:pPr marL="342900" indent="-342900" algn="l" eaLnBrk="1" hangingPunct="1">
              <a:buClr>
                <a:srgbClr val="333333"/>
              </a:buClr>
              <a:buFont typeface="WingDings"/>
              <a:buChar char=""/>
            </a:pPr>
            <a:r>
              <a:rPr lang="nl-NL" altLang="de-DE" sz="2400" dirty="0">
                <a:solidFill>
                  <a:srgbClr val="004992"/>
                </a:solidFill>
                <a:latin typeface="Calibri Light"/>
              </a:rPr>
              <a:t>Probeer geen overhaaste conclusies te trekken. Bespreek wat voor of tegen een antwoord pleit.</a:t>
            </a: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36</a:t>
            </a:fld>
            <a:endParaRPr lang="de-DE" altLang="de-DE"/>
          </a:p>
        </p:txBody>
      </p:sp>
    </p:spTree>
    <p:extLst>
      <p:ext uri="{BB962C8B-B14F-4D97-AF65-F5344CB8AC3E}">
        <p14:creationId xmlns:p14="http://schemas.microsoft.com/office/powerpoint/2010/main" val="42871168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Oefening</a:t>
            </a:r>
            <a:r>
              <a:rPr lang="en-US" sz="3600" dirty="0">
                <a:latin typeface="Calibri Light"/>
              </a:rPr>
              <a:t> 1</a:t>
            </a:r>
          </a:p>
        </p:txBody>
      </p:sp>
      <p:sp>
        <p:nvSpPr>
          <p:cNvPr id="3" name="Content Placeholder 2"/>
          <p:cNvSpPr>
            <a:spLocks noGrp="1"/>
          </p:cNvSpPr>
          <p:nvPr>
            <p:ph idx="1"/>
          </p:nvPr>
        </p:nvSpPr>
        <p:spPr/>
        <p:txBody>
          <a:bodyPr/>
          <a:lstStyle/>
          <a:p>
            <a:pPr lvl="0" algn="ctr" defTabSz="914400" fontAlgn="base"/>
            <a:r>
              <a:rPr lang="de-DE" altLang="de-DE" sz="3600" dirty="0">
                <a:solidFill>
                  <a:srgbClr val="333333"/>
                </a:solidFill>
                <a:latin typeface="Calibri Light"/>
                <a:ea typeface="MS PGothic" panose="020B0600070205080204" pitchFamily="34" charset="-128"/>
              </a:rPr>
              <a:t>Afbeelding 1</a:t>
            </a:r>
          </a:p>
          <a:p>
            <a:pPr lvl="0" defTabSz="914400" fontAlgn="base"/>
            <a:r>
              <a:rPr lang="nl-NL" altLang="de-DE" sz="2400" dirty="0">
                <a:solidFill>
                  <a:srgbClr val="333333"/>
                </a:solidFill>
                <a:latin typeface="Calibri Light"/>
                <a:ea typeface="MS PGothic" panose="020B0600070205080204" pitchFamily="34" charset="-128"/>
                <a:cs typeface="Times New Roman" panose="02020603050405020304" pitchFamily="18" charset="0"/>
              </a:rPr>
              <a:t>Er worden verschillende antwoorden gegeven. Bepreek met je groepsgenoten hoe waarschijnlijk je elk antwoord vindt en of je zeker genoeg bent om een beslissing te nemen.</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2">
            <a:extLst>
              <a:ext uri="{FF2B5EF4-FFF2-40B4-BE49-F238E27FC236}">
                <a16:creationId xmlns:a16="http://schemas.microsoft.com/office/drawing/2014/main" id="{5F14B00B-C636-3854-E0B7-56A64CBC6321}"/>
              </a:ext>
            </a:extLst>
          </p:cNvPr>
          <p:cNvSpPr>
            <a:spLocks/>
          </p:cNvSpPr>
          <p:nvPr/>
        </p:nvSpPr>
        <p:spPr>
          <a:xfrm>
            <a:off x="4202659" y="2172337"/>
            <a:ext cx="37585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lachend gezicht</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schaal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boot</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slee</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schommelstoel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olifantenkop</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3">
            <a:extLst>
              <a:ext uri="{FF2B5EF4-FFF2-40B4-BE49-F238E27FC236}">
                <a16:creationId xmlns:a16="http://schemas.microsoft.com/office/drawing/2014/main" id="{EB976FA3-EB8C-1EE7-75D9-366777F1C030}"/>
              </a:ext>
            </a:extLst>
          </p:cNvPr>
          <p:cNvSpPr>
            <a:spLocks/>
          </p:cNvSpPr>
          <p:nvPr/>
        </p:nvSpPr>
        <p:spPr>
          <a:xfrm>
            <a:off x="4202464" y="2176306"/>
            <a:ext cx="3758549"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lachend gezicht</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schaal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boot</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slee</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schommelstoel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olifantenkop</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4">
            <a:extLst>
              <a:ext uri="{FF2B5EF4-FFF2-40B4-BE49-F238E27FC236}">
                <a16:creationId xmlns:a16="http://schemas.microsoft.com/office/drawing/2014/main" id="{F8F94916-7735-3162-E123-5A971BC7C933}"/>
              </a:ext>
            </a:extLst>
          </p:cNvPr>
          <p:cNvSpPr>
            <a:spLocks/>
          </p:cNvSpPr>
          <p:nvPr/>
        </p:nvSpPr>
        <p:spPr>
          <a:xfrm>
            <a:off x="4208995" y="2175512"/>
            <a:ext cx="37585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lachend gezicht</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schaal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boot</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slee</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schommelstoel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olifantenkop</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a:extLst>
              <a:ext uri="{FF2B5EF4-FFF2-40B4-BE49-F238E27FC236}">
                <a16:creationId xmlns:a16="http://schemas.microsoft.com/office/drawing/2014/main" id="{F78F4A57-E468-53EA-3017-4E32CD1BF444}"/>
              </a:ext>
            </a:extLst>
          </p:cNvPr>
          <p:cNvSpPr>
            <a:spLocks/>
          </p:cNvSpPr>
          <p:nvPr/>
        </p:nvSpPr>
        <p:spPr>
          <a:xfrm>
            <a:off x="4208201" y="2173131"/>
            <a:ext cx="3758548"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lachend gezicht</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schaal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boot</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slee</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schommelstoel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olifantenkop</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6">
            <a:extLst>
              <a:ext uri="{FF2B5EF4-FFF2-40B4-BE49-F238E27FC236}">
                <a16:creationId xmlns:a16="http://schemas.microsoft.com/office/drawing/2014/main" id="{5D618E94-936E-754A-E828-6DB5AD4A6625}"/>
              </a:ext>
            </a:extLst>
          </p:cNvPr>
          <p:cNvSpPr>
            <a:spLocks/>
          </p:cNvSpPr>
          <p:nvPr/>
        </p:nvSpPr>
        <p:spPr>
          <a:xfrm>
            <a:off x="4208201" y="2172337"/>
            <a:ext cx="375854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lachend gezicht</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schaal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boot</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slee</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schommelstoel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olifantenkop</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7">
            <a:extLst>
              <a:ext uri="{FF2B5EF4-FFF2-40B4-BE49-F238E27FC236}">
                <a16:creationId xmlns:a16="http://schemas.microsoft.com/office/drawing/2014/main" id="{A15EBD28-0D3D-C89D-B5A5-35C7D0918A32}"/>
              </a:ext>
            </a:extLst>
          </p:cNvPr>
          <p:cNvSpPr>
            <a:spLocks/>
          </p:cNvSpPr>
          <p:nvPr/>
        </p:nvSpPr>
        <p:spPr>
          <a:xfrm>
            <a:off x="4210676" y="2178687"/>
            <a:ext cx="3750532"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lachend gezicht</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schaal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boot</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slee</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schommelstoel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olifantenkop</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8">
            <a:extLst>
              <a:ext uri="{FF2B5EF4-FFF2-40B4-BE49-F238E27FC236}">
                <a16:creationId xmlns:a16="http://schemas.microsoft.com/office/drawing/2014/main" id="{1CD09DDF-5980-0F50-CA6A-7DF78B4851DD}"/>
              </a:ext>
            </a:extLst>
          </p:cNvPr>
          <p:cNvSpPr>
            <a:spLocks/>
          </p:cNvSpPr>
          <p:nvPr/>
        </p:nvSpPr>
        <p:spPr>
          <a:xfrm>
            <a:off x="4213851" y="2178687"/>
            <a:ext cx="3750532"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lachend gezicht</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schaal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boot</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slee</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schommelstoel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olifantenkop</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9">
            <a:extLst>
              <a:ext uri="{FF2B5EF4-FFF2-40B4-BE49-F238E27FC236}">
                <a16:creationId xmlns:a16="http://schemas.microsoft.com/office/drawing/2014/main" id="{5016FE77-97E0-DBBB-3537-CF629242F981}"/>
              </a:ext>
            </a:extLst>
          </p:cNvPr>
          <p:cNvSpPr>
            <a:spLocks/>
          </p:cNvSpPr>
          <p:nvPr/>
        </p:nvSpPr>
        <p:spPr>
          <a:xfrm>
            <a:off x="4213851" y="2177781"/>
            <a:ext cx="3750532"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lachend gezicht</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schaal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boot</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slee</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schommelstoel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olifantenkop</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0">
            <a:extLst>
              <a:ext uri="{FF2B5EF4-FFF2-40B4-BE49-F238E27FC236}">
                <a16:creationId xmlns:a16="http://schemas.microsoft.com/office/drawing/2014/main" id="{57FC7492-302D-FF43-C7F7-E2C74D416119}"/>
              </a:ext>
            </a:extLst>
          </p:cNvPr>
          <p:cNvSpPr>
            <a:spLocks/>
          </p:cNvSpPr>
          <p:nvPr/>
        </p:nvSpPr>
        <p:spPr>
          <a:xfrm>
            <a:off x="4027275" y="1844744"/>
            <a:ext cx="4118400" cy="3708924"/>
          </a:xfrm>
          <a:prstGeom prst="rect">
            <a:avLst/>
          </a:prstGeom>
          <a:blipFill dpi="0" rotWithShape="1">
            <a:blip r:embed="rId3">
              <a:alphaModFix/>
            </a:blip>
            <a:srcRect/>
            <a:stretch>
              <a:fillRect t="-3566"/>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lachend gezicht</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schaal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boot</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slee</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schommelstoel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olifantenkop</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46</a:t>
            </a:fld>
            <a:endParaRPr lang="de-DE" altLang="de-DE"/>
          </a:p>
        </p:txBody>
      </p:sp>
    </p:spTree>
    <p:extLst>
      <p:ext uri="{BB962C8B-B14F-4D97-AF65-F5344CB8AC3E}">
        <p14:creationId xmlns:p14="http://schemas.microsoft.com/office/powerpoint/2010/main" val="177760605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lvl="0" algn="ctr" defTabSz="914400" fontAlgn="base"/>
            <a:r>
              <a:rPr lang="de-DE" altLang="de-DE" sz="3600" dirty="0">
                <a:solidFill>
                  <a:srgbClr val="333333"/>
                </a:solidFill>
                <a:latin typeface="Calibri Light"/>
                <a:ea typeface="MS PGothic" panose="020B0600070205080204" pitchFamily="34" charset="-128"/>
              </a:rPr>
              <a:t>Afbeelding 2</a:t>
            </a:r>
          </a:p>
          <a:p>
            <a:pPr lvl="0" defTabSz="914400" fontAlgn="base"/>
            <a:r>
              <a:rPr lang="nl-NL" altLang="de-DE" sz="2400" dirty="0">
                <a:solidFill>
                  <a:srgbClr val="333333"/>
                </a:solidFill>
                <a:latin typeface="Calibri Light"/>
                <a:ea typeface="MS PGothic" panose="020B0600070205080204" pitchFamily="34" charset="-128"/>
                <a:cs typeface="Times New Roman" panose="02020603050405020304" pitchFamily="18" charset="0"/>
              </a:rPr>
              <a:t>Nu geven we geen antwoorden. Kom zelf met ideeën over de afbeelding. </a:t>
            </a:r>
            <a:br>
              <a:rPr lang="nl-NL" altLang="de-DE" sz="2400" dirty="0">
                <a:solidFill>
                  <a:srgbClr val="333333"/>
                </a:solidFill>
                <a:latin typeface="Calibri Light"/>
                <a:ea typeface="MS PGothic" panose="020B0600070205080204" pitchFamily="34" charset="-128"/>
                <a:cs typeface="Times New Roman" panose="02020603050405020304" pitchFamily="18" charset="0"/>
              </a:rPr>
            </a:br>
            <a:r>
              <a:rPr lang="nl-NL" altLang="de-DE" sz="2400" dirty="0">
                <a:solidFill>
                  <a:srgbClr val="333333"/>
                </a:solidFill>
                <a:latin typeface="Calibri Light"/>
                <a:ea typeface="MS PGothic" panose="020B0600070205080204" pitchFamily="34" charset="-128"/>
                <a:cs typeface="Times New Roman" panose="02020603050405020304" pitchFamily="18" charset="0"/>
              </a:rPr>
              <a:t>Voel je vrij om verschillende mogelijkheden te noemen </a:t>
            </a:r>
            <a:r>
              <a:rPr lang="nl-NL" altLang="de-DE" sz="2400" dirty="0">
                <a:solidFill>
                  <a:srgbClr val="333333"/>
                </a:solidFill>
                <a:latin typeface="Calibri Light"/>
                <a:ea typeface="MS PGothic" panose="020B0600070205080204" pitchFamily="34" charset="-128"/>
                <a:cs typeface="Arial" panose="020B0604020202020204" pitchFamily="34" charset="0"/>
              </a:rPr>
              <a:t>en </a:t>
            </a:r>
            <a:r>
              <a:rPr lang="nl-NL" altLang="ko-KR" sz="2400" dirty="0">
                <a:solidFill>
                  <a:srgbClr val="333333"/>
                </a:solidFill>
                <a:latin typeface="Calibri Light"/>
                <a:ea typeface="MS PGothic" panose="020B0600070205080204" pitchFamily="34" charset="-128"/>
                <a:cs typeface="Arial" panose="020B0604020202020204" pitchFamily="34" charset="0"/>
              </a:rPr>
              <a:t>bepreek je beoordelingen met je groepsgenoten!</a:t>
            </a:r>
            <a:r>
              <a:rPr lang="de-DE" altLang="ko-KR" sz="2400" dirty="0">
                <a:solidFill>
                  <a:srgbClr val="333333"/>
                </a:solidFill>
                <a:latin typeface="Calibri Light"/>
                <a:ea typeface="MS PGothic" panose="020B0600070205080204" pitchFamily="34" charset="-128"/>
                <a:cs typeface="Arial" panose="020B0604020202020204" pitchFamily="34" charset="0"/>
              </a:rPr>
              <a:t> </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1">
            <a:extLst>
              <a:ext uri="{FF2B5EF4-FFF2-40B4-BE49-F238E27FC236}">
                <a16:creationId xmlns:a16="http://schemas.microsoft.com/office/drawing/2014/main" id="{9BFB8D71-FFB5-1EBE-EB2F-8C8720501E40}"/>
              </a:ext>
            </a:extLst>
          </p:cNvPr>
          <p:cNvSpPr>
            <a:spLocks/>
          </p:cNvSpPr>
          <p:nvPr/>
        </p:nvSpPr>
        <p:spPr>
          <a:xfrm>
            <a:off x="4905715" y="2013827"/>
            <a:ext cx="237682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48</a:t>
            </a:fld>
            <a:endParaRPr lang="de-DE" altLang="de-DE"/>
          </a:p>
        </p:txBody>
      </p:sp>
    </p:spTree>
    <p:extLst>
      <p:ext uri="{BB962C8B-B14F-4D97-AF65-F5344CB8AC3E}">
        <p14:creationId xmlns:p14="http://schemas.microsoft.com/office/powerpoint/2010/main" val="15149024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2">
            <a:extLst>
              <a:ext uri="{FF2B5EF4-FFF2-40B4-BE49-F238E27FC236}">
                <a16:creationId xmlns:a16="http://schemas.microsoft.com/office/drawing/2014/main" id="{666F1B2D-3008-528A-25B9-B647D3C60ABF}"/>
              </a:ext>
            </a:extLst>
          </p:cNvPr>
          <p:cNvSpPr>
            <a:spLocks/>
          </p:cNvSpPr>
          <p:nvPr/>
        </p:nvSpPr>
        <p:spPr>
          <a:xfrm>
            <a:off x="4899786" y="2008048"/>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49</a:t>
            </a:fld>
            <a:endParaRPr lang="de-DE" altLang="de-DE"/>
          </a:p>
        </p:txBody>
      </p:sp>
    </p:spTree>
    <p:extLst>
      <p:ext uri="{BB962C8B-B14F-4D97-AF65-F5344CB8AC3E}">
        <p14:creationId xmlns:p14="http://schemas.microsoft.com/office/powerpoint/2010/main" val="26721470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3">
            <a:extLst>
              <a:ext uri="{FF2B5EF4-FFF2-40B4-BE49-F238E27FC236}">
                <a16:creationId xmlns:a16="http://schemas.microsoft.com/office/drawing/2014/main" id="{641FB005-DB9C-C752-9DEE-E20639E52070}"/>
              </a:ext>
            </a:extLst>
          </p:cNvPr>
          <p:cNvSpPr>
            <a:spLocks/>
          </p:cNvSpPr>
          <p:nvPr/>
        </p:nvSpPr>
        <p:spPr>
          <a:xfrm>
            <a:off x="4900123" y="2007840"/>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50</a:t>
            </a:fld>
            <a:endParaRPr lang="de-DE" altLang="de-DE"/>
          </a:p>
        </p:txBody>
      </p:sp>
    </p:spTree>
    <p:extLst>
      <p:ext uri="{BB962C8B-B14F-4D97-AF65-F5344CB8AC3E}">
        <p14:creationId xmlns:p14="http://schemas.microsoft.com/office/powerpoint/2010/main" val="4416187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4">
            <a:extLst>
              <a:ext uri="{FF2B5EF4-FFF2-40B4-BE49-F238E27FC236}">
                <a16:creationId xmlns:a16="http://schemas.microsoft.com/office/drawing/2014/main" id="{C126B283-CD3B-BA8D-E032-0803C8E17AD2}"/>
              </a:ext>
            </a:extLst>
          </p:cNvPr>
          <p:cNvSpPr>
            <a:spLocks/>
          </p:cNvSpPr>
          <p:nvPr/>
        </p:nvSpPr>
        <p:spPr>
          <a:xfrm>
            <a:off x="4900299" y="2008422"/>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51</a:t>
            </a:fld>
            <a:endParaRPr lang="de-DE" altLang="de-DE"/>
          </a:p>
        </p:txBody>
      </p:sp>
    </p:spTree>
    <p:extLst>
      <p:ext uri="{BB962C8B-B14F-4D97-AF65-F5344CB8AC3E}">
        <p14:creationId xmlns:p14="http://schemas.microsoft.com/office/powerpoint/2010/main" val="34780103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5">
            <a:extLst>
              <a:ext uri="{FF2B5EF4-FFF2-40B4-BE49-F238E27FC236}">
                <a16:creationId xmlns:a16="http://schemas.microsoft.com/office/drawing/2014/main" id="{6746E4B0-F126-2415-CEEF-1087B3134ADE}"/>
              </a:ext>
            </a:extLst>
          </p:cNvPr>
          <p:cNvSpPr>
            <a:spLocks/>
          </p:cNvSpPr>
          <p:nvPr/>
        </p:nvSpPr>
        <p:spPr>
          <a:xfrm>
            <a:off x="4905403" y="2000750"/>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52</a:t>
            </a:fld>
            <a:endParaRPr lang="de-DE" altLang="de-DE"/>
          </a:p>
        </p:txBody>
      </p:sp>
    </p:spTree>
    <p:extLst>
      <p:ext uri="{BB962C8B-B14F-4D97-AF65-F5344CB8AC3E}">
        <p14:creationId xmlns:p14="http://schemas.microsoft.com/office/powerpoint/2010/main" val="57034766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6">
            <a:extLst>
              <a:ext uri="{FF2B5EF4-FFF2-40B4-BE49-F238E27FC236}">
                <a16:creationId xmlns:a16="http://schemas.microsoft.com/office/drawing/2014/main" id="{B91F2377-93A8-633A-F62E-E46A3CF29C3D}"/>
              </a:ext>
            </a:extLst>
          </p:cNvPr>
          <p:cNvSpPr>
            <a:spLocks/>
          </p:cNvSpPr>
          <p:nvPr/>
        </p:nvSpPr>
        <p:spPr>
          <a:xfrm>
            <a:off x="4905965" y="2001094"/>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53</a:t>
            </a:fld>
            <a:endParaRPr lang="de-DE" altLang="de-DE"/>
          </a:p>
        </p:txBody>
      </p:sp>
    </p:spTree>
    <p:extLst>
      <p:ext uri="{BB962C8B-B14F-4D97-AF65-F5344CB8AC3E}">
        <p14:creationId xmlns:p14="http://schemas.microsoft.com/office/powerpoint/2010/main" val="22645465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7">
            <a:extLst>
              <a:ext uri="{FF2B5EF4-FFF2-40B4-BE49-F238E27FC236}">
                <a16:creationId xmlns:a16="http://schemas.microsoft.com/office/drawing/2014/main" id="{D30C886C-99D6-1E9B-6E15-6270B932022C}"/>
              </a:ext>
            </a:extLst>
          </p:cNvPr>
          <p:cNvSpPr>
            <a:spLocks/>
          </p:cNvSpPr>
          <p:nvPr/>
        </p:nvSpPr>
        <p:spPr>
          <a:xfrm>
            <a:off x="4905820" y="2002770"/>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54</a:t>
            </a:fld>
            <a:endParaRPr lang="de-DE" altLang="de-DE"/>
          </a:p>
        </p:txBody>
      </p:sp>
    </p:spTree>
    <p:extLst>
      <p:ext uri="{BB962C8B-B14F-4D97-AF65-F5344CB8AC3E}">
        <p14:creationId xmlns:p14="http://schemas.microsoft.com/office/powerpoint/2010/main" val="324086914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8">
            <a:extLst>
              <a:ext uri="{FF2B5EF4-FFF2-40B4-BE49-F238E27FC236}">
                <a16:creationId xmlns:a16="http://schemas.microsoft.com/office/drawing/2014/main" id="{90FC04F1-E78E-B469-5E1C-E778E1E95094}"/>
              </a:ext>
            </a:extLst>
          </p:cNvPr>
          <p:cNvSpPr>
            <a:spLocks/>
          </p:cNvSpPr>
          <p:nvPr/>
        </p:nvSpPr>
        <p:spPr>
          <a:xfrm>
            <a:off x="4901856" y="2003328"/>
            <a:ext cx="2385725" cy="3392486"/>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55</a:t>
            </a:fld>
            <a:endParaRPr lang="de-DE" altLang="de-DE"/>
          </a:p>
        </p:txBody>
      </p:sp>
    </p:spTree>
    <p:extLst>
      <p:ext uri="{BB962C8B-B14F-4D97-AF65-F5344CB8AC3E}">
        <p14:creationId xmlns:p14="http://schemas.microsoft.com/office/powerpoint/2010/main" val="321664376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lvl="0" algn="ctr" defTabSz="914400" fontAlgn="base"/>
            <a:r>
              <a:rPr lang="de-DE" altLang="de-DE" sz="3600" dirty="0">
                <a:solidFill>
                  <a:srgbClr val="333333"/>
                </a:solidFill>
                <a:latin typeface="Calibri Light"/>
                <a:ea typeface="MS PGothic" panose="020B0600070205080204" pitchFamily="34" charset="-128"/>
              </a:rPr>
              <a:t>Afbeelding 3</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56</a:t>
            </a:fld>
            <a:endParaRPr lang="de-DE" altLang="de-DE"/>
          </a:p>
        </p:txBody>
      </p:sp>
    </p:spTree>
    <p:extLst>
      <p:ext uri="{BB962C8B-B14F-4D97-AF65-F5344CB8AC3E}">
        <p14:creationId xmlns:p14="http://schemas.microsoft.com/office/powerpoint/2010/main" val="102609123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3C4046-F2C2-E28E-A11E-04E70025AF23}"/>
            </a:ext>
          </a:extLst>
        </p:cNvPr>
        <p:cNvGrpSpPr/>
        <p:nvPr/>
      </p:nvGrpSpPr>
      <p:grpSpPr>
        <a:xfrm>
          <a:off x="0" y="0"/>
          <a:ext cx="0" cy="0"/>
          <a:chOff x="0" y="0"/>
          <a:chExt cx="0" cy="0"/>
        </a:xfrm>
      </p:grpSpPr>
      <p:sp>
        <p:nvSpPr>
          <p:cNvPr id="4" name="19">
            <a:extLst>
              <a:ext uri="{FF2B5EF4-FFF2-40B4-BE49-F238E27FC236}">
                <a16:creationId xmlns:a16="http://schemas.microsoft.com/office/drawing/2014/main" id="{08C51C8A-8307-FD30-C2C6-79A1F36A93B5}"/>
              </a:ext>
            </a:extLst>
          </p:cNvPr>
          <p:cNvSpPr>
            <a:spLocks/>
          </p:cNvSpPr>
          <p:nvPr/>
        </p:nvSpPr>
        <p:spPr>
          <a:xfrm>
            <a:off x="3467154" y="2089134"/>
            <a:ext cx="5140800" cy="32266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51213077-8C12-244F-EEFC-63E71281F9D8}"/>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a:extLst>
              <a:ext uri="{FF2B5EF4-FFF2-40B4-BE49-F238E27FC236}">
                <a16:creationId xmlns:a16="http://schemas.microsoft.com/office/drawing/2014/main" id="{49486B46-12A7-D28F-FA2E-99BBF834D563}"/>
              </a:ext>
            </a:extLst>
          </p:cNvPr>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a:extLst>
              <a:ext uri="{FF2B5EF4-FFF2-40B4-BE49-F238E27FC236}">
                <a16:creationId xmlns:a16="http://schemas.microsoft.com/office/drawing/2014/main" id="{B78FB485-069F-E7EE-F9AC-99E53F1F203F}"/>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a:extLst>
              <a:ext uri="{FF2B5EF4-FFF2-40B4-BE49-F238E27FC236}">
                <a16:creationId xmlns:a16="http://schemas.microsoft.com/office/drawing/2014/main" id="{D8A8774F-95AF-A8CF-B9DA-2098F6341B48}"/>
              </a:ext>
            </a:extLst>
          </p:cNvPr>
          <p:cNvSpPr>
            <a:spLocks noGrp="1"/>
          </p:cNvSpPr>
          <p:nvPr>
            <p:ph type="sldNum" sz="quarter" idx="12"/>
          </p:nvPr>
        </p:nvSpPr>
        <p:spPr/>
        <p:txBody>
          <a:bodyPr/>
          <a:lstStyle/>
          <a:p>
            <a:fld id="{568D8665-A048-4D19-9ABE-CE40EFC3C497}" type="slidenum">
              <a:rPr lang="de-DE" altLang="de-DE" smtClean="0"/>
              <a:pPr/>
              <a:t>57</a:t>
            </a:fld>
            <a:endParaRPr lang="de-DE" altLang="de-DE"/>
          </a:p>
        </p:txBody>
      </p:sp>
    </p:spTree>
    <p:extLst>
      <p:ext uri="{BB962C8B-B14F-4D97-AF65-F5344CB8AC3E}">
        <p14:creationId xmlns:p14="http://schemas.microsoft.com/office/powerpoint/2010/main" val="71500804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CB92B0-F9AC-D58A-1B8E-70E401445888}"/>
            </a:ext>
          </a:extLst>
        </p:cNvPr>
        <p:cNvGrpSpPr/>
        <p:nvPr/>
      </p:nvGrpSpPr>
      <p:grpSpPr>
        <a:xfrm>
          <a:off x="0" y="0"/>
          <a:ext cx="0" cy="0"/>
          <a:chOff x="0" y="0"/>
          <a:chExt cx="0" cy="0"/>
        </a:xfrm>
      </p:grpSpPr>
      <p:sp>
        <p:nvSpPr>
          <p:cNvPr id="4" name="20">
            <a:extLst>
              <a:ext uri="{FF2B5EF4-FFF2-40B4-BE49-F238E27FC236}">
                <a16:creationId xmlns:a16="http://schemas.microsoft.com/office/drawing/2014/main" id="{83987EF0-9DC9-1F42-AB33-D5AC984C2674}"/>
              </a:ext>
            </a:extLst>
          </p:cNvPr>
          <p:cNvSpPr>
            <a:spLocks/>
          </p:cNvSpPr>
          <p:nvPr/>
        </p:nvSpPr>
        <p:spPr>
          <a:xfrm>
            <a:off x="3467719" y="2094780"/>
            <a:ext cx="5140801"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9504AAA0-AD49-36E1-8467-D00D27B640AB}"/>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a:extLst>
              <a:ext uri="{FF2B5EF4-FFF2-40B4-BE49-F238E27FC236}">
                <a16:creationId xmlns:a16="http://schemas.microsoft.com/office/drawing/2014/main" id="{14373EE9-2C08-8CCA-080A-6C9DF609E5B9}"/>
              </a:ext>
            </a:extLst>
          </p:cNvPr>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a:extLst>
              <a:ext uri="{FF2B5EF4-FFF2-40B4-BE49-F238E27FC236}">
                <a16:creationId xmlns:a16="http://schemas.microsoft.com/office/drawing/2014/main" id="{8F0E5F0B-3C00-528D-6FB1-DA32B7619119}"/>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a:extLst>
              <a:ext uri="{FF2B5EF4-FFF2-40B4-BE49-F238E27FC236}">
                <a16:creationId xmlns:a16="http://schemas.microsoft.com/office/drawing/2014/main" id="{45DB71D6-0424-DE35-5B95-12E427E85962}"/>
              </a:ext>
            </a:extLst>
          </p:cNvPr>
          <p:cNvSpPr>
            <a:spLocks noGrp="1"/>
          </p:cNvSpPr>
          <p:nvPr>
            <p:ph type="sldNum" sz="quarter" idx="12"/>
          </p:nvPr>
        </p:nvSpPr>
        <p:spPr/>
        <p:txBody>
          <a:bodyPr/>
          <a:lstStyle/>
          <a:p>
            <a:fld id="{568D8665-A048-4D19-9ABE-CE40EFC3C497}" type="slidenum">
              <a:rPr lang="de-DE" altLang="de-DE" smtClean="0"/>
              <a:pPr/>
              <a:t>58</a:t>
            </a:fld>
            <a:endParaRPr lang="de-DE" altLang="de-DE"/>
          </a:p>
        </p:txBody>
      </p:sp>
    </p:spTree>
    <p:extLst>
      <p:ext uri="{BB962C8B-B14F-4D97-AF65-F5344CB8AC3E}">
        <p14:creationId xmlns:p14="http://schemas.microsoft.com/office/powerpoint/2010/main" val="21722195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DC62D8-FB36-6533-7EBF-002B34AB33E2}"/>
            </a:ext>
          </a:extLst>
        </p:cNvPr>
        <p:cNvGrpSpPr/>
        <p:nvPr/>
      </p:nvGrpSpPr>
      <p:grpSpPr>
        <a:xfrm>
          <a:off x="0" y="0"/>
          <a:ext cx="0" cy="0"/>
          <a:chOff x="0" y="0"/>
          <a:chExt cx="0" cy="0"/>
        </a:xfrm>
      </p:grpSpPr>
      <p:sp>
        <p:nvSpPr>
          <p:cNvPr id="4" name="21">
            <a:extLst>
              <a:ext uri="{FF2B5EF4-FFF2-40B4-BE49-F238E27FC236}">
                <a16:creationId xmlns:a16="http://schemas.microsoft.com/office/drawing/2014/main" id="{25E59835-2CAD-231D-B955-2FF47510BE76}"/>
              </a:ext>
            </a:extLst>
          </p:cNvPr>
          <p:cNvSpPr>
            <a:spLocks/>
          </p:cNvSpPr>
          <p:nvPr/>
        </p:nvSpPr>
        <p:spPr>
          <a:xfrm>
            <a:off x="3470933" y="2097680"/>
            <a:ext cx="513144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053F7999-4298-E6B4-4770-BC846BC8F872}"/>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a:extLst>
              <a:ext uri="{FF2B5EF4-FFF2-40B4-BE49-F238E27FC236}">
                <a16:creationId xmlns:a16="http://schemas.microsoft.com/office/drawing/2014/main" id="{25DEA4E4-362D-3A66-0E4F-9AB77A6B8927}"/>
              </a:ext>
            </a:extLst>
          </p:cNvPr>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a:extLst>
              <a:ext uri="{FF2B5EF4-FFF2-40B4-BE49-F238E27FC236}">
                <a16:creationId xmlns:a16="http://schemas.microsoft.com/office/drawing/2014/main" id="{C1D0C490-71B8-85F2-E73F-EC5D928A676A}"/>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a:extLst>
              <a:ext uri="{FF2B5EF4-FFF2-40B4-BE49-F238E27FC236}">
                <a16:creationId xmlns:a16="http://schemas.microsoft.com/office/drawing/2014/main" id="{57906833-FF3E-314E-F161-8A1BCCD6862B}"/>
              </a:ext>
            </a:extLst>
          </p:cNvPr>
          <p:cNvSpPr>
            <a:spLocks noGrp="1"/>
          </p:cNvSpPr>
          <p:nvPr>
            <p:ph type="sldNum" sz="quarter" idx="12"/>
          </p:nvPr>
        </p:nvSpPr>
        <p:spPr/>
        <p:txBody>
          <a:bodyPr/>
          <a:lstStyle/>
          <a:p>
            <a:fld id="{568D8665-A048-4D19-9ABE-CE40EFC3C497}" type="slidenum">
              <a:rPr lang="de-DE" altLang="de-DE" smtClean="0"/>
              <a:pPr/>
              <a:t>59</a:t>
            </a:fld>
            <a:endParaRPr lang="de-DE" altLang="de-DE"/>
          </a:p>
        </p:txBody>
      </p:sp>
    </p:spTree>
    <p:extLst>
      <p:ext uri="{BB962C8B-B14F-4D97-AF65-F5344CB8AC3E}">
        <p14:creationId xmlns:p14="http://schemas.microsoft.com/office/powerpoint/2010/main" val="262022738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C9AF05-81AC-FEF0-E4A1-C557AB25D1ED}"/>
            </a:ext>
          </a:extLst>
        </p:cNvPr>
        <p:cNvGrpSpPr/>
        <p:nvPr/>
      </p:nvGrpSpPr>
      <p:grpSpPr>
        <a:xfrm>
          <a:off x="0" y="0"/>
          <a:ext cx="0" cy="0"/>
          <a:chOff x="0" y="0"/>
          <a:chExt cx="0" cy="0"/>
        </a:xfrm>
      </p:grpSpPr>
      <p:sp>
        <p:nvSpPr>
          <p:cNvPr id="4" name="22">
            <a:extLst>
              <a:ext uri="{FF2B5EF4-FFF2-40B4-BE49-F238E27FC236}">
                <a16:creationId xmlns:a16="http://schemas.microsoft.com/office/drawing/2014/main" id="{5211192D-9880-785A-ECD8-2DE2701C4C51}"/>
              </a:ext>
            </a:extLst>
          </p:cNvPr>
          <p:cNvSpPr>
            <a:spLocks/>
          </p:cNvSpPr>
          <p:nvPr/>
        </p:nvSpPr>
        <p:spPr>
          <a:xfrm>
            <a:off x="3477831" y="2093557"/>
            <a:ext cx="5140801"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A943D18D-5B3E-D4CA-CEAF-F050102ADDF1}"/>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a:extLst>
              <a:ext uri="{FF2B5EF4-FFF2-40B4-BE49-F238E27FC236}">
                <a16:creationId xmlns:a16="http://schemas.microsoft.com/office/drawing/2014/main" id="{5A7B26A4-3D55-25C6-E12F-519BD5C21E3F}"/>
              </a:ext>
            </a:extLst>
          </p:cNvPr>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a:extLst>
              <a:ext uri="{FF2B5EF4-FFF2-40B4-BE49-F238E27FC236}">
                <a16:creationId xmlns:a16="http://schemas.microsoft.com/office/drawing/2014/main" id="{793B722D-CCB5-CF4D-F1DF-F3E064C7BF15}"/>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a:extLst>
              <a:ext uri="{FF2B5EF4-FFF2-40B4-BE49-F238E27FC236}">
                <a16:creationId xmlns:a16="http://schemas.microsoft.com/office/drawing/2014/main" id="{C8BEE44B-5B2E-9011-DCE6-F3932B28CA7F}"/>
              </a:ext>
            </a:extLst>
          </p:cNvPr>
          <p:cNvSpPr>
            <a:spLocks noGrp="1"/>
          </p:cNvSpPr>
          <p:nvPr>
            <p:ph type="sldNum" sz="quarter" idx="12"/>
          </p:nvPr>
        </p:nvSpPr>
        <p:spPr/>
        <p:txBody>
          <a:bodyPr/>
          <a:lstStyle/>
          <a:p>
            <a:fld id="{568D8665-A048-4D19-9ABE-CE40EFC3C497}" type="slidenum">
              <a:rPr lang="de-DE" altLang="de-DE" smtClean="0"/>
              <a:pPr/>
              <a:t>60</a:t>
            </a:fld>
            <a:endParaRPr lang="de-DE" altLang="de-DE"/>
          </a:p>
        </p:txBody>
      </p:sp>
    </p:spTree>
    <p:extLst>
      <p:ext uri="{BB962C8B-B14F-4D97-AF65-F5344CB8AC3E}">
        <p14:creationId xmlns:p14="http://schemas.microsoft.com/office/powerpoint/2010/main" val="242062090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168920-83A1-1FF0-6232-3D5A113FC9E9}"/>
            </a:ext>
          </a:extLst>
        </p:cNvPr>
        <p:cNvGrpSpPr/>
        <p:nvPr/>
      </p:nvGrpSpPr>
      <p:grpSpPr>
        <a:xfrm>
          <a:off x="0" y="0"/>
          <a:ext cx="0" cy="0"/>
          <a:chOff x="0" y="0"/>
          <a:chExt cx="0" cy="0"/>
        </a:xfrm>
      </p:grpSpPr>
      <p:sp>
        <p:nvSpPr>
          <p:cNvPr id="4" name="23">
            <a:extLst>
              <a:ext uri="{FF2B5EF4-FFF2-40B4-BE49-F238E27FC236}">
                <a16:creationId xmlns:a16="http://schemas.microsoft.com/office/drawing/2014/main" id="{F1B35156-725B-C1D6-64F9-1436055DD179}"/>
              </a:ext>
            </a:extLst>
          </p:cNvPr>
          <p:cNvSpPr>
            <a:spLocks/>
          </p:cNvSpPr>
          <p:nvPr/>
        </p:nvSpPr>
        <p:spPr>
          <a:xfrm>
            <a:off x="3476934" y="2097503"/>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EF8F209D-F57A-3291-4A82-19AA9FD67901}"/>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a:extLst>
              <a:ext uri="{FF2B5EF4-FFF2-40B4-BE49-F238E27FC236}">
                <a16:creationId xmlns:a16="http://schemas.microsoft.com/office/drawing/2014/main" id="{5378F8E3-3590-0EC5-78B4-86D89011AC62}"/>
              </a:ext>
            </a:extLst>
          </p:cNvPr>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a:extLst>
              <a:ext uri="{FF2B5EF4-FFF2-40B4-BE49-F238E27FC236}">
                <a16:creationId xmlns:a16="http://schemas.microsoft.com/office/drawing/2014/main" id="{C6BD68BE-3A21-22A6-7078-56754F0E9ABE}"/>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a:extLst>
              <a:ext uri="{FF2B5EF4-FFF2-40B4-BE49-F238E27FC236}">
                <a16:creationId xmlns:a16="http://schemas.microsoft.com/office/drawing/2014/main" id="{DDDE890C-62AA-86AE-DF32-9466B5AB9B83}"/>
              </a:ext>
            </a:extLst>
          </p:cNvPr>
          <p:cNvSpPr>
            <a:spLocks noGrp="1"/>
          </p:cNvSpPr>
          <p:nvPr>
            <p:ph type="sldNum" sz="quarter" idx="12"/>
          </p:nvPr>
        </p:nvSpPr>
        <p:spPr/>
        <p:txBody>
          <a:bodyPr/>
          <a:lstStyle/>
          <a:p>
            <a:fld id="{568D8665-A048-4D19-9ABE-CE40EFC3C497}" type="slidenum">
              <a:rPr lang="de-DE" altLang="de-DE" smtClean="0"/>
              <a:pPr/>
              <a:t>61</a:t>
            </a:fld>
            <a:endParaRPr lang="de-DE" altLang="de-DE"/>
          </a:p>
        </p:txBody>
      </p:sp>
    </p:spTree>
    <p:extLst>
      <p:ext uri="{BB962C8B-B14F-4D97-AF65-F5344CB8AC3E}">
        <p14:creationId xmlns:p14="http://schemas.microsoft.com/office/powerpoint/2010/main" val="35848355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FB2CCC-3FE6-6227-B672-24B111A032AD}"/>
            </a:ext>
          </a:extLst>
        </p:cNvPr>
        <p:cNvGrpSpPr/>
        <p:nvPr/>
      </p:nvGrpSpPr>
      <p:grpSpPr>
        <a:xfrm>
          <a:off x="0" y="0"/>
          <a:ext cx="0" cy="0"/>
          <a:chOff x="0" y="0"/>
          <a:chExt cx="0" cy="0"/>
        </a:xfrm>
      </p:grpSpPr>
      <p:sp>
        <p:nvSpPr>
          <p:cNvPr id="4" name="24">
            <a:extLst>
              <a:ext uri="{FF2B5EF4-FFF2-40B4-BE49-F238E27FC236}">
                <a16:creationId xmlns:a16="http://schemas.microsoft.com/office/drawing/2014/main" id="{AAC44FA1-D438-C7EF-3048-BA3398AC05A9}"/>
              </a:ext>
            </a:extLst>
          </p:cNvPr>
          <p:cNvSpPr>
            <a:spLocks/>
          </p:cNvSpPr>
          <p:nvPr/>
        </p:nvSpPr>
        <p:spPr>
          <a:xfrm>
            <a:off x="3476934" y="2097326"/>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323C11E0-A6A5-34ED-7FFA-7D0E428720EA}"/>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a:extLst>
              <a:ext uri="{FF2B5EF4-FFF2-40B4-BE49-F238E27FC236}">
                <a16:creationId xmlns:a16="http://schemas.microsoft.com/office/drawing/2014/main" id="{7E0A1F71-466B-290A-9934-BA6D94319EB7}"/>
              </a:ext>
            </a:extLst>
          </p:cNvPr>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a:extLst>
              <a:ext uri="{FF2B5EF4-FFF2-40B4-BE49-F238E27FC236}">
                <a16:creationId xmlns:a16="http://schemas.microsoft.com/office/drawing/2014/main" id="{860936D3-A506-4138-21AB-CB405FC9E8BD}"/>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a:extLst>
              <a:ext uri="{FF2B5EF4-FFF2-40B4-BE49-F238E27FC236}">
                <a16:creationId xmlns:a16="http://schemas.microsoft.com/office/drawing/2014/main" id="{3E6E19D1-7747-B2F4-D697-E2671BF5D40F}"/>
              </a:ext>
            </a:extLst>
          </p:cNvPr>
          <p:cNvSpPr>
            <a:spLocks noGrp="1"/>
          </p:cNvSpPr>
          <p:nvPr>
            <p:ph type="sldNum" sz="quarter" idx="12"/>
          </p:nvPr>
        </p:nvSpPr>
        <p:spPr/>
        <p:txBody>
          <a:bodyPr/>
          <a:lstStyle/>
          <a:p>
            <a:fld id="{568D8665-A048-4D19-9ABE-CE40EFC3C497}" type="slidenum">
              <a:rPr lang="de-DE" altLang="de-DE" smtClean="0"/>
              <a:pPr/>
              <a:t>62</a:t>
            </a:fld>
            <a:endParaRPr lang="de-DE" altLang="de-DE"/>
          </a:p>
        </p:txBody>
      </p:sp>
    </p:spTree>
    <p:extLst>
      <p:ext uri="{BB962C8B-B14F-4D97-AF65-F5344CB8AC3E}">
        <p14:creationId xmlns:p14="http://schemas.microsoft.com/office/powerpoint/2010/main" val="124075534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50311B-6CD9-7458-875E-C9A5373E3496}"/>
            </a:ext>
          </a:extLst>
        </p:cNvPr>
        <p:cNvGrpSpPr/>
        <p:nvPr/>
      </p:nvGrpSpPr>
      <p:grpSpPr>
        <a:xfrm>
          <a:off x="0" y="0"/>
          <a:ext cx="0" cy="0"/>
          <a:chOff x="0" y="0"/>
          <a:chExt cx="0" cy="0"/>
        </a:xfrm>
      </p:grpSpPr>
      <p:sp>
        <p:nvSpPr>
          <p:cNvPr id="4" name="25">
            <a:extLst>
              <a:ext uri="{FF2B5EF4-FFF2-40B4-BE49-F238E27FC236}">
                <a16:creationId xmlns:a16="http://schemas.microsoft.com/office/drawing/2014/main" id="{4EEF6276-1F18-526F-4D52-ED623B27C9B2}"/>
              </a:ext>
            </a:extLst>
          </p:cNvPr>
          <p:cNvSpPr>
            <a:spLocks/>
          </p:cNvSpPr>
          <p:nvPr/>
        </p:nvSpPr>
        <p:spPr>
          <a:xfrm>
            <a:off x="3476934" y="2097503"/>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1B42735A-DD3E-4187-E8BE-28D7A7B10C7D}"/>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a:extLst>
              <a:ext uri="{FF2B5EF4-FFF2-40B4-BE49-F238E27FC236}">
                <a16:creationId xmlns:a16="http://schemas.microsoft.com/office/drawing/2014/main" id="{696AC086-9899-9A2F-08EF-E93B9ADF5156}"/>
              </a:ext>
            </a:extLst>
          </p:cNvPr>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a:extLst>
              <a:ext uri="{FF2B5EF4-FFF2-40B4-BE49-F238E27FC236}">
                <a16:creationId xmlns:a16="http://schemas.microsoft.com/office/drawing/2014/main" id="{BE45F653-DA1C-A44E-0B6D-1EF4659280AC}"/>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a:extLst>
              <a:ext uri="{FF2B5EF4-FFF2-40B4-BE49-F238E27FC236}">
                <a16:creationId xmlns:a16="http://schemas.microsoft.com/office/drawing/2014/main" id="{C2CB3251-D12C-6D14-DD7E-50526DA233FF}"/>
              </a:ext>
            </a:extLst>
          </p:cNvPr>
          <p:cNvSpPr>
            <a:spLocks noGrp="1"/>
          </p:cNvSpPr>
          <p:nvPr>
            <p:ph type="sldNum" sz="quarter" idx="12"/>
          </p:nvPr>
        </p:nvSpPr>
        <p:spPr/>
        <p:txBody>
          <a:bodyPr/>
          <a:lstStyle/>
          <a:p>
            <a:fld id="{568D8665-A048-4D19-9ABE-CE40EFC3C497}" type="slidenum">
              <a:rPr lang="de-DE" altLang="de-DE" smtClean="0"/>
              <a:pPr/>
              <a:t>63</a:t>
            </a:fld>
            <a:endParaRPr lang="de-DE" altLang="de-DE"/>
          </a:p>
        </p:txBody>
      </p:sp>
    </p:spTree>
    <p:extLst>
      <p:ext uri="{BB962C8B-B14F-4D97-AF65-F5344CB8AC3E}">
        <p14:creationId xmlns:p14="http://schemas.microsoft.com/office/powerpoint/2010/main" val="35133992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A1CC4E-3334-5F74-A7C8-3E536838D2D5}"/>
            </a:ext>
          </a:extLst>
        </p:cNvPr>
        <p:cNvGrpSpPr/>
        <p:nvPr/>
      </p:nvGrpSpPr>
      <p:grpSpPr>
        <a:xfrm>
          <a:off x="0" y="0"/>
          <a:ext cx="0" cy="0"/>
          <a:chOff x="0" y="0"/>
          <a:chExt cx="0" cy="0"/>
        </a:xfrm>
      </p:grpSpPr>
      <p:sp>
        <p:nvSpPr>
          <p:cNvPr id="4" name="26">
            <a:extLst>
              <a:ext uri="{FF2B5EF4-FFF2-40B4-BE49-F238E27FC236}">
                <a16:creationId xmlns:a16="http://schemas.microsoft.com/office/drawing/2014/main" id="{EC3CE672-F55E-A454-307E-E747A896A0EC}"/>
              </a:ext>
            </a:extLst>
          </p:cNvPr>
          <p:cNvSpPr>
            <a:spLocks/>
          </p:cNvSpPr>
          <p:nvPr/>
        </p:nvSpPr>
        <p:spPr>
          <a:xfrm>
            <a:off x="3478522" y="2097326"/>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B2D2B62C-D98D-54AD-BF5A-27EE0B3D664B}"/>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a:extLst>
              <a:ext uri="{FF2B5EF4-FFF2-40B4-BE49-F238E27FC236}">
                <a16:creationId xmlns:a16="http://schemas.microsoft.com/office/drawing/2014/main" id="{E7143D27-02EE-78D2-AE5E-023B85BC9730}"/>
              </a:ext>
            </a:extLst>
          </p:cNvPr>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a:extLst>
              <a:ext uri="{FF2B5EF4-FFF2-40B4-BE49-F238E27FC236}">
                <a16:creationId xmlns:a16="http://schemas.microsoft.com/office/drawing/2014/main" id="{07B9AF65-B4C3-CD51-46E0-1A5A423FDECF}"/>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a:extLst>
              <a:ext uri="{FF2B5EF4-FFF2-40B4-BE49-F238E27FC236}">
                <a16:creationId xmlns:a16="http://schemas.microsoft.com/office/drawing/2014/main" id="{C0D35E19-153B-38B9-4826-42829CBC0752}"/>
              </a:ext>
            </a:extLst>
          </p:cNvPr>
          <p:cNvSpPr>
            <a:spLocks noGrp="1"/>
          </p:cNvSpPr>
          <p:nvPr>
            <p:ph type="sldNum" sz="quarter" idx="12"/>
          </p:nvPr>
        </p:nvSpPr>
        <p:spPr/>
        <p:txBody>
          <a:bodyPr/>
          <a:lstStyle/>
          <a:p>
            <a:fld id="{568D8665-A048-4D19-9ABE-CE40EFC3C497}" type="slidenum">
              <a:rPr lang="de-DE" altLang="de-DE" smtClean="0"/>
              <a:pPr/>
              <a:t>64</a:t>
            </a:fld>
            <a:endParaRPr lang="de-DE" altLang="de-DE"/>
          </a:p>
        </p:txBody>
      </p:sp>
    </p:spTree>
    <p:extLst>
      <p:ext uri="{BB962C8B-B14F-4D97-AF65-F5344CB8AC3E}">
        <p14:creationId xmlns:p14="http://schemas.microsoft.com/office/powerpoint/2010/main" val="257520335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A1CC4E-3334-5F74-A7C8-3E536838D2D5}"/>
            </a:ext>
          </a:extLst>
        </p:cNvPr>
        <p:cNvGrpSpPr/>
        <p:nvPr/>
      </p:nvGrpSpPr>
      <p:grpSpPr>
        <a:xfrm>
          <a:off x="0" y="0"/>
          <a:ext cx="0" cy="0"/>
          <a:chOff x="0" y="0"/>
          <a:chExt cx="0" cy="0"/>
        </a:xfrm>
      </p:grpSpPr>
      <p:sp>
        <p:nvSpPr>
          <p:cNvPr id="4" name="27">
            <a:extLst>
              <a:ext uri="{FF2B5EF4-FFF2-40B4-BE49-F238E27FC236}">
                <a16:creationId xmlns:a16="http://schemas.microsoft.com/office/drawing/2014/main" id="{712A5DB3-3437-70AC-C6CE-264D04E24418}"/>
              </a:ext>
            </a:extLst>
          </p:cNvPr>
          <p:cNvSpPr>
            <a:spLocks/>
          </p:cNvSpPr>
          <p:nvPr/>
        </p:nvSpPr>
        <p:spPr>
          <a:xfrm>
            <a:off x="2925120" y="1837141"/>
            <a:ext cx="6341760" cy="3752460"/>
          </a:xfrm>
          <a:prstGeom prst="rect">
            <a:avLst/>
          </a:prstGeom>
          <a:blipFill dpi="0" rotWithShape="1">
            <a:blip r:embed="rId3">
              <a:alphaModFix/>
            </a:blip>
            <a:srcRect/>
            <a:stretch>
              <a:fillRect b="-579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B2D2B62C-D98D-54AD-BF5A-27EE0B3D664B}"/>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a:extLst>
              <a:ext uri="{FF2B5EF4-FFF2-40B4-BE49-F238E27FC236}">
                <a16:creationId xmlns:a16="http://schemas.microsoft.com/office/drawing/2014/main" id="{E7143D27-02EE-78D2-AE5E-023B85BC9730}"/>
              </a:ext>
            </a:extLst>
          </p:cNvPr>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a:extLst>
              <a:ext uri="{FF2B5EF4-FFF2-40B4-BE49-F238E27FC236}">
                <a16:creationId xmlns:a16="http://schemas.microsoft.com/office/drawing/2014/main" id="{07B9AF65-B4C3-CD51-46E0-1A5A423FDECF}"/>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a:extLst>
              <a:ext uri="{FF2B5EF4-FFF2-40B4-BE49-F238E27FC236}">
                <a16:creationId xmlns:a16="http://schemas.microsoft.com/office/drawing/2014/main" id="{C0D35E19-153B-38B9-4826-42829CBC0752}"/>
              </a:ext>
            </a:extLst>
          </p:cNvPr>
          <p:cNvSpPr>
            <a:spLocks noGrp="1"/>
          </p:cNvSpPr>
          <p:nvPr>
            <p:ph type="sldNum" sz="quarter" idx="12"/>
          </p:nvPr>
        </p:nvSpPr>
        <p:spPr/>
        <p:txBody>
          <a:bodyPr/>
          <a:lstStyle/>
          <a:p>
            <a:fld id="{568D8665-A048-4D19-9ABE-CE40EFC3C497}" type="slidenum">
              <a:rPr lang="de-DE" altLang="de-DE" smtClean="0"/>
              <a:pPr/>
              <a:t>65</a:t>
            </a:fld>
            <a:endParaRPr lang="de-DE" altLang="de-DE"/>
          </a:p>
        </p:txBody>
      </p:sp>
    </p:spTree>
    <p:extLst>
      <p:ext uri="{BB962C8B-B14F-4D97-AF65-F5344CB8AC3E}">
        <p14:creationId xmlns:p14="http://schemas.microsoft.com/office/powerpoint/2010/main" val="405164060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A9A241-C3F0-313D-379D-BC21969CB2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B10816-FDC4-17EA-C7B1-EB70240CE022}"/>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a:extLst>
              <a:ext uri="{FF2B5EF4-FFF2-40B4-BE49-F238E27FC236}">
                <a16:creationId xmlns:a16="http://schemas.microsoft.com/office/drawing/2014/main" id="{06AEE33E-43CC-DA32-D5FD-3BA2CE6785D8}"/>
              </a:ext>
            </a:extLst>
          </p:cNvPr>
          <p:cNvSpPr>
            <a:spLocks noGrp="1"/>
          </p:cNvSpPr>
          <p:nvPr>
            <p:ph idx="1"/>
          </p:nvPr>
        </p:nvSpPr>
        <p:spPr/>
        <p:txBody>
          <a:bodyPr/>
          <a:lstStyle/>
          <a:p>
            <a:pPr lvl="0" algn="ctr" defTabSz="914400" fontAlgn="base"/>
            <a:r>
              <a:rPr lang="de-DE" altLang="de-DE" sz="3600" dirty="0">
                <a:solidFill>
                  <a:srgbClr val="333333"/>
                </a:solidFill>
                <a:latin typeface="Calibri Light"/>
                <a:ea typeface="MS PGothic" panose="020B0600070205080204" pitchFamily="34" charset="-128"/>
              </a:rPr>
              <a:t>Afbeelding 4</a:t>
            </a:r>
            <a:endParaRPr lang="en-US" sz="3600" dirty="0">
              <a:latin typeface="Calibri Light"/>
            </a:endParaRPr>
          </a:p>
        </p:txBody>
      </p:sp>
      <p:sp>
        <p:nvSpPr>
          <p:cNvPr id="5" name="Footer Placeholder 4">
            <a:extLst>
              <a:ext uri="{FF2B5EF4-FFF2-40B4-BE49-F238E27FC236}">
                <a16:creationId xmlns:a16="http://schemas.microsoft.com/office/drawing/2014/main" id="{E0089B90-5873-3209-0D0B-CF64ECBD5F74}"/>
              </a:ext>
            </a:extLst>
          </p:cNvPr>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a:extLst>
              <a:ext uri="{FF2B5EF4-FFF2-40B4-BE49-F238E27FC236}">
                <a16:creationId xmlns:a16="http://schemas.microsoft.com/office/drawing/2014/main" id="{4BA6E4AC-CA80-5884-43EB-7E6D79F27DB7}"/>
              </a:ext>
            </a:extLst>
          </p:cNvPr>
          <p:cNvSpPr>
            <a:spLocks noGrp="1"/>
          </p:cNvSpPr>
          <p:nvPr>
            <p:ph type="sldNum" sz="quarter" idx="12"/>
          </p:nvPr>
        </p:nvSpPr>
        <p:spPr/>
        <p:txBody>
          <a:bodyPr/>
          <a:lstStyle/>
          <a:p>
            <a:fld id="{568D8665-A048-4D19-9ABE-CE40EFC3C497}" type="slidenum">
              <a:rPr lang="de-DE" altLang="de-DE" smtClean="0"/>
              <a:pPr/>
              <a:t>66</a:t>
            </a:fld>
            <a:endParaRPr lang="de-DE" altLang="de-DE"/>
          </a:p>
        </p:txBody>
      </p:sp>
    </p:spTree>
    <p:extLst>
      <p:ext uri="{BB962C8B-B14F-4D97-AF65-F5344CB8AC3E}">
        <p14:creationId xmlns:p14="http://schemas.microsoft.com/office/powerpoint/2010/main" val="35245782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8">
            <a:extLst>
              <a:ext uri="{FF2B5EF4-FFF2-40B4-BE49-F238E27FC236}">
                <a16:creationId xmlns:a16="http://schemas.microsoft.com/office/drawing/2014/main" id="{00A184C8-D64B-4DE2-D33E-9E017A412639}"/>
              </a:ext>
            </a:extLst>
          </p:cNvPr>
          <p:cNvSpPr>
            <a:spLocks/>
          </p:cNvSpPr>
          <p:nvPr/>
        </p:nvSpPr>
        <p:spPr>
          <a:xfrm>
            <a:off x="4913550" y="2074510"/>
            <a:ext cx="234642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67</a:t>
            </a:fld>
            <a:endParaRPr lang="de-DE" altLang="de-DE"/>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9">
            <a:extLst>
              <a:ext uri="{FF2B5EF4-FFF2-40B4-BE49-F238E27FC236}">
                <a16:creationId xmlns:a16="http://schemas.microsoft.com/office/drawing/2014/main" id="{4E82FC1B-1939-FED9-DE19-68E54E8ED327}"/>
              </a:ext>
            </a:extLst>
          </p:cNvPr>
          <p:cNvSpPr>
            <a:spLocks/>
          </p:cNvSpPr>
          <p:nvPr/>
        </p:nvSpPr>
        <p:spPr>
          <a:xfrm>
            <a:off x="4913550"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0">
            <a:extLst>
              <a:ext uri="{FF2B5EF4-FFF2-40B4-BE49-F238E27FC236}">
                <a16:creationId xmlns:a16="http://schemas.microsoft.com/office/drawing/2014/main" id="{2B1AADD4-88F8-AD92-1770-6083767D8073}"/>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1">
            <a:extLst>
              <a:ext uri="{FF2B5EF4-FFF2-40B4-BE49-F238E27FC236}">
                <a16:creationId xmlns:a16="http://schemas.microsoft.com/office/drawing/2014/main" id="{E6C021D3-64A3-184A-BC4A-6214FD5AB425}"/>
              </a:ext>
            </a:extLst>
          </p:cNvPr>
          <p:cNvSpPr>
            <a:spLocks/>
          </p:cNvSpPr>
          <p:nvPr/>
        </p:nvSpPr>
        <p:spPr>
          <a:xfrm>
            <a:off x="4911962"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2">
            <a:extLst>
              <a:ext uri="{FF2B5EF4-FFF2-40B4-BE49-F238E27FC236}">
                <a16:creationId xmlns:a16="http://schemas.microsoft.com/office/drawing/2014/main" id="{4343D320-2553-2879-9EF4-9EF3B286B561}"/>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71</a:t>
            </a:fld>
            <a:endParaRPr lang="de-DE" altLang="de-DE"/>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3">
            <a:extLst>
              <a:ext uri="{FF2B5EF4-FFF2-40B4-BE49-F238E27FC236}">
                <a16:creationId xmlns:a16="http://schemas.microsoft.com/office/drawing/2014/main" id="{31C55AEB-38CD-18AC-4B94-2CD04C646810}"/>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72</a:t>
            </a:fld>
            <a:endParaRPr lang="de-DE" altLang="de-DE"/>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4">
            <a:extLst>
              <a:ext uri="{FF2B5EF4-FFF2-40B4-BE49-F238E27FC236}">
                <a16:creationId xmlns:a16="http://schemas.microsoft.com/office/drawing/2014/main" id="{B79CEFF0-F5FC-89A3-9BB8-6DEE90F59DFD}"/>
              </a:ext>
            </a:extLst>
          </p:cNvPr>
          <p:cNvSpPr>
            <a:spLocks/>
          </p:cNvSpPr>
          <p:nvPr/>
        </p:nvSpPr>
        <p:spPr>
          <a:xfrm>
            <a:off x="4909212" y="2073136"/>
            <a:ext cx="234642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73</a:t>
            </a:fld>
            <a:endParaRPr lang="de-DE"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5">
            <a:extLst>
              <a:ext uri="{FF2B5EF4-FFF2-40B4-BE49-F238E27FC236}">
                <a16:creationId xmlns:a16="http://schemas.microsoft.com/office/drawing/2014/main" id="{5822BB10-7E50-2E57-5B94-E89BA6CF4277}"/>
              </a:ext>
            </a:extLst>
          </p:cNvPr>
          <p:cNvSpPr>
            <a:spLocks/>
          </p:cNvSpPr>
          <p:nvPr/>
        </p:nvSpPr>
        <p:spPr>
          <a:xfrm>
            <a:off x="4909317"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74</a:t>
            </a:fld>
            <a:endParaRPr lang="de-DE"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6">
            <a:extLst>
              <a:ext uri="{FF2B5EF4-FFF2-40B4-BE49-F238E27FC236}">
                <a16:creationId xmlns:a16="http://schemas.microsoft.com/office/drawing/2014/main" id="{4873BC37-4AE7-9B33-9D79-7B762199385D}"/>
              </a:ext>
            </a:extLst>
          </p:cNvPr>
          <p:cNvSpPr>
            <a:spLocks/>
          </p:cNvSpPr>
          <p:nvPr/>
        </p:nvSpPr>
        <p:spPr>
          <a:xfrm>
            <a:off x="4726084" y="1861684"/>
            <a:ext cx="2739833" cy="3727918"/>
          </a:xfrm>
          <a:prstGeom prst="rect">
            <a:avLst/>
          </a:prstGeom>
          <a:blipFill dpi="0" rotWithShape="1">
            <a:blip r:embed="rId3">
              <a:alphaModFix/>
            </a:blip>
            <a:srcRect/>
            <a:stretch>
              <a:fillRect b="-548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75</a:t>
            </a:fld>
            <a:endParaRPr lang="de-DE" altLang="de-DE"/>
          </a:p>
        </p:txBody>
      </p:sp>
    </p:spTree>
    <p:extLst>
      <p:ext uri="{BB962C8B-B14F-4D97-AF65-F5344CB8AC3E}">
        <p14:creationId xmlns:p14="http://schemas.microsoft.com/office/powerpoint/2010/main" val="387850790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lvl="0" algn="ctr" defTabSz="914400" fontAlgn="base"/>
            <a:r>
              <a:rPr lang="de-DE" altLang="de-DE" sz="3600" dirty="0">
                <a:solidFill>
                  <a:srgbClr val="333333"/>
                </a:solidFill>
                <a:latin typeface="Calibri Light"/>
                <a:ea typeface="MS PGothic" panose="020B0600070205080204" pitchFamily="34" charset="-128"/>
              </a:rPr>
              <a:t>Afbeelding 5</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76</a:t>
            </a:fld>
            <a:endParaRPr lang="de-DE" altLang="de-DE"/>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7">
            <a:extLst>
              <a:ext uri="{FF2B5EF4-FFF2-40B4-BE49-F238E27FC236}">
                <a16:creationId xmlns:a16="http://schemas.microsoft.com/office/drawing/2014/main" id="{5281086E-AED6-35C4-5615-D3942FD56DE7}"/>
              </a:ext>
            </a:extLst>
          </p:cNvPr>
          <p:cNvSpPr>
            <a:spLocks/>
          </p:cNvSpPr>
          <p:nvPr/>
        </p:nvSpPr>
        <p:spPr>
          <a:xfrm>
            <a:off x="3639650" y="2175572"/>
            <a:ext cx="551840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77</a:t>
            </a:fld>
            <a:endParaRPr lang="de-DE" altLang="de-DE"/>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8">
            <a:extLst>
              <a:ext uri="{FF2B5EF4-FFF2-40B4-BE49-F238E27FC236}">
                <a16:creationId xmlns:a16="http://schemas.microsoft.com/office/drawing/2014/main" id="{F6E2FEDD-C7E6-7E92-EA09-757EE11D2818}"/>
              </a:ext>
            </a:extLst>
          </p:cNvPr>
          <p:cNvSpPr>
            <a:spLocks/>
          </p:cNvSpPr>
          <p:nvPr/>
        </p:nvSpPr>
        <p:spPr>
          <a:xfrm>
            <a:off x="3639650" y="2180121"/>
            <a:ext cx="551840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78</a:t>
            </a:fld>
            <a:endParaRPr lang="de-DE" altLang="de-DE"/>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9">
            <a:extLst>
              <a:ext uri="{FF2B5EF4-FFF2-40B4-BE49-F238E27FC236}">
                <a16:creationId xmlns:a16="http://schemas.microsoft.com/office/drawing/2014/main" id="{11CAD8DF-B9B0-C2BC-13C4-3FCD4BDBF893}"/>
              </a:ext>
            </a:extLst>
          </p:cNvPr>
          <p:cNvSpPr>
            <a:spLocks/>
          </p:cNvSpPr>
          <p:nvPr/>
        </p:nvSpPr>
        <p:spPr>
          <a:xfrm>
            <a:off x="3646817" y="2169873"/>
            <a:ext cx="5508805" cy="33928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79</a:t>
            </a:fld>
            <a:endParaRPr lang="de-DE" altLang="de-DE"/>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0">
            <a:extLst>
              <a:ext uri="{FF2B5EF4-FFF2-40B4-BE49-F238E27FC236}">
                <a16:creationId xmlns:a16="http://schemas.microsoft.com/office/drawing/2014/main" id="{9BFD1B50-6256-C35C-B0EE-44A5C5E7EE74}"/>
              </a:ext>
            </a:extLst>
          </p:cNvPr>
          <p:cNvSpPr>
            <a:spLocks/>
          </p:cNvSpPr>
          <p:nvPr/>
        </p:nvSpPr>
        <p:spPr>
          <a:xfrm>
            <a:off x="3642451" y="2175348"/>
            <a:ext cx="5508804" cy="33928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80</a:t>
            </a:fld>
            <a:endParaRPr lang="de-DE" altLang="de-DE"/>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1">
            <a:extLst>
              <a:ext uri="{FF2B5EF4-FFF2-40B4-BE49-F238E27FC236}">
                <a16:creationId xmlns:a16="http://schemas.microsoft.com/office/drawing/2014/main" id="{B85070B4-005D-C67E-E131-D5568C6D8C75}"/>
              </a:ext>
            </a:extLst>
          </p:cNvPr>
          <p:cNvSpPr>
            <a:spLocks/>
          </p:cNvSpPr>
          <p:nvPr/>
        </p:nvSpPr>
        <p:spPr>
          <a:xfrm>
            <a:off x="3642450" y="2182370"/>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81</a:t>
            </a:fld>
            <a:endParaRPr lang="de-DE" altLang="de-DE"/>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2">
            <a:extLst>
              <a:ext uri="{FF2B5EF4-FFF2-40B4-BE49-F238E27FC236}">
                <a16:creationId xmlns:a16="http://schemas.microsoft.com/office/drawing/2014/main" id="{75722999-535A-CB3F-4D08-2F7FD764704A}"/>
              </a:ext>
            </a:extLst>
          </p:cNvPr>
          <p:cNvSpPr>
            <a:spLocks/>
          </p:cNvSpPr>
          <p:nvPr/>
        </p:nvSpPr>
        <p:spPr>
          <a:xfrm>
            <a:off x="3645849" y="2182370"/>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82</a:t>
            </a:fld>
            <a:endParaRPr lang="de-DE" altLang="de-DE"/>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3">
            <a:extLst>
              <a:ext uri="{FF2B5EF4-FFF2-40B4-BE49-F238E27FC236}">
                <a16:creationId xmlns:a16="http://schemas.microsoft.com/office/drawing/2014/main" id="{95E873E8-8A54-F98C-6AD0-7E2EE92DAF69}"/>
              </a:ext>
            </a:extLst>
          </p:cNvPr>
          <p:cNvSpPr>
            <a:spLocks/>
          </p:cNvSpPr>
          <p:nvPr/>
        </p:nvSpPr>
        <p:spPr>
          <a:xfrm>
            <a:off x="3643050" y="2181734"/>
            <a:ext cx="551840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83</a:t>
            </a:fld>
            <a:endParaRPr lang="de-DE" altLang="de-DE"/>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4">
            <a:extLst>
              <a:ext uri="{FF2B5EF4-FFF2-40B4-BE49-F238E27FC236}">
                <a16:creationId xmlns:a16="http://schemas.microsoft.com/office/drawing/2014/main" id="{630887C9-ADD3-63C7-CB7A-F91AA71AF9A1}"/>
              </a:ext>
            </a:extLst>
          </p:cNvPr>
          <p:cNvSpPr>
            <a:spLocks/>
          </p:cNvSpPr>
          <p:nvPr/>
        </p:nvSpPr>
        <p:spPr>
          <a:xfrm>
            <a:off x="3649248" y="2178335"/>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84</a:t>
            </a:fld>
            <a:endParaRPr lang="de-DE" altLang="de-DE"/>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5">
            <a:extLst>
              <a:ext uri="{FF2B5EF4-FFF2-40B4-BE49-F238E27FC236}">
                <a16:creationId xmlns:a16="http://schemas.microsoft.com/office/drawing/2014/main" id="{6AF49371-643A-0EB7-DCA1-94CD95A4A7FF}"/>
              </a:ext>
            </a:extLst>
          </p:cNvPr>
          <p:cNvSpPr>
            <a:spLocks/>
          </p:cNvSpPr>
          <p:nvPr/>
        </p:nvSpPr>
        <p:spPr>
          <a:xfrm>
            <a:off x="3040744" y="1844744"/>
            <a:ext cx="6064806" cy="3744857"/>
          </a:xfrm>
          <a:prstGeom prst="rect">
            <a:avLst/>
          </a:prstGeom>
          <a:blipFill dpi="0" rotWithShape="1">
            <a:blip r:embed="rId3">
              <a:alphaModFix/>
            </a:blip>
            <a:srcRect/>
            <a:stretch>
              <a:fillRect t="-9796" b="-3683"/>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85</a:t>
            </a:fld>
            <a:endParaRPr lang="de-DE" altLang="de-DE"/>
          </a:p>
        </p:txBody>
      </p:sp>
    </p:spTree>
    <p:extLst>
      <p:ext uri="{BB962C8B-B14F-4D97-AF65-F5344CB8AC3E}">
        <p14:creationId xmlns:p14="http://schemas.microsoft.com/office/powerpoint/2010/main" val="33746733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Oefening</a:t>
            </a:r>
            <a:r>
              <a:rPr lang="en-US" sz="3600" dirty="0">
                <a:latin typeface="Calibri Light"/>
              </a:rPr>
              <a:t> 1</a:t>
            </a:r>
          </a:p>
        </p:txBody>
      </p:sp>
      <p:sp>
        <p:nvSpPr>
          <p:cNvPr id="3" name="Content Placeholder 2"/>
          <p:cNvSpPr>
            <a:spLocks noGrp="1"/>
          </p:cNvSpPr>
          <p:nvPr>
            <p:ph idx="1"/>
          </p:nvPr>
        </p:nvSpPr>
        <p:spPr/>
        <p:txBody>
          <a:bodyPr/>
          <a:lstStyle/>
          <a:p>
            <a:pPr lvl="0" algn="ctr" defTabSz="914400" fontAlgn="base"/>
            <a:r>
              <a:rPr lang="de-DE" altLang="de-DE" sz="3600" dirty="0">
                <a:solidFill>
                  <a:srgbClr val="333333"/>
                </a:solidFill>
                <a:latin typeface="Calibri Light"/>
                <a:ea typeface="MS PGothic" panose="020B0600070205080204" pitchFamily="34" charset="-128"/>
              </a:rPr>
              <a:t>Afbeelding 6</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86</a:t>
            </a:fld>
            <a:endParaRPr lang="de-DE" altLang="de-DE"/>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6">
            <a:extLst>
              <a:ext uri="{FF2B5EF4-FFF2-40B4-BE49-F238E27FC236}">
                <a16:creationId xmlns:a16="http://schemas.microsoft.com/office/drawing/2014/main" id="{228C6F12-9F34-AD36-D134-45141B81777F}"/>
              </a:ext>
            </a:extLst>
          </p:cNvPr>
          <p:cNvSpPr>
            <a:spLocks/>
          </p:cNvSpPr>
          <p:nvPr/>
        </p:nvSpPr>
        <p:spPr>
          <a:xfrm>
            <a:off x="4847415" y="2113450"/>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87</a:t>
            </a:fld>
            <a:endParaRPr lang="de-DE" altLang="de-DE"/>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7">
            <a:extLst>
              <a:ext uri="{FF2B5EF4-FFF2-40B4-BE49-F238E27FC236}">
                <a16:creationId xmlns:a16="http://schemas.microsoft.com/office/drawing/2014/main" id="{792A1253-0159-858E-66BC-03DC38132E0C}"/>
              </a:ext>
            </a:extLst>
          </p:cNvPr>
          <p:cNvSpPr>
            <a:spLocks/>
          </p:cNvSpPr>
          <p:nvPr/>
        </p:nvSpPr>
        <p:spPr>
          <a:xfrm>
            <a:off x="4850391" y="2107205"/>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88</a:t>
            </a:fld>
            <a:endParaRPr lang="de-DE" altLang="de-DE"/>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8">
            <a:extLst>
              <a:ext uri="{FF2B5EF4-FFF2-40B4-BE49-F238E27FC236}">
                <a16:creationId xmlns:a16="http://schemas.microsoft.com/office/drawing/2014/main" id="{651D0451-63DF-314B-FAB7-4D2F9E6F4BAE}"/>
              </a:ext>
            </a:extLst>
          </p:cNvPr>
          <p:cNvSpPr>
            <a:spLocks/>
          </p:cNvSpPr>
          <p:nvPr/>
        </p:nvSpPr>
        <p:spPr>
          <a:xfrm>
            <a:off x="4846597" y="2108119"/>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89</a:t>
            </a:fld>
            <a:endParaRPr lang="de-DE" altLang="de-DE"/>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9">
            <a:extLst>
              <a:ext uri="{FF2B5EF4-FFF2-40B4-BE49-F238E27FC236}">
                <a16:creationId xmlns:a16="http://schemas.microsoft.com/office/drawing/2014/main" id="{12DE6F8D-EFF0-4C93-8BCF-51E162C763C9}"/>
              </a:ext>
            </a:extLst>
          </p:cNvPr>
          <p:cNvSpPr>
            <a:spLocks/>
          </p:cNvSpPr>
          <p:nvPr/>
        </p:nvSpPr>
        <p:spPr>
          <a:xfrm>
            <a:off x="4851946" y="2101628"/>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90</a:t>
            </a:fld>
            <a:endParaRPr lang="de-DE" altLang="de-DE"/>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50">
            <a:extLst>
              <a:ext uri="{FF2B5EF4-FFF2-40B4-BE49-F238E27FC236}">
                <a16:creationId xmlns:a16="http://schemas.microsoft.com/office/drawing/2014/main" id="{53D85F0A-5ABB-5180-A4FA-C1BCD85DC6E3}"/>
              </a:ext>
            </a:extLst>
          </p:cNvPr>
          <p:cNvSpPr>
            <a:spLocks/>
          </p:cNvSpPr>
          <p:nvPr/>
        </p:nvSpPr>
        <p:spPr>
          <a:xfrm>
            <a:off x="4844586" y="2099576"/>
            <a:ext cx="2487934" cy="339244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91</a:t>
            </a:fld>
            <a:endParaRPr lang="de-DE" altLang="de-DE"/>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51">
            <a:extLst>
              <a:ext uri="{FF2B5EF4-FFF2-40B4-BE49-F238E27FC236}">
                <a16:creationId xmlns:a16="http://schemas.microsoft.com/office/drawing/2014/main" id="{C1AE9BBD-3C53-6C51-85F2-2E2C3AE2F679}"/>
              </a:ext>
            </a:extLst>
          </p:cNvPr>
          <p:cNvSpPr>
            <a:spLocks/>
          </p:cNvSpPr>
          <p:nvPr/>
        </p:nvSpPr>
        <p:spPr>
          <a:xfrm>
            <a:off x="4843914" y="2099576"/>
            <a:ext cx="2487934" cy="339244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92</a:t>
            </a:fld>
            <a:endParaRPr lang="de-DE" altLang="de-DE"/>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52">
            <a:extLst>
              <a:ext uri="{FF2B5EF4-FFF2-40B4-BE49-F238E27FC236}">
                <a16:creationId xmlns:a16="http://schemas.microsoft.com/office/drawing/2014/main" id="{42F4392D-DC63-BF22-A399-4C8A64B446EE}"/>
              </a:ext>
            </a:extLst>
          </p:cNvPr>
          <p:cNvSpPr>
            <a:spLocks/>
          </p:cNvSpPr>
          <p:nvPr/>
        </p:nvSpPr>
        <p:spPr>
          <a:xfrm>
            <a:off x="4532931" y="1844744"/>
            <a:ext cx="3198218" cy="3744858"/>
          </a:xfrm>
          <a:prstGeom prst="rect">
            <a:avLst/>
          </a:prstGeom>
          <a:blipFill dpi="0" rotWithShape="1">
            <a:blip r:embed="rId3">
              <a:alphaModFix/>
            </a:blip>
            <a:srcRect/>
            <a:stretch>
              <a:fillRect t="-13862" b="-2658"/>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93</a:t>
            </a:fld>
            <a:endParaRPr lang="de-DE" altLang="de-DE"/>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BA84D-6234-3FC2-A4DD-B127777760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F3AADF-C3EA-9BF5-A28B-0657BA9BC0A6}"/>
              </a:ext>
            </a:extLst>
          </p:cNvPr>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Oefening</a:t>
            </a:r>
            <a:r>
              <a:rPr lang="en-US" sz="3600" dirty="0">
                <a:latin typeface="Calibri Light"/>
              </a:rPr>
              <a:t> 1</a:t>
            </a:r>
          </a:p>
        </p:txBody>
      </p:sp>
      <p:sp>
        <p:nvSpPr>
          <p:cNvPr id="3" name="Content Placeholder 2">
            <a:extLst>
              <a:ext uri="{FF2B5EF4-FFF2-40B4-BE49-F238E27FC236}">
                <a16:creationId xmlns:a16="http://schemas.microsoft.com/office/drawing/2014/main" id="{55BE34CB-605E-2F5B-D4F6-31337406F42C}"/>
              </a:ext>
            </a:extLst>
          </p:cNvPr>
          <p:cNvSpPr>
            <a:spLocks noGrp="1"/>
          </p:cNvSpPr>
          <p:nvPr>
            <p:ph idx="1"/>
          </p:nvPr>
        </p:nvSpPr>
        <p:spPr/>
        <p:txBody>
          <a:bodyPr/>
          <a:lstStyle/>
          <a:p>
            <a:pPr lvl="0" algn="ctr" defTabSz="914400" fontAlgn="base"/>
            <a:r>
              <a:rPr lang="de-DE" altLang="de-DE" sz="3600" dirty="0">
                <a:solidFill>
                  <a:srgbClr val="333333"/>
                </a:solidFill>
                <a:latin typeface="Calibri Light"/>
                <a:ea typeface="MS PGothic" panose="020B0600070205080204" pitchFamily="34" charset="-128"/>
              </a:rPr>
              <a:t>Afbeelding 7</a:t>
            </a:r>
            <a:endParaRPr lang="en-US" sz="3600" dirty="0">
              <a:latin typeface="Calibri Light"/>
            </a:endParaRPr>
          </a:p>
        </p:txBody>
      </p:sp>
      <p:sp>
        <p:nvSpPr>
          <p:cNvPr id="5" name="Footer Placeholder 4">
            <a:extLst>
              <a:ext uri="{FF2B5EF4-FFF2-40B4-BE49-F238E27FC236}">
                <a16:creationId xmlns:a16="http://schemas.microsoft.com/office/drawing/2014/main" id="{3C8F00D1-48A8-C1D2-5C8A-C73E6FEE48AF}"/>
              </a:ext>
            </a:extLst>
          </p:cNvPr>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a:extLst>
              <a:ext uri="{FF2B5EF4-FFF2-40B4-BE49-F238E27FC236}">
                <a16:creationId xmlns:a16="http://schemas.microsoft.com/office/drawing/2014/main" id="{0E9EB4A6-5ADF-4AE5-6456-DE0D4A7FAD2C}"/>
              </a:ext>
            </a:extLst>
          </p:cNvPr>
          <p:cNvSpPr>
            <a:spLocks noGrp="1"/>
          </p:cNvSpPr>
          <p:nvPr>
            <p:ph type="sldNum" sz="quarter" idx="12"/>
          </p:nvPr>
        </p:nvSpPr>
        <p:spPr/>
        <p:txBody>
          <a:bodyPr/>
          <a:lstStyle/>
          <a:p>
            <a:fld id="{568D8665-A048-4D19-9ABE-CE40EFC3C497}" type="slidenum">
              <a:rPr lang="de-DE" altLang="de-DE" smtClean="0"/>
              <a:pPr/>
              <a:t>94</a:t>
            </a:fld>
            <a:endParaRPr lang="de-DE" altLang="de-DE"/>
          </a:p>
        </p:txBody>
      </p:sp>
    </p:spTree>
    <p:extLst>
      <p:ext uri="{BB962C8B-B14F-4D97-AF65-F5344CB8AC3E}">
        <p14:creationId xmlns:p14="http://schemas.microsoft.com/office/powerpoint/2010/main" val="128784524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26E82E-970F-8AB6-66AD-1EF65B7AD6B0}"/>
            </a:ext>
          </a:extLst>
        </p:cNvPr>
        <p:cNvGrpSpPr/>
        <p:nvPr/>
      </p:nvGrpSpPr>
      <p:grpSpPr>
        <a:xfrm>
          <a:off x="0" y="0"/>
          <a:ext cx="0" cy="0"/>
          <a:chOff x="0" y="0"/>
          <a:chExt cx="0" cy="0"/>
        </a:xfrm>
      </p:grpSpPr>
      <p:sp>
        <p:nvSpPr>
          <p:cNvPr id="4" name="53">
            <a:extLst>
              <a:ext uri="{FF2B5EF4-FFF2-40B4-BE49-F238E27FC236}">
                <a16:creationId xmlns:a16="http://schemas.microsoft.com/office/drawing/2014/main" id="{CFCC4BA0-25DF-8E3C-47ED-F015B8A76B6A}"/>
              </a:ext>
            </a:extLst>
          </p:cNvPr>
          <p:cNvSpPr>
            <a:spLocks/>
          </p:cNvSpPr>
          <p:nvPr/>
        </p:nvSpPr>
        <p:spPr>
          <a:xfrm>
            <a:off x="4702398" y="2091303"/>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7153E909-9509-135D-4BD1-BBCE1FEB67A6}"/>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a:extLst>
              <a:ext uri="{FF2B5EF4-FFF2-40B4-BE49-F238E27FC236}">
                <a16:creationId xmlns:a16="http://schemas.microsoft.com/office/drawing/2014/main" id="{7C6BF071-E5E2-1656-E79B-48864AD8AD1D}"/>
              </a:ext>
            </a:extLst>
          </p:cNvPr>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a:extLst>
              <a:ext uri="{FF2B5EF4-FFF2-40B4-BE49-F238E27FC236}">
                <a16:creationId xmlns:a16="http://schemas.microsoft.com/office/drawing/2014/main" id="{78D8A5E7-FF23-7189-C92C-A07F89B9DB4A}"/>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a:extLst>
              <a:ext uri="{FF2B5EF4-FFF2-40B4-BE49-F238E27FC236}">
                <a16:creationId xmlns:a16="http://schemas.microsoft.com/office/drawing/2014/main" id="{7BE5C12A-7F93-E1CE-4E77-790EFFD23D6D}"/>
              </a:ext>
            </a:extLst>
          </p:cNvPr>
          <p:cNvSpPr>
            <a:spLocks noGrp="1"/>
          </p:cNvSpPr>
          <p:nvPr>
            <p:ph type="sldNum" sz="quarter" idx="12"/>
          </p:nvPr>
        </p:nvSpPr>
        <p:spPr/>
        <p:txBody>
          <a:bodyPr/>
          <a:lstStyle/>
          <a:p>
            <a:fld id="{568D8665-A048-4D19-9ABE-CE40EFC3C497}" type="slidenum">
              <a:rPr lang="de-DE" altLang="de-DE" smtClean="0"/>
              <a:pPr/>
              <a:t>95</a:t>
            </a:fld>
            <a:endParaRPr lang="de-DE" altLang="de-DE"/>
          </a:p>
        </p:txBody>
      </p:sp>
    </p:spTree>
    <p:extLst>
      <p:ext uri="{BB962C8B-B14F-4D97-AF65-F5344CB8AC3E}">
        <p14:creationId xmlns:p14="http://schemas.microsoft.com/office/powerpoint/2010/main" val="145976795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E20B95-5121-76CB-7787-9365DDE578DE}"/>
            </a:ext>
          </a:extLst>
        </p:cNvPr>
        <p:cNvGrpSpPr/>
        <p:nvPr/>
      </p:nvGrpSpPr>
      <p:grpSpPr>
        <a:xfrm>
          <a:off x="0" y="0"/>
          <a:ext cx="0" cy="0"/>
          <a:chOff x="0" y="0"/>
          <a:chExt cx="0" cy="0"/>
        </a:xfrm>
      </p:grpSpPr>
      <p:sp>
        <p:nvSpPr>
          <p:cNvPr id="4" name="54">
            <a:extLst>
              <a:ext uri="{FF2B5EF4-FFF2-40B4-BE49-F238E27FC236}">
                <a16:creationId xmlns:a16="http://schemas.microsoft.com/office/drawing/2014/main" id="{ADE48809-CED9-DEC3-798D-AE4A999D2326}"/>
              </a:ext>
            </a:extLst>
          </p:cNvPr>
          <p:cNvSpPr>
            <a:spLocks/>
          </p:cNvSpPr>
          <p:nvPr/>
        </p:nvSpPr>
        <p:spPr>
          <a:xfrm>
            <a:off x="4700810" y="2091939"/>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2462D880-CA8F-DA33-865C-BE2AFB608323}"/>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a:extLst>
              <a:ext uri="{FF2B5EF4-FFF2-40B4-BE49-F238E27FC236}">
                <a16:creationId xmlns:a16="http://schemas.microsoft.com/office/drawing/2014/main" id="{76A63242-D368-BAD8-8A0E-D743AA474347}"/>
              </a:ext>
            </a:extLst>
          </p:cNvPr>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a:extLst>
              <a:ext uri="{FF2B5EF4-FFF2-40B4-BE49-F238E27FC236}">
                <a16:creationId xmlns:a16="http://schemas.microsoft.com/office/drawing/2014/main" id="{08FB0607-0FB4-A6D0-813B-E6FE8BAA31F1}"/>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a:extLst>
              <a:ext uri="{FF2B5EF4-FFF2-40B4-BE49-F238E27FC236}">
                <a16:creationId xmlns:a16="http://schemas.microsoft.com/office/drawing/2014/main" id="{7B8A7E1B-724D-046D-A371-75D1487F2F62}"/>
              </a:ext>
            </a:extLst>
          </p:cNvPr>
          <p:cNvSpPr>
            <a:spLocks noGrp="1"/>
          </p:cNvSpPr>
          <p:nvPr>
            <p:ph type="sldNum" sz="quarter" idx="12"/>
          </p:nvPr>
        </p:nvSpPr>
        <p:spPr/>
        <p:txBody>
          <a:bodyPr/>
          <a:lstStyle/>
          <a:p>
            <a:fld id="{568D8665-A048-4D19-9ABE-CE40EFC3C497}" type="slidenum">
              <a:rPr lang="de-DE" altLang="de-DE" smtClean="0"/>
              <a:pPr/>
              <a:t>96</a:t>
            </a:fld>
            <a:endParaRPr lang="de-DE" altLang="de-DE"/>
          </a:p>
        </p:txBody>
      </p:sp>
    </p:spTree>
    <p:extLst>
      <p:ext uri="{BB962C8B-B14F-4D97-AF65-F5344CB8AC3E}">
        <p14:creationId xmlns:p14="http://schemas.microsoft.com/office/powerpoint/2010/main" val="311902530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CB775E-B35F-4AAD-0454-845F44F8CE15}"/>
            </a:ext>
          </a:extLst>
        </p:cNvPr>
        <p:cNvGrpSpPr/>
        <p:nvPr/>
      </p:nvGrpSpPr>
      <p:grpSpPr>
        <a:xfrm>
          <a:off x="0" y="0"/>
          <a:ext cx="0" cy="0"/>
          <a:chOff x="0" y="0"/>
          <a:chExt cx="0" cy="0"/>
        </a:xfrm>
      </p:grpSpPr>
      <p:sp>
        <p:nvSpPr>
          <p:cNvPr id="4" name="55">
            <a:extLst>
              <a:ext uri="{FF2B5EF4-FFF2-40B4-BE49-F238E27FC236}">
                <a16:creationId xmlns:a16="http://schemas.microsoft.com/office/drawing/2014/main" id="{A8DFED36-19E1-E895-398C-DD0DEE8089C1}"/>
              </a:ext>
            </a:extLst>
          </p:cNvPr>
          <p:cNvSpPr>
            <a:spLocks/>
          </p:cNvSpPr>
          <p:nvPr/>
        </p:nvSpPr>
        <p:spPr>
          <a:xfrm>
            <a:off x="4702094" y="2090351"/>
            <a:ext cx="320442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E8E92F1A-FD4A-759E-9746-54C26C64040F}"/>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a:extLst>
              <a:ext uri="{FF2B5EF4-FFF2-40B4-BE49-F238E27FC236}">
                <a16:creationId xmlns:a16="http://schemas.microsoft.com/office/drawing/2014/main" id="{3149174D-7223-5976-F043-B80225B0EA7D}"/>
              </a:ext>
            </a:extLst>
          </p:cNvPr>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a:extLst>
              <a:ext uri="{FF2B5EF4-FFF2-40B4-BE49-F238E27FC236}">
                <a16:creationId xmlns:a16="http://schemas.microsoft.com/office/drawing/2014/main" id="{3A7ED9C8-968E-9922-1BBA-ECEC060439D1}"/>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a:extLst>
              <a:ext uri="{FF2B5EF4-FFF2-40B4-BE49-F238E27FC236}">
                <a16:creationId xmlns:a16="http://schemas.microsoft.com/office/drawing/2014/main" id="{EC6DB606-D90A-D6AC-85BA-F2ABCBF5E740}"/>
              </a:ext>
            </a:extLst>
          </p:cNvPr>
          <p:cNvSpPr>
            <a:spLocks noGrp="1"/>
          </p:cNvSpPr>
          <p:nvPr>
            <p:ph type="sldNum" sz="quarter" idx="12"/>
          </p:nvPr>
        </p:nvSpPr>
        <p:spPr/>
        <p:txBody>
          <a:bodyPr/>
          <a:lstStyle/>
          <a:p>
            <a:fld id="{568D8665-A048-4D19-9ABE-CE40EFC3C497}" type="slidenum">
              <a:rPr lang="de-DE" altLang="de-DE" smtClean="0"/>
              <a:pPr/>
              <a:t>97</a:t>
            </a:fld>
            <a:endParaRPr lang="de-DE" altLang="de-DE"/>
          </a:p>
        </p:txBody>
      </p:sp>
    </p:spTree>
    <p:extLst>
      <p:ext uri="{BB962C8B-B14F-4D97-AF65-F5344CB8AC3E}">
        <p14:creationId xmlns:p14="http://schemas.microsoft.com/office/powerpoint/2010/main" val="95913736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8CF97C-E451-73BC-8FF3-F70618045151}"/>
            </a:ext>
          </a:extLst>
        </p:cNvPr>
        <p:cNvGrpSpPr/>
        <p:nvPr/>
      </p:nvGrpSpPr>
      <p:grpSpPr>
        <a:xfrm>
          <a:off x="0" y="0"/>
          <a:ext cx="0" cy="0"/>
          <a:chOff x="0" y="0"/>
          <a:chExt cx="0" cy="0"/>
        </a:xfrm>
      </p:grpSpPr>
      <p:sp>
        <p:nvSpPr>
          <p:cNvPr id="4" name="56">
            <a:extLst>
              <a:ext uri="{FF2B5EF4-FFF2-40B4-BE49-F238E27FC236}">
                <a16:creationId xmlns:a16="http://schemas.microsoft.com/office/drawing/2014/main" id="{A1292827-D594-39F4-2432-F18B3B2E866C}"/>
              </a:ext>
            </a:extLst>
          </p:cNvPr>
          <p:cNvSpPr>
            <a:spLocks/>
          </p:cNvSpPr>
          <p:nvPr/>
        </p:nvSpPr>
        <p:spPr>
          <a:xfrm>
            <a:off x="4695246" y="2089399"/>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FAD15A40-68C7-0974-BEC7-04DBE7754B8B}"/>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a:extLst>
              <a:ext uri="{FF2B5EF4-FFF2-40B4-BE49-F238E27FC236}">
                <a16:creationId xmlns:a16="http://schemas.microsoft.com/office/drawing/2014/main" id="{35D73873-E2DD-C9FA-A0B7-714CE7483C88}"/>
              </a:ext>
            </a:extLst>
          </p:cNvPr>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a:extLst>
              <a:ext uri="{FF2B5EF4-FFF2-40B4-BE49-F238E27FC236}">
                <a16:creationId xmlns:a16="http://schemas.microsoft.com/office/drawing/2014/main" id="{2C2EBCA8-8CB1-8580-4886-36757D915564}"/>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a:extLst>
              <a:ext uri="{FF2B5EF4-FFF2-40B4-BE49-F238E27FC236}">
                <a16:creationId xmlns:a16="http://schemas.microsoft.com/office/drawing/2014/main" id="{F82890E6-56E2-9D1D-0686-4083A42D8997}"/>
              </a:ext>
            </a:extLst>
          </p:cNvPr>
          <p:cNvSpPr>
            <a:spLocks noGrp="1"/>
          </p:cNvSpPr>
          <p:nvPr>
            <p:ph type="sldNum" sz="quarter" idx="12"/>
          </p:nvPr>
        </p:nvSpPr>
        <p:spPr/>
        <p:txBody>
          <a:bodyPr/>
          <a:lstStyle/>
          <a:p>
            <a:fld id="{568D8665-A048-4D19-9ABE-CE40EFC3C497}" type="slidenum">
              <a:rPr lang="de-DE" altLang="de-DE" smtClean="0"/>
              <a:pPr/>
              <a:t>98</a:t>
            </a:fld>
            <a:endParaRPr lang="de-DE" altLang="de-DE"/>
          </a:p>
        </p:txBody>
      </p:sp>
    </p:spTree>
    <p:extLst>
      <p:ext uri="{BB962C8B-B14F-4D97-AF65-F5344CB8AC3E}">
        <p14:creationId xmlns:p14="http://schemas.microsoft.com/office/powerpoint/2010/main" val="297433496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122BB0-C4BB-CB15-6A84-7E96BB09CAA3}"/>
            </a:ext>
          </a:extLst>
        </p:cNvPr>
        <p:cNvGrpSpPr/>
        <p:nvPr/>
      </p:nvGrpSpPr>
      <p:grpSpPr>
        <a:xfrm>
          <a:off x="0" y="0"/>
          <a:ext cx="0" cy="0"/>
          <a:chOff x="0" y="0"/>
          <a:chExt cx="0" cy="0"/>
        </a:xfrm>
      </p:grpSpPr>
      <p:sp>
        <p:nvSpPr>
          <p:cNvPr id="4" name="57">
            <a:extLst>
              <a:ext uri="{FF2B5EF4-FFF2-40B4-BE49-F238E27FC236}">
                <a16:creationId xmlns:a16="http://schemas.microsoft.com/office/drawing/2014/main" id="{F68B9549-5C0C-82D4-E120-FC8CFFA6D439}"/>
              </a:ext>
            </a:extLst>
          </p:cNvPr>
          <p:cNvSpPr>
            <a:spLocks/>
          </p:cNvSpPr>
          <p:nvPr/>
        </p:nvSpPr>
        <p:spPr>
          <a:xfrm>
            <a:off x="4696834" y="2093021"/>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56322A43-DAB6-8CB6-C5F6-7DBEE9721134}"/>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a:extLst>
              <a:ext uri="{FF2B5EF4-FFF2-40B4-BE49-F238E27FC236}">
                <a16:creationId xmlns:a16="http://schemas.microsoft.com/office/drawing/2014/main" id="{7EF85375-A34A-328B-A5BE-A800D423655D}"/>
              </a:ext>
            </a:extLst>
          </p:cNvPr>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a:extLst>
              <a:ext uri="{FF2B5EF4-FFF2-40B4-BE49-F238E27FC236}">
                <a16:creationId xmlns:a16="http://schemas.microsoft.com/office/drawing/2014/main" id="{89921917-55AD-8963-90AF-A35AECF4A5F2}"/>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a:extLst>
              <a:ext uri="{FF2B5EF4-FFF2-40B4-BE49-F238E27FC236}">
                <a16:creationId xmlns:a16="http://schemas.microsoft.com/office/drawing/2014/main" id="{52BEE26A-9126-F5AF-7644-158CA0D99297}"/>
              </a:ext>
            </a:extLst>
          </p:cNvPr>
          <p:cNvSpPr>
            <a:spLocks noGrp="1"/>
          </p:cNvSpPr>
          <p:nvPr>
            <p:ph type="sldNum" sz="quarter" idx="12"/>
          </p:nvPr>
        </p:nvSpPr>
        <p:spPr/>
        <p:txBody>
          <a:bodyPr/>
          <a:lstStyle/>
          <a:p>
            <a:fld id="{568D8665-A048-4D19-9ABE-CE40EFC3C497}" type="slidenum">
              <a:rPr lang="de-DE" altLang="de-DE" smtClean="0"/>
              <a:pPr/>
              <a:t>99</a:t>
            </a:fld>
            <a:endParaRPr lang="de-DE" altLang="de-DE"/>
          </a:p>
        </p:txBody>
      </p:sp>
    </p:spTree>
    <p:extLst>
      <p:ext uri="{BB962C8B-B14F-4D97-AF65-F5344CB8AC3E}">
        <p14:creationId xmlns:p14="http://schemas.microsoft.com/office/powerpoint/2010/main" val="318890243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7FAEE7-11F3-E78B-37E9-A50C8FC42FF6}"/>
            </a:ext>
          </a:extLst>
        </p:cNvPr>
        <p:cNvGrpSpPr/>
        <p:nvPr/>
      </p:nvGrpSpPr>
      <p:grpSpPr>
        <a:xfrm>
          <a:off x="0" y="0"/>
          <a:ext cx="0" cy="0"/>
          <a:chOff x="0" y="0"/>
          <a:chExt cx="0" cy="0"/>
        </a:xfrm>
      </p:grpSpPr>
      <p:sp>
        <p:nvSpPr>
          <p:cNvPr id="4" name="58">
            <a:extLst>
              <a:ext uri="{FF2B5EF4-FFF2-40B4-BE49-F238E27FC236}">
                <a16:creationId xmlns:a16="http://schemas.microsoft.com/office/drawing/2014/main" id="{E70E035F-DD60-87CE-2FCB-A81B9FDE0959}"/>
              </a:ext>
            </a:extLst>
          </p:cNvPr>
          <p:cNvSpPr>
            <a:spLocks/>
          </p:cNvSpPr>
          <p:nvPr/>
        </p:nvSpPr>
        <p:spPr>
          <a:xfrm>
            <a:off x="4696530" y="2096715"/>
            <a:ext cx="3204423"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B78EA1E5-4C31-7218-A5F8-EF5D96062F0D}"/>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a:extLst>
              <a:ext uri="{FF2B5EF4-FFF2-40B4-BE49-F238E27FC236}">
                <a16:creationId xmlns:a16="http://schemas.microsoft.com/office/drawing/2014/main" id="{E5D3C41E-9847-5EE4-572F-40B83180EBBF}"/>
              </a:ext>
            </a:extLst>
          </p:cNvPr>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a:extLst>
              <a:ext uri="{FF2B5EF4-FFF2-40B4-BE49-F238E27FC236}">
                <a16:creationId xmlns:a16="http://schemas.microsoft.com/office/drawing/2014/main" id="{2B01EDAA-26BE-1385-AE88-8F3A46BD1A02}"/>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a:extLst>
              <a:ext uri="{FF2B5EF4-FFF2-40B4-BE49-F238E27FC236}">
                <a16:creationId xmlns:a16="http://schemas.microsoft.com/office/drawing/2014/main" id="{44D5CD86-9656-8CFF-BC8F-0CB83BFAB91D}"/>
              </a:ext>
            </a:extLst>
          </p:cNvPr>
          <p:cNvSpPr>
            <a:spLocks noGrp="1"/>
          </p:cNvSpPr>
          <p:nvPr>
            <p:ph type="sldNum" sz="quarter" idx="12"/>
          </p:nvPr>
        </p:nvSpPr>
        <p:spPr/>
        <p:txBody>
          <a:bodyPr/>
          <a:lstStyle/>
          <a:p>
            <a:fld id="{568D8665-A048-4D19-9ABE-CE40EFC3C497}" type="slidenum">
              <a:rPr lang="de-DE" altLang="de-DE" smtClean="0"/>
              <a:pPr/>
              <a:t>100</a:t>
            </a:fld>
            <a:endParaRPr lang="de-DE" altLang="de-DE"/>
          </a:p>
        </p:txBody>
      </p:sp>
    </p:spTree>
    <p:extLst>
      <p:ext uri="{BB962C8B-B14F-4D97-AF65-F5344CB8AC3E}">
        <p14:creationId xmlns:p14="http://schemas.microsoft.com/office/powerpoint/2010/main" val="236201807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F9FA99-A45D-E762-C5C5-AED1E8E74F4E}"/>
            </a:ext>
          </a:extLst>
        </p:cNvPr>
        <p:cNvGrpSpPr/>
        <p:nvPr/>
      </p:nvGrpSpPr>
      <p:grpSpPr>
        <a:xfrm>
          <a:off x="0" y="0"/>
          <a:ext cx="0" cy="0"/>
          <a:chOff x="0" y="0"/>
          <a:chExt cx="0" cy="0"/>
        </a:xfrm>
      </p:grpSpPr>
      <p:sp>
        <p:nvSpPr>
          <p:cNvPr id="4" name="59">
            <a:extLst>
              <a:ext uri="{FF2B5EF4-FFF2-40B4-BE49-F238E27FC236}">
                <a16:creationId xmlns:a16="http://schemas.microsoft.com/office/drawing/2014/main" id="{7E7141A9-0F56-6809-5876-AD17F8EC7597}"/>
              </a:ext>
            </a:extLst>
          </p:cNvPr>
          <p:cNvSpPr>
            <a:spLocks/>
          </p:cNvSpPr>
          <p:nvPr/>
        </p:nvSpPr>
        <p:spPr>
          <a:xfrm>
            <a:off x="4688881" y="2097667"/>
            <a:ext cx="3212072"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B15B8B16-47BA-ACEA-37F1-0EADDA9F5F42}"/>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a:extLst>
              <a:ext uri="{FF2B5EF4-FFF2-40B4-BE49-F238E27FC236}">
                <a16:creationId xmlns:a16="http://schemas.microsoft.com/office/drawing/2014/main" id="{F250445B-400E-5339-0387-9B0093219BD6}"/>
              </a:ext>
            </a:extLst>
          </p:cNvPr>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a:extLst>
              <a:ext uri="{FF2B5EF4-FFF2-40B4-BE49-F238E27FC236}">
                <a16:creationId xmlns:a16="http://schemas.microsoft.com/office/drawing/2014/main" id="{07A2EABE-2260-8476-EA3A-1F85C5CBF390}"/>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a:extLst>
              <a:ext uri="{FF2B5EF4-FFF2-40B4-BE49-F238E27FC236}">
                <a16:creationId xmlns:a16="http://schemas.microsoft.com/office/drawing/2014/main" id="{1E1B4CFF-B121-AC65-F20F-4249DC63831E}"/>
              </a:ext>
            </a:extLst>
          </p:cNvPr>
          <p:cNvSpPr>
            <a:spLocks noGrp="1"/>
          </p:cNvSpPr>
          <p:nvPr>
            <p:ph type="sldNum" sz="quarter" idx="12"/>
          </p:nvPr>
        </p:nvSpPr>
        <p:spPr/>
        <p:txBody>
          <a:bodyPr/>
          <a:lstStyle/>
          <a:p>
            <a:fld id="{568D8665-A048-4D19-9ABE-CE40EFC3C497}" type="slidenum">
              <a:rPr lang="de-DE" altLang="de-DE" smtClean="0"/>
              <a:pPr/>
              <a:t>101</a:t>
            </a:fld>
            <a:endParaRPr lang="de-DE" altLang="de-DE"/>
          </a:p>
        </p:txBody>
      </p:sp>
    </p:spTree>
    <p:extLst>
      <p:ext uri="{BB962C8B-B14F-4D97-AF65-F5344CB8AC3E}">
        <p14:creationId xmlns:p14="http://schemas.microsoft.com/office/powerpoint/2010/main" val="411798420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7D9EEB-EC05-8FA1-1D35-E0DA229A4EBB}"/>
            </a:ext>
          </a:extLst>
        </p:cNvPr>
        <p:cNvGrpSpPr/>
        <p:nvPr/>
      </p:nvGrpSpPr>
      <p:grpSpPr>
        <a:xfrm>
          <a:off x="0" y="0"/>
          <a:ext cx="0" cy="0"/>
          <a:chOff x="0" y="0"/>
          <a:chExt cx="0" cy="0"/>
        </a:xfrm>
      </p:grpSpPr>
      <p:sp>
        <p:nvSpPr>
          <p:cNvPr id="4" name="60">
            <a:extLst>
              <a:ext uri="{FF2B5EF4-FFF2-40B4-BE49-F238E27FC236}">
                <a16:creationId xmlns:a16="http://schemas.microsoft.com/office/drawing/2014/main" id="{0B26B871-A527-A742-4444-E24611718586}"/>
              </a:ext>
            </a:extLst>
          </p:cNvPr>
          <p:cNvSpPr>
            <a:spLocks/>
          </p:cNvSpPr>
          <p:nvPr/>
        </p:nvSpPr>
        <p:spPr>
          <a:xfrm>
            <a:off x="4688881" y="2097667"/>
            <a:ext cx="3212072"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FB316FBA-7379-7D3A-D242-91C4FAC795AE}"/>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a:extLst>
              <a:ext uri="{FF2B5EF4-FFF2-40B4-BE49-F238E27FC236}">
                <a16:creationId xmlns:a16="http://schemas.microsoft.com/office/drawing/2014/main" id="{8419F16F-C696-99F5-5A29-4B22E8CBF0F4}"/>
              </a:ext>
            </a:extLst>
          </p:cNvPr>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a:extLst>
              <a:ext uri="{FF2B5EF4-FFF2-40B4-BE49-F238E27FC236}">
                <a16:creationId xmlns:a16="http://schemas.microsoft.com/office/drawing/2014/main" id="{AE8CC1A7-B8E5-ED04-CE04-2507B10FCE7C}"/>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a:extLst>
              <a:ext uri="{FF2B5EF4-FFF2-40B4-BE49-F238E27FC236}">
                <a16:creationId xmlns:a16="http://schemas.microsoft.com/office/drawing/2014/main" id="{F473AA6E-D670-63E3-AE02-BAE385D6E676}"/>
              </a:ext>
            </a:extLst>
          </p:cNvPr>
          <p:cNvSpPr>
            <a:spLocks noGrp="1"/>
          </p:cNvSpPr>
          <p:nvPr>
            <p:ph type="sldNum" sz="quarter" idx="12"/>
          </p:nvPr>
        </p:nvSpPr>
        <p:spPr/>
        <p:txBody>
          <a:bodyPr/>
          <a:lstStyle/>
          <a:p>
            <a:fld id="{568D8665-A048-4D19-9ABE-CE40EFC3C497}" type="slidenum">
              <a:rPr lang="de-DE" altLang="de-DE" smtClean="0"/>
              <a:pPr/>
              <a:t>102</a:t>
            </a:fld>
            <a:endParaRPr lang="de-DE" altLang="de-DE"/>
          </a:p>
        </p:txBody>
      </p:sp>
    </p:spTree>
    <p:extLst>
      <p:ext uri="{BB962C8B-B14F-4D97-AF65-F5344CB8AC3E}">
        <p14:creationId xmlns:p14="http://schemas.microsoft.com/office/powerpoint/2010/main" val="101394038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7D9EEB-EC05-8FA1-1D35-E0DA229A4EBB}"/>
            </a:ext>
          </a:extLst>
        </p:cNvPr>
        <p:cNvGrpSpPr/>
        <p:nvPr/>
      </p:nvGrpSpPr>
      <p:grpSpPr>
        <a:xfrm>
          <a:off x="0" y="0"/>
          <a:ext cx="0" cy="0"/>
          <a:chOff x="0" y="0"/>
          <a:chExt cx="0" cy="0"/>
        </a:xfrm>
      </p:grpSpPr>
      <p:sp>
        <p:nvSpPr>
          <p:cNvPr id="4" name="61">
            <a:extLst>
              <a:ext uri="{FF2B5EF4-FFF2-40B4-BE49-F238E27FC236}">
                <a16:creationId xmlns:a16="http://schemas.microsoft.com/office/drawing/2014/main" id="{F34F15FD-7A7E-FC05-3382-881C0C958539}"/>
              </a:ext>
            </a:extLst>
          </p:cNvPr>
          <p:cNvSpPr>
            <a:spLocks/>
          </p:cNvSpPr>
          <p:nvPr/>
        </p:nvSpPr>
        <p:spPr>
          <a:xfrm>
            <a:off x="4180368" y="1918337"/>
            <a:ext cx="3812184" cy="3594496"/>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FB316FBA-7379-7D3A-D242-91C4FAC795AE}"/>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a:extLst>
              <a:ext uri="{FF2B5EF4-FFF2-40B4-BE49-F238E27FC236}">
                <a16:creationId xmlns:a16="http://schemas.microsoft.com/office/drawing/2014/main" id="{8419F16F-C696-99F5-5A29-4B22E8CBF0F4}"/>
              </a:ext>
            </a:extLst>
          </p:cNvPr>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a:extLst>
              <a:ext uri="{FF2B5EF4-FFF2-40B4-BE49-F238E27FC236}">
                <a16:creationId xmlns:a16="http://schemas.microsoft.com/office/drawing/2014/main" id="{AE8CC1A7-B8E5-ED04-CE04-2507B10FCE7C}"/>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a:extLst>
              <a:ext uri="{FF2B5EF4-FFF2-40B4-BE49-F238E27FC236}">
                <a16:creationId xmlns:a16="http://schemas.microsoft.com/office/drawing/2014/main" id="{F473AA6E-D670-63E3-AE02-BAE385D6E676}"/>
              </a:ext>
            </a:extLst>
          </p:cNvPr>
          <p:cNvSpPr>
            <a:spLocks noGrp="1"/>
          </p:cNvSpPr>
          <p:nvPr>
            <p:ph type="sldNum" sz="quarter" idx="12"/>
          </p:nvPr>
        </p:nvSpPr>
        <p:spPr/>
        <p:txBody>
          <a:bodyPr/>
          <a:lstStyle/>
          <a:p>
            <a:fld id="{568D8665-A048-4D19-9ABE-CE40EFC3C497}" type="slidenum">
              <a:rPr lang="de-DE" altLang="de-DE" smtClean="0"/>
              <a:pPr/>
              <a:t>103</a:t>
            </a:fld>
            <a:endParaRPr lang="de-DE" altLang="de-DE"/>
          </a:p>
        </p:txBody>
      </p:sp>
    </p:spTree>
    <p:extLst>
      <p:ext uri="{BB962C8B-B14F-4D97-AF65-F5344CB8AC3E}">
        <p14:creationId xmlns:p14="http://schemas.microsoft.com/office/powerpoint/2010/main" val="180734829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a:t>optioneel: videoclip</a:t>
            </a:r>
            <a:endParaRPr lang="de-DE" sz="3600" dirty="0"/>
          </a:p>
        </p:txBody>
      </p:sp>
      <p:sp>
        <p:nvSpPr>
          <p:cNvPr id="2" name="Content Placeholder 1"/>
          <p:cNvSpPr>
            <a:spLocks noGrp="1"/>
          </p:cNvSpPr>
          <p:nvPr>
            <p:ph idx="1"/>
          </p:nvPr>
        </p:nvSpPr>
        <p:spPr/>
        <p:txBody>
          <a:bodyPr/>
          <a:lstStyle/>
          <a:p>
            <a:pPr lvl="0" defTabSz="914400" eaLnBrk="0" fontAlgn="base" hangingPunct="0">
              <a:spcAft>
                <a:spcPct val="0"/>
              </a:spcAft>
            </a:pPr>
            <a:r>
              <a:rPr lang="nl-NL" sz="2400" dirty="0">
                <a:solidFill>
                  <a:srgbClr val="004992"/>
                </a:solidFill>
                <a:latin typeface="Calibri Light"/>
                <a:ea typeface="ＭＳ Ｐゴシック" panose="020B0600070205080204" pitchFamily="34" charset="-128"/>
              </a:rPr>
              <a:t>optioneel: videoclips die betrekking hebben op het onderwerp van vandaag zijn beschikbaar op de volgende webpagina</a:t>
            </a:r>
            <a:r>
              <a:rPr lang="pt-BR" sz="2400" dirty="0">
                <a:solidFill>
                  <a:srgbClr val="004992"/>
                </a:solidFill>
                <a:latin typeface="Calibri Light"/>
                <a:ea typeface="ＭＳ Ｐゴシック" panose="020B0600070205080204" pitchFamily="34" charset="-128"/>
              </a:rPr>
              <a:t>:</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nl-NL" sz="2400" dirty="0">
                <a:solidFill>
                  <a:srgbClr val="333333"/>
                </a:solidFill>
                <a:latin typeface="Calibri Light"/>
                <a:ea typeface="ＭＳ Ｐゴシック" panose="020B0600070205080204" pitchFamily="34" charset="-128"/>
              </a:rPr>
              <a:t>Na de video kunnen jullie discussiëren over de link met het onderwerp van vandaag.</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7" name="Fußzeilenplatzhalter 6"/>
          <p:cNvSpPr>
            <a:spLocks noGrp="1"/>
          </p:cNvSpPr>
          <p:nvPr>
            <p:ph type="ftr" sz="quarter" idx="11"/>
          </p:nvPr>
        </p:nvSpPr>
        <p:spPr bwMode="gray"/>
        <p:txBody>
          <a:bodyPr/>
          <a:lstStyle/>
          <a:p>
            <a:r>
              <a:rPr lang="nl-NL">
                <a:solidFill>
                  <a:srgbClr val="333333"/>
                </a:solidFill>
              </a:rPr>
              <a:t>Metacognitieve Training 2 - Overhaaste conclusies I</a:t>
            </a:r>
            <a:endParaRPr lang="de-DE"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sz="1800" i="1" spc="-5" dirty="0">
                <a:solidFill>
                  <a:srgbClr val="333333"/>
                </a:solidFill>
                <a:latin typeface="Calibri Light"/>
                <a:ea typeface="ＭＳ Ｐゴシック" panose="020B0600070205080204" pitchFamily="34" charset="-128"/>
                <a:cs typeface="Verdana"/>
              </a:rPr>
              <a:t>[</a:t>
            </a:r>
            <a:r>
              <a:rPr lang="en-US" sz="1800" i="1" spc="-5" dirty="0" err="1">
                <a:solidFill>
                  <a:srgbClr val="333333"/>
                </a:solidFill>
                <a:latin typeface="Calibri Light"/>
                <a:ea typeface="ＭＳ Ｐゴシック" panose="020B0600070205080204" pitchFamily="34" charset="-128"/>
                <a:cs typeface="Verdana"/>
              </a:rPr>
              <a:t>voor</a:t>
            </a:r>
            <a:r>
              <a:rPr lang="en-US" sz="1800" i="1" spc="-5" dirty="0">
                <a:solidFill>
                  <a:srgbClr val="333333"/>
                </a:solidFill>
                <a:latin typeface="Calibri Light"/>
                <a:ea typeface="ＭＳ Ｐゴシック" panose="020B0600070205080204" pitchFamily="34" charset="-128"/>
                <a:cs typeface="Verdana"/>
              </a:rPr>
              <a:t> trainers:</a:t>
            </a:r>
            <a:endParaRPr sz="180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nl-NL" sz="1800" dirty="0">
                <a:solidFill>
                  <a:srgbClr val="333333"/>
                </a:solidFill>
                <a:latin typeface="Calibri Light"/>
                <a:ea typeface="ＭＳ Ｐゴシック" panose="020B0600070205080204" pitchFamily="34" charset="-128"/>
              </a:rPr>
              <a:t>in een aantal videoclips wordt taal gebezigd die mogelijk ongeschikt is voor toehoorders uit sommige culturen. Bekijk eerst zelf de video’s voordat u ze laat zien</a:t>
            </a:r>
            <a:r>
              <a:rPr lang="de-DE" sz="1800"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
        <p:nvSpPr>
          <p:cNvPr id="3" name="Slide Number Placeholder 2"/>
          <p:cNvSpPr>
            <a:spLocks noGrp="1"/>
          </p:cNvSpPr>
          <p:nvPr>
            <p:ph type="sldNum" sz="quarter" idx="12"/>
          </p:nvPr>
        </p:nvSpPr>
        <p:spPr/>
        <p:txBody>
          <a:bodyPr/>
          <a:lstStyle/>
          <a:p>
            <a:fld id="{568D8665-A048-4D19-9ABE-CE40EFC3C497}" type="slidenum">
              <a:rPr lang="de-DE" altLang="de-DE" smtClean="0"/>
              <a:pPr/>
              <a:t>104</a:t>
            </a:fld>
            <a:endParaRPr lang="de-DE" altLang="de-DE"/>
          </a:p>
        </p:txBody>
      </p:sp>
    </p:spTree>
    <p:extLst>
      <p:ext uri="{BB962C8B-B14F-4D97-AF65-F5344CB8AC3E}">
        <p14:creationId xmlns:p14="http://schemas.microsoft.com/office/powerpoint/2010/main" val="211165312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lvl="0" algn="ctr" defTabSz="914400" fontAlgn="base"/>
            <a:r>
              <a:rPr lang="de-DE" altLang="de-DE" sz="3600" dirty="0">
                <a:solidFill>
                  <a:srgbClr val="333333"/>
                </a:solidFill>
                <a:latin typeface="Calibri Light"/>
                <a:ea typeface="MS PGothic" panose="020B0600070205080204" pitchFamily="34" charset="-128"/>
              </a:rPr>
              <a:t>Afbeelding 8</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105</a:t>
            </a:fld>
            <a:endParaRPr lang="de-DE" altLang="de-DE"/>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62">
            <a:extLst>
              <a:ext uri="{FF2B5EF4-FFF2-40B4-BE49-F238E27FC236}">
                <a16:creationId xmlns:a16="http://schemas.microsoft.com/office/drawing/2014/main" id="{2CCCBFD0-CC31-42CD-4C2D-E4039509718D}"/>
              </a:ext>
            </a:extLst>
          </p:cNvPr>
          <p:cNvSpPr>
            <a:spLocks/>
          </p:cNvSpPr>
          <p:nvPr/>
        </p:nvSpPr>
        <p:spPr>
          <a:xfrm>
            <a:off x="4419047" y="1979352"/>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zaag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oude brug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egel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gras</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draak</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hek</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berglandschap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stekelvarken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oor</a:t>
            </a:r>
            <a:endParaRPr lang="en-US" sz="2000" dirty="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106</a:t>
            </a:fld>
            <a:endParaRPr lang="de-DE" altLang="de-DE"/>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63">
            <a:extLst>
              <a:ext uri="{FF2B5EF4-FFF2-40B4-BE49-F238E27FC236}">
                <a16:creationId xmlns:a16="http://schemas.microsoft.com/office/drawing/2014/main" id="{F256FBD0-C600-9AA2-0F7E-B9E462AAC1FF}"/>
              </a:ext>
            </a:extLst>
          </p:cNvPr>
          <p:cNvSpPr>
            <a:spLocks/>
          </p:cNvSpPr>
          <p:nvPr/>
        </p:nvSpPr>
        <p:spPr>
          <a:xfrm>
            <a:off x="4419047" y="1979352"/>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zaag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oude brug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egel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gras</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draak</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hek</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berglandschap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stekelvarken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oor</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107</a:t>
            </a:fld>
            <a:endParaRPr lang="de-DE" altLang="de-DE"/>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64">
            <a:extLst>
              <a:ext uri="{FF2B5EF4-FFF2-40B4-BE49-F238E27FC236}">
                <a16:creationId xmlns:a16="http://schemas.microsoft.com/office/drawing/2014/main" id="{DA3B8A33-89DE-35E7-5D9B-2F1BE3E0669B}"/>
              </a:ext>
            </a:extLst>
          </p:cNvPr>
          <p:cNvSpPr>
            <a:spLocks/>
          </p:cNvSpPr>
          <p:nvPr/>
        </p:nvSpPr>
        <p:spPr>
          <a:xfrm>
            <a:off x="4416009" y="1979352"/>
            <a:ext cx="327926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zaag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oude brug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egel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gras</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draak</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hek</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berglandschap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stekelvarken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oor</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108</a:t>
            </a:fld>
            <a:endParaRPr lang="de-DE" altLang="de-DE"/>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65">
            <a:extLst>
              <a:ext uri="{FF2B5EF4-FFF2-40B4-BE49-F238E27FC236}">
                <a16:creationId xmlns:a16="http://schemas.microsoft.com/office/drawing/2014/main" id="{45232F3B-DC42-EC60-F3B9-1EB816C94376}"/>
              </a:ext>
            </a:extLst>
          </p:cNvPr>
          <p:cNvSpPr>
            <a:spLocks/>
          </p:cNvSpPr>
          <p:nvPr/>
        </p:nvSpPr>
        <p:spPr>
          <a:xfrm>
            <a:off x="4411976" y="1971943"/>
            <a:ext cx="327926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zaag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oude brug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egel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gras</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draak</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hek</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berglandschap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stekelvarken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oor</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109</a:t>
            </a:fld>
            <a:endParaRPr lang="de-DE" altLang="de-DE"/>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66">
            <a:extLst>
              <a:ext uri="{FF2B5EF4-FFF2-40B4-BE49-F238E27FC236}">
                <a16:creationId xmlns:a16="http://schemas.microsoft.com/office/drawing/2014/main" id="{4C6C8CC2-74F1-4D18-861C-15199D0238C3}"/>
              </a:ext>
            </a:extLst>
          </p:cNvPr>
          <p:cNvSpPr>
            <a:spLocks/>
          </p:cNvSpPr>
          <p:nvPr/>
        </p:nvSpPr>
        <p:spPr>
          <a:xfrm>
            <a:off x="4420835" y="1975119"/>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zaag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oude brug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egel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gras</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draak</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hek</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berglandschap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stekelvarken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oor</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110</a:t>
            </a:fld>
            <a:endParaRPr lang="de-DE" altLang="de-DE"/>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67">
            <a:extLst>
              <a:ext uri="{FF2B5EF4-FFF2-40B4-BE49-F238E27FC236}">
                <a16:creationId xmlns:a16="http://schemas.microsoft.com/office/drawing/2014/main" id="{411B78B7-64E0-358A-D130-8A6C24372FB2}"/>
              </a:ext>
            </a:extLst>
          </p:cNvPr>
          <p:cNvSpPr>
            <a:spLocks/>
          </p:cNvSpPr>
          <p:nvPr/>
        </p:nvSpPr>
        <p:spPr>
          <a:xfrm>
            <a:off x="4419047" y="1975119"/>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zaag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oude brug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egel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gras</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draak</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hek</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berglandschap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stekelvarken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oor</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111</a:t>
            </a:fld>
            <a:endParaRPr lang="de-DE" altLang="de-DE"/>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68">
            <a:extLst>
              <a:ext uri="{FF2B5EF4-FFF2-40B4-BE49-F238E27FC236}">
                <a16:creationId xmlns:a16="http://schemas.microsoft.com/office/drawing/2014/main" id="{EDEF7207-0384-15DD-BB63-AFF68F7AA0C2}"/>
              </a:ext>
            </a:extLst>
          </p:cNvPr>
          <p:cNvSpPr>
            <a:spLocks/>
          </p:cNvSpPr>
          <p:nvPr/>
        </p:nvSpPr>
        <p:spPr>
          <a:xfrm>
            <a:off x="4410188" y="1975119"/>
            <a:ext cx="327926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zaag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oude brug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egel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gras</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draak</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hek</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berglandschap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stekelvarken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oor</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112</a:t>
            </a:fld>
            <a:endParaRPr lang="de-DE" altLang="de-DE"/>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69">
            <a:extLst>
              <a:ext uri="{FF2B5EF4-FFF2-40B4-BE49-F238E27FC236}">
                <a16:creationId xmlns:a16="http://schemas.microsoft.com/office/drawing/2014/main" id="{B2453618-9493-C9C8-30A5-B0B5F389412A}"/>
              </a:ext>
            </a:extLst>
          </p:cNvPr>
          <p:cNvSpPr>
            <a:spLocks/>
          </p:cNvSpPr>
          <p:nvPr/>
        </p:nvSpPr>
        <p:spPr>
          <a:xfrm>
            <a:off x="4178316" y="1844744"/>
            <a:ext cx="3826902" cy="3744857"/>
          </a:xfrm>
          <a:prstGeom prst="rect">
            <a:avLst/>
          </a:prstGeom>
          <a:blipFill dpi="0" rotWithShape="1">
            <a:blip r:embed="rId3">
              <a:alphaModFix/>
            </a:blip>
            <a:srcRect/>
            <a:stretch>
              <a:fillRect t="-1488" b="-4181"/>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zaag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oude brug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egel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gras</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draak</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hek</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berglandschap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stekelvarken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oor</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113</a:t>
            </a:fld>
            <a:endParaRPr lang="de-DE" altLang="de-DE"/>
          </a:p>
        </p:txBody>
      </p:sp>
    </p:spTree>
    <p:extLst>
      <p:ext uri="{BB962C8B-B14F-4D97-AF65-F5344CB8AC3E}">
        <p14:creationId xmlns:p14="http://schemas.microsoft.com/office/powerpoint/2010/main" val="200992408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lvl="0" algn="ctr" defTabSz="914400" fontAlgn="base"/>
            <a:r>
              <a:rPr lang="de-DE" altLang="de-DE" sz="3600" dirty="0">
                <a:solidFill>
                  <a:srgbClr val="333333"/>
                </a:solidFill>
                <a:latin typeface="Calibri Light"/>
                <a:ea typeface="MS PGothic" panose="020B0600070205080204" pitchFamily="34" charset="-128"/>
              </a:rPr>
              <a:t>Afbeelding 9</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114</a:t>
            </a:fld>
            <a:endParaRPr lang="de-DE" altLang="de-DE"/>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70">
            <a:extLst>
              <a:ext uri="{FF2B5EF4-FFF2-40B4-BE49-F238E27FC236}">
                <a16:creationId xmlns:a16="http://schemas.microsoft.com/office/drawing/2014/main" id="{006BD541-0C9F-DA85-99F7-EB67D0BA6754}"/>
              </a:ext>
            </a:extLst>
          </p:cNvPr>
          <p:cNvSpPr>
            <a:spLocks/>
          </p:cNvSpPr>
          <p:nvPr/>
        </p:nvSpPr>
        <p:spPr>
          <a:xfrm>
            <a:off x="5030906" y="1966627"/>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115</a:t>
            </a:fld>
            <a:endParaRPr lang="de-DE" altLang="de-DE"/>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71">
            <a:extLst>
              <a:ext uri="{FF2B5EF4-FFF2-40B4-BE49-F238E27FC236}">
                <a16:creationId xmlns:a16="http://schemas.microsoft.com/office/drawing/2014/main" id="{3196C885-09F5-C55A-E924-7F0CB1ACB30F}"/>
              </a:ext>
            </a:extLst>
          </p:cNvPr>
          <p:cNvSpPr>
            <a:spLocks/>
          </p:cNvSpPr>
          <p:nvPr/>
        </p:nvSpPr>
        <p:spPr>
          <a:xfrm>
            <a:off x="5037865" y="198807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116</a:t>
            </a:fld>
            <a:endParaRPr lang="de-DE" altLang="de-DE"/>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72">
            <a:extLst>
              <a:ext uri="{FF2B5EF4-FFF2-40B4-BE49-F238E27FC236}">
                <a16:creationId xmlns:a16="http://schemas.microsoft.com/office/drawing/2014/main" id="{1710D802-3992-627C-62FD-35F3AF7E56CF}"/>
              </a:ext>
            </a:extLst>
          </p:cNvPr>
          <p:cNvSpPr>
            <a:spLocks/>
          </p:cNvSpPr>
          <p:nvPr/>
        </p:nvSpPr>
        <p:spPr>
          <a:xfrm>
            <a:off x="5037865" y="198807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117</a:t>
            </a:fld>
            <a:endParaRPr lang="de-DE" altLang="de-DE"/>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73">
            <a:extLst>
              <a:ext uri="{FF2B5EF4-FFF2-40B4-BE49-F238E27FC236}">
                <a16:creationId xmlns:a16="http://schemas.microsoft.com/office/drawing/2014/main" id="{6BC9F182-4B10-C2F6-39BD-4810A54B821E}"/>
              </a:ext>
            </a:extLst>
          </p:cNvPr>
          <p:cNvSpPr>
            <a:spLocks/>
          </p:cNvSpPr>
          <p:nvPr/>
        </p:nvSpPr>
        <p:spPr>
          <a:xfrm>
            <a:off x="5032237" y="1988071"/>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118</a:t>
            </a:fld>
            <a:endParaRPr lang="de-DE" altLang="de-DE"/>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74">
            <a:extLst>
              <a:ext uri="{FF2B5EF4-FFF2-40B4-BE49-F238E27FC236}">
                <a16:creationId xmlns:a16="http://schemas.microsoft.com/office/drawing/2014/main" id="{0985F53E-7C06-F931-17DD-B3594F7A378E}"/>
              </a:ext>
            </a:extLst>
          </p:cNvPr>
          <p:cNvSpPr>
            <a:spLocks/>
          </p:cNvSpPr>
          <p:nvPr/>
        </p:nvSpPr>
        <p:spPr>
          <a:xfrm>
            <a:off x="5026416" y="1979605"/>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119</a:t>
            </a:fld>
            <a:endParaRPr lang="de-DE" altLang="de-DE"/>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75">
            <a:extLst>
              <a:ext uri="{FF2B5EF4-FFF2-40B4-BE49-F238E27FC236}">
                <a16:creationId xmlns:a16="http://schemas.microsoft.com/office/drawing/2014/main" id="{B8E8A2D9-985B-B7A5-795F-502B86B22BD5}"/>
              </a:ext>
            </a:extLst>
          </p:cNvPr>
          <p:cNvSpPr>
            <a:spLocks/>
          </p:cNvSpPr>
          <p:nvPr/>
        </p:nvSpPr>
        <p:spPr>
          <a:xfrm>
            <a:off x="5029592" y="1979862"/>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120</a:t>
            </a:fld>
            <a:endParaRPr lang="de-DE" altLang="de-DE"/>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76">
            <a:extLst>
              <a:ext uri="{FF2B5EF4-FFF2-40B4-BE49-F238E27FC236}">
                <a16:creationId xmlns:a16="http://schemas.microsoft.com/office/drawing/2014/main" id="{920E5706-3CE5-D54D-F6A3-147AB9C0A68B}"/>
              </a:ext>
            </a:extLst>
          </p:cNvPr>
          <p:cNvSpPr>
            <a:spLocks/>
          </p:cNvSpPr>
          <p:nvPr/>
        </p:nvSpPr>
        <p:spPr>
          <a:xfrm>
            <a:off x="5029399" y="1985683"/>
            <a:ext cx="2134292"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121</a:t>
            </a:fld>
            <a:endParaRPr lang="de-DE" altLang="de-DE"/>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77">
            <a:extLst>
              <a:ext uri="{FF2B5EF4-FFF2-40B4-BE49-F238E27FC236}">
                <a16:creationId xmlns:a16="http://schemas.microsoft.com/office/drawing/2014/main" id="{AA39E2DE-6B6F-DC0C-B1CF-A251768BE310}"/>
              </a:ext>
            </a:extLst>
          </p:cNvPr>
          <p:cNvSpPr>
            <a:spLocks/>
          </p:cNvSpPr>
          <p:nvPr/>
        </p:nvSpPr>
        <p:spPr>
          <a:xfrm>
            <a:off x="5030199" y="198213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122</a:t>
            </a:fld>
            <a:endParaRPr lang="de-DE" altLang="de-DE"/>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78">
            <a:extLst>
              <a:ext uri="{FF2B5EF4-FFF2-40B4-BE49-F238E27FC236}">
                <a16:creationId xmlns:a16="http://schemas.microsoft.com/office/drawing/2014/main" id="{EE7C2578-899F-5781-0A2B-FF9537F979AF}"/>
              </a:ext>
            </a:extLst>
          </p:cNvPr>
          <p:cNvSpPr>
            <a:spLocks/>
          </p:cNvSpPr>
          <p:nvPr/>
        </p:nvSpPr>
        <p:spPr>
          <a:xfrm>
            <a:off x="4777524" y="1844744"/>
            <a:ext cx="2630087" cy="3744857"/>
          </a:xfrm>
          <a:prstGeom prst="rect">
            <a:avLst/>
          </a:prstGeom>
          <a:blipFill dpi="0" rotWithShape="1">
            <a:blip r:embed="rId3">
              <a:alphaModFix/>
            </a:blip>
            <a:srcRect/>
            <a:stretch>
              <a:fillRect t="-1595" b="-953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123</a:t>
            </a:fld>
            <a:endParaRPr lang="de-DE" altLang="de-DE"/>
          </a:p>
        </p:txBody>
      </p:sp>
    </p:spTree>
    <p:extLst>
      <p:ext uri="{BB962C8B-B14F-4D97-AF65-F5344CB8AC3E}">
        <p14:creationId xmlns:p14="http://schemas.microsoft.com/office/powerpoint/2010/main" val="275279105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lvl="0" algn="ctr" defTabSz="914400" fontAlgn="base"/>
            <a:r>
              <a:rPr lang="de-DE" altLang="de-DE" sz="3600" dirty="0">
                <a:solidFill>
                  <a:srgbClr val="333333"/>
                </a:solidFill>
                <a:latin typeface="Calibri Light"/>
                <a:ea typeface="MS PGothic" panose="020B0600070205080204" pitchFamily="34" charset="-128"/>
              </a:rPr>
              <a:t>Afbeelding 10</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124</a:t>
            </a:fld>
            <a:endParaRPr lang="de-DE" altLang="de-DE"/>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79">
            <a:extLst>
              <a:ext uri="{FF2B5EF4-FFF2-40B4-BE49-F238E27FC236}">
                <a16:creationId xmlns:a16="http://schemas.microsoft.com/office/drawing/2014/main" id="{9F0FE717-400A-16F0-554A-70A39249968D}"/>
              </a:ext>
            </a:extLst>
          </p:cNvPr>
          <p:cNvSpPr>
            <a:spLocks/>
          </p:cNvSpPr>
          <p:nvPr/>
        </p:nvSpPr>
        <p:spPr>
          <a:xfrm>
            <a:off x="4974342" y="2012863"/>
            <a:ext cx="225942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touw</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anker</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ketting met hanger</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slang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papegaai</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spaghetti</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ontkiemende boon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bloem</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snelweg</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125</a:t>
            </a:fld>
            <a:endParaRPr lang="de-DE" altLang="de-DE"/>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80">
            <a:extLst>
              <a:ext uri="{FF2B5EF4-FFF2-40B4-BE49-F238E27FC236}">
                <a16:creationId xmlns:a16="http://schemas.microsoft.com/office/drawing/2014/main" id="{74EB1239-7D38-DE3F-AFE0-D1D4F7A95F02}"/>
              </a:ext>
            </a:extLst>
          </p:cNvPr>
          <p:cNvSpPr>
            <a:spLocks/>
          </p:cNvSpPr>
          <p:nvPr/>
        </p:nvSpPr>
        <p:spPr>
          <a:xfrm>
            <a:off x="4967474" y="201286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touw</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anker</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ketting met hanger</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slang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papegaai</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spaghetti</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ontkiemende boon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bloem</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snelweg</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126</a:t>
            </a:fld>
            <a:endParaRPr lang="de-DE" altLang="de-DE"/>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81">
            <a:extLst>
              <a:ext uri="{FF2B5EF4-FFF2-40B4-BE49-F238E27FC236}">
                <a16:creationId xmlns:a16="http://schemas.microsoft.com/office/drawing/2014/main" id="{F11DEDEE-FE86-0531-EB21-0849E4BA53D6}"/>
              </a:ext>
            </a:extLst>
          </p:cNvPr>
          <p:cNvSpPr>
            <a:spLocks/>
          </p:cNvSpPr>
          <p:nvPr/>
        </p:nvSpPr>
        <p:spPr>
          <a:xfrm>
            <a:off x="4967474" y="2010641"/>
            <a:ext cx="2266289" cy="339014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touw</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anker</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ketting met hanger</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slang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papegaai</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spaghetti</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ontkiemende boon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bloem</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snelweg</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127</a:t>
            </a:fld>
            <a:endParaRPr lang="de-DE" altLang="de-DE"/>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82">
            <a:extLst>
              <a:ext uri="{FF2B5EF4-FFF2-40B4-BE49-F238E27FC236}">
                <a16:creationId xmlns:a16="http://schemas.microsoft.com/office/drawing/2014/main" id="{C668E6CC-88E1-151C-8255-EAAD132D103A}"/>
              </a:ext>
            </a:extLst>
          </p:cNvPr>
          <p:cNvSpPr>
            <a:spLocks/>
          </p:cNvSpPr>
          <p:nvPr/>
        </p:nvSpPr>
        <p:spPr>
          <a:xfrm>
            <a:off x="4967474" y="201286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touw</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anker</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ketting met hanger</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slang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papegaai</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spaghetti</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ontkiemende boon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bloem</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snelweg</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128</a:t>
            </a:fld>
            <a:endParaRPr lang="de-DE" altLang="de-DE"/>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83">
            <a:extLst>
              <a:ext uri="{FF2B5EF4-FFF2-40B4-BE49-F238E27FC236}">
                <a16:creationId xmlns:a16="http://schemas.microsoft.com/office/drawing/2014/main" id="{C819011B-AE97-C0F2-2D53-F0AC6C439E4A}"/>
              </a:ext>
            </a:extLst>
          </p:cNvPr>
          <p:cNvSpPr>
            <a:spLocks/>
          </p:cNvSpPr>
          <p:nvPr/>
        </p:nvSpPr>
        <p:spPr>
          <a:xfrm>
            <a:off x="4970532" y="2007168"/>
            <a:ext cx="2259420"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touw</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anker</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ketting met hanger</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slang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papegaai</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spaghetti</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ontkiemende boon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bloem</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snelweg</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129</a:t>
            </a:fld>
            <a:endParaRPr lang="de-DE" altLang="de-DE"/>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84">
            <a:extLst>
              <a:ext uri="{FF2B5EF4-FFF2-40B4-BE49-F238E27FC236}">
                <a16:creationId xmlns:a16="http://schemas.microsoft.com/office/drawing/2014/main" id="{DC64D19E-BDE0-B4A8-53F6-5F4C32EC346B}"/>
              </a:ext>
            </a:extLst>
          </p:cNvPr>
          <p:cNvSpPr>
            <a:spLocks/>
          </p:cNvSpPr>
          <p:nvPr/>
        </p:nvSpPr>
        <p:spPr>
          <a:xfrm>
            <a:off x="4965886" y="2006831"/>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touw</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anker</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ketting met hanger</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slang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papegaai</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spaghetti</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ontkiemende boon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bloem</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snelweg</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130</a:t>
            </a:fld>
            <a:endParaRPr lang="de-DE" altLang="de-DE"/>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85">
            <a:extLst>
              <a:ext uri="{FF2B5EF4-FFF2-40B4-BE49-F238E27FC236}">
                <a16:creationId xmlns:a16="http://schemas.microsoft.com/office/drawing/2014/main" id="{C76978EC-E1E2-3C26-CC23-2E90F5EB1B8E}"/>
              </a:ext>
            </a:extLst>
          </p:cNvPr>
          <p:cNvSpPr>
            <a:spLocks/>
          </p:cNvSpPr>
          <p:nvPr/>
        </p:nvSpPr>
        <p:spPr>
          <a:xfrm>
            <a:off x="4965134" y="2005243"/>
            <a:ext cx="225942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touw</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anker</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ketting met hanger</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slang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papegaai</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spaghetti</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ontkiemende boon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bloem</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snelweg</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131</a:t>
            </a:fld>
            <a:endParaRPr lang="de-DE" altLang="de-DE"/>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86">
            <a:extLst>
              <a:ext uri="{FF2B5EF4-FFF2-40B4-BE49-F238E27FC236}">
                <a16:creationId xmlns:a16="http://schemas.microsoft.com/office/drawing/2014/main" id="{E1E382D1-2587-2EFA-E872-431238B12F76}"/>
              </a:ext>
            </a:extLst>
          </p:cNvPr>
          <p:cNvSpPr>
            <a:spLocks/>
          </p:cNvSpPr>
          <p:nvPr/>
        </p:nvSpPr>
        <p:spPr>
          <a:xfrm>
            <a:off x="4963664" y="200524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touw</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anker</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ketting met hanger</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slang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papegaai</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spaghetti</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ontkiemende boon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bloem</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snelweg</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132</a:t>
            </a:fld>
            <a:endParaRPr lang="de-DE" altLang="de-DE"/>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87">
            <a:extLst>
              <a:ext uri="{FF2B5EF4-FFF2-40B4-BE49-F238E27FC236}">
                <a16:creationId xmlns:a16="http://schemas.microsoft.com/office/drawing/2014/main" id="{86EC3645-1760-28A0-C8A6-DA7490139D6D}"/>
              </a:ext>
            </a:extLst>
          </p:cNvPr>
          <p:cNvSpPr>
            <a:spLocks/>
          </p:cNvSpPr>
          <p:nvPr/>
        </p:nvSpPr>
        <p:spPr>
          <a:xfrm>
            <a:off x="4796320" y="1844744"/>
            <a:ext cx="2610213" cy="3744857"/>
          </a:xfrm>
          <a:prstGeom prst="rect">
            <a:avLst/>
          </a:prstGeom>
          <a:blipFill dpi="0" rotWithShape="1">
            <a:blip r:embed="rId3">
              <a:alphaModFix/>
            </a:blip>
            <a:srcRect/>
            <a:stretch>
              <a:fillRect t="-2508" b="-169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touw</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anker</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ketting met hanger</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slang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papegaai</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spaghetti</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ontkiemende boon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bloem</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snelweg</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133</a:t>
            </a:fld>
            <a:endParaRPr lang="de-DE" altLang="de-DE"/>
          </a:p>
        </p:txBody>
      </p:sp>
    </p:spTree>
    <p:extLst>
      <p:ext uri="{BB962C8B-B14F-4D97-AF65-F5344CB8AC3E}">
        <p14:creationId xmlns:p14="http://schemas.microsoft.com/office/powerpoint/2010/main" val="1116528414"/>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lvl="0" algn="ctr" defTabSz="914400" fontAlgn="base"/>
            <a:r>
              <a:rPr lang="de-DE" altLang="de-DE" sz="3600" dirty="0">
                <a:solidFill>
                  <a:srgbClr val="333333"/>
                </a:solidFill>
                <a:latin typeface="Calibri Light"/>
                <a:ea typeface="MS PGothic" panose="020B0600070205080204" pitchFamily="34" charset="-128"/>
              </a:rPr>
              <a:t>Afbeelding 11</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134</a:t>
            </a:fld>
            <a:endParaRPr lang="de-DE" altLang="de-DE"/>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88">
            <a:extLst>
              <a:ext uri="{FF2B5EF4-FFF2-40B4-BE49-F238E27FC236}">
                <a16:creationId xmlns:a16="http://schemas.microsoft.com/office/drawing/2014/main" id="{B5235149-5B56-AD3E-4B28-73C6435C75E0}"/>
              </a:ext>
            </a:extLst>
          </p:cNvPr>
          <p:cNvSpPr>
            <a:spLocks/>
          </p:cNvSpPr>
          <p:nvPr/>
        </p:nvSpPr>
        <p:spPr>
          <a:xfrm>
            <a:off x="4740585" y="2237672"/>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135</a:t>
            </a:fld>
            <a:endParaRPr lang="de-DE" altLang="de-DE"/>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89">
            <a:extLst>
              <a:ext uri="{FF2B5EF4-FFF2-40B4-BE49-F238E27FC236}">
                <a16:creationId xmlns:a16="http://schemas.microsoft.com/office/drawing/2014/main" id="{AE5D239C-3ED9-19A3-DAC0-8EF20E7E3B3F}"/>
              </a:ext>
            </a:extLst>
          </p:cNvPr>
          <p:cNvSpPr>
            <a:spLocks/>
          </p:cNvSpPr>
          <p:nvPr/>
        </p:nvSpPr>
        <p:spPr>
          <a:xfrm>
            <a:off x="4744395" y="2237672"/>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136</a:t>
            </a:fld>
            <a:endParaRPr lang="de-DE" altLang="de-DE"/>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90">
            <a:extLst>
              <a:ext uri="{FF2B5EF4-FFF2-40B4-BE49-F238E27FC236}">
                <a16:creationId xmlns:a16="http://schemas.microsoft.com/office/drawing/2014/main" id="{6BC47558-A8F6-78BA-D953-317686B7799D}"/>
              </a:ext>
            </a:extLst>
          </p:cNvPr>
          <p:cNvSpPr>
            <a:spLocks/>
          </p:cNvSpPr>
          <p:nvPr/>
        </p:nvSpPr>
        <p:spPr>
          <a:xfrm>
            <a:off x="4744395" y="2235684"/>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137</a:t>
            </a:fld>
            <a:endParaRPr lang="de-DE" altLang="de-DE"/>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91">
            <a:extLst>
              <a:ext uri="{FF2B5EF4-FFF2-40B4-BE49-F238E27FC236}">
                <a16:creationId xmlns:a16="http://schemas.microsoft.com/office/drawing/2014/main" id="{69E8C618-7AA8-E4A2-5FA5-56343875E7E6}"/>
              </a:ext>
            </a:extLst>
          </p:cNvPr>
          <p:cNvSpPr>
            <a:spLocks/>
          </p:cNvSpPr>
          <p:nvPr/>
        </p:nvSpPr>
        <p:spPr>
          <a:xfrm>
            <a:off x="4741156" y="2240551"/>
            <a:ext cx="2734274" cy="3374106"/>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138</a:t>
            </a:fld>
            <a:endParaRPr lang="de-DE" altLang="de-DE"/>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92">
            <a:extLst>
              <a:ext uri="{FF2B5EF4-FFF2-40B4-BE49-F238E27FC236}">
                <a16:creationId xmlns:a16="http://schemas.microsoft.com/office/drawing/2014/main" id="{2C9EC2EB-50E0-B5DB-75B1-0815A234E7D7}"/>
              </a:ext>
            </a:extLst>
          </p:cNvPr>
          <p:cNvSpPr>
            <a:spLocks/>
          </p:cNvSpPr>
          <p:nvPr/>
        </p:nvSpPr>
        <p:spPr>
          <a:xfrm>
            <a:off x="4740585" y="2238942"/>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139</a:t>
            </a:fld>
            <a:endParaRPr lang="de-DE" altLang="de-DE"/>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93">
            <a:extLst>
              <a:ext uri="{FF2B5EF4-FFF2-40B4-BE49-F238E27FC236}">
                <a16:creationId xmlns:a16="http://schemas.microsoft.com/office/drawing/2014/main" id="{82BECAAE-E5E9-534D-BF56-5699B0824ED2}"/>
              </a:ext>
            </a:extLst>
          </p:cNvPr>
          <p:cNvSpPr>
            <a:spLocks/>
          </p:cNvSpPr>
          <p:nvPr/>
        </p:nvSpPr>
        <p:spPr>
          <a:xfrm>
            <a:off x="4745983" y="2238942"/>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140</a:t>
            </a:fld>
            <a:endParaRPr lang="de-DE" altLang="de-DE"/>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94">
            <a:extLst>
              <a:ext uri="{FF2B5EF4-FFF2-40B4-BE49-F238E27FC236}">
                <a16:creationId xmlns:a16="http://schemas.microsoft.com/office/drawing/2014/main" id="{88C49927-A356-CE8E-42AE-15D9E7AE22A0}"/>
              </a:ext>
            </a:extLst>
          </p:cNvPr>
          <p:cNvSpPr>
            <a:spLocks/>
          </p:cNvSpPr>
          <p:nvPr/>
        </p:nvSpPr>
        <p:spPr>
          <a:xfrm>
            <a:off x="4740585" y="2239494"/>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141</a:t>
            </a:fld>
            <a:endParaRPr lang="de-DE" altLang="de-DE"/>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95">
            <a:extLst>
              <a:ext uri="{FF2B5EF4-FFF2-40B4-BE49-F238E27FC236}">
                <a16:creationId xmlns:a16="http://schemas.microsoft.com/office/drawing/2014/main" id="{96BC9751-8394-D67E-3E5A-D3356F23E132}"/>
              </a:ext>
            </a:extLst>
          </p:cNvPr>
          <p:cNvSpPr>
            <a:spLocks/>
          </p:cNvSpPr>
          <p:nvPr/>
        </p:nvSpPr>
        <p:spPr>
          <a:xfrm>
            <a:off x="4747253" y="2239894"/>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142</a:t>
            </a:fld>
            <a:endParaRPr lang="de-DE" altLang="de-DE"/>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96">
            <a:extLst>
              <a:ext uri="{FF2B5EF4-FFF2-40B4-BE49-F238E27FC236}">
                <a16:creationId xmlns:a16="http://schemas.microsoft.com/office/drawing/2014/main" id="{1DD11BDB-0CB1-580C-50D7-C1A6415E47FE}"/>
              </a:ext>
            </a:extLst>
          </p:cNvPr>
          <p:cNvSpPr>
            <a:spLocks/>
          </p:cNvSpPr>
          <p:nvPr/>
        </p:nvSpPr>
        <p:spPr>
          <a:xfrm>
            <a:off x="4728539" y="1844744"/>
            <a:ext cx="2736848" cy="3738411"/>
          </a:xfrm>
          <a:prstGeom prst="rect">
            <a:avLst/>
          </a:prstGeom>
          <a:blipFill dpi="0" rotWithShape="1">
            <a:blip r:embed="rId3">
              <a:alphaModFix/>
            </a:blip>
            <a:srcRect/>
            <a:stretch>
              <a:fillRect t="-527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143</a:t>
            </a:fld>
            <a:endParaRPr lang="de-DE" altLang="de-DE"/>
          </a:p>
        </p:txBody>
      </p:sp>
    </p:spTree>
    <p:extLst>
      <p:ext uri="{BB962C8B-B14F-4D97-AF65-F5344CB8AC3E}">
        <p14:creationId xmlns:p14="http://schemas.microsoft.com/office/powerpoint/2010/main" val="1207211260"/>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lvl="0" algn="ctr" defTabSz="914400" fontAlgn="base"/>
            <a:r>
              <a:rPr lang="de-DE" altLang="de-DE" sz="3600" dirty="0">
                <a:solidFill>
                  <a:srgbClr val="333333"/>
                </a:solidFill>
                <a:latin typeface="Calibri Light"/>
                <a:ea typeface="MS PGothic" panose="020B0600070205080204" pitchFamily="34" charset="-128"/>
              </a:rPr>
              <a:t>Afbeelding 12</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144</a:t>
            </a:fld>
            <a:endParaRPr lang="de-DE" altLang="de-DE"/>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97">
            <a:extLst>
              <a:ext uri="{FF2B5EF4-FFF2-40B4-BE49-F238E27FC236}">
                <a16:creationId xmlns:a16="http://schemas.microsoft.com/office/drawing/2014/main" id="{BF99A784-4ED4-3308-86C9-C73F47E3B79E}"/>
              </a:ext>
            </a:extLst>
          </p:cNvPr>
          <p:cNvSpPr>
            <a:spLocks/>
          </p:cNvSpPr>
          <p:nvPr/>
        </p:nvSpPr>
        <p:spPr>
          <a:xfrm>
            <a:off x="3766331"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zeehond</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man in winter kleding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bloem</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rivier landschap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zeemeermin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inktvis</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harp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mossel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vis</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145</a:t>
            </a:fld>
            <a:endParaRPr lang="de-DE" altLang="de-DE"/>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98">
            <a:extLst>
              <a:ext uri="{FF2B5EF4-FFF2-40B4-BE49-F238E27FC236}">
                <a16:creationId xmlns:a16="http://schemas.microsoft.com/office/drawing/2014/main" id="{08FAC414-1CFC-7DDE-FACF-EE9967A2FE03}"/>
              </a:ext>
            </a:extLst>
          </p:cNvPr>
          <p:cNvSpPr>
            <a:spLocks/>
          </p:cNvSpPr>
          <p:nvPr/>
        </p:nvSpPr>
        <p:spPr>
          <a:xfrm>
            <a:off x="3767919"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zeehond</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man in winter kleding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bloem</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rivier landschap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zeemeermin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inktvis</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harp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mossel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vis</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146</a:t>
            </a:fld>
            <a:endParaRPr lang="de-DE" altLang="de-DE"/>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99">
            <a:extLst>
              <a:ext uri="{FF2B5EF4-FFF2-40B4-BE49-F238E27FC236}">
                <a16:creationId xmlns:a16="http://schemas.microsoft.com/office/drawing/2014/main" id="{8F666367-89E3-A51E-B966-519CA8E3534A}"/>
              </a:ext>
            </a:extLst>
          </p:cNvPr>
          <p:cNvSpPr>
            <a:spLocks/>
          </p:cNvSpPr>
          <p:nvPr/>
        </p:nvSpPr>
        <p:spPr>
          <a:xfrm>
            <a:off x="3766331"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zeehond</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man in winter kleding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bloem</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rivier landschap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zeemeermin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inktvis</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harp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mossel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vis</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147</a:t>
            </a:fld>
            <a:endParaRPr lang="de-DE" altLang="de-DE"/>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00">
            <a:extLst>
              <a:ext uri="{FF2B5EF4-FFF2-40B4-BE49-F238E27FC236}">
                <a16:creationId xmlns:a16="http://schemas.microsoft.com/office/drawing/2014/main" id="{2C48F54F-C04B-9AFC-B110-4367B0E61BEE}"/>
              </a:ext>
            </a:extLst>
          </p:cNvPr>
          <p:cNvSpPr>
            <a:spLocks/>
          </p:cNvSpPr>
          <p:nvPr/>
        </p:nvSpPr>
        <p:spPr>
          <a:xfrm>
            <a:off x="3761752" y="2220738"/>
            <a:ext cx="4656170" cy="28210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zeehond</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man in winter kleding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bloem</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rivier landschap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zeemeermin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inktvis</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harp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mossel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vis</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148</a:t>
            </a:fld>
            <a:endParaRPr lang="de-DE" altLang="de-DE"/>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01">
            <a:extLst>
              <a:ext uri="{FF2B5EF4-FFF2-40B4-BE49-F238E27FC236}">
                <a16:creationId xmlns:a16="http://schemas.microsoft.com/office/drawing/2014/main" id="{9FE2826E-C60F-0D11-08B1-DE19D057A98A}"/>
              </a:ext>
            </a:extLst>
          </p:cNvPr>
          <p:cNvSpPr>
            <a:spLocks/>
          </p:cNvSpPr>
          <p:nvPr/>
        </p:nvSpPr>
        <p:spPr>
          <a:xfrm>
            <a:off x="3765562" y="2223012"/>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zeehond</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man in winter kleding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bloem</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rivier landschap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zeemeermin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inktvis</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harp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mossel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vis</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149</a:t>
            </a:fld>
            <a:endParaRPr lang="de-DE" altLang="de-DE"/>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02">
            <a:extLst>
              <a:ext uri="{FF2B5EF4-FFF2-40B4-BE49-F238E27FC236}">
                <a16:creationId xmlns:a16="http://schemas.microsoft.com/office/drawing/2014/main" id="{A21EB751-3686-1EF2-04CD-57E781742670}"/>
              </a:ext>
            </a:extLst>
          </p:cNvPr>
          <p:cNvSpPr>
            <a:spLocks/>
          </p:cNvSpPr>
          <p:nvPr/>
        </p:nvSpPr>
        <p:spPr>
          <a:xfrm>
            <a:off x="3765562" y="2223012"/>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zeehond</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man in winter kleding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bloem</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rivier landschap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zeemeermin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inktvis</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harp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mossel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vis</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150</a:t>
            </a:fld>
            <a:endParaRPr lang="de-DE" altLang="de-DE"/>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03">
            <a:extLst>
              <a:ext uri="{FF2B5EF4-FFF2-40B4-BE49-F238E27FC236}">
                <a16:creationId xmlns:a16="http://schemas.microsoft.com/office/drawing/2014/main" id="{4F134EFB-FFE8-D28C-E76E-824320FB4E1C}"/>
              </a:ext>
            </a:extLst>
          </p:cNvPr>
          <p:cNvSpPr>
            <a:spLocks/>
          </p:cNvSpPr>
          <p:nvPr/>
        </p:nvSpPr>
        <p:spPr>
          <a:xfrm>
            <a:off x="3763974" y="2221428"/>
            <a:ext cx="4656170" cy="28210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zeehond</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man in winter kleding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bloem</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rivier landschap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zeemeermin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inktvis</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harp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mossel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vis</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151</a:t>
            </a:fld>
            <a:endParaRPr lang="de-DE" altLang="de-DE"/>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04">
            <a:extLst>
              <a:ext uri="{FF2B5EF4-FFF2-40B4-BE49-F238E27FC236}">
                <a16:creationId xmlns:a16="http://schemas.microsoft.com/office/drawing/2014/main" id="{2710A7A2-7927-6FA5-DD3C-591ED584D23F}"/>
              </a:ext>
            </a:extLst>
          </p:cNvPr>
          <p:cNvSpPr>
            <a:spLocks/>
          </p:cNvSpPr>
          <p:nvPr/>
        </p:nvSpPr>
        <p:spPr>
          <a:xfrm>
            <a:off x="3767919" y="2222197"/>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zeehond</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man in winter kleding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bloem</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rivier landschap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zeemeermin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inktvis</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harp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mossel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vis</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152</a:t>
            </a:fld>
            <a:endParaRPr lang="de-DE" altLang="de-DE"/>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05">
            <a:extLst>
              <a:ext uri="{FF2B5EF4-FFF2-40B4-BE49-F238E27FC236}">
                <a16:creationId xmlns:a16="http://schemas.microsoft.com/office/drawing/2014/main" id="{27692824-CAE0-E200-3B97-2B4330D46399}"/>
              </a:ext>
            </a:extLst>
          </p:cNvPr>
          <p:cNvSpPr>
            <a:spLocks/>
          </p:cNvSpPr>
          <p:nvPr/>
        </p:nvSpPr>
        <p:spPr>
          <a:xfrm>
            <a:off x="3571802" y="2003613"/>
            <a:ext cx="5268802" cy="31904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zeehond</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man in winter kleding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bloem</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rivier landschap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zeemeermin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inktvis</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harp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mossel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vis</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153</a:t>
            </a:fld>
            <a:endParaRPr lang="de-DE" altLang="de-DE"/>
          </a:p>
        </p:txBody>
      </p:sp>
    </p:spTree>
    <p:extLst>
      <p:ext uri="{BB962C8B-B14F-4D97-AF65-F5344CB8AC3E}">
        <p14:creationId xmlns:p14="http://schemas.microsoft.com/office/powerpoint/2010/main" val="1299505312"/>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lgn="ctr" defTabSz="914400" fontAlgn="base"/>
            <a:r>
              <a:rPr lang="de-DE" altLang="de-DE" sz="3600" b="1" dirty="0">
                <a:solidFill>
                  <a:srgbClr val="333333"/>
                </a:solidFill>
                <a:latin typeface="Calibri Light"/>
                <a:ea typeface="MS PGothic" panose="020B0600070205080204" pitchFamily="34" charset="-128"/>
              </a:rPr>
              <a:t>Wat zie je?</a:t>
            </a:r>
            <a:endParaRPr lang="en-US" sz="3600"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Oefening</a:t>
            </a:r>
            <a:r>
              <a:rPr lang="en-US" sz="3600" dirty="0">
                <a:latin typeface="Calibri Light"/>
              </a:rPr>
              <a:t> 2</a:t>
            </a: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9" name="Picture 5" descr="foreveralway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p:cNvSpPr>
            <a:spLocks noGrp="1"/>
          </p:cNvSpPr>
          <p:nvPr>
            <p:ph type="sldNum" sz="quarter" idx="12"/>
          </p:nvPr>
        </p:nvSpPr>
        <p:spPr/>
        <p:txBody>
          <a:bodyPr/>
          <a:lstStyle/>
          <a:p>
            <a:fld id="{568D8665-A048-4D19-9ABE-CE40EFC3C497}" type="slidenum">
              <a:rPr lang="de-DE" altLang="de-DE" smtClean="0"/>
              <a:pPr/>
              <a:t>154</a:t>
            </a:fld>
            <a:endParaRPr lang="de-DE" altLang="de-DE"/>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1027"/>
          <p:cNvSpPr>
            <a:spLocks noChangeArrowheads="1"/>
          </p:cNvSpPr>
          <p:nvPr/>
        </p:nvSpPr>
        <p:spPr bwMode="auto">
          <a:xfrm>
            <a:off x="408955" y="1813842"/>
            <a:ext cx="11376000" cy="126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lnSpc>
                <a:spcPct val="150000"/>
              </a:lnSpc>
              <a:spcBef>
                <a:spcPct val="0"/>
              </a:spcBef>
              <a:buClrTx/>
              <a:buFontTx/>
              <a:buNone/>
            </a:pPr>
            <a:r>
              <a:rPr lang="de-DE" altLang="de-DE" sz="4000" b="1">
                <a:solidFill>
                  <a:schemeClr val="bg1"/>
                </a:solidFill>
                <a:latin typeface="Calibri Light"/>
              </a:rPr>
              <a:t>Wat zie je?</a:t>
            </a:r>
            <a:endParaRPr lang="en-US" altLang="de-DE" sz="4000" b="1">
              <a:solidFill>
                <a:schemeClr val="bg1"/>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9" name="Picture 5"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6"/>
          <p:cNvSpPr txBox="1">
            <a:spLocks noChangeArrowheads="1"/>
          </p:cNvSpPr>
          <p:nvPr/>
        </p:nvSpPr>
        <p:spPr bwMode="auto">
          <a:xfrm>
            <a:off x="408955" y="5666277"/>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Oud stel, beker of...?</a:t>
            </a:r>
            <a:endParaRPr lang="en-US" sz="2400" dirty="0">
              <a:solidFill>
                <a:srgbClr val="333333"/>
              </a:solidFill>
              <a:latin typeface="Calibri Light"/>
              <a:ea typeface="+mj-ea"/>
              <a:cs typeface="+mj-cs"/>
            </a:endParaRPr>
          </a:p>
        </p:txBody>
      </p:sp>
      <p:sp>
        <p:nvSpPr>
          <p:cNvPr id="3" name="Title 2"/>
          <p:cNvSpPr>
            <a:spLocks noGrp="1"/>
          </p:cNvSpPr>
          <p:nvPr>
            <p:ph type="title"/>
          </p:nvPr>
        </p:nvSpPr>
        <p:spPr/>
        <p:txBody>
          <a:bodyPr/>
          <a:lstStyle/>
          <a:p>
            <a:r>
              <a:rPr lang="en-US" sz="3600" dirty="0">
                <a:solidFill>
                  <a:srgbClr val="004992"/>
                </a:solidFill>
                <a:latin typeface="Calibri Light"/>
              </a:rPr>
              <a:t>Wat </a:t>
            </a:r>
            <a:r>
              <a:rPr lang="en-US" sz="3600" dirty="0" err="1">
                <a:solidFill>
                  <a:srgbClr val="004992"/>
                </a:solidFill>
                <a:latin typeface="Calibri Light"/>
              </a:rPr>
              <a:t>zie</a:t>
            </a:r>
            <a:r>
              <a:rPr lang="en-US" sz="3600" dirty="0">
                <a:solidFill>
                  <a:srgbClr val="004992"/>
                </a:solidFill>
                <a:latin typeface="Calibri Light"/>
              </a:rPr>
              <a:t> je?</a:t>
            </a:r>
          </a:p>
        </p:txBody>
      </p:sp>
      <p:sp>
        <p:nvSpPr>
          <p:cNvPr id="2" name="Slide Number Placeholder 1"/>
          <p:cNvSpPr>
            <a:spLocks noGrp="1"/>
          </p:cNvSpPr>
          <p:nvPr>
            <p:ph type="sldNum" sz="quarter" idx="12"/>
          </p:nvPr>
        </p:nvSpPr>
        <p:spPr/>
        <p:txBody>
          <a:bodyPr/>
          <a:lstStyle/>
          <a:p>
            <a:fld id="{568D8665-A048-4D19-9ABE-CE40EFC3C497}" type="slidenum">
              <a:rPr lang="de-DE" altLang="de-DE" smtClean="0"/>
              <a:pPr/>
              <a:t>155</a:t>
            </a:fld>
            <a:endParaRPr lang="de-DE" altLang="de-DE"/>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9" name="Picture 7"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p:cNvSpPr>
            <a:spLocks noGrp="1"/>
          </p:cNvSpPr>
          <p:nvPr>
            <p:ph type="sldNum" sz="quarter" idx="12"/>
          </p:nvPr>
        </p:nvSpPr>
        <p:spPr/>
        <p:txBody>
          <a:bodyPr/>
          <a:lstStyle/>
          <a:p>
            <a:fld id="{568D8665-A048-4D19-9ABE-CE40EFC3C497}" type="slidenum">
              <a:rPr lang="de-DE" altLang="de-DE" smtClean="0"/>
              <a:pPr/>
              <a:t>156</a:t>
            </a:fld>
            <a:endParaRPr lang="de-DE" altLang="de-DE"/>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9" name="Picture 7"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Oval 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8" name="Oval 5"/>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0" name="Oval 6"/>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157</a:t>
            </a:fld>
            <a:endParaRPr lang="de-DE" altLang="de-DE"/>
          </a:p>
        </p:txBody>
      </p:sp>
    </p:spTree>
    <p:extLst>
      <p:ext uri="{BB962C8B-B14F-4D97-AF65-F5344CB8AC3E}">
        <p14:creationId xmlns:p14="http://schemas.microsoft.com/office/powerpoint/2010/main" val="2890473080"/>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Let op:</a:t>
            </a:r>
          </a:p>
        </p:txBody>
      </p:sp>
      <p:sp>
        <p:nvSpPr>
          <p:cNvPr id="3" name="Content Placeholder 2"/>
          <p:cNvSpPr>
            <a:spLocks noGrp="1"/>
          </p:cNvSpPr>
          <p:nvPr>
            <p:ph idx="1"/>
          </p:nvPr>
        </p:nvSpPr>
        <p:spPr/>
        <p:txBody>
          <a:bodyPr/>
          <a:lstStyle/>
          <a:p>
            <a:pPr lvl="0" defTabSz="914400" fontAlgn="base"/>
            <a:r>
              <a:rPr lang="nl-NL" altLang="de-DE" sz="2400" dirty="0">
                <a:solidFill>
                  <a:srgbClr val="333333"/>
                </a:solidFill>
                <a:latin typeface="Calibri Light"/>
                <a:ea typeface="MS PGothic" panose="020B0600070205080204" pitchFamily="34" charset="-128"/>
              </a:rPr>
              <a:t>Overhaaste beslissingen leiden tot missen van andere, belangrijke informatie. Hierdoor zie je soms maar </a:t>
            </a:r>
            <a:r>
              <a:rPr lang="nl-NL" altLang="nl-NL" sz="2400" dirty="0">
                <a:solidFill>
                  <a:srgbClr val="333333"/>
                </a:solidFill>
                <a:latin typeface="Calibri Light"/>
                <a:ea typeface="MS PGothic" panose="020B0600070205080204" pitchFamily="34" charset="-128"/>
              </a:rPr>
              <a:t>‘</a:t>
            </a:r>
            <a:r>
              <a:rPr lang="nl-NL" altLang="de-DE" sz="2400" dirty="0">
                <a:solidFill>
                  <a:srgbClr val="333333"/>
                </a:solidFill>
                <a:latin typeface="Calibri Light"/>
                <a:ea typeface="MS PGothic" panose="020B0600070205080204" pitchFamily="34" charset="-128"/>
              </a:rPr>
              <a:t>de helft van de waarheid</a:t>
            </a:r>
            <a:r>
              <a:rPr lang="nl-NL" altLang="nl-NL" sz="2400" dirty="0">
                <a:solidFill>
                  <a:srgbClr val="333333"/>
                </a:solidFill>
                <a:latin typeface="Calibri Light"/>
                <a:ea typeface="MS PGothic" panose="020B0600070205080204" pitchFamily="34" charset="-128"/>
              </a:rPr>
              <a:t>’</a:t>
            </a:r>
            <a:r>
              <a:rPr lang="nl-NL" altLang="de-DE" sz="2400" dirty="0">
                <a:solidFill>
                  <a:srgbClr val="333333"/>
                </a:solidFill>
                <a:latin typeface="Calibri Light"/>
                <a:ea typeface="MS PGothic" panose="020B0600070205080204" pitchFamily="34" charset="-128"/>
              </a:rPr>
              <a:t>.</a:t>
            </a: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158</a:t>
            </a:fld>
            <a:endParaRPr lang="de-DE" altLang="de-DE"/>
          </a:p>
        </p:txBody>
      </p:sp>
    </p:spTree>
    <p:extLst>
      <p:ext uri="{BB962C8B-B14F-4D97-AF65-F5344CB8AC3E}">
        <p14:creationId xmlns:p14="http://schemas.microsoft.com/office/powerpoint/2010/main" val="543902160"/>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Let op:</a:t>
            </a:r>
          </a:p>
        </p:txBody>
      </p:sp>
      <p:sp>
        <p:nvSpPr>
          <p:cNvPr id="3" name="Content Placeholder 2"/>
          <p:cNvSpPr>
            <a:spLocks noGrp="1"/>
          </p:cNvSpPr>
          <p:nvPr>
            <p:ph idx="1"/>
          </p:nvPr>
        </p:nvSpPr>
        <p:spPr/>
        <p:txBody>
          <a:bodyPr/>
          <a:lstStyle/>
          <a:p>
            <a:pPr lvl="0" defTabSz="914400" fontAlgn="base"/>
            <a:r>
              <a:rPr lang="nl-NL" altLang="de-DE" sz="2400" dirty="0">
                <a:solidFill>
                  <a:srgbClr val="333333"/>
                </a:solidFill>
                <a:latin typeface="Calibri Light"/>
                <a:ea typeface="MS PGothic" panose="020B0600070205080204" pitchFamily="34" charset="-128"/>
              </a:rPr>
              <a:t>Overhaaste beslissingen leiden tot missen van andere, belangrijke informatie. Hierdoor zie je soms maar </a:t>
            </a:r>
            <a:r>
              <a:rPr lang="nl-NL" altLang="nl-NL" sz="2400" dirty="0">
                <a:solidFill>
                  <a:srgbClr val="333333"/>
                </a:solidFill>
                <a:latin typeface="Calibri Light"/>
                <a:ea typeface="MS PGothic" panose="020B0600070205080204" pitchFamily="34" charset="-128"/>
              </a:rPr>
              <a:t>‘</a:t>
            </a:r>
            <a:r>
              <a:rPr lang="nl-NL" altLang="de-DE" sz="2400" dirty="0">
                <a:solidFill>
                  <a:srgbClr val="333333"/>
                </a:solidFill>
                <a:latin typeface="Calibri Light"/>
                <a:ea typeface="MS PGothic" panose="020B0600070205080204" pitchFamily="34" charset="-128"/>
              </a:rPr>
              <a:t>de helft van de waarheid</a:t>
            </a:r>
            <a:r>
              <a:rPr lang="nl-NL" altLang="nl-NL" sz="2400" dirty="0">
                <a:solidFill>
                  <a:srgbClr val="333333"/>
                </a:solidFill>
                <a:latin typeface="Calibri Light"/>
                <a:ea typeface="MS PGothic" panose="020B0600070205080204" pitchFamily="34" charset="-128"/>
              </a:rPr>
              <a:t>’</a:t>
            </a:r>
            <a:r>
              <a:rPr lang="nl-NL" altLang="de-DE" sz="2400" dirty="0">
                <a:solidFill>
                  <a:srgbClr val="333333"/>
                </a:solidFill>
                <a:latin typeface="Calibri Light"/>
                <a:ea typeface="MS PGothic" panose="020B0600070205080204" pitchFamily="34" charset="-128"/>
              </a:rPr>
              <a:t>.</a:t>
            </a:r>
          </a:p>
          <a:p>
            <a:pPr lvl="0" algn="ctr" defTabSz="914400" fontAlgn="base"/>
            <a:r>
              <a:rPr lang="de-DE" altLang="de-DE" sz="2400" b="1" dirty="0">
                <a:solidFill>
                  <a:srgbClr val="004992"/>
                </a:solidFill>
                <a:latin typeface="Calibri Light"/>
                <a:ea typeface="MS PGothic" panose="020B0600070205080204" pitchFamily="34" charset="-128"/>
              </a:rPr>
              <a:t>Probeer alle details/figuren in de volgende afbeeldingen te ontdekken.</a:t>
            </a:r>
            <a:endParaRPr lang="en-US" sz="24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159</a:t>
            </a:fld>
            <a:endParaRPr lang="de-DE" altLang="de-DE"/>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8"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p:cNvSpPr>
            <a:spLocks noGrp="1"/>
          </p:cNvSpPr>
          <p:nvPr>
            <p:ph type="sldNum" sz="quarter" idx="12"/>
          </p:nvPr>
        </p:nvSpPr>
        <p:spPr/>
        <p:txBody>
          <a:bodyPr/>
          <a:lstStyle/>
          <a:p>
            <a:fld id="{568D8665-A048-4D19-9ABE-CE40EFC3C497}" type="slidenum">
              <a:rPr lang="de-DE" altLang="de-DE" smtClean="0"/>
              <a:pPr/>
              <a:t>160</a:t>
            </a:fld>
            <a:endParaRPr lang="de-DE" altLang="de-DE"/>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8"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6"/>
          <p:cNvSpPr txBox="1">
            <a:spLocks noChangeArrowheads="1"/>
          </p:cNvSpPr>
          <p:nvPr/>
        </p:nvSpPr>
        <p:spPr bwMode="auto">
          <a:xfrm>
            <a:off x="408955" y="602813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nl-NL" sz="2400">
                <a:solidFill>
                  <a:srgbClr val="333333"/>
                </a:solidFill>
                <a:latin typeface="Calibri Light"/>
                <a:ea typeface="+mj-ea"/>
                <a:cs typeface="+mj-cs"/>
              </a:rPr>
              <a:t>Oude vrouw, jonge vrouw, man met snor?</a:t>
            </a:r>
            <a:endParaRPr lang="en-US" sz="2400" dirty="0">
              <a:solidFill>
                <a:srgbClr val="333333"/>
              </a:solidFill>
              <a:latin typeface="Calibri Light"/>
              <a:ea typeface="+mj-ea"/>
              <a:cs typeface="+mj-cs"/>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161</a:t>
            </a:fld>
            <a:endParaRPr lang="de-DE" altLang="de-DE"/>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475" y="2734888"/>
            <a:ext cx="990225" cy="1388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fld id="{568D8665-A048-4D19-9ABE-CE40EFC3C497}" type="slidenum">
              <a:rPr lang="de-DE" altLang="de-DE" smtClean="0"/>
              <a:pPr/>
              <a:t>162</a:t>
            </a:fld>
            <a:endParaRPr lang="de-DE" altLang="de-DE"/>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7006" y="2203704"/>
            <a:ext cx="2421164"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6"/>
          <p:cNvSpPr txBox="1">
            <a:spLocks noChangeArrowheads="1"/>
          </p:cNvSpPr>
          <p:nvPr/>
        </p:nvSpPr>
        <p:spPr bwMode="auto">
          <a:xfrm>
            <a:off x="408955" y="602813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de-DE" sz="2400" dirty="0">
                <a:solidFill>
                  <a:srgbClr val="333333"/>
                </a:solidFill>
                <a:latin typeface="Calibri Light"/>
                <a:ea typeface="+mj-ea"/>
                <a:cs typeface="+mj-cs"/>
              </a:rPr>
              <a:t>Oude man of ruiter?</a:t>
            </a:r>
            <a:endParaRPr lang="en-US" sz="2400" dirty="0">
              <a:solidFill>
                <a:srgbClr val="333333"/>
              </a:solidFill>
              <a:latin typeface="Calibri Light"/>
              <a:ea typeface="+mj-ea"/>
              <a:cs typeface="+mj-cs"/>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163</a:t>
            </a:fld>
            <a:endParaRPr lang="de-DE" altLang="de-DE"/>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8308" y="2203704"/>
            <a:ext cx="501855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fld id="{568D8665-A048-4D19-9ABE-CE40EFC3C497}" type="slidenum">
              <a:rPr lang="de-DE" altLang="de-DE" smtClean="0"/>
              <a:pPr/>
              <a:t>164</a:t>
            </a:fld>
            <a:endParaRPr lang="de-DE" altLang="de-DE"/>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8308" y="2203704"/>
            <a:ext cx="501855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6"/>
          <p:cNvSpPr txBox="1">
            <a:spLocks noChangeArrowheads="1"/>
          </p:cNvSpPr>
          <p:nvPr/>
        </p:nvSpPr>
        <p:spPr bwMode="auto">
          <a:xfrm>
            <a:off x="408955" y="602813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de-DE" sz="2400">
                <a:solidFill>
                  <a:srgbClr val="333333"/>
                </a:solidFill>
                <a:latin typeface="Calibri Light"/>
                <a:ea typeface="+mj-ea"/>
                <a:cs typeface="+mj-cs"/>
              </a:rPr>
              <a:t>Eend of konijn?</a:t>
            </a:r>
            <a:endParaRPr lang="en-US" sz="2400" dirty="0">
              <a:solidFill>
                <a:srgbClr val="333333"/>
              </a:solidFill>
              <a:latin typeface="Calibri Light"/>
              <a:ea typeface="+mj-ea"/>
              <a:cs typeface="+mj-cs"/>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165</a:t>
            </a:fld>
            <a:endParaRPr lang="de-DE" altLang="de-DE"/>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8" name="Picture 1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3"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fld id="{568D8665-A048-4D19-9ABE-CE40EFC3C497}" type="slidenum">
              <a:rPr lang="de-DE" altLang="de-DE" smtClean="0"/>
              <a:pPr/>
              <a:t>166</a:t>
            </a:fld>
            <a:endParaRPr lang="de-DE" altLang="de-DE"/>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8" name="Picture 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4"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6"/>
          <p:cNvSpPr txBox="1">
            <a:spLocks noChangeArrowheads="1"/>
          </p:cNvSpPr>
          <p:nvPr/>
        </p:nvSpPr>
        <p:spPr bwMode="auto">
          <a:xfrm>
            <a:off x="408955" y="602813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nl-NL" sz="2400">
                <a:solidFill>
                  <a:srgbClr val="333333"/>
                </a:solidFill>
                <a:latin typeface="Calibri Light"/>
                <a:ea typeface="+mj-ea"/>
                <a:cs typeface="+mj-cs"/>
              </a:rPr>
              <a:t>Wat zie je als je deze afbeelding op de kop zou houden?</a:t>
            </a:r>
            <a:endParaRPr lang="en-US" sz="2400" dirty="0">
              <a:solidFill>
                <a:srgbClr val="333333"/>
              </a:solidFill>
              <a:latin typeface="Calibri Light"/>
              <a:ea typeface="+mj-ea"/>
              <a:cs typeface="+mj-cs"/>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167</a:t>
            </a:fld>
            <a:endParaRPr lang="de-DE" altLang="de-DE"/>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5783" y="2203704"/>
            <a:ext cx="488360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6"/>
          <p:cNvSpPr txBox="1">
            <a:spLocks noChangeArrowheads="1"/>
          </p:cNvSpPr>
          <p:nvPr/>
        </p:nvSpPr>
        <p:spPr bwMode="auto">
          <a:xfrm>
            <a:off x="408955" y="602813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de-DE" sz="2400">
                <a:solidFill>
                  <a:srgbClr val="333333"/>
                </a:solidFill>
                <a:latin typeface="Calibri Light"/>
                <a:ea typeface="+mj-ea"/>
                <a:cs typeface="+mj-cs"/>
              </a:rPr>
              <a:t>Paard of ruiter?</a:t>
            </a:r>
            <a:endParaRPr lang="en-US" sz="2400" dirty="0">
              <a:solidFill>
                <a:srgbClr val="333333"/>
              </a:solidFill>
              <a:latin typeface="Calibri Light"/>
              <a:ea typeface="+mj-ea"/>
              <a:cs typeface="+mj-cs"/>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168</a:t>
            </a:fld>
            <a:endParaRPr lang="de-DE" altLang="de-DE"/>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2519" y="2636838"/>
            <a:ext cx="1210137" cy="1584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fld id="{568D8665-A048-4D19-9ABE-CE40EFC3C497}" type="slidenum">
              <a:rPr lang="de-DE" altLang="de-DE" smtClean="0"/>
              <a:pPr/>
              <a:t>169</a:t>
            </a:fld>
            <a:endParaRPr lang="de-DE" altLang="de-DE"/>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6950" y="2204021"/>
            <a:ext cx="2578100" cy="3382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6"/>
          <p:cNvSpPr txBox="1">
            <a:spLocks noChangeArrowheads="1"/>
          </p:cNvSpPr>
          <p:nvPr/>
        </p:nvSpPr>
        <p:spPr bwMode="auto">
          <a:xfrm>
            <a:off x="408955" y="602813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de-DE" sz="2400">
                <a:solidFill>
                  <a:srgbClr val="333333"/>
                </a:solidFill>
                <a:latin typeface="Calibri Light"/>
                <a:ea typeface="+mj-ea"/>
                <a:cs typeface="+mj-cs"/>
              </a:rPr>
              <a:t>Doodshoofd of bakkerij?</a:t>
            </a:r>
            <a:endParaRPr lang="en-US" sz="2400" dirty="0">
              <a:solidFill>
                <a:srgbClr val="333333"/>
              </a:solidFill>
              <a:latin typeface="Calibri Light"/>
              <a:ea typeface="+mj-ea"/>
              <a:cs typeface="+mj-cs"/>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170</a:t>
            </a:fld>
            <a:endParaRPr lang="de-DE" altLang="de-DE"/>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Probeer alle details te ontdekken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5840" y="2414588"/>
            <a:ext cx="1443495"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fld id="{568D8665-A048-4D19-9ABE-CE40EFC3C497}" type="slidenum">
              <a:rPr lang="de-DE" altLang="de-DE" smtClean="0"/>
              <a:pPr/>
              <a:t>171</a:t>
            </a:fld>
            <a:endParaRPr lang="de-DE" altLang="de-DE"/>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Probeer alle details te ontdekken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6531" y="2203704"/>
            <a:ext cx="2402112"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fld id="{568D8665-A048-4D19-9ABE-CE40EFC3C497}" type="slidenum">
              <a:rPr lang="de-DE" altLang="de-DE" smtClean="0"/>
              <a:pPr/>
              <a:t>172</a:t>
            </a:fld>
            <a:endParaRPr lang="de-DE" altLang="de-DE"/>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Probeer alle details te ontdekken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6531" y="2203704"/>
            <a:ext cx="2402112"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Oval 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9" name="Oval 6"/>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0" name="Oval 7"/>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1" name="Oval 8"/>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3" name="Slide Number Placeholder 2"/>
          <p:cNvSpPr>
            <a:spLocks noGrp="1"/>
          </p:cNvSpPr>
          <p:nvPr>
            <p:ph type="sldNum" sz="quarter" idx="12"/>
          </p:nvPr>
        </p:nvSpPr>
        <p:spPr/>
        <p:txBody>
          <a:bodyPr/>
          <a:lstStyle/>
          <a:p>
            <a:fld id="{568D8665-A048-4D19-9ABE-CE40EFC3C497}" type="slidenum">
              <a:rPr lang="de-DE" altLang="de-DE" smtClean="0"/>
              <a:pPr/>
              <a:t>173</a:t>
            </a:fld>
            <a:endParaRPr lang="de-DE" altLang="de-DE"/>
          </a:p>
        </p:txBody>
      </p:sp>
    </p:spTree>
    <p:extLst>
      <p:ext uri="{BB962C8B-B14F-4D97-AF65-F5344CB8AC3E}">
        <p14:creationId xmlns:p14="http://schemas.microsoft.com/office/powerpoint/2010/main" val="1690242534"/>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Overhaaste beslissingen leiden vaak tot fouten of het missen van belangrijke informatie, waardoor soms maar </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de helft van de waarheid</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 wordt gezien.</a:t>
            </a: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174</a:t>
            </a:fld>
            <a:endParaRPr lang="de-DE" altLang="de-DE"/>
          </a:p>
        </p:txBody>
      </p:sp>
    </p:spTree>
    <p:extLst>
      <p:ext uri="{BB962C8B-B14F-4D97-AF65-F5344CB8AC3E}">
        <p14:creationId xmlns:p14="http://schemas.microsoft.com/office/powerpoint/2010/main" val="3904336350"/>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Overhaaste beslissingen leiden vaak tot fouten of het missen van belangrijke informatie, waardoor soms maar </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de helft van de waarheid</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 wordt gezien.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004992"/>
                </a:solidFill>
                <a:latin typeface="Calibri Light"/>
                <a:ea typeface="MS PGothic" panose="020B0600070205080204" pitchFamily="34" charset="-128"/>
                <a:cs typeface="Times New Roman" pitchFamily="18" charset="0"/>
              </a:rPr>
              <a:t>Daarom is het belangrijk dat je zoveel mogelijk informatie verzamelt </a:t>
            </a:r>
            <a:r>
              <a:rPr lang="nl-NL" altLang="de-DE" sz="2000" dirty="0">
                <a:solidFill>
                  <a:srgbClr val="333333"/>
                </a:solidFill>
                <a:latin typeface="Calibri Light"/>
                <a:ea typeface="MS PGothic" panose="020B0600070205080204" pitchFamily="34" charset="-128"/>
                <a:cs typeface="Times New Roman" pitchFamily="18" charset="0"/>
              </a:rPr>
              <a:t>en dat je van gedachten wisselt met anderen, vooral als beslissingen ingrijpende gevolgen hebben (bv. het idee dat je buurman je achtervolgt </a:t>
            </a:r>
            <a:r>
              <a:rPr lang="nl-NL" altLang="de-DE" sz="2000" dirty="0">
                <a:solidFill>
                  <a:srgbClr val="333333"/>
                </a:solidFill>
                <a:latin typeface="Times New Roman"/>
                <a:ea typeface="MS PGothic" panose="020B0600070205080204" pitchFamily="34" charset="-128"/>
                <a:cs typeface="Times New Roman" pitchFamily="18" charset="0"/>
                <a:sym typeface="Wingdings" panose="05000000000000000000" pitchFamily="2" charset="2"/>
              </a:rPr>
              <a:t>→</a:t>
            </a:r>
            <a:r>
              <a:rPr lang="nl-NL" altLang="de-DE" sz="2000" dirty="0">
                <a:solidFill>
                  <a:srgbClr val="333333"/>
                </a:solidFill>
                <a:latin typeface="Calibri Light"/>
                <a:ea typeface="MS PGothic" panose="020B0600070205080204" pitchFamily="34" charset="-128"/>
                <a:cs typeface="Times New Roman" pitchFamily="18" charset="0"/>
              </a:rPr>
              <a:t> niet meteen de verdachte buurman aanvallen).</a:t>
            </a: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175</a:t>
            </a:fld>
            <a:endParaRPr lang="de-DE" altLang="de-DE"/>
          </a:p>
        </p:txBody>
      </p:sp>
    </p:spTree>
    <p:extLst>
      <p:ext uri="{BB962C8B-B14F-4D97-AF65-F5344CB8AC3E}">
        <p14:creationId xmlns:p14="http://schemas.microsoft.com/office/powerpoint/2010/main" val="2740098509"/>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Overhaaste beslissingen leiden vaak tot fouten of het missen van belangrijke informatie, waardoor soms maar </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de helft van de waarheid</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 wordt gezien.</a:t>
            </a:r>
          </a:p>
          <a:p>
            <a:pPr marL="342900" lvl="0" indent="-342900" defTabSz="914400" fontAlgn="base">
              <a:lnSpc>
                <a:spcPct val="100000"/>
              </a:lnSpc>
              <a:spcBef>
                <a:spcPts val="1200"/>
              </a:spcBef>
              <a:buClr>
                <a:srgbClr val="333333"/>
              </a:buClr>
              <a:buFont typeface="WingDings"/>
              <a:buChar char=""/>
              <a:defRPr/>
            </a:pPr>
            <a:r>
              <a:rPr lang="nl-NL" altLang="de-DE" sz="2000" dirty="0">
                <a:latin typeface="Calibri Light"/>
                <a:ea typeface="MS PGothic" panose="020B0600070205080204" pitchFamily="34" charset="-128"/>
                <a:cs typeface="Times New Roman" pitchFamily="18" charset="0"/>
              </a:rPr>
              <a:t>Daarom is het belangrijk dat je zoveel mogelijk informatie verzamelt </a:t>
            </a:r>
            <a:r>
              <a:rPr lang="nl-NL" altLang="de-DE" sz="2000" dirty="0">
                <a:solidFill>
                  <a:srgbClr val="333333"/>
                </a:solidFill>
                <a:latin typeface="Calibri Light"/>
                <a:ea typeface="MS PGothic" panose="020B0600070205080204" pitchFamily="34" charset="-128"/>
                <a:cs typeface="Times New Roman" pitchFamily="18" charset="0"/>
              </a:rPr>
              <a:t>en dat je van gedachten wisselt met anderen, vooral als beslissingen ingrijpende gevolgen hebben (bv. het idee dat je buurman je achtervolgt </a:t>
            </a:r>
            <a:r>
              <a:rPr lang="nl-NL" altLang="de-DE" sz="2000" dirty="0">
                <a:solidFill>
                  <a:srgbClr val="333333"/>
                </a:solidFill>
                <a:latin typeface="Times New Roman"/>
                <a:ea typeface="MS PGothic" panose="020B0600070205080204" pitchFamily="34" charset="-128"/>
                <a:cs typeface="Times New Roman" pitchFamily="18" charset="0"/>
                <a:sym typeface="Wingdings" panose="05000000000000000000" pitchFamily="2" charset="2"/>
              </a:rPr>
              <a:t>→</a:t>
            </a:r>
            <a:r>
              <a:rPr lang="nl-NL" altLang="de-DE" sz="2000" dirty="0">
                <a:solidFill>
                  <a:srgbClr val="333333"/>
                </a:solidFill>
                <a:latin typeface="Calibri Light"/>
                <a:ea typeface="MS PGothic" panose="020B0600070205080204" pitchFamily="34" charset="-128"/>
                <a:cs typeface="Times New Roman" pitchFamily="18" charset="0"/>
              </a:rPr>
              <a:t> niet meteen de verdachte buurman aanvallen).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Bij minder ingrijpende zaken kunnen we net zo goed snel beslissen (bv. kiezen welk merk yoghurt je neemt).</a:t>
            </a: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176</a:t>
            </a:fld>
            <a:endParaRPr lang="de-DE" altLang="de-DE"/>
          </a:p>
        </p:txBody>
      </p:sp>
    </p:spTree>
    <p:extLst>
      <p:ext uri="{BB962C8B-B14F-4D97-AF65-F5344CB8AC3E}">
        <p14:creationId xmlns:p14="http://schemas.microsoft.com/office/powerpoint/2010/main" val="1643246645"/>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Overhaaste beslissingen leiden vaak tot fouten of het missen van belangrijke informatie, waardoor soms maar </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de helft van de waarheid</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 wordt gezien.</a:t>
            </a:r>
          </a:p>
          <a:p>
            <a:pPr marL="342900" lvl="0" indent="-342900" defTabSz="914400" fontAlgn="base">
              <a:lnSpc>
                <a:spcPct val="100000"/>
              </a:lnSpc>
              <a:spcBef>
                <a:spcPts val="1200"/>
              </a:spcBef>
              <a:buClr>
                <a:srgbClr val="333333"/>
              </a:buClr>
              <a:buFont typeface="WingDings"/>
              <a:buChar char=""/>
              <a:defRPr/>
            </a:pPr>
            <a:r>
              <a:rPr lang="nl-NL" altLang="de-DE" sz="2000" dirty="0">
                <a:latin typeface="Calibri Light"/>
                <a:ea typeface="MS PGothic" panose="020B0600070205080204" pitchFamily="34" charset="-128"/>
                <a:cs typeface="Times New Roman" pitchFamily="18" charset="0"/>
              </a:rPr>
              <a:t>Daarom is het belangrijk dat je zoveel mogelijk informatie verzamelt </a:t>
            </a:r>
            <a:r>
              <a:rPr lang="nl-NL" altLang="de-DE" sz="2000" dirty="0">
                <a:solidFill>
                  <a:srgbClr val="333333"/>
                </a:solidFill>
                <a:latin typeface="Calibri Light"/>
                <a:ea typeface="MS PGothic" panose="020B0600070205080204" pitchFamily="34" charset="-128"/>
                <a:cs typeface="Times New Roman" pitchFamily="18" charset="0"/>
              </a:rPr>
              <a:t>en dat je van gedachten wisselt met anderen, vooral als beslissingen ingrijpende gevolgen hebben (bv. het idee dat je buurman je achtervolgt </a:t>
            </a:r>
            <a:r>
              <a:rPr lang="nl-NL" altLang="de-DE" sz="2000" dirty="0">
                <a:solidFill>
                  <a:srgbClr val="333333"/>
                </a:solidFill>
                <a:latin typeface="Times New Roman"/>
                <a:ea typeface="MS PGothic" panose="020B0600070205080204" pitchFamily="34" charset="-128"/>
                <a:cs typeface="Times New Roman" pitchFamily="18" charset="0"/>
                <a:sym typeface="Wingdings" panose="05000000000000000000" pitchFamily="2" charset="2"/>
              </a:rPr>
              <a:t>→</a:t>
            </a:r>
            <a:r>
              <a:rPr lang="nl-NL" altLang="de-DE" sz="2000" dirty="0">
                <a:solidFill>
                  <a:srgbClr val="333333"/>
                </a:solidFill>
                <a:latin typeface="Calibri Light"/>
                <a:ea typeface="MS PGothic" panose="020B0600070205080204" pitchFamily="34" charset="-128"/>
                <a:cs typeface="Times New Roman" pitchFamily="18" charset="0"/>
              </a:rPr>
              <a:t> niet meteen de verdachte buurman aanvallen).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Bij minder ingrijpende zaken kunnen we net zo goed snel beslissen (bv. kiezen welk merk yoghurt je neemt).</a:t>
            </a:r>
          </a:p>
          <a:p>
            <a:pPr marL="342900" lvl="0" indent="-342900" defTabSz="914400" fontAlgn="base">
              <a:lnSpc>
                <a:spcPct val="100000"/>
              </a:lnSpc>
              <a:spcBef>
                <a:spcPts val="1200"/>
              </a:spcBef>
              <a:buClr>
                <a:srgbClr val="333333"/>
              </a:buClr>
              <a:buFont typeface="WingDings"/>
              <a:buChar char=""/>
              <a:defRPr/>
            </a:pPr>
            <a:r>
              <a:rPr lang="en-US" altLang="de-DE" sz="2000" dirty="0" err="1">
                <a:solidFill>
                  <a:srgbClr val="333333"/>
                </a:solidFill>
                <a:latin typeface="Calibri Light"/>
                <a:ea typeface="MS PGothic" panose="020B0600070205080204" pitchFamily="34" charset="-128"/>
                <a:cs typeface="Times New Roman" pitchFamily="18" charset="0"/>
              </a:rPr>
              <a:t>Vergissen</a:t>
            </a:r>
            <a:r>
              <a:rPr lang="en-US" altLang="de-DE" sz="2000" dirty="0">
                <a:solidFill>
                  <a:srgbClr val="333333"/>
                </a:solidFill>
                <a:latin typeface="Calibri Light"/>
                <a:ea typeface="MS PGothic" panose="020B0600070205080204" pitchFamily="34" charset="-128"/>
                <a:cs typeface="Times New Roman" pitchFamily="18" charset="0"/>
              </a:rPr>
              <a:t> is </a:t>
            </a:r>
            <a:r>
              <a:rPr lang="en-US" altLang="de-DE" sz="2000" dirty="0" err="1">
                <a:solidFill>
                  <a:srgbClr val="333333"/>
                </a:solidFill>
                <a:latin typeface="Calibri Light"/>
                <a:ea typeface="MS PGothic" panose="020B0600070205080204" pitchFamily="34" charset="-128"/>
                <a:cs typeface="Times New Roman" pitchFamily="18" charset="0"/>
              </a:rPr>
              <a:t>menselijk</a:t>
            </a:r>
            <a:r>
              <a:rPr lang="en-US" altLang="de-DE" sz="2000" dirty="0">
                <a:solidFill>
                  <a:srgbClr val="333333"/>
                </a:solidFill>
                <a:latin typeface="Calibri Light"/>
                <a:ea typeface="MS PGothic" panose="020B0600070205080204" pitchFamily="34" charset="-128"/>
                <a:cs typeface="Times New Roman" pitchFamily="18" charset="0"/>
              </a:rPr>
              <a:t> – </a:t>
            </a:r>
            <a:r>
              <a:rPr lang="en-US" altLang="de-DE" sz="2000" dirty="0" err="1">
                <a:solidFill>
                  <a:srgbClr val="333333"/>
                </a:solidFill>
                <a:latin typeface="Calibri Light"/>
                <a:ea typeface="MS PGothic" panose="020B0600070205080204" pitchFamily="34" charset="-128"/>
                <a:cs typeface="Times New Roman" pitchFamily="18" charset="0"/>
              </a:rPr>
              <a:t>houd</a:t>
            </a:r>
            <a:r>
              <a:rPr lang="en-US" altLang="de-DE" sz="2000" dirty="0">
                <a:solidFill>
                  <a:srgbClr val="333333"/>
                </a:solidFill>
                <a:latin typeface="Calibri Light"/>
                <a:ea typeface="MS PGothic" panose="020B0600070205080204" pitchFamily="34" charset="-128"/>
                <a:cs typeface="Times New Roman" pitchFamily="18" charset="0"/>
              </a:rPr>
              <a:t> de </a:t>
            </a:r>
            <a:r>
              <a:rPr lang="en-US" altLang="de-DE" sz="2000" dirty="0" err="1">
                <a:solidFill>
                  <a:srgbClr val="333333"/>
                </a:solidFill>
                <a:latin typeface="Calibri Light"/>
                <a:ea typeface="MS PGothic" panose="020B0600070205080204" pitchFamily="34" charset="-128"/>
                <a:cs typeface="Times New Roman" pitchFamily="18" charset="0"/>
              </a:rPr>
              <a:t>mogelijkheid</a:t>
            </a:r>
            <a:r>
              <a:rPr lang="en-US" altLang="de-DE" sz="2000" dirty="0">
                <a:solidFill>
                  <a:srgbClr val="333333"/>
                </a:solidFill>
                <a:latin typeface="Calibri Light"/>
                <a:ea typeface="MS PGothic" panose="020B0600070205080204" pitchFamily="34" charset="-128"/>
                <a:cs typeface="Times New Roman" pitchFamily="18" charset="0"/>
              </a:rPr>
              <a:t> open </a:t>
            </a:r>
            <a:r>
              <a:rPr lang="en-US" altLang="de-DE" sz="2000" dirty="0" err="1">
                <a:solidFill>
                  <a:srgbClr val="333333"/>
                </a:solidFill>
                <a:latin typeface="Calibri Light"/>
                <a:ea typeface="MS PGothic" panose="020B0600070205080204" pitchFamily="34" charset="-128"/>
                <a:cs typeface="Times New Roman" pitchFamily="18" charset="0"/>
              </a:rPr>
              <a:t>dat</a:t>
            </a:r>
            <a:r>
              <a:rPr lang="en-US" altLang="de-DE" sz="2000" dirty="0">
                <a:solidFill>
                  <a:srgbClr val="333333"/>
                </a:solidFill>
                <a:latin typeface="Calibri Light"/>
                <a:ea typeface="MS PGothic" panose="020B0600070205080204" pitchFamily="34" charset="-128"/>
                <a:cs typeface="Times New Roman" pitchFamily="18" charset="0"/>
              </a:rPr>
              <a:t> je het </a:t>
            </a:r>
            <a:r>
              <a:rPr lang="en-US" altLang="de-DE" sz="2000" dirty="0" err="1">
                <a:solidFill>
                  <a:srgbClr val="333333"/>
                </a:solidFill>
                <a:latin typeface="Calibri Light"/>
                <a:ea typeface="MS PGothic" panose="020B0600070205080204" pitchFamily="34" charset="-128"/>
                <a:cs typeface="Times New Roman" pitchFamily="18" charset="0"/>
              </a:rPr>
              <a:t>bij</a:t>
            </a:r>
            <a:r>
              <a:rPr lang="en-US" altLang="de-DE" sz="2000" dirty="0">
                <a:solidFill>
                  <a:srgbClr val="333333"/>
                </a:solidFill>
                <a:latin typeface="Calibri Light"/>
                <a:ea typeface="MS PGothic" panose="020B0600070205080204" pitchFamily="34" charset="-128"/>
                <a:cs typeface="Times New Roman" pitchFamily="18" charset="0"/>
              </a:rPr>
              <a:t> het </a:t>
            </a:r>
            <a:r>
              <a:rPr lang="en-US" altLang="de-DE" sz="2000" dirty="0" err="1">
                <a:solidFill>
                  <a:srgbClr val="333333"/>
                </a:solidFill>
                <a:latin typeface="Calibri Light"/>
                <a:ea typeface="MS PGothic" panose="020B0600070205080204" pitchFamily="34" charset="-128"/>
                <a:cs typeface="Times New Roman" pitchFamily="18" charset="0"/>
              </a:rPr>
              <a:t>verkeerde</a:t>
            </a:r>
            <a:r>
              <a:rPr lang="en-US" altLang="de-DE" sz="2000" dirty="0">
                <a:solidFill>
                  <a:srgbClr val="333333"/>
                </a:solidFill>
                <a:latin typeface="Calibri Light"/>
                <a:ea typeface="MS PGothic" panose="020B0600070205080204" pitchFamily="34" charset="-128"/>
                <a:cs typeface="Times New Roman" pitchFamily="18" charset="0"/>
              </a:rPr>
              <a:t> </a:t>
            </a:r>
            <a:r>
              <a:rPr lang="en-US" altLang="de-DE" sz="2000" dirty="0" err="1">
                <a:solidFill>
                  <a:srgbClr val="333333"/>
                </a:solidFill>
                <a:latin typeface="Calibri Light"/>
                <a:ea typeface="MS PGothic" panose="020B0600070205080204" pitchFamily="34" charset="-128"/>
                <a:cs typeface="Times New Roman" pitchFamily="18" charset="0"/>
              </a:rPr>
              <a:t>eind</a:t>
            </a:r>
            <a:r>
              <a:rPr lang="en-US" altLang="de-DE" sz="2000" dirty="0">
                <a:solidFill>
                  <a:srgbClr val="333333"/>
                </a:solidFill>
                <a:latin typeface="Calibri Light"/>
                <a:ea typeface="MS PGothic" panose="020B0600070205080204" pitchFamily="34" charset="-128"/>
                <a:cs typeface="Times New Roman" pitchFamily="18" charset="0"/>
              </a:rPr>
              <a:t> </a:t>
            </a:r>
            <a:r>
              <a:rPr lang="en-US" altLang="de-DE" sz="2000" dirty="0" err="1">
                <a:solidFill>
                  <a:srgbClr val="333333"/>
                </a:solidFill>
                <a:latin typeface="Calibri Light"/>
                <a:ea typeface="MS PGothic" panose="020B0600070205080204" pitchFamily="34" charset="-128"/>
                <a:cs typeface="Times New Roman" pitchFamily="18" charset="0"/>
              </a:rPr>
              <a:t>kan</a:t>
            </a:r>
            <a:r>
              <a:rPr lang="en-US" altLang="de-DE" sz="2000" dirty="0">
                <a:solidFill>
                  <a:srgbClr val="333333"/>
                </a:solidFill>
                <a:latin typeface="Calibri Light"/>
                <a:ea typeface="MS PGothic" panose="020B0600070205080204" pitchFamily="34" charset="-128"/>
                <a:cs typeface="Times New Roman" pitchFamily="18" charset="0"/>
              </a:rPr>
              <a:t> </a:t>
            </a:r>
            <a:r>
              <a:rPr lang="en-US" altLang="de-DE" sz="2000" dirty="0" err="1">
                <a:solidFill>
                  <a:srgbClr val="333333"/>
                </a:solidFill>
                <a:latin typeface="Calibri Light"/>
                <a:ea typeface="MS PGothic" panose="020B0600070205080204" pitchFamily="34" charset="-128"/>
                <a:cs typeface="Times New Roman" pitchFamily="18" charset="0"/>
              </a:rPr>
              <a:t>hebben</a:t>
            </a:r>
            <a:r>
              <a:rPr lang="en-US" altLang="de-DE" sz="2000" dirty="0">
                <a:solidFill>
                  <a:srgbClr val="333333"/>
                </a:solidFill>
                <a:latin typeface="Calibri Light"/>
                <a:ea typeface="MS PGothic" panose="020B0600070205080204" pitchFamily="34" charset="-128"/>
                <a:cs typeface="Times New Roman" pitchFamily="18" charset="0"/>
              </a:rPr>
              <a:t>.</a:t>
            </a: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177</a:t>
            </a:fld>
            <a:endParaRPr lang="de-DE" altLang="de-DE"/>
          </a:p>
        </p:txBody>
      </p:sp>
    </p:spTree>
    <p:extLst>
      <p:ext uri="{BB962C8B-B14F-4D97-AF65-F5344CB8AC3E}">
        <p14:creationId xmlns:p14="http://schemas.microsoft.com/office/powerpoint/2010/main" val="3168619310"/>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Overhaaste beslissingen leiden vaak tot fouten of het missen van belangrijke informatie, waardoor soms maar </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de helft van de waarheid</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 wordt gezien.</a:t>
            </a:r>
          </a:p>
          <a:p>
            <a:pPr marL="342900" lvl="0" indent="-342900" defTabSz="914400" fontAlgn="base">
              <a:lnSpc>
                <a:spcPct val="100000"/>
              </a:lnSpc>
              <a:spcBef>
                <a:spcPts val="1200"/>
              </a:spcBef>
              <a:buClr>
                <a:srgbClr val="333333"/>
              </a:buClr>
              <a:buFont typeface="WingDings"/>
              <a:buChar char=""/>
              <a:defRPr/>
            </a:pPr>
            <a:r>
              <a:rPr lang="nl-NL" altLang="de-DE" sz="2000" dirty="0">
                <a:latin typeface="Calibri Light"/>
                <a:ea typeface="MS PGothic" panose="020B0600070205080204" pitchFamily="34" charset="-128"/>
                <a:cs typeface="Times New Roman" pitchFamily="18" charset="0"/>
              </a:rPr>
              <a:t>Daarom is het belangrijk dat je zoveel mogelijk informatie verzamelt </a:t>
            </a:r>
            <a:r>
              <a:rPr lang="nl-NL" altLang="de-DE" sz="2000" dirty="0">
                <a:solidFill>
                  <a:srgbClr val="333333"/>
                </a:solidFill>
                <a:latin typeface="Calibri Light"/>
                <a:ea typeface="MS PGothic" panose="020B0600070205080204" pitchFamily="34" charset="-128"/>
                <a:cs typeface="Times New Roman" pitchFamily="18" charset="0"/>
              </a:rPr>
              <a:t>en dat je van gedachten wisselt met anderen, vooral als beslissingen ingrijpende gevolgen hebben (bv. het idee dat je buurman je achtervolgt </a:t>
            </a:r>
            <a:r>
              <a:rPr lang="nl-NL" altLang="de-DE" sz="2000" dirty="0">
                <a:solidFill>
                  <a:srgbClr val="333333"/>
                </a:solidFill>
                <a:latin typeface="Times New Roman"/>
                <a:ea typeface="MS PGothic" panose="020B0600070205080204" pitchFamily="34" charset="-128"/>
                <a:cs typeface="Times New Roman" pitchFamily="18" charset="0"/>
                <a:sym typeface="Wingdings" panose="05000000000000000000" pitchFamily="2" charset="2"/>
              </a:rPr>
              <a:t>→</a:t>
            </a:r>
            <a:r>
              <a:rPr lang="nl-NL" altLang="de-DE" sz="2000" dirty="0">
                <a:solidFill>
                  <a:srgbClr val="333333"/>
                </a:solidFill>
                <a:latin typeface="Calibri Light"/>
                <a:ea typeface="MS PGothic" panose="020B0600070205080204" pitchFamily="34" charset="-128"/>
                <a:cs typeface="Times New Roman" pitchFamily="18" charset="0"/>
              </a:rPr>
              <a:t> niet meteen de verdachte buurman aanvallen).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Bij minder ingrijpende zaken kunnen we net zo goed snel beslissen (bv. kiezen welk merk yoghurt je neemt).</a:t>
            </a:r>
          </a:p>
          <a:p>
            <a:pPr marL="342900" lvl="0" indent="-342900" defTabSz="914400" fontAlgn="base">
              <a:lnSpc>
                <a:spcPct val="100000"/>
              </a:lnSpc>
              <a:spcBef>
                <a:spcPts val="1200"/>
              </a:spcBef>
              <a:buClr>
                <a:srgbClr val="333333"/>
              </a:buClr>
              <a:buFont typeface="WingDings"/>
              <a:buChar char=""/>
              <a:defRPr/>
            </a:pPr>
            <a:r>
              <a:rPr lang="en-US" altLang="de-DE" sz="2000" dirty="0" err="1">
                <a:solidFill>
                  <a:srgbClr val="333333"/>
                </a:solidFill>
                <a:latin typeface="Calibri Light"/>
                <a:ea typeface="MS PGothic" panose="020B0600070205080204" pitchFamily="34" charset="-128"/>
                <a:cs typeface="Times New Roman" pitchFamily="18" charset="0"/>
              </a:rPr>
              <a:t>Vergissen</a:t>
            </a:r>
            <a:r>
              <a:rPr lang="en-US" altLang="de-DE" sz="2000" dirty="0">
                <a:solidFill>
                  <a:srgbClr val="333333"/>
                </a:solidFill>
                <a:latin typeface="Calibri Light"/>
                <a:ea typeface="MS PGothic" panose="020B0600070205080204" pitchFamily="34" charset="-128"/>
                <a:cs typeface="Times New Roman" pitchFamily="18" charset="0"/>
              </a:rPr>
              <a:t> is </a:t>
            </a:r>
            <a:r>
              <a:rPr lang="en-US" altLang="de-DE" sz="2000" dirty="0" err="1">
                <a:solidFill>
                  <a:srgbClr val="333333"/>
                </a:solidFill>
                <a:latin typeface="Calibri Light"/>
                <a:ea typeface="MS PGothic" panose="020B0600070205080204" pitchFamily="34" charset="-128"/>
                <a:cs typeface="Times New Roman" pitchFamily="18" charset="0"/>
              </a:rPr>
              <a:t>menselijk</a:t>
            </a:r>
            <a:r>
              <a:rPr lang="en-US" altLang="de-DE" sz="2000" dirty="0">
                <a:solidFill>
                  <a:srgbClr val="333333"/>
                </a:solidFill>
                <a:latin typeface="Calibri Light"/>
                <a:ea typeface="MS PGothic" panose="020B0600070205080204" pitchFamily="34" charset="-128"/>
                <a:cs typeface="Times New Roman" pitchFamily="18" charset="0"/>
              </a:rPr>
              <a:t> – </a:t>
            </a:r>
            <a:r>
              <a:rPr lang="en-US" altLang="de-DE" sz="2000" dirty="0" err="1">
                <a:solidFill>
                  <a:srgbClr val="333333"/>
                </a:solidFill>
                <a:latin typeface="Calibri Light"/>
                <a:ea typeface="MS PGothic" panose="020B0600070205080204" pitchFamily="34" charset="-128"/>
                <a:cs typeface="Times New Roman" pitchFamily="18" charset="0"/>
              </a:rPr>
              <a:t>houd</a:t>
            </a:r>
            <a:r>
              <a:rPr lang="en-US" altLang="de-DE" sz="2000" dirty="0">
                <a:solidFill>
                  <a:srgbClr val="333333"/>
                </a:solidFill>
                <a:latin typeface="Calibri Light"/>
                <a:ea typeface="MS PGothic" panose="020B0600070205080204" pitchFamily="34" charset="-128"/>
                <a:cs typeface="Times New Roman" pitchFamily="18" charset="0"/>
              </a:rPr>
              <a:t> de </a:t>
            </a:r>
            <a:r>
              <a:rPr lang="en-US" altLang="de-DE" sz="2000" dirty="0" err="1">
                <a:solidFill>
                  <a:srgbClr val="333333"/>
                </a:solidFill>
                <a:latin typeface="Calibri Light"/>
                <a:ea typeface="MS PGothic" panose="020B0600070205080204" pitchFamily="34" charset="-128"/>
                <a:cs typeface="Times New Roman" pitchFamily="18" charset="0"/>
              </a:rPr>
              <a:t>mogelijkheid</a:t>
            </a:r>
            <a:r>
              <a:rPr lang="en-US" altLang="de-DE" sz="2000" dirty="0">
                <a:solidFill>
                  <a:srgbClr val="333333"/>
                </a:solidFill>
                <a:latin typeface="Calibri Light"/>
                <a:ea typeface="MS PGothic" panose="020B0600070205080204" pitchFamily="34" charset="-128"/>
                <a:cs typeface="Times New Roman" pitchFamily="18" charset="0"/>
              </a:rPr>
              <a:t> open </a:t>
            </a:r>
            <a:r>
              <a:rPr lang="en-US" altLang="de-DE" sz="2000" dirty="0" err="1">
                <a:solidFill>
                  <a:srgbClr val="333333"/>
                </a:solidFill>
                <a:latin typeface="Calibri Light"/>
                <a:ea typeface="MS PGothic" panose="020B0600070205080204" pitchFamily="34" charset="-128"/>
                <a:cs typeface="Times New Roman" pitchFamily="18" charset="0"/>
              </a:rPr>
              <a:t>dat</a:t>
            </a:r>
            <a:r>
              <a:rPr lang="en-US" altLang="de-DE" sz="2000" dirty="0">
                <a:solidFill>
                  <a:srgbClr val="333333"/>
                </a:solidFill>
                <a:latin typeface="Calibri Light"/>
                <a:ea typeface="MS PGothic" panose="020B0600070205080204" pitchFamily="34" charset="-128"/>
                <a:cs typeface="Times New Roman" pitchFamily="18" charset="0"/>
              </a:rPr>
              <a:t> je het </a:t>
            </a:r>
            <a:r>
              <a:rPr lang="en-US" altLang="de-DE" sz="2000" dirty="0" err="1">
                <a:solidFill>
                  <a:srgbClr val="333333"/>
                </a:solidFill>
                <a:latin typeface="Calibri Light"/>
                <a:ea typeface="MS PGothic" panose="020B0600070205080204" pitchFamily="34" charset="-128"/>
                <a:cs typeface="Times New Roman" pitchFamily="18" charset="0"/>
              </a:rPr>
              <a:t>bij</a:t>
            </a:r>
            <a:r>
              <a:rPr lang="en-US" altLang="de-DE" sz="2000" dirty="0">
                <a:solidFill>
                  <a:srgbClr val="333333"/>
                </a:solidFill>
                <a:latin typeface="Calibri Light"/>
                <a:ea typeface="MS PGothic" panose="020B0600070205080204" pitchFamily="34" charset="-128"/>
                <a:cs typeface="Times New Roman" pitchFamily="18" charset="0"/>
              </a:rPr>
              <a:t> het </a:t>
            </a:r>
            <a:r>
              <a:rPr lang="en-US" altLang="de-DE" sz="2000" dirty="0" err="1">
                <a:solidFill>
                  <a:srgbClr val="333333"/>
                </a:solidFill>
                <a:latin typeface="Calibri Light"/>
                <a:ea typeface="MS PGothic" panose="020B0600070205080204" pitchFamily="34" charset="-128"/>
                <a:cs typeface="Times New Roman" pitchFamily="18" charset="0"/>
              </a:rPr>
              <a:t>verkeerde</a:t>
            </a:r>
            <a:r>
              <a:rPr lang="en-US" altLang="de-DE" sz="2000" dirty="0">
                <a:solidFill>
                  <a:srgbClr val="333333"/>
                </a:solidFill>
                <a:latin typeface="Calibri Light"/>
                <a:ea typeface="MS PGothic" panose="020B0600070205080204" pitchFamily="34" charset="-128"/>
                <a:cs typeface="Times New Roman" pitchFamily="18" charset="0"/>
              </a:rPr>
              <a:t> </a:t>
            </a:r>
            <a:r>
              <a:rPr lang="en-US" altLang="de-DE" sz="2000" dirty="0" err="1">
                <a:solidFill>
                  <a:srgbClr val="333333"/>
                </a:solidFill>
                <a:latin typeface="Calibri Light"/>
                <a:ea typeface="MS PGothic" panose="020B0600070205080204" pitchFamily="34" charset="-128"/>
                <a:cs typeface="Times New Roman" pitchFamily="18" charset="0"/>
              </a:rPr>
              <a:t>eind</a:t>
            </a:r>
            <a:r>
              <a:rPr lang="en-US" altLang="de-DE" sz="2000" dirty="0">
                <a:solidFill>
                  <a:srgbClr val="333333"/>
                </a:solidFill>
                <a:latin typeface="Calibri Light"/>
                <a:ea typeface="MS PGothic" panose="020B0600070205080204" pitchFamily="34" charset="-128"/>
                <a:cs typeface="Times New Roman" pitchFamily="18" charset="0"/>
              </a:rPr>
              <a:t> </a:t>
            </a:r>
            <a:r>
              <a:rPr lang="en-US" altLang="de-DE" sz="2000" dirty="0" err="1">
                <a:solidFill>
                  <a:srgbClr val="333333"/>
                </a:solidFill>
                <a:latin typeface="Calibri Light"/>
                <a:ea typeface="MS PGothic" panose="020B0600070205080204" pitchFamily="34" charset="-128"/>
                <a:cs typeface="Times New Roman" pitchFamily="18" charset="0"/>
              </a:rPr>
              <a:t>kan</a:t>
            </a:r>
            <a:r>
              <a:rPr lang="en-US" altLang="de-DE" sz="2000" dirty="0">
                <a:solidFill>
                  <a:srgbClr val="333333"/>
                </a:solidFill>
                <a:latin typeface="Calibri Light"/>
                <a:ea typeface="MS PGothic" panose="020B0600070205080204" pitchFamily="34" charset="-128"/>
                <a:cs typeface="Times New Roman" pitchFamily="18" charset="0"/>
              </a:rPr>
              <a:t> </a:t>
            </a:r>
            <a:r>
              <a:rPr lang="en-US" altLang="de-DE" sz="2000" dirty="0" err="1">
                <a:solidFill>
                  <a:srgbClr val="333333"/>
                </a:solidFill>
                <a:latin typeface="Calibri Light"/>
                <a:ea typeface="MS PGothic" panose="020B0600070205080204" pitchFamily="34" charset="-128"/>
                <a:cs typeface="Times New Roman" pitchFamily="18" charset="0"/>
              </a:rPr>
              <a:t>hebben</a:t>
            </a:r>
            <a:r>
              <a:rPr lang="en-US" altLang="de-DE" sz="2000" dirty="0">
                <a:solidFill>
                  <a:srgbClr val="333333"/>
                </a:solidFill>
                <a:latin typeface="Calibri Light"/>
                <a:ea typeface="MS PGothic" panose="020B0600070205080204" pitchFamily="34" charset="-128"/>
                <a:cs typeface="Times New Roman" pitchFamily="18" charset="0"/>
              </a:rPr>
              <a:t>.</a:t>
            </a:r>
          </a:p>
          <a:p>
            <a:pPr marL="342900" lvl="0" indent="-342900" defTabSz="914400" fontAlgn="base">
              <a:lnSpc>
                <a:spcPct val="100000"/>
              </a:lnSpc>
              <a:spcBef>
                <a:spcPts val="1200"/>
              </a:spcBef>
              <a:buClr>
                <a:srgbClr val="333333"/>
              </a:buClr>
              <a:buFont typeface="WingDings"/>
              <a:buChar char=""/>
              <a:defRPr/>
            </a:pPr>
            <a:r>
              <a:rPr lang="en-US" sz="2000" dirty="0" err="1">
                <a:solidFill>
                  <a:srgbClr val="333333"/>
                </a:solidFill>
                <a:latin typeface="Calibri Light"/>
                <a:ea typeface="MS PGothic" panose="020B0600070205080204" pitchFamily="34" charset="-128"/>
                <a:cs typeface="Times New Roman" pitchFamily="18" charset="0"/>
              </a:rPr>
              <a:t>Baseer</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belangrijke</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beslissingen</a:t>
            </a:r>
            <a:r>
              <a:rPr lang="en-US" sz="2000" dirty="0">
                <a:solidFill>
                  <a:srgbClr val="333333"/>
                </a:solidFill>
                <a:latin typeface="Calibri Light"/>
                <a:ea typeface="MS PGothic" panose="020B0600070205080204" pitchFamily="34" charset="-128"/>
                <a:cs typeface="Times New Roman" pitchFamily="18" charset="0"/>
              </a:rPr>
              <a:t> op </a:t>
            </a:r>
            <a:r>
              <a:rPr lang="en-US" sz="2000" dirty="0" err="1">
                <a:solidFill>
                  <a:srgbClr val="333333"/>
                </a:solidFill>
                <a:latin typeface="Calibri Light"/>
                <a:ea typeface="MS PGothic" panose="020B0600070205080204" pitchFamily="34" charset="-128"/>
                <a:cs typeface="Times New Roman" pitchFamily="18" charset="0"/>
              </a:rPr>
              <a:t>deugdelijke</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feiten</a:t>
            </a:r>
            <a:r>
              <a:rPr lang="en-US" sz="2000" dirty="0">
                <a:solidFill>
                  <a:srgbClr val="333333"/>
                </a:solidFill>
                <a:latin typeface="Calibri Light"/>
                <a:ea typeface="MS PGothic" panose="020B0600070205080204" pitchFamily="34" charset="-128"/>
                <a:cs typeface="Times New Roman" pitchFamily="18" charset="0"/>
              </a:rPr>
              <a:t>. </a:t>
            </a:r>
            <a:br>
              <a:rPr lang="en-US" sz="2000" dirty="0">
                <a:solidFill>
                  <a:srgbClr val="333333"/>
                </a:solidFill>
                <a:latin typeface="Calibri Light"/>
                <a:ea typeface="MS PGothic" panose="020B0600070205080204" pitchFamily="34" charset="-128"/>
                <a:cs typeface="Times New Roman" pitchFamily="18" charset="0"/>
              </a:rPr>
            </a:br>
            <a:r>
              <a:rPr lang="en-US" sz="2000" dirty="0" err="1">
                <a:solidFill>
                  <a:srgbClr val="333333"/>
                </a:solidFill>
                <a:latin typeface="Calibri Light"/>
                <a:ea typeface="MS PGothic" panose="020B0600070205080204" pitchFamily="34" charset="-128"/>
                <a:cs typeface="Times New Roman" pitchFamily="18" charset="0"/>
              </a:rPr>
              <a:t>Lukraak</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gokken</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leidt</a:t>
            </a:r>
            <a:r>
              <a:rPr lang="en-US" sz="2000" dirty="0">
                <a:solidFill>
                  <a:srgbClr val="333333"/>
                </a:solidFill>
                <a:latin typeface="Calibri Light"/>
                <a:ea typeface="MS PGothic" panose="020B0600070205080204" pitchFamily="34" charset="-128"/>
                <a:cs typeface="Times New Roman" pitchFamily="18" charset="0"/>
              </a:rPr>
              <a:t> tot “</a:t>
            </a:r>
            <a:r>
              <a:rPr lang="en-US" sz="2000" dirty="0" err="1">
                <a:solidFill>
                  <a:srgbClr val="333333"/>
                </a:solidFill>
                <a:latin typeface="Calibri Light"/>
                <a:ea typeface="MS PGothic" panose="020B0600070205080204" pitchFamily="34" charset="-128"/>
                <a:cs typeface="Times New Roman" pitchFamily="18" charset="0"/>
              </a:rPr>
              <a:t>slechte</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adviezen</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Overweeg</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altijd</a:t>
            </a:r>
            <a:r>
              <a:rPr lang="en-US" sz="2000" dirty="0">
                <a:solidFill>
                  <a:srgbClr val="333333"/>
                </a:solidFill>
                <a:latin typeface="Calibri Light"/>
                <a:ea typeface="MS PGothic" panose="020B0600070205080204" pitchFamily="34" charset="-128"/>
                <a:cs typeface="Times New Roman" pitchFamily="18" charset="0"/>
              </a:rPr>
              <a:t> de </a:t>
            </a:r>
            <a:r>
              <a:rPr lang="en-US" sz="2000" dirty="0" err="1">
                <a:solidFill>
                  <a:srgbClr val="333333"/>
                </a:solidFill>
                <a:latin typeface="Calibri Light"/>
                <a:ea typeface="MS PGothic" panose="020B0600070205080204" pitchFamily="34" charset="-128"/>
                <a:cs typeface="Times New Roman" pitchFamily="18" charset="0"/>
              </a:rPr>
              <a:t>mogelijke</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gevolgen</a:t>
            </a:r>
            <a:r>
              <a:rPr lang="en-US" sz="2000" dirty="0">
                <a:solidFill>
                  <a:srgbClr val="333333"/>
                </a:solidFill>
                <a:latin typeface="Calibri Light"/>
                <a:ea typeface="MS PGothic" panose="020B0600070205080204" pitchFamily="34" charset="-128"/>
                <a:cs typeface="Times New Roman" pitchFamily="18" charset="0"/>
              </a:rPr>
              <a:t> van </a:t>
            </a:r>
            <a:r>
              <a:rPr lang="en-US" sz="2000" dirty="0" err="1">
                <a:solidFill>
                  <a:srgbClr val="333333"/>
                </a:solidFill>
                <a:latin typeface="Calibri Light"/>
                <a:ea typeface="MS PGothic" panose="020B0600070205080204" pitchFamily="34" charset="-128"/>
                <a:cs typeface="Times New Roman" pitchFamily="18" charset="0"/>
              </a:rPr>
              <a:t>een</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foute</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beoordeling</a:t>
            </a:r>
            <a:r>
              <a:rPr lang="en-US" sz="2000" dirty="0">
                <a:solidFill>
                  <a:srgbClr val="333333"/>
                </a:solidFill>
                <a:latin typeface="Calibri Light"/>
                <a:ea typeface="MS PGothic" panose="020B0600070205080204" pitchFamily="34" charset="-128"/>
                <a:cs typeface="Times New Roman" pitchFamily="18" charset="0"/>
              </a:rPr>
              <a:t>.</a:t>
            </a: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178</a:t>
            </a:fld>
            <a:endParaRPr lang="de-DE" altLang="de-DE"/>
          </a:p>
        </p:txBody>
      </p:sp>
    </p:spTree>
    <p:extLst>
      <p:ext uri="{BB962C8B-B14F-4D97-AF65-F5344CB8AC3E}">
        <p14:creationId xmlns:p14="http://schemas.microsoft.com/office/powerpoint/2010/main" val="3905038359"/>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defRPr/>
            </a:pPr>
            <a:r>
              <a:rPr lang="en-AU" sz="2400" dirty="0" err="1">
                <a:solidFill>
                  <a:srgbClr val="333333"/>
                </a:solidFill>
                <a:latin typeface="Calibri Light"/>
                <a:ea typeface="MS PGothic" panose="020B0600070205080204" pitchFamily="34" charset="-128"/>
                <a:cs typeface="Times New Roman" pitchFamily="18" charset="0"/>
              </a:rPr>
              <a:t>Veel</a:t>
            </a:r>
            <a:r>
              <a:rPr lang="en-AU" sz="2400" dirty="0">
                <a:solidFill>
                  <a:srgbClr val="333333"/>
                </a:solidFill>
                <a:latin typeface="Calibri Light"/>
                <a:ea typeface="MS PGothic" panose="020B0600070205080204" pitchFamily="34" charset="-128"/>
                <a:cs typeface="Times New Roman" pitchFamily="18" charset="0"/>
              </a:rPr>
              <a:t> (maar </a:t>
            </a:r>
            <a:r>
              <a:rPr lang="en-AU" sz="2400" dirty="0" err="1">
                <a:solidFill>
                  <a:srgbClr val="333333"/>
                </a:solidFill>
                <a:latin typeface="Calibri Light"/>
                <a:ea typeface="MS PGothic" panose="020B0600070205080204" pitchFamily="34" charset="-128"/>
                <a:cs typeface="Times New Roman" pitchFamily="18" charset="0"/>
              </a:rPr>
              <a:t>niet</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alle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mensen</a:t>
            </a:r>
            <a:r>
              <a:rPr lang="en-AU" sz="2400" dirty="0">
                <a:solidFill>
                  <a:srgbClr val="333333"/>
                </a:solidFill>
                <a:latin typeface="Calibri Light"/>
                <a:ea typeface="MS PGothic" panose="020B0600070205080204" pitchFamily="34" charset="-128"/>
                <a:cs typeface="Times New Roman" pitchFamily="18" charset="0"/>
              </a:rPr>
              <a:t> met </a:t>
            </a:r>
            <a:r>
              <a:rPr lang="en-AU" sz="2400" dirty="0" err="1">
                <a:solidFill>
                  <a:srgbClr val="333333"/>
                </a:solidFill>
                <a:latin typeface="Calibri Light"/>
                <a:ea typeface="MS PGothic" panose="020B0600070205080204" pitchFamily="34" charset="-128"/>
                <a:cs typeface="Times New Roman" pitchFamily="18" charset="0"/>
              </a:rPr>
              <a:t>een</a:t>
            </a:r>
            <a:r>
              <a:rPr lang="en-AU" sz="2400" dirty="0">
                <a:solidFill>
                  <a:srgbClr val="333333"/>
                </a:solidFill>
                <a:latin typeface="Calibri Light"/>
                <a:ea typeface="MS PGothic" panose="020B0600070205080204" pitchFamily="34" charset="-128"/>
                <a:cs typeface="Times New Roman" pitchFamily="18" charset="0"/>
              </a:rPr>
              <a:t> </a:t>
            </a:r>
            <a:r>
              <a:rPr lang="en-AU" sz="2400" u="sng" dirty="0" err="1">
                <a:solidFill>
                  <a:srgbClr val="333333"/>
                </a:solidFill>
                <a:latin typeface="Calibri Light"/>
                <a:ea typeface="MS PGothic" panose="020B0600070205080204" pitchFamily="34" charset="-128"/>
                <a:cs typeface="Times New Roman" pitchFamily="18" charset="0"/>
              </a:rPr>
              <a:t>psychotische</a:t>
            </a:r>
            <a:r>
              <a:rPr lang="en-AU" sz="2400" u="sng" dirty="0">
                <a:solidFill>
                  <a:srgbClr val="333333"/>
                </a:solidFill>
                <a:latin typeface="Calibri Light"/>
                <a:ea typeface="MS PGothic" panose="020B0600070205080204" pitchFamily="34" charset="-128"/>
                <a:cs typeface="Times New Roman" pitchFamily="18" charset="0"/>
              </a:rPr>
              <a:t> </a:t>
            </a:r>
            <a:r>
              <a:rPr lang="en-AU" sz="2400" u="sng" dirty="0" err="1">
                <a:solidFill>
                  <a:srgbClr val="333333"/>
                </a:solidFill>
                <a:latin typeface="Calibri Light"/>
                <a:ea typeface="MS PGothic" panose="020B0600070205080204" pitchFamily="34" charset="-128"/>
                <a:cs typeface="Times New Roman" pitchFamily="18" charset="0"/>
              </a:rPr>
              <a:t>kwetsbaarheid</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hebben</a:t>
            </a:r>
            <a:r>
              <a:rPr lang="en-AU" sz="2400" dirty="0">
                <a:solidFill>
                  <a:srgbClr val="333333"/>
                </a:solidFill>
                <a:latin typeface="Calibri Light"/>
                <a:ea typeface="MS PGothic" panose="020B0600070205080204" pitchFamily="34" charset="-128"/>
                <a:cs typeface="Times New Roman" pitchFamily="18" charset="0"/>
              </a:rPr>
              <a:t> de </a:t>
            </a:r>
            <a:r>
              <a:rPr lang="en-AU" sz="2400" dirty="0" err="1">
                <a:solidFill>
                  <a:srgbClr val="333333"/>
                </a:solidFill>
                <a:latin typeface="Calibri Light"/>
                <a:ea typeface="MS PGothic" panose="020B0600070205080204" pitchFamily="34" charset="-128"/>
                <a:cs typeface="Times New Roman" pitchFamily="18" charset="0"/>
              </a:rPr>
              <a:t>neiging</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snel</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conclusies</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trekken</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en</a:t>
            </a:r>
            <a:r>
              <a:rPr lang="en-AU" sz="2400" dirty="0">
                <a:solidFill>
                  <a:srgbClr val="333333"/>
                </a:solidFill>
                <a:latin typeface="Calibri Light"/>
                <a:ea typeface="MS PGothic" panose="020B0600070205080204" pitchFamily="34" charset="-128"/>
                <a:cs typeface="Times New Roman" pitchFamily="18" charset="0"/>
              </a:rPr>
              <a:t> extreme </a:t>
            </a:r>
            <a:r>
              <a:rPr lang="en-AU" sz="2400" dirty="0" err="1">
                <a:solidFill>
                  <a:srgbClr val="333333"/>
                </a:solidFill>
                <a:latin typeface="Calibri Light"/>
                <a:ea typeface="MS PGothic" panose="020B0600070205080204" pitchFamily="34" charset="-128"/>
                <a:cs typeface="Times New Roman" pitchFamily="18" charset="0"/>
              </a:rPr>
              <a:t>meningen</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vormen</a:t>
            </a:r>
            <a:r>
              <a:rPr lang="en-AU" sz="2400" dirty="0">
                <a:solidFill>
                  <a:srgbClr val="333333"/>
                </a:solidFill>
                <a:latin typeface="Calibri Light"/>
                <a:ea typeface="MS PGothic" panose="020B0600070205080204" pitchFamily="34" charset="-128"/>
                <a:cs typeface="Times New Roman" pitchFamily="18" charset="0"/>
              </a:rPr>
              <a:t>.</a:t>
            </a: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179</a:t>
            </a:fld>
            <a:endParaRPr lang="de-DE" altLang="de-DE"/>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defRPr/>
            </a:pPr>
            <a:r>
              <a:rPr lang="en-AU" sz="2400" dirty="0" err="1">
                <a:solidFill>
                  <a:srgbClr val="333333"/>
                </a:solidFill>
                <a:latin typeface="Calibri Light"/>
                <a:ea typeface="MS PGothic" panose="020B0600070205080204" pitchFamily="34" charset="-128"/>
                <a:cs typeface="Times New Roman" pitchFamily="18" charset="0"/>
              </a:rPr>
              <a:t>Veel</a:t>
            </a:r>
            <a:r>
              <a:rPr lang="en-AU" sz="2400" dirty="0">
                <a:solidFill>
                  <a:srgbClr val="333333"/>
                </a:solidFill>
                <a:latin typeface="Calibri Light"/>
                <a:ea typeface="MS PGothic" panose="020B0600070205080204" pitchFamily="34" charset="-128"/>
                <a:cs typeface="Times New Roman" pitchFamily="18" charset="0"/>
              </a:rPr>
              <a:t> (maar </a:t>
            </a:r>
            <a:r>
              <a:rPr lang="en-AU" sz="2400" dirty="0" err="1">
                <a:solidFill>
                  <a:srgbClr val="333333"/>
                </a:solidFill>
                <a:latin typeface="Calibri Light"/>
                <a:ea typeface="MS PGothic" panose="020B0600070205080204" pitchFamily="34" charset="-128"/>
                <a:cs typeface="Times New Roman" pitchFamily="18" charset="0"/>
              </a:rPr>
              <a:t>niet</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alle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mensen</a:t>
            </a:r>
            <a:r>
              <a:rPr lang="en-AU" sz="2400" dirty="0">
                <a:solidFill>
                  <a:srgbClr val="333333"/>
                </a:solidFill>
                <a:latin typeface="Calibri Light"/>
                <a:ea typeface="MS PGothic" panose="020B0600070205080204" pitchFamily="34" charset="-128"/>
                <a:cs typeface="Times New Roman" pitchFamily="18" charset="0"/>
              </a:rPr>
              <a:t> met </a:t>
            </a:r>
            <a:r>
              <a:rPr lang="en-AU" sz="2400" dirty="0" err="1">
                <a:solidFill>
                  <a:srgbClr val="333333"/>
                </a:solidFill>
                <a:latin typeface="Calibri Light"/>
                <a:ea typeface="MS PGothic" panose="020B0600070205080204" pitchFamily="34" charset="-128"/>
                <a:cs typeface="Times New Roman" pitchFamily="18" charset="0"/>
              </a:rPr>
              <a:t>een</a:t>
            </a:r>
            <a:r>
              <a:rPr lang="en-AU" sz="2400" dirty="0">
                <a:solidFill>
                  <a:srgbClr val="333333"/>
                </a:solidFill>
                <a:latin typeface="Calibri Light"/>
                <a:ea typeface="MS PGothic" panose="020B0600070205080204" pitchFamily="34" charset="-128"/>
                <a:cs typeface="Times New Roman" pitchFamily="18" charset="0"/>
              </a:rPr>
              <a:t> </a:t>
            </a:r>
            <a:r>
              <a:rPr lang="en-AU" sz="2400" u="sng" dirty="0" err="1">
                <a:solidFill>
                  <a:srgbClr val="333333"/>
                </a:solidFill>
                <a:latin typeface="Calibri Light"/>
                <a:ea typeface="MS PGothic" panose="020B0600070205080204" pitchFamily="34" charset="-128"/>
                <a:cs typeface="Times New Roman" pitchFamily="18" charset="0"/>
              </a:rPr>
              <a:t>psychotische</a:t>
            </a:r>
            <a:r>
              <a:rPr lang="en-AU" sz="2400" u="sng" dirty="0">
                <a:solidFill>
                  <a:srgbClr val="333333"/>
                </a:solidFill>
                <a:latin typeface="Calibri Light"/>
                <a:ea typeface="MS PGothic" panose="020B0600070205080204" pitchFamily="34" charset="-128"/>
                <a:cs typeface="Times New Roman" pitchFamily="18" charset="0"/>
              </a:rPr>
              <a:t> </a:t>
            </a:r>
            <a:r>
              <a:rPr lang="en-AU" sz="2400" u="sng" dirty="0" err="1">
                <a:solidFill>
                  <a:srgbClr val="333333"/>
                </a:solidFill>
                <a:latin typeface="Calibri Light"/>
                <a:ea typeface="MS PGothic" panose="020B0600070205080204" pitchFamily="34" charset="-128"/>
                <a:cs typeface="Times New Roman" pitchFamily="18" charset="0"/>
              </a:rPr>
              <a:t>kwetsbaarheid</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hebben</a:t>
            </a:r>
            <a:r>
              <a:rPr lang="en-AU" sz="2400" dirty="0">
                <a:solidFill>
                  <a:srgbClr val="333333"/>
                </a:solidFill>
                <a:latin typeface="Calibri Light"/>
                <a:ea typeface="MS PGothic" panose="020B0600070205080204" pitchFamily="34" charset="-128"/>
                <a:cs typeface="Times New Roman" pitchFamily="18" charset="0"/>
              </a:rPr>
              <a:t> de </a:t>
            </a:r>
            <a:r>
              <a:rPr lang="en-AU" sz="2400" dirty="0" err="1">
                <a:solidFill>
                  <a:srgbClr val="333333"/>
                </a:solidFill>
                <a:latin typeface="Calibri Light"/>
                <a:ea typeface="MS PGothic" panose="020B0600070205080204" pitchFamily="34" charset="-128"/>
                <a:cs typeface="Times New Roman" pitchFamily="18" charset="0"/>
              </a:rPr>
              <a:t>neiging</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snel</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conclusies</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trekken</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en</a:t>
            </a:r>
            <a:r>
              <a:rPr lang="en-AU" sz="2400" dirty="0">
                <a:solidFill>
                  <a:srgbClr val="333333"/>
                </a:solidFill>
                <a:latin typeface="Calibri Light"/>
                <a:ea typeface="MS PGothic" panose="020B0600070205080204" pitchFamily="34" charset="-128"/>
                <a:cs typeface="Times New Roman" pitchFamily="18" charset="0"/>
              </a:rPr>
              <a:t> extreme </a:t>
            </a:r>
            <a:r>
              <a:rPr lang="en-AU" sz="2400" dirty="0" err="1">
                <a:solidFill>
                  <a:srgbClr val="333333"/>
                </a:solidFill>
                <a:latin typeface="Calibri Light"/>
                <a:ea typeface="MS PGothic" panose="020B0600070205080204" pitchFamily="34" charset="-128"/>
                <a:cs typeface="Times New Roman" pitchFamily="18" charset="0"/>
              </a:rPr>
              <a:t>meningen</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vormen</a:t>
            </a:r>
            <a:r>
              <a:rPr lang="en-AU" sz="2400" dirty="0">
                <a:solidFill>
                  <a:srgbClr val="333333"/>
                </a:solidFill>
                <a:latin typeface="Calibri Light"/>
                <a:ea typeface="MS PGothic" panose="020B0600070205080204" pitchFamily="34" charset="-128"/>
                <a:cs typeface="Times New Roman" pitchFamily="18" charset="0"/>
              </a:rPr>
              <a:t>.</a:t>
            </a:r>
          </a:p>
          <a:p>
            <a:pPr lvl="0" defTabSz="914400" fontAlgn="base">
              <a:lnSpc>
                <a:spcPct val="100000"/>
              </a:lnSpc>
              <a:spcBef>
                <a:spcPts val="1200"/>
              </a:spcBef>
              <a:defRPr/>
            </a:pPr>
            <a:r>
              <a:rPr lang="en-AU" sz="2400" dirty="0" err="1">
                <a:solidFill>
                  <a:srgbClr val="004992"/>
                </a:solidFill>
                <a:latin typeface="Calibri Light"/>
                <a:ea typeface="MS PGothic" panose="020B0600070205080204" pitchFamily="34" charset="-128"/>
                <a:cs typeface="Times New Roman" pitchFamily="18" charset="0"/>
              </a:rPr>
              <a:t>Voorbeeld</a:t>
            </a:r>
            <a:r>
              <a:rPr lang="en-AU" sz="2400" dirty="0">
                <a:solidFill>
                  <a:srgbClr val="004992"/>
                </a:solidFill>
                <a:latin typeface="Calibri Light"/>
                <a:ea typeface="MS PGothic" panose="020B0600070205080204" pitchFamily="34" charset="-128"/>
                <a:cs typeface="Times New Roman" pitchFamily="18" charset="0"/>
              </a:rPr>
              <a:t>: </a:t>
            </a:r>
            <a:r>
              <a:rPr lang="en-AU" sz="2400" dirty="0">
                <a:solidFill>
                  <a:srgbClr val="333333"/>
                </a:solidFill>
                <a:latin typeface="Calibri Light"/>
                <a:ea typeface="MS PGothic" panose="020B0600070205080204" pitchFamily="34" charset="-128"/>
                <a:cs typeface="Times New Roman" pitchFamily="18" charset="0"/>
              </a:rPr>
              <a:t>T</a:t>
            </a:r>
            <a:r>
              <a:rPr lang="nl-NL" sz="2400" dirty="0">
                <a:solidFill>
                  <a:srgbClr val="333333"/>
                </a:solidFill>
                <a:latin typeface="Calibri Light"/>
                <a:ea typeface="MS PGothic" panose="020B0600070205080204" pitchFamily="34" charset="-128"/>
                <a:cs typeface="Times New Roman" pitchFamily="18" charset="0"/>
              </a:rPr>
              <a:t>ijdens een openbare bijeenkomst beweert Peter dat hij de nieuwe koning van Duitsland is.</a:t>
            </a:r>
            <a:endParaRPr lang="nl-NL" sz="2400" b="1" dirty="0">
              <a:solidFill>
                <a:srgbClr val="333333"/>
              </a:solidFill>
              <a:latin typeface="Calibri Light"/>
              <a:ea typeface="MS PGothic" panose="020B0600070205080204" pitchFamily="34" charset="-128"/>
              <a:cs typeface="Times New Roman" pitchFamily="18" charset="0"/>
            </a:endParaRPr>
          </a:p>
          <a:p>
            <a:pPr lvl="0" defTabSz="914400" fontAlgn="base">
              <a:lnSpc>
                <a:spcPct val="100000"/>
              </a:lnSpc>
              <a:spcBef>
                <a:spcPts val="1200"/>
              </a:spcBef>
              <a:defRPr/>
            </a:pPr>
            <a:r>
              <a:rPr lang="nl-NL" sz="2400" dirty="0">
                <a:solidFill>
                  <a:srgbClr val="004992"/>
                </a:solidFill>
                <a:latin typeface="Calibri Light"/>
                <a:ea typeface="MS PGothic" panose="020B0600070205080204" pitchFamily="34" charset="-128"/>
                <a:cs typeface="Times New Roman" pitchFamily="18" charset="0"/>
              </a:rPr>
              <a:t>Achtergrond: </a:t>
            </a:r>
            <a:r>
              <a:rPr lang="nl-NL" sz="2400" dirty="0">
                <a:solidFill>
                  <a:srgbClr val="333333"/>
                </a:solidFill>
                <a:latin typeface="Calibri Light"/>
                <a:ea typeface="MS PGothic" panose="020B0600070205080204" pitchFamily="34" charset="-128"/>
                <a:cs typeface="Times New Roman" pitchFamily="18" charset="0"/>
              </a:rPr>
              <a:t>Peter ontdekte een afbeelding van een koning in een surprise ei.</a:t>
            </a:r>
          </a:p>
          <a:p>
            <a:pPr lvl="0" defTabSz="914400" fontAlgn="base">
              <a:lnSpc>
                <a:spcPct val="100000"/>
              </a:lnSpc>
              <a:spcBef>
                <a:spcPts val="1200"/>
              </a:spcBef>
              <a:defRPr/>
            </a:pPr>
            <a:r>
              <a:rPr lang="nl-NL" sz="2400" dirty="0">
                <a:solidFill>
                  <a:srgbClr val="004992"/>
                </a:solidFill>
                <a:latin typeface="Calibri Light"/>
                <a:ea typeface="MS PGothic" panose="020B0600070205080204" pitchFamily="34" charset="-128"/>
                <a:cs typeface="Times New Roman" pitchFamily="18" charset="0"/>
              </a:rPr>
              <a:t>Maar: </a:t>
            </a:r>
            <a:r>
              <a:rPr lang="nl-NL" sz="2400" dirty="0">
                <a:solidFill>
                  <a:srgbClr val="333333"/>
                </a:solidFill>
                <a:latin typeface="Calibri Light"/>
                <a:ea typeface="MS PGothic" panose="020B0600070205080204" pitchFamily="34" charset="-128"/>
                <a:cs typeface="Times New Roman" pitchFamily="18" charset="0"/>
              </a:rPr>
              <a:t>Peter heeft geen koninklijk bloed, Duitsland heeft geen monarchie en nog belangrijker: De inhoud van een surprise ei vormt daarvoor geen sluitend bewijsstuk.</a:t>
            </a: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180</a:t>
            </a:fld>
            <a:endParaRPr lang="de-DE" altLang="de-DE"/>
          </a:p>
        </p:txBody>
      </p:sp>
    </p:spTree>
    <p:extLst>
      <p:ext uri="{BB962C8B-B14F-4D97-AF65-F5344CB8AC3E}">
        <p14:creationId xmlns:p14="http://schemas.microsoft.com/office/powerpoint/2010/main" val="1084000761"/>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defRPr/>
            </a:pPr>
            <a:r>
              <a:rPr lang="en-AU" sz="2400" dirty="0" err="1">
                <a:solidFill>
                  <a:srgbClr val="333333"/>
                </a:solidFill>
                <a:latin typeface="Calibri Light"/>
                <a:ea typeface="MS PGothic" panose="020B0600070205080204" pitchFamily="34" charset="-128"/>
                <a:cs typeface="Times New Roman" pitchFamily="18" charset="0"/>
              </a:rPr>
              <a:t>Veel</a:t>
            </a:r>
            <a:r>
              <a:rPr lang="en-AU" sz="2400" dirty="0">
                <a:solidFill>
                  <a:srgbClr val="333333"/>
                </a:solidFill>
                <a:latin typeface="Calibri Light"/>
                <a:ea typeface="MS PGothic" panose="020B0600070205080204" pitchFamily="34" charset="-128"/>
                <a:cs typeface="Times New Roman" pitchFamily="18" charset="0"/>
              </a:rPr>
              <a:t> (maar </a:t>
            </a:r>
            <a:r>
              <a:rPr lang="en-AU" sz="2400" dirty="0" err="1">
                <a:solidFill>
                  <a:srgbClr val="333333"/>
                </a:solidFill>
                <a:latin typeface="Calibri Light"/>
                <a:ea typeface="MS PGothic" panose="020B0600070205080204" pitchFamily="34" charset="-128"/>
                <a:cs typeface="Times New Roman" pitchFamily="18" charset="0"/>
              </a:rPr>
              <a:t>niet</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alle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mensen</a:t>
            </a:r>
            <a:r>
              <a:rPr lang="en-AU" sz="2400" dirty="0">
                <a:solidFill>
                  <a:srgbClr val="333333"/>
                </a:solidFill>
                <a:latin typeface="Calibri Light"/>
                <a:ea typeface="MS PGothic" panose="020B0600070205080204" pitchFamily="34" charset="-128"/>
                <a:cs typeface="Times New Roman" pitchFamily="18" charset="0"/>
              </a:rPr>
              <a:t> met </a:t>
            </a:r>
            <a:r>
              <a:rPr lang="en-AU" sz="2400" dirty="0" err="1">
                <a:solidFill>
                  <a:srgbClr val="333333"/>
                </a:solidFill>
                <a:latin typeface="Calibri Light"/>
                <a:ea typeface="MS PGothic" panose="020B0600070205080204" pitchFamily="34" charset="-128"/>
                <a:cs typeface="Times New Roman" pitchFamily="18" charset="0"/>
              </a:rPr>
              <a:t>een</a:t>
            </a:r>
            <a:r>
              <a:rPr lang="en-AU" sz="2400" dirty="0">
                <a:solidFill>
                  <a:srgbClr val="333333"/>
                </a:solidFill>
                <a:latin typeface="Calibri Light"/>
                <a:ea typeface="MS PGothic" panose="020B0600070205080204" pitchFamily="34" charset="-128"/>
                <a:cs typeface="Times New Roman" pitchFamily="18" charset="0"/>
              </a:rPr>
              <a:t> </a:t>
            </a:r>
            <a:r>
              <a:rPr lang="en-AU" sz="2400" u="sng" dirty="0" err="1">
                <a:solidFill>
                  <a:srgbClr val="333333"/>
                </a:solidFill>
                <a:latin typeface="Calibri Light"/>
                <a:ea typeface="MS PGothic" panose="020B0600070205080204" pitchFamily="34" charset="-128"/>
                <a:cs typeface="Times New Roman" pitchFamily="18" charset="0"/>
              </a:rPr>
              <a:t>psychotische</a:t>
            </a:r>
            <a:r>
              <a:rPr lang="en-AU" sz="2400" u="sng" dirty="0">
                <a:solidFill>
                  <a:srgbClr val="333333"/>
                </a:solidFill>
                <a:latin typeface="Calibri Light"/>
                <a:ea typeface="MS PGothic" panose="020B0600070205080204" pitchFamily="34" charset="-128"/>
                <a:cs typeface="Times New Roman" pitchFamily="18" charset="0"/>
              </a:rPr>
              <a:t> </a:t>
            </a:r>
            <a:r>
              <a:rPr lang="en-AU" sz="2400" u="sng" dirty="0" err="1">
                <a:solidFill>
                  <a:srgbClr val="333333"/>
                </a:solidFill>
                <a:latin typeface="Calibri Light"/>
                <a:ea typeface="MS PGothic" panose="020B0600070205080204" pitchFamily="34" charset="-128"/>
                <a:cs typeface="Times New Roman" pitchFamily="18" charset="0"/>
              </a:rPr>
              <a:t>kwetsbaarheid</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hebben</a:t>
            </a:r>
            <a:r>
              <a:rPr lang="en-AU" sz="2400" dirty="0">
                <a:solidFill>
                  <a:srgbClr val="333333"/>
                </a:solidFill>
                <a:latin typeface="Calibri Light"/>
                <a:ea typeface="MS PGothic" panose="020B0600070205080204" pitchFamily="34" charset="-128"/>
                <a:cs typeface="Times New Roman" pitchFamily="18" charset="0"/>
              </a:rPr>
              <a:t> de </a:t>
            </a:r>
            <a:r>
              <a:rPr lang="en-AU" sz="2400" dirty="0" err="1">
                <a:solidFill>
                  <a:srgbClr val="333333"/>
                </a:solidFill>
                <a:latin typeface="Calibri Light"/>
                <a:ea typeface="MS PGothic" panose="020B0600070205080204" pitchFamily="34" charset="-128"/>
                <a:cs typeface="Times New Roman" pitchFamily="18" charset="0"/>
              </a:rPr>
              <a:t>neiging</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snel</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conclusies</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trekken</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en</a:t>
            </a:r>
            <a:r>
              <a:rPr lang="en-AU" sz="2400" dirty="0">
                <a:solidFill>
                  <a:srgbClr val="333333"/>
                </a:solidFill>
                <a:latin typeface="Calibri Light"/>
                <a:ea typeface="MS PGothic" panose="020B0600070205080204" pitchFamily="34" charset="-128"/>
                <a:cs typeface="Times New Roman" pitchFamily="18" charset="0"/>
              </a:rPr>
              <a:t> extreme </a:t>
            </a:r>
            <a:r>
              <a:rPr lang="en-AU" sz="2400" dirty="0" err="1">
                <a:solidFill>
                  <a:srgbClr val="333333"/>
                </a:solidFill>
                <a:latin typeface="Calibri Light"/>
                <a:ea typeface="MS PGothic" panose="020B0600070205080204" pitchFamily="34" charset="-128"/>
                <a:cs typeface="Times New Roman" pitchFamily="18" charset="0"/>
              </a:rPr>
              <a:t>meningen</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vormen</a:t>
            </a:r>
            <a:r>
              <a:rPr lang="en-AU" sz="2400" dirty="0">
                <a:solidFill>
                  <a:srgbClr val="333333"/>
                </a:solidFill>
                <a:latin typeface="Calibri Light"/>
                <a:ea typeface="MS PGothic" panose="020B0600070205080204" pitchFamily="34" charset="-128"/>
                <a:cs typeface="Times New Roman" pitchFamily="18" charset="0"/>
              </a:rPr>
              <a:t>.</a:t>
            </a:r>
          </a:p>
          <a:p>
            <a:pPr lvl="0" defTabSz="914400" fontAlgn="base">
              <a:lnSpc>
                <a:spcPct val="100000"/>
              </a:lnSpc>
              <a:spcBef>
                <a:spcPts val="1200"/>
              </a:spcBef>
              <a:defRPr/>
            </a:pPr>
            <a:r>
              <a:rPr lang="en-AU" sz="2400" dirty="0" err="1">
                <a:solidFill>
                  <a:srgbClr val="004992"/>
                </a:solidFill>
                <a:latin typeface="Calibri Light"/>
                <a:ea typeface="MS PGothic" panose="020B0600070205080204" pitchFamily="34" charset="-128"/>
                <a:cs typeface="Times New Roman" pitchFamily="18" charset="0"/>
              </a:rPr>
              <a:t>Voorbeeld</a:t>
            </a:r>
            <a:r>
              <a:rPr lang="en-AU" sz="2400" dirty="0">
                <a:solidFill>
                  <a:srgbClr val="004992"/>
                </a:solidFill>
                <a:latin typeface="Calibri Light"/>
                <a:ea typeface="MS PGothic" panose="020B0600070205080204" pitchFamily="34" charset="-128"/>
                <a:cs typeface="Times New Roman" pitchFamily="18" charset="0"/>
              </a:rPr>
              <a:t>: </a:t>
            </a:r>
            <a:r>
              <a:rPr lang="en-AU" sz="2400" dirty="0">
                <a:solidFill>
                  <a:srgbClr val="333333"/>
                </a:solidFill>
                <a:latin typeface="Calibri Light"/>
                <a:ea typeface="MS PGothic" panose="020B0600070205080204" pitchFamily="34" charset="-128"/>
                <a:cs typeface="Times New Roman" pitchFamily="18" charset="0"/>
              </a:rPr>
              <a:t>T</a:t>
            </a:r>
            <a:r>
              <a:rPr lang="nl-NL" sz="2400" dirty="0">
                <a:solidFill>
                  <a:srgbClr val="333333"/>
                </a:solidFill>
                <a:latin typeface="Calibri Light"/>
                <a:ea typeface="MS PGothic" panose="020B0600070205080204" pitchFamily="34" charset="-128"/>
                <a:cs typeface="Times New Roman" pitchFamily="18" charset="0"/>
              </a:rPr>
              <a:t>ijdens een openbare bijeenkomst beweert Peter dat hij de nieuwe koning van Duitsland is.</a:t>
            </a:r>
            <a:endParaRPr lang="nl-NL" sz="2400" b="1" dirty="0">
              <a:solidFill>
                <a:srgbClr val="333333"/>
              </a:solidFill>
              <a:latin typeface="Calibri Light"/>
              <a:ea typeface="MS PGothic" panose="020B0600070205080204" pitchFamily="34" charset="-128"/>
              <a:cs typeface="Times New Roman" pitchFamily="18" charset="0"/>
            </a:endParaRPr>
          </a:p>
          <a:p>
            <a:pPr lvl="0" defTabSz="914400" fontAlgn="base">
              <a:lnSpc>
                <a:spcPct val="100000"/>
              </a:lnSpc>
              <a:spcBef>
                <a:spcPts val="1200"/>
              </a:spcBef>
              <a:defRPr/>
            </a:pPr>
            <a:r>
              <a:rPr lang="nl-NL" sz="2400" dirty="0">
                <a:solidFill>
                  <a:srgbClr val="004992"/>
                </a:solidFill>
                <a:latin typeface="Calibri Light"/>
                <a:ea typeface="MS PGothic" panose="020B0600070205080204" pitchFamily="34" charset="-128"/>
                <a:cs typeface="Times New Roman" pitchFamily="18" charset="0"/>
              </a:rPr>
              <a:t>Achtergrond: </a:t>
            </a:r>
            <a:r>
              <a:rPr lang="nl-NL" sz="2400" dirty="0">
                <a:solidFill>
                  <a:srgbClr val="333333"/>
                </a:solidFill>
                <a:latin typeface="Calibri Light"/>
                <a:ea typeface="MS PGothic" panose="020B0600070205080204" pitchFamily="34" charset="-128"/>
                <a:cs typeface="Times New Roman" pitchFamily="18" charset="0"/>
              </a:rPr>
              <a:t>Peter ontdekte een afbeelding van een koning in een surprise ei.</a:t>
            </a:r>
          </a:p>
          <a:p>
            <a:pPr lvl="0" defTabSz="914400" fontAlgn="base">
              <a:lnSpc>
                <a:spcPct val="100000"/>
              </a:lnSpc>
              <a:spcBef>
                <a:spcPts val="1200"/>
              </a:spcBef>
              <a:defRPr/>
            </a:pPr>
            <a:r>
              <a:rPr lang="nl-NL" sz="2400" dirty="0">
                <a:solidFill>
                  <a:srgbClr val="004992"/>
                </a:solidFill>
                <a:latin typeface="Calibri Light"/>
                <a:ea typeface="MS PGothic" panose="020B0600070205080204" pitchFamily="34" charset="-128"/>
                <a:cs typeface="Times New Roman" pitchFamily="18" charset="0"/>
              </a:rPr>
              <a:t>Maar: </a:t>
            </a:r>
            <a:r>
              <a:rPr lang="nl-NL" sz="2400" dirty="0">
                <a:solidFill>
                  <a:srgbClr val="333333"/>
                </a:solidFill>
                <a:latin typeface="Calibri Light"/>
                <a:ea typeface="MS PGothic" panose="020B0600070205080204" pitchFamily="34" charset="-128"/>
                <a:cs typeface="Times New Roman" pitchFamily="18" charset="0"/>
              </a:rPr>
              <a:t>Peter heeft geen koninklijk bloed, Duitsland heeft geen monarchie en nog belangrijker: De inhoud van een surprise ei vormt daarvoor geen sluitend bewijsstuk.</a:t>
            </a:r>
          </a:p>
          <a:p>
            <a:pPr lvl="0" defTabSz="914400" fontAlgn="base">
              <a:defRPr/>
            </a:pPr>
            <a:r>
              <a:rPr lang="nl-NL" sz="2400" dirty="0">
                <a:solidFill>
                  <a:srgbClr val="333333"/>
                </a:solidFill>
                <a:latin typeface="Calibri Light"/>
                <a:ea typeface="MS PGothic" panose="020B0600070205080204" pitchFamily="34" charset="-128"/>
                <a:cs typeface="Times New Roman" pitchFamily="18" charset="0"/>
              </a:rPr>
              <a:t>Overweeg zoveel mogelijk informatie bij het trekken van conclusies. Het is verstandig verschillende verklaringen te bespreken met mensen die je vertrouwt. </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181</a:t>
            </a:fld>
            <a:endParaRPr lang="de-DE" altLang="de-DE"/>
          </a:p>
        </p:txBody>
      </p:sp>
    </p:spTree>
    <p:extLst>
      <p:ext uri="{BB962C8B-B14F-4D97-AF65-F5344CB8AC3E}">
        <p14:creationId xmlns:p14="http://schemas.microsoft.com/office/powerpoint/2010/main" val="2436562891"/>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t>Bedankt</a:t>
            </a:r>
            <a:r>
              <a:rPr lang="en-US" sz="3600" dirty="0"/>
              <a:t> </a:t>
            </a:r>
            <a:r>
              <a:rPr lang="en-US" sz="3600" dirty="0" err="1"/>
              <a:t>voor</a:t>
            </a:r>
            <a:r>
              <a:rPr lang="en-US" sz="3600" dirty="0"/>
              <a:t> je </a:t>
            </a:r>
            <a:r>
              <a:rPr lang="en-US" sz="3600" dirty="0" err="1"/>
              <a:t>aandacht</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nl-NL" i="1" dirty="0">
                <a:solidFill>
                  <a:srgbClr val="004992"/>
                </a:solidFill>
                <a:latin typeface="Calibri Light"/>
                <a:cs typeface="Verdana"/>
              </a:rPr>
              <a:t>voor trainers:</a:t>
            </a:r>
          </a:p>
          <a:p>
            <a:pPr marL="114935" marR="333375" lvl="0" defTabSz="914400">
              <a:lnSpc>
                <a:spcPct val="100000"/>
              </a:lnSpc>
              <a:spcBef>
                <a:spcPts val="800"/>
              </a:spcBef>
            </a:pPr>
            <a:r>
              <a:rPr lang="nl-NL" dirty="0">
                <a:solidFill>
                  <a:srgbClr val="004992"/>
                </a:solidFill>
                <a:latin typeface="Calibri Light"/>
                <a:cs typeface="Verdana"/>
              </a:rPr>
              <a:t>Deel werkbladen uit. Introduceer onze app COGITO (gratis te downloaden)</a:t>
            </a:r>
            <a:r>
              <a:rPr lang="pt-BR" dirty="0">
                <a:solidFill>
                  <a:srgbClr val="004992"/>
                </a:solidFill>
                <a:latin typeface="Calibri Light"/>
                <a:cs typeface="Verdana"/>
              </a:rPr>
              <a:t>.</a:t>
            </a:r>
            <a:endParaRPr lang="en-US" dirty="0">
              <a:solidFill>
                <a:srgbClr val="004992"/>
              </a:solidFill>
              <a:latin typeface="Calibri Light"/>
              <a:cs typeface="Verdana"/>
            </a:endParaRPr>
          </a:p>
        </p:txBody>
      </p:sp>
      <p:sp>
        <p:nvSpPr>
          <p:cNvPr id="7" name="Footer Placeholder 6"/>
          <p:cNvSpPr>
            <a:spLocks noGrp="1"/>
          </p:cNvSpPr>
          <p:nvPr>
            <p:ph type="ftr" sz="quarter" idx="11"/>
          </p:nvPr>
        </p:nvSpPr>
        <p:spPr/>
        <p:txBody>
          <a:bodyPr/>
          <a:lstStyle/>
          <a:p>
            <a:pPr>
              <a:defRPr/>
            </a:pPr>
            <a:r>
              <a:rPr lang="nl-NL">
                <a:solidFill>
                  <a:srgbClr val="333333"/>
                </a:solidFill>
              </a:rPr>
              <a:t>Metacognitieve Training 2 - Overhaaste conclusies I</a:t>
            </a:r>
            <a:endParaRPr 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2" name="Slide Number Placeholder 1"/>
          <p:cNvSpPr>
            <a:spLocks noGrp="1"/>
          </p:cNvSpPr>
          <p:nvPr>
            <p:ph type="sldNum" sz="quarter" idx="12"/>
          </p:nvPr>
        </p:nvSpPr>
        <p:spPr/>
        <p:txBody>
          <a:bodyPr/>
          <a:lstStyle/>
          <a:p>
            <a:fld id="{568D8665-A048-4D19-9ABE-CE40EFC3C497}" type="slidenum">
              <a:rPr lang="de-DE" altLang="de-DE" smtClean="0"/>
              <a:pPr/>
              <a:t>182</a:t>
            </a:fld>
            <a:endParaRPr lang="de-DE" altLang="de-DE"/>
          </a:p>
        </p:txBody>
      </p:sp>
    </p:spTree>
    <p:extLst>
      <p:ext uri="{BB962C8B-B14F-4D97-AF65-F5344CB8AC3E}">
        <p14:creationId xmlns:p14="http://schemas.microsoft.com/office/powerpoint/2010/main" val="1258831478"/>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4193857802"/>
              </p:ext>
            </p:extLst>
          </p:nvPr>
        </p:nvGraphicFramePr>
        <p:xfrm>
          <a:off x="408954" y="2011680"/>
          <a:ext cx="11375999" cy="475478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sprinsy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cover.beatles</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Abbey road</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mharrsch</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Beatle Paul McCartney 2</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The young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/Paul McCartney als junger Mann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Alan Light</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Paul McCartney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older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Älterer Paul McCartney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Arbeitsgruppe Neuropsychologie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/Schwarz-weiß Zeichnungen fragmentierter Bilder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Various motives: rocking chair, elephant etc./Verschiedene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Schaukelstuhl, Elefant etc.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 -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American Journal of Psychology</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Mother, father, and daughter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Copyright 1961 by the Board of Trustees of the University of Illinois. Used with permission of the University of Illinois Press</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woman, young woman, man with mustache/Alte Frau, junge Frau, Mann mit Schnurrbart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Jastrow, J.</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Popular Science Monthly, 54, 299-312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mind's eye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public domain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rabbit-duck/Hase-Ente</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Octavio Ocampo - Vexierbilder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rockypointcollectibles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Different pictures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/Verschiedene 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PP by rockypointcollectibles</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2" name="Slide Number Placeholder 1"/>
          <p:cNvSpPr>
            <a:spLocks noGrp="1"/>
          </p:cNvSpPr>
          <p:nvPr>
            <p:ph type="sldNum" sz="quarter" idx="12"/>
          </p:nvPr>
        </p:nvSpPr>
        <p:spPr/>
        <p:txBody>
          <a:bodyPr/>
          <a:lstStyle/>
          <a:p>
            <a:fld id="{568D8665-A048-4D19-9ABE-CE40EFC3C497}" type="slidenum">
              <a:rPr lang="de-DE" altLang="de-DE" smtClean="0"/>
              <a:pPr/>
              <a:t>183</a:t>
            </a:fld>
            <a:endParaRPr lang="de-DE"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8</TotalTime>
  <Words>8448</Words>
  <Application>Microsoft Office PowerPoint</Application>
  <PresentationFormat>Custom</PresentationFormat>
  <Paragraphs>1585</Paragraphs>
  <Slides>183</Slides>
  <Notes>183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183</vt:i4>
      </vt:variant>
    </vt:vector>
  </HeadingPairs>
  <TitlesOfParts>
    <vt:vector size="191" baseType="lpstr">
      <vt:lpstr>Arial</vt:lpstr>
      <vt:lpstr>Calibri</vt:lpstr>
      <vt:lpstr>Calibri Light</vt:lpstr>
      <vt:lpstr>Symbol</vt:lpstr>
      <vt:lpstr>Times New Roman</vt:lpstr>
      <vt:lpstr>Verdana</vt:lpstr>
      <vt:lpstr>WingDings</vt:lpstr>
      <vt:lpstr>UKE_PPT-Vorlage_16zu9</vt:lpstr>
      <vt:lpstr>MCT 2 A – Overhaaste conclusies I</vt:lpstr>
      <vt:lpstr>Overhaaste conclusies</vt:lpstr>
      <vt:lpstr>Overhaaste conclusies</vt:lpstr>
      <vt:lpstr>Overhaaste conclusies</vt:lpstr>
      <vt:lpstr>Overhaaste conclusies</vt:lpstr>
      <vt:lpstr>Overhaaste conclusies</vt:lpstr>
      <vt:lpstr>Conclusies zonder 100% zekerheid</vt:lpstr>
      <vt:lpstr>Conclusies zonder 100% zekerheid</vt:lpstr>
      <vt:lpstr>Conclusies zonder 100% zekerheid</vt:lpstr>
      <vt:lpstr>Conclusies zonder 100% zekerheid</vt:lpstr>
      <vt:lpstr>Overhaaste conclusies, praktijkvoorbeelden</vt:lpstr>
      <vt:lpstr>Overhaaste conclusies, praktijkvoorbeelden</vt:lpstr>
      <vt:lpstr>Overhaaste conclusies, praktijkvoorbeelden</vt:lpstr>
      <vt:lpstr>Overhaaste conclusies, praktijkvoorbeeld - Moderne mythes -</vt:lpstr>
      <vt:lpstr>Overhaaste conclusies, praktijkvoorbeeld - Moderne mythes -</vt:lpstr>
      <vt:lpstr>Overhaaste conclusies, praktijkvoorbeeld - Moderne mythes -</vt:lpstr>
      <vt:lpstr>Overhaaste conclusies, praktijkvoorbeeld - Moderne mythes -</vt:lpstr>
      <vt:lpstr>Hoe ontstaat dit soort vergezochte theoriën?</vt:lpstr>
      <vt:lpstr>Hoe ontstaat dit soort vergezochte theoriën? </vt:lpstr>
      <vt:lpstr>Hoe ontstaat dit soort vergezochte theoriën? </vt:lpstr>
      <vt:lpstr>Hoe ontstaat dit soort vergezochte theoriën? </vt:lpstr>
      <vt:lpstr>Waarom doen we dit?</vt:lpstr>
      <vt:lpstr>Waarom doen we dit?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Oefening 1</vt:lpstr>
      <vt:lpstr>Oefening 1</vt:lpstr>
      <vt:lpstr>Oefening 1</vt:lpstr>
      <vt:lpstr>Oefening 1</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Oefening 1</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Oefening 1</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Oefening 1</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Oefening 1</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Oefening 1</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Oefening 1</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optioneel: videoclip</vt:lpstr>
      <vt:lpstr>Oefening 1</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Oefening 1</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Oefening 1</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Oefening 1</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Oefening 1</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Oefening 2</vt:lpstr>
      <vt:lpstr>Wat zie je?</vt:lpstr>
      <vt:lpstr>Wat zie je?</vt:lpstr>
      <vt:lpstr>Wat zie je?</vt:lpstr>
      <vt:lpstr>Let op:</vt:lpstr>
      <vt:lpstr>Let op:</vt:lpstr>
      <vt:lpstr>Wat zie je?</vt:lpstr>
      <vt:lpstr>Wat zie je?</vt:lpstr>
      <vt:lpstr>Wat zie je?</vt:lpstr>
      <vt:lpstr>Wat zie je?</vt:lpstr>
      <vt:lpstr>Wat zie je?</vt:lpstr>
      <vt:lpstr>Wat zie je?</vt:lpstr>
      <vt:lpstr>Wat zie je?</vt:lpstr>
      <vt:lpstr>Wat zie je?</vt:lpstr>
      <vt:lpstr>Wat zie je?</vt:lpstr>
      <vt:lpstr>Wat zie je?</vt:lpstr>
      <vt:lpstr>Wat zie je?</vt:lpstr>
      <vt:lpstr>Probeer alle details te ontdekken</vt:lpstr>
      <vt:lpstr>Probeer alle details te ontdekken</vt:lpstr>
      <vt:lpstr>Probeer alle details te ontdekken</vt:lpstr>
      <vt:lpstr>Betekenis voor het dagelijks leven</vt:lpstr>
      <vt:lpstr>Betekenis voor het dagelijks leven</vt:lpstr>
      <vt:lpstr>Betekenis voor het dagelijks leven</vt:lpstr>
      <vt:lpstr>Betekenis voor het dagelijks leven</vt:lpstr>
      <vt:lpstr>Betekenis voor het dagelijks leven</vt:lpstr>
      <vt:lpstr>Wat heeft dit met psychose te maken?</vt:lpstr>
      <vt:lpstr>Wat heeft dit met psychose te maken?</vt:lpstr>
      <vt:lpstr>Wat heeft dit met psychose te maken?</vt:lpstr>
      <vt:lpstr>Bedankt voor je aandacht!</vt:lpstr>
      <vt:lpstr>PowerPoint Presentation</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Chooriang</cp:lastModifiedBy>
  <cp:revision>509</cp:revision>
  <dcterms:created xsi:type="dcterms:W3CDTF">2002-10-15T10:55:06Z</dcterms:created>
  <dcterms:modified xsi:type="dcterms:W3CDTF">2025-02-22T02:10:35Z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laas de Boer">
    <vt:filetime>2007-08-24T22:00:00Z</vt:filetime>
  </property>
</Properties>
</file>