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Lst>
  <p:notesMasterIdLst>
    <p:notesMasterId r:id="rId151"/>
  </p:notesMasterIdLst>
  <p:handoutMasterIdLst>
    <p:handoutMasterId r:id="rId152"/>
  </p:handoutMasterIdLst>
  <p:sldIdLst>
    <p:sldId id="953" r:id="rId2"/>
    <p:sldId id="954" r:id="rId3"/>
    <p:sldId id="955" r:id="rId4"/>
    <p:sldId id="956" r:id="rId5"/>
    <p:sldId id="957" r:id="rId6"/>
    <p:sldId id="958" r:id="rId7"/>
    <p:sldId id="686" r:id="rId8"/>
    <p:sldId id="959" r:id="rId9"/>
    <p:sldId id="960" r:id="rId10"/>
    <p:sldId id="961" r:id="rId11"/>
    <p:sldId id="861" r:id="rId12"/>
    <p:sldId id="963" r:id="rId13"/>
    <p:sldId id="964" r:id="rId14"/>
    <p:sldId id="962" r:id="rId15"/>
    <p:sldId id="915" r:id="rId16"/>
    <p:sldId id="916" r:id="rId17"/>
    <p:sldId id="917" r:id="rId18"/>
    <p:sldId id="918" r:id="rId19"/>
    <p:sldId id="919" r:id="rId20"/>
    <p:sldId id="920" r:id="rId21"/>
    <p:sldId id="921" r:id="rId22"/>
    <p:sldId id="922" r:id="rId23"/>
    <p:sldId id="923" r:id="rId24"/>
    <p:sldId id="924" r:id="rId25"/>
    <p:sldId id="927" r:id="rId26"/>
    <p:sldId id="879" r:id="rId27"/>
    <p:sldId id="965" r:id="rId28"/>
    <p:sldId id="929" r:id="rId29"/>
    <p:sldId id="974" r:id="rId30"/>
    <p:sldId id="975" r:id="rId31"/>
    <p:sldId id="976" r:id="rId32"/>
    <p:sldId id="977" r:id="rId33"/>
    <p:sldId id="978" r:id="rId34"/>
    <p:sldId id="979" r:id="rId35"/>
    <p:sldId id="980" r:id="rId36"/>
    <p:sldId id="981" r:id="rId37"/>
    <p:sldId id="966" r:id="rId38"/>
    <p:sldId id="882" r:id="rId39"/>
    <p:sldId id="982" r:id="rId40"/>
    <p:sldId id="983" r:id="rId41"/>
    <p:sldId id="900" r:id="rId42"/>
    <p:sldId id="696" r:id="rId43"/>
    <p:sldId id="697" r:id="rId44"/>
    <p:sldId id="698" r:id="rId45"/>
    <p:sldId id="699" r:id="rId46"/>
    <p:sldId id="700" r:id="rId47"/>
    <p:sldId id="701" r:id="rId48"/>
    <p:sldId id="702" r:id="rId49"/>
    <p:sldId id="703" r:id="rId50"/>
    <p:sldId id="995" r:id="rId51"/>
    <p:sldId id="711" r:id="rId52"/>
    <p:sldId id="704" r:id="rId53"/>
    <p:sldId id="705" r:id="rId54"/>
    <p:sldId id="706" r:id="rId55"/>
    <p:sldId id="707" r:id="rId56"/>
    <p:sldId id="708" r:id="rId57"/>
    <p:sldId id="709" r:id="rId58"/>
    <p:sldId id="710" r:id="rId59"/>
    <p:sldId id="996" r:id="rId60"/>
    <p:sldId id="712" r:id="rId61"/>
    <p:sldId id="713" r:id="rId62"/>
    <p:sldId id="714" r:id="rId63"/>
    <p:sldId id="715" r:id="rId64"/>
    <p:sldId id="716" r:id="rId65"/>
    <p:sldId id="717" r:id="rId66"/>
    <p:sldId id="718" r:id="rId67"/>
    <p:sldId id="719" r:id="rId68"/>
    <p:sldId id="720" r:id="rId69"/>
    <p:sldId id="997" r:id="rId70"/>
    <p:sldId id="817" r:id="rId71"/>
    <p:sldId id="818" r:id="rId72"/>
    <p:sldId id="819" r:id="rId73"/>
    <p:sldId id="820" r:id="rId74"/>
    <p:sldId id="821" r:id="rId75"/>
    <p:sldId id="822" r:id="rId76"/>
    <p:sldId id="823" r:id="rId77"/>
    <p:sldId id="824" r:id="rId78"/>
    <p:sldId id="825" r:id="rId79"/>
    <p:sldId id="998" r:id="rId80"/>
    <p:sldId id="994" r:id="rId81"/>
    <p:sldId id="667" r:id="rId82"/>
    <p:sldId id="833" r:id="rId83"/>
    <p:sldId id="834" r:id="rId84"/>
    <p:sldId id="835" r:id="rId85"/>
    <p:sldId id="836" r:id="rId86"/>
    <p:sldId id="837" r:id="rId87"/>
    <p:sldId id="838" r:id="rId88"/>
    <p:sldId id="839" r:id="rId89"/>
    <p:sldId id="840" r:id="rId90"/>
    <p:sldId id="1008" r:id="rId91"/>
    <p:sldId id="801" r:id="rId92"/>
    <p:sldId id="999" r:id="rId93"/>
    <p:sldId id="1000" r:id="rId94"/>
    <p:sldId id="1001" r:id="rId95"/>
    <p:sldId id="1002" r:id="rId96"/>
    <p:sldId id="1003" r:id="rId97"/>
    <p:sldId id="1004" r:id="rId98"/>
    <p:sldId id="1005" r:id="rId99"/>
    <p:sldId id="1006" r:id="rId100"/>
    <p:sldId id="1007" r:id="rId101"/>
    <p:sldId id="793" r:id="rId102"/>
    <p:sldId id="794" r:id="rId103"/>
    <p:sldId id="795" r:id="rId104"/>
    <p:sldId id="796" r:id="rId105"/>
    <p:sldId id="797" r:id="rId106"/>
    <p:sldId id="798" r:id="rId107"/>
    <p:sldId id="799" r:id="rId108"/>
    <p:sldId id="791" r:id="rId109"/>
    <p:sldId id="826" r:id="rId110"/>
    <p:sldId id="827" r:id="rId111"/>
    <p:sldId id="828" r:id="rId112"/>
    <p:sldId id="829" r:id="rId113"/>
    <p:sldId id="830" r:id="rId114"/>
    <p:sldId id="831" r:id="rId115"/>
    <p:sldId id="832" r:id="rId116"/>
    <p:sldId id="1009" r:id="rId117"/>
    <p:sldId id="761" r:id="rId118"/>
    <p:sldId id="762" r:id="rId119"/>
    <p:sldId id="763" r:id="rId120"/>
    <p:sldId id="947" r:id="rId121"/>
    <p:sldId id="984" r:id="rId122"/>
    <p:sldId id="766" r:id="rId123"/>
    <p:sldId id="767" r:id="rId124"/>
    <p:sldId id="768" r:id="rId125"/>
    <p:sldId id="769" r:id="rId126"/>
    <p:sldId id="770" r:id="rId127"/>
    <p:sldId id="771" r:id="rId128"/>
    <p:sldId id="852" r:id="rId129"/>
    <p:sldId id="853" r:id="rId130"/>
    <p:sldId id="854" r:id="rId131"/>
    <p:sldId id="855" r:id="rId132"/>
    <p:sldId id="948" r:id="rId133"/>
    <p:sldId id="985" r:id="rId134"/>
    <p:sldId id="986" r:id="rId135"/>
    <p:sldId id="987" r:id="rId136"/>
    <p:sldId id="988" r:id="rId137"/>
    <p:sldId id="859" r:id="rId138"/>
    <p:sldId id="992" r:id="rId139"/>
    <p:sldId id="993" r:id="rId140"/>
    <p:sldId id="990" r:id="rId141"/>
    <p:sldId id="802" r:id="rId142"/>
    <p:sldId id="803" r:id="rId143"/>
    <p:sldId id="804" r:id="rId144"/>
    <p:sldId id="805" r:id="rId145"/>
    <p:sldId id="891" r:id="rId146"/>
    <p:sldId id="806" r:id="rId147"/>
    <p:sldId id="944" r:id="rId148"/>
    <p:sldId id="890" r:id="rId149"/>
    <p:sldId id="898" r:id="rId150"/>
  </p:sldIdLst>
  <p:sldSz cx="12195175" cy="6858000"/>
  <p:notesSz cx="7099300" cy="10234613"/>
  <p:defaultTextStyle>
    <a:defPPr>
      <a:defRPr lang="de-DE"/>
    </a:defPPr>
    <a:lvl1pPr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40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99">
          <p15:clr>
            <a:srgbClr val="A4A3A4"/>
          </p15:clr>
        </p15:guide>
        <p15:guide id="2" pos="240">
          <p15:clr>
            <a:srgbClr val="A4A3A4"/>
          </p15:clr>
        </p15:guide>
        <p15:guide id="3" pos="3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99"/>
    <a:srgbClr val="FF0066"/>
    <a:srgbClr val="CCECFF"/>
    <a:srgbClr val="8DC6FF"/>
    <a:srgbClr val="3399FF"/>
    <a:srgbClr val="66CC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4694"/>
  </p:normalViewPr>
  <p:slideViewPr>
    <p:cSldViewPr>
      <p:cViewPr varScale="1">
        <p:scale>
          <a:sx n="104" d="100"/>
          <a:sy n="104" d="100"/>
        </p:scale>
        <p:origin x="1092" y="120"/>
      </p:cViewPr>
      <p:guideLst>
        <p:guide orient="horz" pos="799"/>
        <p:guide pos="240"/>
        <p:guide pos="32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04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slide" Target="slides/slide39.xml"/><Relationship Id="rId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7"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en-GB"/>
          </a:p>
        </p:txBody>
      </p:sp>
      <p:sp>
        <p:nvSpPr>
          <p:cNvPr id="282628"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en-GB"/>
          </a:p>
        </p:txBody>
      </p:sp>
      <p:sp>
        <p:nvSpPr>
          <p:cNvPr id="282629"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5DB51D66-D70C-46F6-B8DB-DCAEF821CC00}" type="slidenum">
              <a:rPr lang="en-GB" altLang="de-DE"/>
              <a:pPr>
                <a:defRPr/>
              </a:pPr>
              <a:t>‹#›</a:t>
            </a:fld>
            <a:endParaRPr lang="en-GB" altLang="de-DE"/>
          </a:p>
        </p:txBody>
      </p:sp>
    </p:spTree>
    <p:extLst>
      <p:ext uri="{BB962C8B-B14F-4D97-AF65-F5344CB8AC3E}">
        <p14:creationId xmlns:p14="http://schemas.microsoft.com/office/powerpoint/2010/main" val="1902512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1"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lvl1pPr algn="r" defTabSz="990600" eaLnBrk="1" hangingPunct="1">
              <a:defRPr sz="1300">
                <a:latin typeface="Times New Roman" pitchFamily="18" charset="0"/>
                <a:ea typeface="+mn-ea"/>
                <a:cs typeface="+mn-cs"/>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39700" y="768350"/>
            <a:ext cx="6821488"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3"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0" tIns="49520" rIns="99040" bIns="49520"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14694"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defTabSz="990600" eaLnBrk="1" hangingPunct="1">
              <a:defRPr sz="1300">
                <a:latin typeface="Times New Roman" pitchFamily="18" charset="0"/>
                <a:ea typeface="+mn-ea"/>
                <a:cs typeface="+mn-cs"/>
              </a:defRPr>
            </a:lvl1pPr>
          </a:lstStyle>
          <a:p>
            <a:pPr>
              <a:defRPr/>
            </a:pPr>
            <a:endParaRPr lang="de-DE"/>
          </a:p>
        </p:txBody>
      </p:sp>
      <p:sp>
        <p:nvSpPr>
          <p:cNvPr id="114695"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0" tIns="49520" rIns="99040" bIns="49520" numCol="1" anchor="b" anchorCtr="0" compatLnSpc="1">
            <a:prstTxWarp prst="textNoShape">
              <a:avLst/>
            </a:prstTxWarp>
          </a:bodyPr>
          <a:lstStyle>
            <a:lvl1pPr algn="r" defTabSz="990600" eaLnBrk="1" hangingPunct="1">
              <a:defRPr sz="1300" smtClean="0"/>
            </a:lvl1pPr>
          </a:lstStyle>
          <a:p>
            <a:pPr>
              <a:defRPr/>
            </a:pPr>
            <a:fld id="{46E6F0A9-B2BF-427E-B058-286ABE56EFDA}" type="slidenum">
              <a:rPr lang="de-DE" altLang="de-DE"/>
              <a:pPr>
                <a:defRPr/>
              </a:pPr>
              <a:t>‹#›</a:t>
            </a:fld>
            <a:endParaRPr lang="de-DE" altLang="de-DE"/>
          </a:p>
        </p:txBody>
      </p:sp>
    </p:spTree>
    <p:extLst>
      <p:ext uri="{BB962C8B-B14F-4D97-AF65-F5344CB8AC3E}">
        <p14:creationId xmlns:p14="http://schemas.microsoft.com/office/powerpoint/2010/main" val="1133877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2</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3</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4</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5</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1pPr>
            <a:lvl2pPr marL="770736" indent="-296437"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2pPr>
            <a:lvl3pPr marL="1185748"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3pPr>
            <a:lvl4pPr marL="16600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4pPr>
            <a:lvl5pPr marL="2134347" indent="-237150" defTabSz="989771" eaLnBrk="0" hangingPunct="0">
              <a:spcBef>
                <a:spcPct val="30000"/>
              </a:spcBef>
              <a:defRPr sz="1200">
                <a:solidFill>
                  <a:schemeClr val="tx1"/>
                </a:solidFill>
                <a:latin typeface="Times New Roman" panose="02020603050405020304" pitchFamily="18" charset="0"/>
                <a:ea typeface="MS PGothic" panose="020B0600070205080204" pitchFamily="34" charset="-128"/>
              </a:defRPr>
            </a:lvl5pPr>
            <a:lvl6pPr marL="2608646"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30829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557245"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4031544" indent="-237150" defTabSz="989771"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pPr>
            <a:fld id="{3A48F37B-0F5D-48A8-90F0-E92D5E700308}" type="slidenum">
              <a:rPr lang="de-DE" altLang="de-DE" sz="1300"/>
              <a:pPr eaLnBrk="1" hangingPunct="1">
                <a:spcBef>
                  <a:spcPct val="0"/>
                </a:spcBef>
              </a:pPr>
              <a:t>6</a:t>
            </a:fld>
            <a:endParaRPr lang="de-DE" altLang="de-DE" sz="1300"/>
          </a:p>
        </p:txBody>
      </p:sp>
      <p:sp>
        <p:nvSpPr>
          <p:cNvPr id="160771" name="Rectangle 2"/>
          <p:cNvSpPr>
            <a:spLocks noGrp="1" noRot="1" noChangeAspect="1" noChangeArrowheads="1" noTextEdit="1"/>
          </p:cNvSpPr>
          <p:nvPr>
            <p:ph type="sldImg"/>
          </p:nvPr>
        </p:nvSpPr>
        <p:spPr>
          <a:xfrm>
            <a:off x="138113" y="768350"/>
            <a:ext cx="6824662" cy="3836988"/>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endParaRPr lang="en-US" altLang="de-DE"/>
          </a:p>
        </p:txBody>
      </p:sp>
    </p:spTree>
    <p:extLst>
      <p:ext uri="{BB962C8B-B14F-4D97-AF65-F5344CB8AC3E}">
        <p14:creationId xmlns:p14="http://schemas.microsoft.com/office/powerpoint/2010/main" val="14878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7</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8</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9</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A56877-2790-4C92-AA62-4AC2F58DBC92}" type="slidenum">
              <a:rPr lang="de-DE" altLang="de-DE" sz="1300"/>
              <a:pPr>
                <a:spcBef>
                  <a:spcPct val="0"/>
                </a:spcBef>
              </a:pPr>
              <a:t>10</a:t>
            </a:fld>
            <a:endParaRPr lang="de-DE" altLang="de-DE" sz="1300"/>
          </a:p>
        </p:txBody>
      </p:sp>
      <p:sp>
        <p:nvSpPr>
          <p:cNvPr id="23555" name="Rectangle 2"/>
          <p:cNvSpPr>
            <a:spLocks noGrp="1" noRot="1" noChangeAspect="1" noChangeArrowheads="1" noTextEdit="1"/>
          </p:cNvSpPr>
          <p:nvPr>
            <p:ph type="sldImg"/>
          </p:nvPr>
        </p:nvSpPr>
        <p:spPr>
          <a:xfrm>
            <a:off x="139700" y="768350"/>
            <a:ext cx="6821488" cy="3836988"/>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237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11</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12</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13</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0EAD699-945E-4B3F-8C1F-B19C0BE13EFC}" type="slidenum">
              <a:rPr lang="de-DE" altLang="de-DE" sz="1300"/>
              <a:pPr>
                <a:spcBef>
                  <a:spcPct val="0"/>
                </a:spcBef>
              </a:pPr>
              <a:t>14</a:t>
            </a:fld>
            <a:endParaRPr lang="de-DE" altLang="de-DE" sz="1300"/>
          </a:p>
        </p:txBody>
      </p:sp>
      <p:sp>
        <p:nvSpPr>
          <p:cNvPr id="31747" name="Rectangle 2"/>
          <p:cNvSpPr>
            <a:spLocks noGrp="1" noRot="1" noChangeAspect="1" noChangeArrowheads="1" noTextEdit="1"/>
          </p:cNvSpPr>
          <p:nvPr>
            <p:ph type="sldImg"/>
          </p:nvPr>
        </p:nvSpPr>
        <p:spPr>
          <a:xfrm>
            <a:off x="139700" y="768350"/>
            <a:ext cx="6821488" cy="3836988"/>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755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C86DCB-844A-481D-9265-A874F8084751}" type="slidenum">
              <a:rPr lang="de-DE" altLang="de-DE" sz="1300"/>
              <a:pPr>
                <a:spcBef>
                  <a:spcPct val="0"/>
                </a:spcBef>
              </a:pPr>
              <a:t>15</a:t>
            </a:fld>
            <a:endParaRPr lang="de-DE" altLang="de-DE" sz="1300"/>
          </a:p>
        </p:txBody>
      </p:sp>
      <p:sp>
        <p:nvSpPr>
          <p:cNvPr id="33795" name="Rectangle 2"/>
          <p:cNvSpPr>
            <a:spLocks noGrp="1" noRot="1" noChangeAspect="1" noChangeArrowheads="1" noTextEdit="1"/>
          </p:cNvSpPr>
          <p:nvPr>
            <p:ph type="sldImg"/>
          </p:nvPr>
        </p:nvSpPr>
        <p:spPr>
          <a:xfrm>
            <a:off x="139700" y="768350"/>
            <a:ext cx="6821488" cy="3836988"/>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5130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434F8BF-E5E6-4F32-8CD6-936BC7249F5A}" type="slidenum">
              <a:rPr lang="de-DE" altLang="de-DE" sz="1300"/>
              <a:pPr>
                <a:spcBef>
                  <a:spcPct val="0"/>
                </a:spcBef>
              </a:pPr>
              <a:t>16</a:t>
            </a:fld>
            <a:endParaRPr lang="de-DE" altLang="de-DE" sz="1300"/>
          </a:p>
        </p:txBody>
      </p:sp>
      <p:sp>
        <p:nvSpPr>
          <p:cNvPr id="35843" name="Rectangle 2"/>
          <p:cNvSpPr>
            <a:spLocks noGrp="1" noRot="1" noChangeAspect="1" noChangeArrowheads="1" noTextEdit="1"/>
          </p:cNvSpPr>
          <p:nvPr>
            <p:ph type="sldImg"/>
          </p:nvPr>
        </p:nvSpPr>
        <p:spPr>
          <a:xfrm>
            <a:off x="139700" y="768350"/>
            <a:ext cx="6821488" cy="3836988"/>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9123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52443DA-418B-44B1-AE8C-E9A4214A913A}" type="slidenum">
              <a:rPr lang="de-DE" altLang="de-DE" sz="1300"/>
              <a:pPr>
                <a:spcBef>
                  <a:spcPct val="0"/>
                </a:spcBef>
              </a:pPr>
              <a:t>17</a:t>
            </a:fld>
            <a:endParaRPr lang="de-DE" altLang="de-DE" sz="1300"/>
          </a:p>
        </p:txBody>
      </p:sp>
      <p:sp>
        <p:nvSpPr>
          <p:cNvPr id="37891" name="Rectangle 2"/>
          <p:cNvSpPr>
            <a:spLocks noGrp="1" noRot="1" noChangeAspect="1" noChangeArrowheads="1" noTextEdit="1"/>
          </p:cNvSpPr>
          <p:nvPr>
            <p:ph type="sldImg"/>
          </p:nvPr>
        </p:nvSpPr>
        <p:spPr>
          <a:xfrm>
            <a:off x="139700" y="768350"/>
            <a:ext cx="6821488" cy="3836988"/>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584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C1A2993-EAD6-427C-A625-AFD536FC886A}" type="slidenum">
              <a:rPr lang="de-DE" altLang="de-DE" sz="1300"/>
              <a:pPr>
                <a:spcBef>
                  <a:spcPct val="0"/>
                </a:spcBef>
              </a:pPr>
              <a:t>18</a:t>
            </a:fld>
            <a:endParaRPr lang="de-DE" altLang="de-DE" sz="1300"/>
          </a:p>
        </p:txBody>
      </p:sp>
      <p:sp>
        <p:nvSpPr>
          <p:cNvPr id="39939" name="Rectangle 2"/>
          <p:cNvSpPr>
            <a:spLocks noGrp="1" noRot="1" noChangeAspect="1" noChangeArrowheads="1" noTextEdit="1"/>
          </p:cNvSpPr>
          <p:nvPr>
            <p:ph type="sldImg"/>
          </p:nvPr>
        </p:nvSpPr>
        <p:spPr>
          <a:xfrm>
            <a:off x="139700" y="768350"/>
            <a:ext cx="6821488" cy="3836988"/>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8566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34BC9C0F-76DD-483E-8E23-8ACAB858E3C4}" type="slidenum">
              <a:rPr lang="de-DE" altLang="de-DE" sz="1300"/>
              <a:pPr algn="r" eaLnBrk="1" hangingPunct="1">
                <a:spcBef>
                  <a:spcPct val="0"/>
                </a:spcBef>
              </a:pPr>
              <a:t>19</a:t>
            </a:fld>
            <a:endParaRPr lang="de-DE" altLang="de-DE" sz="1300"/>
          </a:p>
        </p:txBody>
      </p:sp>
      <p:sp>
        <p:nvSpPr>
          <p:cNvPr id="41987" name="Rectangle 2"/>
          <p:cNvSpPr>
            <a:spLocks noGrp="1" noRot="1" noChangeAspect="1" noChangeArrowheads="1" noTextEdit="1"/>
          </p:cNvSpPr>
          <p:nvPr>
            <p:ph type="sldImg"/>
          </p:nvPr>
        </p:nvSpPr>
        <p:spPr>
          <a:xfrm>
            <a:off x="139700" y="768350"/>
            <a:ext cx="6821488" cy="3836988"/>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79637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022725" y="9723438"/>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35" tIns="49517" rIns="99035" bIns="49517" anchor="b"/>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A2065D62-1903-49ED-A35D-283E82031BE6}" type="slidenum">
              <a:rPr lang="de-DE" altLang="de-DE" sz="1300"/>
              <a:pPr algn="r" eaLnBrk="1" hangingPunct="1">
                <a:spcBef>
                  <a:spcPct val="0"/>
                </a:spcBef>
              </a:pPr>
              <a:t>20</a:t>
            </a:fld>
            <a:endParaRPr lang="de-DE" altLang="de-DE" sz="1300"/>
          </a:p>
        </p:txBody>
      </p:sp>
      <p:sp>
        <p:nvSpPr>
          <p:cNvPr id="44035" name="Rectangle 2"/>
          <p:cNvSpPr>
            <a:spLocks noGrp="1" noRot="1" noChangeAspect="1" noChangeArrowheads="1" noTextEdit="1"/>
          </p:cNvSpPr>
          <p:nvPr>
            <p:ph type="sldImg"/>
          </p:nvPr>
        </p:nvSpPr>
        <p:spPr>
          <a:xfrm>
            <a:off x="139700" y="768350"/>
            <a:ext cx="6821488" cy="3836988"/>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426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4E0F27-14FD-43DC-BE88-711ECE253692}" type="slidenum">
              <a:rPr lang="de-DE" altLang="de-DE" sz="1300"/>
              <a:pPr>
                <a:spcBef>
                  <a:spcPct val="0"/>
                </a:spcBef>
              </a:pPr>
              <a:t>21</a:t>
            </a:fld>
            <a:endParaRPr lang="de-DE" altLang="de-DE" sz="1300"/>
          </a:p>
        </p:txBody>
      </p:sp>
      <p:sp>
        <p:nvSpPr>
          <p:cNvPr id="46083" name="Rectangle 2"/>
          <p:cNvSpPr>
            <a:spLocks noGrp="1" noRot="1" noChangeAspect="1" noChangeArrowheads="1" noTextEdit="1"/>
          </p:cNvSpPr>
          <p:nvPr>
            <p:ph type="sldImg"/>
          </p:nvPr>
        </p:nvSpPr>
        <p:spPr>
          <a:xfrm>
            <a:off x="139700" y="768350"/>
            <a:ext cx="6821488" cy="3836988"/>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64708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890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890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890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4034DE-B43C-48EA-8518-93A9E6CB8B7D}" type="slidenum">
              <a:rPr lang="de-DE" altLang="de-DE" sz="1300"/>
              <a:pPr>
                <a:spcBef>
                  <a:spcPct val="0"/>
                </a:spcBef>
              </a:pPr>
              <a:t>25</a:t>
            </a:fld>
            <a:endParaRPr lang="de-DE" altLang="de-DE" sz="1300"/>
          </a:p>
        </p:txBody>
      </p:sp>
      <p:sp>
        <p:nvSpPr>
          <p:cNvPr id="51203" name="Rectangle 2"/>
          <p:cNvSpPr>
            <a:spLocks noGrp="1" noRot="1" noChangeAspect="1" noChangeArrowheads="1" noTextEdit="1"/>
          </p:cNvSpPr>
          <p:nvPr>
            <p:ph type="sldImg"/>
          </p:nvPr>
        </p:nvSpPr>
        <p:spPr>
          <a:xfrm>
            <a:off x="141288" y="768350"/>
            <a:ext cx="6821487"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3544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26</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094872-28D0-4E0C-A8AC-BC19EA39B78D}" type="slidenum">
              <a:rPr lang="de-DE" altLang="de-DE" sz="1300"/>
              <a:pPr>
                <a:spcBef>
                  <a:spcPct val="0"/>
                </a:spcBef>
              </a:pPr>
              <a:t>27</a:t>
            </a:fld>
            <a:endParaRPr lang="de-DE" altLang="de-DE" sz="1300"/>
          </a:p>
        </p:txBody>
      </p:sp>
      <p:sp>
        <p:nvSpPr>
          <p:cNvPr id="55299" name="Rectangle 2"/>
          <p:cNvSpPr>
            <a:spLocks noGrp="1" noRot="1" noChangeAspect="1" noChangeArrowheads="1" noTextEdit="1"/>
          </p:cNvSpPr>
          <p:nvPr>
            <p:ph type="sldImg"/>
          </p:nvPr>
        </p:nvSpPr>
        <p:spPr>
          <a:xfrm>
            <a:off x="139700" y="768350"/>
            <a:ext cx="6821488"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1788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28</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29</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30</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31</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32</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33</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34</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35</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36</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ADF7350-592F-4C9F-A1AC-78661BBF74F2}" type="slidenum">
              <a:rPr lang="de-DE" altLang="de-DE" sz="1300"/>
              <a:pPr>
                <a:spcBef>
                  <a:spcPct val="0"/>
                </a:spcBef>
              </a:pPr>
              <a:t>37</a:t>
            </a:fld>
            <a:endParaRPr lang="de-DE" altLang="de-DE" sz="1300"/>
          </a:p>
        </p:txBody>
      </p:sp>
      <p:sp>
        <p:nvSpPr>
          <p:cNvPr id="75779" name="Rectangle 2"/>
          <p:cNvSpPr>
            <a:spLocks noGrp="1" noRot="1" noChangeAspect="1" noChangeArrowheads="1" noTextEdit="1"/>
          </p:cNvSpPr>
          <p:nvPr>
            <p:ph type="sldImg"/>
          </p:nvPr>
        </p:nvSpPr>
        <p:spPr>
          <a:xfrm>
            <a:off x="139700" y="768350"/>
            <a:ext cx="6821488" cy="3836988"/>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1547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38</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39</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56CA749-9B7E-4631-9D43-27D3FDBD69F9}" type="slidenum">
              <a:rPr lang="de-DE" altLang="de-DE" sz="1300"/>
              <a:pPr>
                <a:spcBef>
                  <a:spcPct val="0"/>
                </a:spcBef>
              </a:pPr>
              <a:t>40</a:t>
            </a:fld>
            <a:endParaRPr lang="de-DE" altLang="de-DE" sz="1300"/>
          </a:p>
        </p:txBody>
      </p:sp>
      <p:sp>
        <p:nvSpPr>
          <p:cNvPr id="81923" name="Rectangle 2"/>
          <p:cNvSpPr>
            <a:spLocks noGrp="1" noRot="1" noChangeAspect="1" noChangeArrowheads="1" noTextEdit="1"/>
          </p:cNvSpPr>
          <p:nvPr>
            <p:ph type="sldImg"/>
          </p:nvPr>
        </p:nvSpPr>
        <p:spPr>
          <a:xfrm>
            <a:off x="139700" y="768350"/>
            <a:ext cx="6821488"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5102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0"/>
              </a:spcBef>
            </a:pPr>
            <a:fld id="{C96FDDC0-7D3C-401E-AC1B-F6849A28614B}" type="slidenum">
              <a:rPr lang="de-DE" altLang="de-DE" sz="1300">
                <a:solidFill>
                  <a:srgbClr val="000000"/>
                </a:solidFill>
                <a:latin typeface="Calibri" panose="020F0502020204030204" pitchFamily="34" charset="0"/>
              </a:rPr>
              <a:pPr algn="r" eaLnBrk="1" hangingPunct="1">
                <a:spcBef>
                  <a:spcPct val="0"/>
                </a:spcBef>
              </a:pPr>
              <a:t>41</a:t>
            </a:fld>
            <a:endParaRPr lang="de-DE" altLang="de-DE" sz="1300">
              <a:solidFill>
                <a:srgbClr val="000000"/>
              </a:solidFill>
              <a:latin typeface="Calibri" panose="020F0502020204030204" pitchFamily="34" charset="0"/>
            </a:endParaRPr>
          </a:p>
        </p:txBody>
      </p:sp>
      <p:sp>
        <p:nvSpPr>
          <p:cNvPr id="83971" name="Rectangle 2"/>
          <p:cNvSpPr>
            <a:spLocks noGrp="1" noRot="1" noChangeAspect="1" noChangeArrowheads="1" noTextEdit="1"/>
          </p:cNvSpPr>
          <p:nvPr>
            <p:ph type="sldImg"/>
          </p:nvPr>
        </p:nvSpPr>
        <p:spPr>
          <a:xfrm>
            <a:off x="138113" y="768350"/>
            <a:ext cx="6823075" cy="3836988"/>
          </a:xfrm>
          <a:ln/>
        </p:spPr>
      </p:sp>
      <p:sp>
        <p:nvSpPr>
          <p:cNvPr id="83972" name="Rectangle 3"/>
          <p:cNvSpPr>
            <a:spLocks noGrp="1" noChangeArrowheads="1"/>
          </p:cNvSpPr>
          <p:nvPr>
            <p:ph type="body" idx="1"/>
          </p:nvPr>
        </p:nvSpPr>
        <p:spPr>
          <a:xfrm>
            <a:off x="709613" y="4860925"/>
            <a:ext cx="56800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pPr>
              <a:spcBef>
                <a:spcPct val="0"/>
              </a:spcBef>
            </a:pPr>
            <a:endParaRPr lang="en-US" altLang="de-DE"/>
          </a:p>
        </p:txBody>
      </p:sp>
    </p:spTree>
    <p:extLst>
      <p:ext uri="{BB962C8B-B14F-4D97-AF65-F5344CB8AC3E}">
        <p14:creationId xmlns:p14="http://schemas.microsoft.com/office/powerpoint/2010/main" val="3789223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41DDED7-0634-48E5-B3DE-526315B93842}" type="slidenum">
              <a:rPr lang="de-DE" altLang="de-DE" sz="1300"/>
              <a:pPr>
                <a:spcBef>
                  <a:spcPct val="0"/>
                </a:spcBef>
              </a:pPr>
              <a:t>42</a:t>
            </a:fld>
            <a:endParaRPr lang="de-DE" altLang="de-DE" sz="1300"/>
          </a:p>
        </p:txBody>
      </p:sp>
      <p:sp>
        <p:nvSpPr>
          <p:cNvPr id="86019" name="Rectangle 2"/>
          <p:cNvSpPr>
            <a:spLocks noGrp="1" noRot="1" noChangeAspect="1" noChangeArrowheads="1" noTextEdit="1"/>
          </p:cNvSpPr>
          <p:nvPr>
            <p:ph type="sldImg"/>
          </p:nvPr>
        </p:nvSpPr>
        <p:spPr>
          <a:xfrm>
            <a:off x="139700" y="768350"/>
            <a:ext cx="6821488"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7314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E41DA30-DE32-4065-B21F-12C47855CA0C}" type="slidenum">
              <a:rPr lang="de-DE" altLang="de-DE" sz="1300"/>
              <a:pPr>
                <a:spcBef>
                  <a:spcPct val="0"/>
                </a:spcBef>
              </a:pPr>
              <a:t>43</a:t>
            </a:fld>
            <a:endParaRPr lang="de-DE" altLang="de-DE" sz="1300"/>
          </a:p>
        </p:txBody>
      </p:sp>
      <p:sp>
        <p:nvSpPr>
          <p:cNvPr id="88067" name="Rectangle 2"/>
          <p:cNvSpPr>
            <a:spLocks noGrp="1" noRot="1" noChangeAspect="1" noChangeArrowheads="1" noTextEdit="1"/>
          </p:cNvSpPr>
          <p:nvPr>
            <p:ph type="sldImg"/>
          </p:nvPr>
        </p:nvSpPr>
        <p:spPr>
          <a:xfrm>
            <a:off x="139700" y="768350"/>
            <a:ext cx="6821488"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623736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813F074-A04C-4FAB-8C42-A7A2A6478E9A}" type="slidenum">
              <a:rPr lang="de-DE" altLang="de-DE" sz="1300"/>
              <a:pPr>
                <a:spcBef>
                  <a:spcPct val="0"/>
                </a:spcBef>
              </a:pPr>
              <a:t>44</a:t>
            </a:fld>
            <a:endParaRPr lang="de-DE" altLang="de-DE" sz="1300"/>
          </a:p>
        </p:txBody>
      </p:sp>
      <p:sp>
        <p:nvSpPr>
          <p:cNvPr id="90115" name="Rectangle 2"/>
          <p:cNvSpPr>
            <a:spLocks noGrp="1" noRot="1" noChangeAspect="1" noChangeArrowheads="1" noTextEdit="1"/>
          </p:cNvSpPr>
          <p:nvPr>
            <p:ph type="sldImg"/>
          </p:nvPr>
        </p:nvSpPr>
        <p:spPr>
          <a:xfrm>
            <a:off x="139700" y="768350"/>
            <a:ext cx="6821488" cy="3836988"/>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6305680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536E88-9394-4623-9584-9AF8FCC2EB4E}" type="slidenum">
              <a:rPr lang="de-DE" altLang="de-DE" sz="1300"/>
              <a:pPr>
                <a:spcBef>
                  <a:spcPct val="0"/>
                </a:spcBef>
              </a:pPr>
              <a:t>45</a:t>
            </a:fld>
            <a:endParaRPr lang="de-DE" altLang="de-DE" sz="1300"/>
          </a:p>
        </p:txBody>
      </p:sp>
      <p:sp>
        <p:nvSpPr>
          <p:cNvPr id="92163" name="Rectangle 2"/>
          <p:cNvSpPr>
            <a:spLocks noGrp="1" noRot="1" noChangeAspect="1" noChangeArrowheads="1" noTextEdit="1"/>
          </p:cNvSpPr>
          <p:nvPr>
            <p:ph type="sldImg"/>
          </p:nvPr>
        </p:nvSpPr>
        <p:spPr>
          <a:xfrm>
            <a:off x="139700" y="768350"/>
            <a:ext cx="6821488" cy="3836988"/>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04950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6219FAF-7FC9-4811-BC8B-79B3D4F4EA74}" type="slidenum">
              <a:rPr lang="de-DE" altLang="de-DE" sz="1300"/>
              <a:pPr>
                <a:spcBef>
                  <a:spcPct val="0"/>
                </a:spcBef>
              </a:pPr>
              <a:t>46</a:t>
            </a:fld>
            <a:endParaRPr lang="de-DE" altLang="de-DE" sz="1300"/>
          </a:p>
        </p:txBody>
      </p:sp>
      <p:sp>
        <p:nvSpPr>
          <p:cNvPr id="94211" name="Rectangle 2"/>
          <p:cNvSpPr>
            <a:spLocks noGrp="1" noRot="1" noChangeAspect="1" noChangeArrowheads="1" noTextEdit="1"/>
          </p:cNvSpPr>
          <p:nvPr>
            <p:ph type="sldImg"/>
          </p:nvPr>
        </p:nvSpPr>
        <p:spPr>
          <a:xfrm>
            <a:off x="139700" y="768350"/>
            <a:ext cx="6821488" cy="3836988"/>
          </a:xfrm>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5088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10E662-1366-492F-B02B-90B84B13C461}" type="slidenum">
              <a:rPr lang="de-DE" altLang="de-DE" sz="1300"/>
              <a:pPr>
                <a:spcBef>
                  <a:spcPct val="0"/>
                </a:spcBef>
              </a:pPr>
              <a:t>47</a:t>
            </a:fld>
            <a:endParaRPr lang="de-DE" altLang="de-DE" sz="1300"/>
          </a:p>
        </p:txBody>
      </p:sp>
      <p:sp>
        <p:nvSpPr>
          <p:cNvPr id="96259" name="Rectangle 2"/>
          <p:cNvSpPr>
            <a:spLocks noGrp="1" noRot="1" noChangeAspect="1" noChangeArrowheads="1" noTextEdit="1"/>
          </p:cNvSpPr>
          <p:nvPr>
            <p:ph type="sldImg"/>
          </p:nvPr>
        </p:nvSpPr>
        <p:spPr>
          <a:xfrm>
            <a:off x="139700" y="768350"/>
            <a:ext cx="6821488" cy="3836988"/>
          </a:xfrm>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4995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E110FF9-973A-41C8-A3AD-3D81693091F1}" type="slidenum">
              <a:rPr lang="de-DE" altLang="de-DE" sz="1300"/>
              <a:pPr>
                <a:spcBef>
                  <a:spcPct val="0"/>
                </a:spcBef>
              </a:pPr>
              <a:t>48</a:t>
            </a:fld>
            <a:endParaRPr lang="de-DE" altLang="de-DE" sz="1300"/>
          </a:p>
        </p:txBody>
      </p:sp>
      <p:sp>
        <p:nvSpPr>
          <p:cNvPr id="98307" name="Rectangle 2"/>
          <p:cNvSpPr>
            <a:spLocks noGrp="1" noRot="1" noChangeAspect="1" noChangeArrowheads="1" noTextEdit="1"/>
          </p:cNvSpPr>
          <p:nvPr>
            <p:ph type="sldImg"/>
          </p:nvPr>
        </p:nvSpPr>
        <p:spPr>
          <a:xfrm>
            <a:off x="139700" y="768350"/>
            <a:ext cx="6821488" cy="3836988"/>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55635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49</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2668CA5-E626-4221-8DC1-ECD9F5BF8AF9}" type="slidenum">
              <a:rPr lang="de-DE" altLang="de-DE" sz="1300"/>
              <a:pPr>
                <a:spcBef>
                  <a:spcPct val="0"/>
                </a:spcBef>
              </a:pPr>
              <a:t>50</a:t>
            </a:fld>
            <a:endParaRPr lang="de-DE" altLang="de-DE" sz="1300"/>
          </a:p>
        </p:txBody>
      </p:sp>
      <p:sp>
        <p:nvSpPr>
          <p:cNvPr id="100355" name="Rectangle 1026"/>
          <p:cNvSpPr>
            <a:spLocks noGrp="1" noRot="1" noChangeAspect="1" noChangeArrowheads="1" noTextEdit="1"/>
          </p:cNvSpPr>
          <p:nvPr>
            <p:ph type="sldImg"/>
          </p:nvPr>
        </p:nvSpPr>
        <p:spPr>
          <a:xfrm>
            <a:off x="139700" y="768350"/>
            <a:ext cx="6821488" cy="3836988"/>
          </a:xfrm>
          <a:ln/>
        </p:spPr>
      </p:sp>
      <p:sp>
        <p:nvSpPr>
          <p:cNvPr id="1003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165396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0550BBB-C930-470B-AFD6-8EA262509E2C}" type="slidenum">
              <a:rPr lang="de-DE" altLang="de-DE" sz="1300"/>
              <a:pPr>
                <a:spcBef>
                  <a:spcPct val="0"/>
                </a:spcBef>
              </a:pPr>
              <a:t>51</a:t>
            </a:fld>
            <a:endParaRPr lang="de-DE" altLang="de-DE" sz="1300"/>
          </a:p>
        </p:txBody>
      </p:sp>
      <p:sp>
        <p:nvSpPr>
          <p:cNvPr id="102403" name="Rectangle 2"/>
          <p:cNvSpPr>
            <a:spLocks noGrp="1" noRot="1" noChangeAspect="1" noChangeArrowheads="1" noTextEdit="1"/>
          </p:cNvSpPr>
          <p:nvPr>
            <p:ph type="sldImg"/>
          </p:nvPr>
        </p:nvSpPr>
        <p:spPr>
          <a:xfrm>
            <a:off x="139700" y="768350"/>
            <a:ext cx="6821488" cy="3836988"/>
          </a:xfrm>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291219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AA8EAD1-C839-4313-82EF-1295450E4329}" type="slidenum">
              <a:rPr lang="de-DE" altLang="de-DE" sz="1300"/>
              <a:pPr>
                <a:spcBef>
                  <a:spcPct val="0"/>
                </a:spcBef>
              </a:pPr>
              <a:t>52</a:t>
            </a:fld>
            <a:endParaRPr lang="de-DE" altLang="de-DE" sz="1300"/>
          </a:p>
        </p:txBody>
      </p:sp>
      <p:sp>
        <p:nvSpPr>
          <p:cNvPr id="104451" name="Rectangle 2"/>
          <p:cNvSpPr>
            <a:spLocks noGrp="1" noRot="1" noChangeAspect="1" noChangeArrowheads="1" noTextEdit="1"/>
          </p:cNvSpPr>
          <p:nvPr>
            <p:ph type="sldImg"/>
          </p:nvPr>
        </p:nvSpPr>
        <p:spPr>
          <a:xfrm>
            <a:off x="139700" y="768350"/>
            <a:ext cx="6821488" cy="3836988"/>
          </a:xfrm>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2762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BF1977-866C-47AE-9F82-064143227E77}" type="slidenum">
              <a:rPr lang="de-DE" altLang="de-DE" sz="1300"/>
              <a:pPr>
                <a:spcBef>
                  <a:spcPct val="0"/>
                </a:spcBef>
              </a:pPr>
              <a:t>53</a:t>
            </a:fld>
            <a:endParaRPr lang="de-DE" altLang="de-DE" sz="1300"/>
          </a:p>
        </p:txBody>
      </p:sp>
      <p:sp>
        <p:nvSpPr>
          <p:cNvPr id="106499" name="Rectangle 2"/>
          <p:cNvSpPr>
            <a:spLocks noGrp="1" noRot="1" noChangeAspect="1" noChangeArrowheads="1" noTextEdit="1"/>
          </p:cNvSpPr>
          <p:nvPr>
            <p:ph type="sldImg"/>
          </p:nvPr>
        </p:nvSpPr>
        <p:spPr>
          <a:xfrm>
            <a:off x="139700" y="768350"/>
            <a:ext cx="6821488" cy="3836988"/>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603677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9D085E-2EEC-427D-B9FC-D86649785D74}" type="slidenum">
              <a:rPr lang="de-DE" altLang="de-DE" sz="1300"/>
              <a:pPr>
                <a:spcBef>
                  <a:spcPct val="0"/>
                </a:spcBef>
              </a:pPr>
              <a:t>54</a:t>
            </a:fld>
            <a:endParaRPr lang="de-DE" altLang="de-DE" sz="1300"/>
          </a:p>
        </p:txBody>
      </p:sp>
      <p:sp>
        <p:nvSpPr>
          <p:cNvPr id="108547" name="Rectangle 2"/>
          <p:cNvSpPr>
            <a:spLocks noGrp="1" noRot="1" noChangeAspect="1" noChangeArrowheads="1" noTextEdit="1"/>
          </p:cNvSpPr>
          <p:nvPr>
            <p:ph type="sldImg"/>
          </p:nvPr>
        </p:nvSpPr>
        <p:spPr>
          <a:xfrm>
            <a:off x="139700" y="768350"/>
            <a:ext cx="6821488" cy="3836988"/>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895251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358387-D415-45A0-A53C-C3376EB497F2}" type="slidenum">
              <a:rPr lang="de-DE" altLang="de-DE" sz="1300"/>
              <a:pPr>
                <a:spcBef>
                  <a:spcPct val="0"/>
                </a:spcBef>
              </a:pPr>
              <a:t>55</a:t>
            </a:fld>
            <a:endParaRPr lang="de-DE" altLang="de-DE" sz="1300"/>
          </a:p>
        </p:txBody>
      </p:sp>
      <p:sp>
        <p:nvSpPr>
          <p:cNvPr id="110595" name="Rectangle 2"/>
          <p:cNvSpPr>
            <a:spLocks noGrp="1" noRot="1" noChangeAspect="1" noChangeArrowheads="1" noTextEdit="1"/>
          </p:cNvSpPr>
          <p:nvPr>
            <p:ph type="sldImg"/>
          </p:nvPr>
        </p:nvSpPr>
        <p:spPr>
          <a:xfrm>
            <a:off x="139700" y="768350"/>
            <a:ext cx="6821488" cy="3836988"/>
          </a:xfrm>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91245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41A3EF-EADB-4219-8BAC-65DC0701F778}" type="slidenum">
              <a:rPr lang="de-DE" altLang="de-DE" sz="1300"/>
              <a:pPr>
                <a:spcBef>
                  <a:spcPct val="0"/>
                </a:spcBef>
              </a:pPr>
              <a:t>56</a:t>
            </a:fld>
            <a:endParaRPr lang="de-DE" altLang="de-DE" sz="1300"/>
          </a:p>
        </p:txBody>
      </p:sp>
      <p:sp>
        <p:nvSpPr>
          <p:cNvPr id="112643" name="Rectangle 1026"/>
          <p:cNvSpPr>
            <a:spLocks noGrp="1" noRot="1" noChangeAspect="1" noChangeArrowheads="1" noTextEdit="1"/>
          </p:cNvSpPr>
          <p:nvPr>
            <p:ph type="sldImg"/>
          </p:nvPr>
        </p:nvSpPr>
        <p:spPr>
          <a:xfrm>
            <a:off x="139700" y="768350"/>
            <a:ext cx="6821488" cy="3836988"/>
          </a:xfrm>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8039748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5703D38-14BC-4505-9233-EF8C91E48310}" type="slidenum">
              <a:rPr lang="de-DE" altLang="de-DE" sz="1300"/>
              <a:pPr>
                <a:spcBef>
                  <a:spcPct val="0"/>
                </a:spcBef>
              </a:pPr>
              <a:t>57</a:t>
            </a:fld>
            <a:endParaRPr lang="de-DE" altLang="de-DE" sz="1300"/>
          </a:p>
        </p:txBody>
      </p:sp>
      <p:sp>
        <p:nvSpPr>
          <p:cNvPr id="114691" name="Rectangle 2"/>
          <p:cNvSpPr>
            <a:spLocks noGrp="1" noRot="1" noChangeAspect="1" noChangeArrowheads="1" noTextEdit="1"/>
          </p:cNvSpPr>
          <p:nvPr>
            <p:ph type="sldImg"/>
          </p:nvPr>
        </p:nvSpPr>
        <p:spPr>
          <a:xfrm>
            <a:off x="139700" y="768350"/>
            <a:ext cx="6821488" cy="3836988"/>
          </a:xfrm>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038758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58</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8F14C0-0114-4A6A-B29B-9C8BCA2388A6}" type="slidenum">
              <a:rPr lang="de-DE" altLang="de-DE" sz="1300"/>
              <a:pPr>
                <a:spcBef>
                  <a:spcPct val="0"/>
                </a:spcBef>
              </a:pPr>
              <a:t>59</a:t>
            </a:fld>
            <a:endParaRPr lang="de-DE" altLang="de-DE" sz="1300"/>
          </a:p>
        </p:txBody>
      </p:sp>
      <p:sp>
        <p:nvSpPr>
          <p:cNvPr id="116739" name="Rectangle 2"/>
          <p:cNvSpPr>
            <a:spLocks noGrp="1" noRot="1" noChangeAspect="1" noChangeArrowheads="1" noTextEdit="1"/>
          </p:cNvSpPr>
          <p:nvPr>
            <p:ph type="sldImg"/>
          </p:nvPr>
        </p:nvSpPr>
        <p:spPr>
          <a:xfrm>
            <a:off x="139700" y="768350"/>
            <a:ext cx="6821488" cy="3836988"/>
          </a:xfrm>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28947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6B95E16-C9DF-4BB0-A4D6-4509D8BB8A90}" type="slidenum">
              <a:rPr lang="de-DE" altLang="de-DE" sz="1300"/>
              <a:pPr>
                <a:spcBef>
                  <a:spcPct val="0"/>
                </a:spcBef>
              </a:pPr>
              <a:t>60</a:t>
            </a:fld>
            <a:endParaRPr lang="de-DE" altLang="de-DE" sz="1300"/>
          </a:p>
        </p:txBody>
      </p:sp>
      <p:sp>
        <p:nvSpPr>
          <p:cNvPr id="118787" name="Rectangle 2"/>
          <p:cNvSpPr>
            <a:spLocks noGrp="1" noRot="1" noChangeAspect="1" noChangeArrowheads="1" noTextEdit="1"/>
          </p:cNvSpPr>
          <p:nvPr>
            <p:ph type="sldImg"/>
          </p:nvPr>
        </p:nvSpPr>
        <p:spPr>
          <a:xfrm>
            <a:off x="139700" y="768350"/>
            <a:ext cx="6821488" cy="3836988"/>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5833843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B40E986-A720-4054-9BDE-E05D1FFDACCD}" type="slidenum">
              <a:rPr lang="de-DE" altLang="de-DE" sz="1300"/>
              <a:pPr>
                <a:spcBef>
                  <a:spcPct val="0"/>
                </a:spcBef>
              </a:pPr>
              <a:t>61</a:t>
            </a:fld>
            <a:endParaRPr lang="de-DE" altLang="de-DE" sz="1300"/>
          </a:p>
        </p:txBody>
      </p:sp>
      <p:sp>
        <p:nvSpPr>
          <p:cNvPr id="120835" name="Rectangle 2"/>
          <p:cNvSpPr>
            <a:spLocks noGrp="1" noRot="1" noChangeAspect="1" noChangeArrowheads="1" noTextEdit="1"/>
          </p:cNvSpPr>
          <p:nvPr>
            <p:ph type="sldImg"/>
          </p:nvPr>
        </p:nvSpPr>
        <p:spPr>
          <a:xfrm>
            <a:off x="139700" y="768350"/>
            <a:ext cx="6821488" cy="3836988"/>
          </a:xfrm>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795068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8A643F-ACD8-4270-906E-B1655F29C242}" type="slidenum">
              <a:rPr lang="de-DE" altLang="de-DE" sz="1300"/>
              <a:pPr>
                <a:spcBef>
                  <a:spcPct val="0"/>
                </a:spcBef>
              </a:pPr>
              <a:t>62</a:t>
            </a:fld>
            <a:endParaRPr lang="de-DE" altLang="de-DE" sz="1300"/>
          </a:p>
        </p:txBody>
      </p:sp>
      <p:sp>
        <p:nvSpPr>
          <p:cNvPr id="122883" name="Rectangle 2"/>
          <p:cNvSpPr>
            <a:spLocks noGrp="1" noRot="1" noChangeAspect="1" noChangeArrowheads="1" noTextEdit="1"/>
          </p:cNvSpPr>
          <p:nvPr>
            <p:ph type="sldImg"/>
          </p:nvPr>
        </p:nvSpPr>
        <p:spPr>
          <a:xfrm>
            <a:off x="139700" y="768350"/>
            <a:ext cx="6821488" cy="3836988"/>
          </a:xfrm>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5923223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CB74C8A-091A-449D-9B60-D6FEDCA65763}" type="slidenum">
              <a:rPr lang="de-DE" altLang="de-DE" sz="1300"/>
              <a:pPr>
                <a:spcBef>
                  <a:spcPct val="0"/>
                </a:spcBef>
              </a:pPr>
              <a:t>63</a:t>
            </a:fld>
            <a:endParaRPr lang="de-DE" altLang="de-DE" sz="1300"/>
          </a:p>
        </p:txBody>
      </p:sp>
      <p:sp>
        <p:nvSpPr>
          <p:cNvPr id="124931" name="Rectangle 2"/>
          <p:cNvSpPr>
            <a:spLocks noGrp="1" noRot="1" noChangeAspect="1" noChangeArrowheads="1" noTextEdit="1"/>
          </p:cNvSpPr>
          <p:nvPr>
            <p:ph type="sldImg"/>
          </p:nvPr>
        </p:nvSpPr>
        <p:spPr>
          <a:xfrm>
            <a:off x="139700" y="768350"/>
            <a:ext cx="6821488" cy="3836988"/>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06470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68A7C92-6EDD-4468-8445-B1C97A38E827}" type="slidenum">
              <a:rPr lang="de-DE" altLang="de-DE" sz="1300"/>
              <a:pPr>
                <a:spcBef>
                  <a:spcPct val="0"/>
                </a:spcBef>
              </a:pPr>
              <a:t>64</a:t>
            </a:fld>
            <a:endParaRPr lang="de-DE" altLang="de-DE" sz="1300"/>
          </a:p>
        </p:txBody>
      </p:sp>
      <p:sp>
        <p:nvSpPr>
          <p:cNvPr id="126979" name="Rectangle 2"/>
          <p:cNvSpPr>
            <a:spLocks noGrp="1" noRot="1" noChangeAspect="1" noChangeArrowheads="1" noTextEdit="1"/>
          </p:cNvSpPr>
          <p:nvPr>
            <p:ph type="sldImg"/>
          </p:nvPr>
        </p:nvSpPr>
        <p:spPr>
          <a:xfrm>
            <a:off x="139700" y="768350"/>
            <a:ext cx="6821488" cy="3836988"/>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202018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89908A4-5BCA-4B3B-A926-050132B49E26}" type="slidenum">
              <a:rPr lang="de-DE" altLang="de-DE" sz="1300"/>
              <a:pPr>
                <a:spcBef>
                  <a:spcPct val="0"/>
                </a:spcBef>
              </a:pPr>
              <a:t>65</a:t>
            </a:fld>
            <a:endParaRPr lang="de-DE" altLang="de-DE" sz="1300"/>
          </a:p>
        </p:txBody>
      </p:sp>
      <p:sp>
        <p:nvSpPr>
          <p:cNvPr id="129027" name="Rectangle 2"/>
          <p:cNvSpPr>
            <a:spLocks noGrp="1" noRot="1" noChangeAspect="1" noChangeArrowheads="1" noTextEdit="1"/>
          </p:cNvSpPr>
          <p:nvPr>
            <p:ph type="sldImg"/>
          </p:nvPr>
        </p:nvSpPr>
        <p:spPr>
          <a:xfrm>
            <a:off x="139700" y="768350"/>
            <a:ext cx="6821488" cy="3836988"/>
          </a:xfrm>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222338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7A6C26E-CB75-4E43-A910-12CA3A7D92D4}" type="slidenum">
              <a:rPr lang="de-DE" altLang="de-DE" sz="1300"/>
              <a:pPr>
                <a:spcBef>
                  <a:spcPct val="0"/>
                </a:spcBef>
              </a:pPr>
              <a:t>66</a:t>
            </a:fld>
            <a:endParaRPr lang="de-DE" altLang="de-DE" sz="1300"/>
          </a:p>
        </p:txBody>
      </p:sp>
      <p:sp>
        <p:nvSpPr>
          <p:cNvPr id="131075" name="Rectangle 2"/>
          <p:cNvSpPr>
            <a:spLocks noGrp="1" noRot="1" noChangeAspect="1" noChangeArrowheads="1" noTextEdit="1"/>
          </p:cNvSpPr>
          <p:nvPr>
            <p:ph type="sldImg"/>
          </p:nvPr>
        </p:nvSpPr>
        <p:spPr>
          <a:xfrm>
            <a:off x="139700" y="768350"/>
            <a:ext cx="6821488" cy="3836988"/>
          </a:xfrm>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5510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EB61A3-8637-4BEF-868C-CC3FD4398403}" type="slidenum">
              <a:rPr lang="de-DE" altLang="de-DE" sz="1300"/>
              <a:pPr>
                <a:spcBef>
                  <a:spcPct val="0"/>
                </a:spcBef>
              </a:pPr>
              <a:t>67</a:t>
            </a:fld>
            <a:endParaRPr lang="de-DE" altLang="de-DE" sz="1300"/>
          </a:p>
        </p:txBody>
      </p:sp>
      <p:sp>
        <p:nvSpPr>
          <p:cNvPr id="133123" name="Rectangle 2"/>
          <p:cNvSpPr>
            <a:spLocks noGrp="1" noRot="1" noChangeAspect="1" noChangeArrowheads="1" noTextEdit="1"/>
          </p:cNvSpPr>
          <p:nvPr>
            <p:ph type="sldImg"/>
          </p:nvPr>
        </p:nvSpPr>
        <p:spPr>
          <a:xfrm>
            <a:off x="139700" y="768350"/>
            <a:ext cx="6821488" cy="3836988"/>
          </a:xfrm>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577173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68</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50EF1DA-CE36-4363-8B9D-FB204AE17FB3}" type="slidenum">
              <a:rPr lang="de-DE" altLang="de-DE" sz="1300"/>
              <a:pPr>
                <a:spcBef>
                  <a:spcPct val="0"/>
                </a:spcBef>
              </a:pPr>
              <a:t>69</a:t>
            </a:fld>
            <a:endParaRPr lang="de-DE" altLang="de-DE" sz="1300"/>
          </a:p>
        </p:txBody>
      </p:sp>
      <p:sp>
        <p:nvSpPr>
          <p:cNvPr id="135171" name="Rectangle 2"/>
          <p:cNvSpPr>
            <a:spLocks noGrp="1" noRot="1" noChangeAspect="1" noChangeArrowheads="1" noTextEdit="1"/>
          </p:cNvSpPr>
          <p:nvPr>
            <p:ph type="sldImg"/>
          </p:nvPr>
        </p:nvSpPr>
        <p:spPr>
          <a:xfrm>
            <a:off x="139700" y="768350"/>
            <a:ext cx="6821488" cy="3836988"/>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908855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96C224B-590F-41A9-AD93-C89C85794C2A}" type="slidenum">
              <a:rPr lang="de-DE" altLang="de-DE" sz="1300"/>
              <a:pPr>
                <a:spcBef>
                  <a:spcPct val="0"/>
                </a:spcBef>
              </a:pPr>
              <a:t>70</a:t>
            </a:fld>
            <a:endParaRPr lang="de-DE" altLang="de-DE" sz="1300"/>
          </a:p>
        </p:txBody>
      </p:sp>
      <p:sp>
        <p:nvSpPr>
          <p:cNvPr id="157699" name="Rectangle 2"/>
          <p:cNvSpPr>
            <a:spLocks noGrp="1" noRot="1" noChangeAspect="1" noChangeArrowheads="1" noTextEdit="1"/>
          </p:cNvSpPr>
          <p:nvPr>
            <p:ph type="sldImg"/>
          </p:nvPr>
        </p:nvSpPr>
        <p:spPr>
          <a:xfrm>
            <a:off x="139700" y="768350"/>
            <a:ext cx="6821488" cy="3836988"/>
          </a:xfrm>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557035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A15792-3F38-467B-8076-38047E812CAE}" type="slidenum">
              <a:rPr lang="de-DE" altLang="de-DE" sz="1300"/>
              <a:pPr>
                <a:spcBef>
                  <a:spcPct val="0"/>
                </a:spcBef>
              </a:pPr>
              <a:t>71</a:t>
            </a:fld>
            <a:endParaRPr lang="de-DE" altLang="de-DE" sz="1300"/>
          </a:p>
        </p:txBody>
      </p:sp>
      <p:sp>
        <p:nvSpPr>
          <p:cNvPr id="159747" name="Rectangle 2"/>
          <p:cNvSpPr>
            <a:spLocks noGrp="1" noRot="1" noChangeAspect="1" noChangeArrowheads="1" noTextEdit="1"/>
          </p:cNvSpPr>
          <p:nvPr>
            <p:ph type="sldImg"/>
          </p:nvPr>
        </p:nvSpPr>
        <p:spPr>
          <a:xfrm>
            <a:off x="139700" y="768350"/>
            <a:ext cx="6821488" cy="3836988"/>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654854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B4D52E-EED8-4F82-B90B-67CF7826C442}" type="slidenum">
              <a:rPr lang="de-DE" altLang="de-DE" sz="1300"/>
              <a:pPr>
                <a:spcBef>
                  <a:spcPct val="0"/>
                </a:spcBef>
              </a:pPr>
              <a:t>72</a:t>
            </a:fld>
            <a:endParaRPr lang="de-DE" altLang="de-DE" sz="1300"/>
          </a:p>
        </p:txBody>
      </p:sp>
      <p:sp>
        <p:nvSpPr>
          <p:cNvPr id="161795" name="Rectangle 2"/>
          <p:cNvSpPr>
            <a:spLocks noGrp="1" noRot="1" noChangeAspect="1" noChangeArrowheads="1" noTextEdit="1"/>
          </p:cNvSpPr>
          <p:nvPr>
            <p:ph type="sldImg"/>
          </p:nvPr>
        </p:nvSpPr>
        <p:spPr>
          <a:xfrm>
            <a:off x="139700" y="768350"/>
            <a:ext cx="6821488" cy="3836988"/>
          </a:xfrm>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916569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4AC590C-10A5-4210-87F3-E03EA7002745}" type="slidenum">
              <a:rPr lang="de-DE" altLang="de-DE" sz="1300"/>
              <a:pPr>
                <a:spcBef>
                  <a:spcPct val="0"/>
                </a:spcBef>
              </a:pPr>
              <a:t>73</a:t>
            </a:fld>
            <a:endParaRPr lang="de-DE" altLang="de-DE" sz="1300"/>
          </a:p>
        </p:txBody>
      </p:sp>
      <p:sp>
        <p:nvSpPr>
          <p:cNvPr id="163843" name="Rectangle 1026"/>
          <p:cNvSpPr>
            <a:spLocks noGrp="1" noRot="1" noChangeAspect="1" noChangeArrowheads="1" noTextEdit="1"/>
          </p:cNvSpPr>
          <p:nvPr>
            <p:ph type="sldImg"/>
          </p:nvPr>
        </p:nvSpPr>
        <p:spPr>
          <a:xfrm>
            <a:off x="139700" y="768350"/>
            <a:ext cx="6821488" cy="3836988"/>
          </a:xfrm>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065455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C807AAB-39E8-4FE7-B30F-612ABD78CA02}" type="slidenum">
              <a:rPr lang="de-DE" altLang="de-DE" sz="1300"/>
              <a:pPr>
                <a:spcBef>
                  <a:spcPct val="0"/>
                </a:spcBef>
              </a:pPr>
              <a:t>74</a:t>
            </a:fld>
            <a:endParaRPr lang="de-DE" altLang="de-DE" sz="1300"/>
          </a:p>
        </p:txBody>
      </p:sp>
      <p:sp>
        <p:nvSpPr>
          <p:cNvPr id="165891" name="Rectangle 1026"/>
          <p:cNvSpPr>
            <a:spLocks noGrp="1" noRot="1" noChangeAspect="1" noChangeArrowheads="1" noTextEdit="1"/>
          </p:cNvSpPr>
          <p:nvPr>
            <p:ph type="sldImg"/>
          </p:nvPr>
        </p:nvSpPr>
        <p:spPr>
          <a:xfrm>
            <a:off x="139700" y="768350"/>
            <a:ext cx="6821488" cy="3836988"/>
          </a:xfrm>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446346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DC47F6-C2B0-44D1-9C04-C4170DBF07DD}" type="slidenum">
              <a:rPr lang="de-DE" altLang="de-DE" sz="1300"/>
              <a:pPr>
                <a:spcBef>
                  <a:spcPct val="0"/>
                </a:spcBef>
              </a:pPr>
              <a:t>75</a:t>
            </a:fld>
            <a:endParaRPr lang="de-DE" altLang="de-DE" sz="1300"/>
          </a:p>
        </p:txBody>
      </p:sp>
      <p:sp>
        <p:nvSpPr>
          <p:cNvPr id="167939" name="Rectangle 2"/>
          <p:cNvSpPr>
            <a:spLocks noGrp="1" noRot="1" noChangeAspect="1" noChangeArrowheads="1" noTextEdit="1"/>
          </p:cNvSpPr>
          <p:nvPr>
            <p:ph type="sldImg"/>
          </p:nvPr>
        </p:nvSpPr>
        <p:spPr>
          <a:xfrm>
            <a:off x="139700" y="768350"/>
            <a:ext cx="6821488" cy="3836988"/>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160196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EFAFA5-6361-43B4-8671-8D9977DD6AE7}" type="slidenum">
              <a:rPr lang="de-DE" altLang="de-DE" sz="1300"/>
              <a:pPr>
                <a:spcBef>
                  <a:spcPct val="0"/>
                </a:spcBef>
              </a:pPr>
              <a:t>76</a:t>
            </a:fld>
            <a:endParaRPr lang="de-DE" altLang="de-DE" sz="1300"/>
          </a:p>
        </p:txBody>
      </p:sp>
      <p:sp>
        <p:nvSpPr>
          <p:cNvPr id="169987" name="Rectangle 2"/>
          <p:cNvSpPr>
            <a:spLocks noGrp="1" noRot="1" noChangeAspect="1" noChangeArrowheads="1" noTextEdit="1"/>
          </p:cNvSpPr>
          <p:nvPr>
            <p:ph type="sldImg"/>
          </p:nvPr>
        </p:nvSpPr>
        <p:spPr>
          <a:xfrm>
            <a:off x="139700" y="768350"/>
            <a:ext cx="6821488" cy="3836988"/>
          </a:xfrm>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904671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8959385-43B6-4CC3-ACF5-6F1FE37B5E1E}" type="slidenum">
              <a:rPr lang="de-DE" altLang="de-DE" sz="1300"/>
              <a:pPr>
                <a:spcBef>
                  <a:spcPct val="0"/>
                </a:spcBef>
              </a:pPr>
              <a:t>77</a:t>
            </a:fld>
            <a:endParaRPr lang="de-DE" altLang="de-DE" sz="1300"/>
          </a:p>
        </p:txBody>
      </p:sp>
      <p:sp>
        <p:nvSpPr>
          <p:cNvPr id="172035" name="Rectangle 2"/>
          <p:cNvSpPr>
            <a:spLocks noGrp="1" noRot="1" noChangeAspect="1" noChangeArrowheads="1" noTextEdit="1"/>
          </p:cNvSpPr>
          <p:nvPr>
            <p:ph type="sldImg"/>
          </p:nvPr>
        </p:nvSpPr>
        <p:spPr>
          <a:xfrm>
            <a:off x="139700" y="768350"/>
            <a:ext cx="6821488" cy="3836988"/>
          </a:xfrm>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830495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78</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0ACCCAF-BF55-4A4F-B8D4-EC8BE83A9904}" type="slidenum">
              <a:rPr lang="de-DE" altLang="de-DE" sz="1300"/>
              <a:pPr>
                <a:spcBef>
                  <a:spcPct val="0"/>
                </a:spcBef>
              </a:pPr>
              <a:t>79</a:t>
            </a:fld>
            <a:endParaRPr lang="de-DE" altLang="de-DE" sz="1300"/>
          </a:p>
        </p:txBody>
      </p:sp>
      <p:sp>
        <p:nvSpPr>
          <p:cNvPr id="174083" name="Rectangle 2"/>
          <p:cNvSpPr>
            <a:spLocks noGrp="1" noRot="1" noChangeAspect="1" noChangeArrowheads="1" noTextEdit="1"/>
          </p:cNvSpPr>
          <p:nvPr>
            <p:ph type="sldImg"/>
          </p:nvPr>
        </p:nvSpPr>
        <p:spPr>
          <a:xfrm>
            <a:off x="139700" y="768350"/>
            <a:ext cx="6821488" cy="3836988"/>
          </a:xfrm>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1939057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9B00EF49-7894-4F53-A8DD-F7DB3BFC5032}" type="slidenum">
              <a:rPr lang="de-DE" smtClean="0">
                <a:solidFill>
                  <a:prstClr val="black"/>
                </a:solidFill>
              </a:rPr>
              <a:pPr/>
              <a:t>80</a:t>
            </a:fld>
            <a:endParaRPr lang="de-DE" dirty="0">
              <a:solidFill>
                <a:prstClr val="black"/>
              </a:solidFill>
            </a:endParaRPr>
          </a:p>
        </p:txBody>
      </p:sp>
      <p:sp>
        <p:nvSpPr>
          <p:cNvPr id="6" name="Folienbildplatzhalter 5"/>
          <p:cNvSpPr>
            <a:spLocks noGrp="1" noRot="1" noChangeAspect="1"/>
          </p:cNvSpPr>
          <p:nvPr>
            <p:ph type="sldImg"/>
          </p:nvPr>
        </p:nvSpPr>
        <p:spPr>
          <a:xfrm>
            <a:off x="354013" y="604838"/>
            <a:ext cx="5729287" cy="3222625"/>
          </a:xfrm>
        </p:spPr>
      </p:sp>
      <p:sp>
        <p:nvSpPr>
          <p:cNvPr id="7" name="Notizenplatzhalter 6"/>
          <p:cNvSpPr>
            <a:spLocks noGrp="1"/>
          </p:cNvSpPr>
          <p:nvPr>
            <p:ph type="body" idx="1"/>
          </p:nvPr>
        </p:nvSpPr>
        <p:spPr/>
        <p:txBody>
          <a:bodyPr/>
          <a:lstStyle/>
          <a:p>
            <a:endParaRPr lang="de-DE"/>
          </a:p>
        </p:txBody>
      </p:sp>
    </p:spTree>
    <p:extLst>
      <p:ext uri="{BB962C8B-B14F-4D97-AF65-F5344CB8AC3E}">
        <p14:creationId xmlns:p14="http://schemas.microsoft.com/office/powerpoint/2010/main" val="31877065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83CB0D-0675-4653-9E92-7C899B4F7DBB}" type="slidenum">
              <a:rPr lang="de-DE" altLang="de-DE" sz="1300"/>
              <a:pPr>
                <a:spcBef>
                  <a:spcPct val="0"/>
                </a:spcBef>
              </a:pPr>
              <a:t>81</a:t>
            </a:fld>
            <a:endParaRPr lang="de-DE" altLang="de-DE" sz="1300"/>
          </a:p>
        </p:txBody>
      </p:sp>
      <p:sp>
        <p:nvSpPr>
          <p:cNvPr id="177155" name="Rectangle 2"/>
          <p:cNvSpPr>
            <a:spLocks noGrp="1" noRot="1" noChangeAspect="1" noChangeArrowheads="1" noTextEdit="1"/>
          </p:cNvSpPr>
          <p:nvPr>
            <p:ph type="sldImg"/>
          </p:nvPr>
        </p:nvSpPr>
        <p:spPr>
          <a:xfrm>
            <a:off x="139700" y="768350"/>
            <a:ext cx="6821488" cy="3836988"/>
          </a:xfrm>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55378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82</a:t>
            </a:fld>
            <a:endParaRPr lang="de-DE" altLang="de-DE" sz="1300"/>
          </a:p>
        </p:txBody>
      </p:sp>
      <p:sp>
        <p:nvSpPr>
          <p:cNvPr id="179203" name="Rectangle 2"/>
          <p:cNvSpPr>
            <a:spLocks noGrp="1" noRot="1" noChangeAspect="1" noChangeArrowheads="1" noTextEdit="1"/>
          </p:cNvSpPr>
          <p:nvPr>
            <p:ph type="sldImg"/>
          </p:nvPr>
        </p:nvSpPr>
        <p:spPr>
          <a:xfrm>
            <a:off x="139700" y="768350"/>
            <a:ext cx="6821488" cy="3836988"/>
          </a:xfrm>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332127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83</a:t>
            </a:fld>
            <a:endParaRPr lang="de-DE" altLang="de-DE" sz="1300"/>
          </a:p>
        </p:txBody>
      </p:sp>
      <p:sp>
        <p:nvSpPr>
          <p:cNvPr id="181251" name="Rectangle 2"/>
          <p:cNvSpPr>
            <a:spLocks noGrp="1" noRot="1" noChangeAspect="1" noChangeArrowheads="1" noTextEdit="1"/>
          </p:cNvSpPr>
          <p:nvPr>
            <p:ph type="sldImg"/>
          </p:nvPr>
        </p:nvSpPr>
        <p:spPr>
          <a:xfrm>
            <a:off x="139700" y="768350"/>
            <a:ext cx="6821488" cy="3836988"/>
          </a:xfrm>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394661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84</a:t>
            </a:fld>
            <a:endParaRPr lang="de-DE" altLang="de-DE" sz="1300"/>
          </a:p>
        </p:txBody>
      </p:sp>
      <p:sp>
        <p:nvSpPr>
          <p:cNvPr id="183299" name="Rectangle 2"/>
          <p:cNvSpPr>
            <a:spLocks noGrp="1" noRot="1" noChangeAspect="1" noChangeArrowheads="1" noTextEdit="1"/>
          </p:cNvSpPr>
          <p:nvPr>
            <p:ph type="sldImg"/>
          </p:nvPr>
        </p:nvSpPr>
        <p:spPr>
          <a:xfrm>
            <a:off x="139700" y="768350"/>
            <a:ext cx="6821488" cy="3836988"/>
          </a:xfrm>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02793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85</a:t>
            </a:fld>
            <a:endParaRPr lang="de-DE" altLang="de-DE" sz="1300"/>
          </a:p>
        </p:txBody>
      </p:sp>
      <p:sp>
        <p:nvSpPr>
          <p:cNvPr id="185347" name="Rectangle 2"/>
          <p:cNvSpPr>
            <a:spLocks noGrp="1" noRot="1" noChangeAspect="1" noChangeArrowheads="1" noTextEdit="1"/>
          </p:cNvSpPr>
          <p:nvPr>
            <p:ph type="sldImg"/>
          </p:nvPr>
        </p:nvSpPr>
        <p:spPr>
          <a:xfrm>
            <a:off x="139700" y="768350"/>
            <a:ext cx="6821488" cy="3836988"/>
          </a:xfrm>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21634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86</a:t>
            </a:fld>
            <a:endParaRPr lang="de-DE" altLang="de-DE" sz="1300"/>
          </a:p>
        </p:txBody>
      </p:sp>
      <p:sp>
        <p:nvSpPr>
          <p:cNvPr id="187395" name="Rectangle 2"/>
          <p:cNvSpPr>
            <a:spLocks noGrp="1" noRot="1" noChangeAspect="1" noChangeArrowheads="1" noTextEdit="1"/>
          </p:cNvSpPr>
          <p:nvPr>
            <p:ph type="sldImg"/>
          </p:nvPr>
        </p:nvSpPr>
        <p:spPr>
          <a:xfrm>
            <a:off x="139700" y="768350"/>
            <a:ext cx="6821488" cy="3836988"/>
          </a:xfrm>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048119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87</a:t>
            </a:fld>
            <a:endParaRPr lang="de-DE" altLang="de-DE" sz="1300"/>
          </a:p>
        </p:txBody>
      </p:sp>
      <p:sp>
        <p:nvSpPr>
          <p:cNvPr id="189443" name="Rectangle 2"/>
          <p:cNvSpPr>
            <a:spLocks noGrp="1" noRot="1" noChangeAspect="1" noChangeArrowheads="1" noTextEdit="1"/>
          </p:cNvSpPr>
          <p:nvPr>
            <p:ph type="sldImg"/>
          </p:nvPr>
        </p:nvSpPr>
        <p:spPr>
          <a:xfrm>
            <a:off x="139700" y="768350"/>
            <a:ext cx="6821488" cy="3836988"/>
          </a:xfrm>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9032100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88</a:t>
            </a:fld>
            <a:endParaRPr lang="de-DE" altLang="de-DE" sz="1300"/>
          </a:p>
        </p:txBody>
      </p:sp>
      <p:sp>
        <p:nvSpPr>
          <p:cNvPr id="191491" name="Rectangle 1026"/>
          <p:cNvSpPr>
            <a:spLocks noGrp="1" noRot="1" noChangeAspect="1" noChangeArrowheads="1" noTextEdit="1"/>
          </p:cNvSpPr>
          <p:nvPr>
            <p:ph type="sldImg"/>
          </p:nvPr>
        </p:nvSpPr>
        <p:spPr>
          <a:xfrm>
            <a:off x="139700" y="768350"/>
            <a:ext cx="6821488" cy="3836988"/>
          </a:xfrm>
          <a:ln/>
        </p:spPr>
      </p:sp>
      <p:sp>
        <p:nvSpPr>
          <p:cNvPr id="191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196282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89</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90</a:t>
            </a:fld>
            <a:endParaRPr lang="de-DE" altLang="de-DE" sz="1300"/>
          </a:p>
        </p:txBody>
      </p:sp>
      <p:sp>
        <p:nvSpPr>
          <p:cNvPr id="193539" name="Rectangle 2"/>
          <p:cNvSpPr>
            <a:spLocks noGrp="1" noRot="1" noChangeAspect="1" noChangeArrowheads="1" noTextEdit="1"/>
          </p:cNvSpPr>
          <p:nvPr>
            <p:ph type="sldImg"/>
          </p:nvPr>
        </p:nvSpPr>
        <p:spPr>
          <a:xfrm>
            <a:off x="139700" y="768350"/>
            <a:ext cx="6821488" cy="3836988"/>
          </a:xfrm>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9329001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118BFF-0ED6-4586-9244-275AA01CDB2D}" type="slidenum">
              <a:rPr lang="de-DE" altLang="de-DE" sz="1300"/>
              <a:pPr>
                <a:spcBef>
                  <a:spcPct val="0"/>
                </a:spcBef>
              </a:pPr>
              <a:t>91</a:t>
            </a:fld>
            <a:endParaRPr lang="de-DE" altLang="de-DE" sz="1300"/>
          </a:p>
        </p:txBody>
      </p:sp>
      <p:sp>
        <p:nvSpPr>
          <p:cNvPr id="195587" name="Rectangle 2"/>
          <p:cNvSpPr>
            <a:spLocks noGrp="1" noRot="1" noChangeAspect="1" noChangeArrowheads="1" noTextEdit="1"/>
          </p:cNvSpPr>
          <p:nvPr>
            <p:ph type="sldImg"/>
          </p:nvPr>
        </p:nvSpPr>
        <p:spPr>
          <a:xfrm>
            <a:off x="139700" y="768350"/>
            <a:ext cx="6821488" cy="3836988"/>
          </a:xfrm>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3368701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E9C82-FA9D-002C-4559-0A78EE8332E9}"/>
            </a:ext>
          </a:extLst>
        </p:cNvPr>
        <p:cNvGrpSpPr/>
        <p:nvPr/>
      </p:nvGrpSpPr>
      <p:grpSpPr>
        <a:xfrm>
          <a:off x="0" y="0"/>
          <a:ext cx="0" cy="0"/>
          <a:chOff x="0" y="0"/>
          <a:chExt cx="0" cy="0"/>
        </a:xfrm>
      </p:grpSpPr>
      <p:sp>
        <p:nvSpPr>
          <p:cNvPr id="179202" name="Rectangle 7">
            <a:extLst>
              <a:ext uri="{FF2B5EF4-FFF2-40B4-BE49-F238E27FC236}">
                <a16:creationId xmlns:a16="http://schemas.microsoft.com/office/drawing/2014/main" id="{5B8750BA-7239-FC3C-2293-6387B79ED3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E683E48-F978-45D5-9A67-2B109734BED4}" type="slidenum">
              <a:rPr lang="de-DE" altLang="de-DE" sz="1300"/>
              <a:pPr>
                <a:spcBef>
                  <a:spcPct val="0"/>
                </a:spcBef>
              </a:pPr>
              <a:t>92</a:t>
            </a:fld>
            <a:endParaRPr lang="de-DE" altLang="de-DE" sz="1300"/>
          </a:p>
        </p:txBody>
      </p:sp>
      <p:sp>
        <p:nvSpPr>
          <p:cNvPr id="179203" name="Rectangle 2">
            <a:extLst>
              <a:ext uri="{FF2B5EF4-FFF2-40B4-BE49-F238E27FC236}">
                <a16:creationId xmlns:a16="http://schemas.microsoft.com/office/drawing/2014/main" id="{72677F70-B4A8-AFD4-B20B-648C957E869A}"/>
              </a:ext>
            </a:extLst>
          </p:cNvPr>
          <p:cNvSpPr>
            <a:spLocks noGrp="1" noRot="1" noChangeAspect="1" noChangeArrowheads="1" noTextEdit="1"/>
          </p:cNvSpPr>
          <p:nvPr>
            <p:ph type="sldImg"/>
          </p:nvPr>
        </p:nvSpPr>
        <p:spPr>
          <a:xfrm>
            <a:off x="139700" y="768350"/>
            <a:ext cx="6821488" cy="3836988"/>
          </a:xfrm>
          <a:ln/>
        </p:spPr>
      </p:sp>
      <p:sp>
        <p:nvSpPr>
          <p:cNvPr id="179204" name="Rectangle 3">
            <a:extLst>
              <a:ext uri="{FF2B5EF4-FFF2-40B4-BE49-F238E27FC236}">
                <a16:creationId xmlns:a16="http://schemas.microsoft.com/office/drawing/2014/main" id="{DF93C175-8382-CA3F-A63C-1EA9181C26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9426749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2C482-80C8-5161-1FDB-E083B6D6ED32}"/>
            </a:ext>
          </a:extLst>
        </p:cNvPr>
        <p:cNvGrpSpPr/>
        <p:nvPr/>
      </p:nvGrpSpPr>
      <p:grpSpPr>
        <a:xfrm>
          <a:off x="0" y="0"/>
          <a:ext cx="0" cy="0"/>
          <a:chOff x="0" y="0"/>
          <a:chExt cx="0" cy="0"/>
        </a:xfrm>
      </p:grpSpPr>
      <p:sp>
        <p:nvSpPr>
          <p:cNvPr id="181250" name="Rectangle 7">
            <a:extLst>
              <a:ext uri="{FF2B5EF4-FFF2-40B4-BE49-F238E27FC236}">
                <a16:creationId xmlns:a16="http://schemas.microsoft.com/office/drawing/2014/main" id="{0944483E-16CF-8ED4-CE21-DD47469A8F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C9D0E83-0385-4B51-A15B-42D6120C02BA}" type="slidenum">
              <a:rPr lang="de-DE" altLang="de-DE" sz="1300"/>
              <a:pPr>
                <a:spcBef>
                  <a:spcPct val="0"/>
                </a:spcBef>
              </a:pPr>
              <a:t>93</a:t>
            </a:fld>
            <a:endParaRPr lang="de-DE" altLang="de-DE" sz="1300"/>
          </a:p>
        </p:txBody>
      </p:sp>
      <p:sp>
        <p:nvSpPr>
          <p:cNvPr id="181251" name="Rectangle 2">
            <a:extLst>
              <a:ext uri="{FF2B5EF4-FFF2-40B4-BE49-F238E27FC236}">
                <a16:creationId xmlns:a16="http://schemas.microsoft.com/office/drawing/2014/main" id="{C9B5D222-9F42-939E-BA4B-8FF0B3B5AA76}"/>
              </a:ext>
            </a:extLst>
          </p:cNvPr>
          <p:cNvSpPr>
            <a:spLocks noGrp="1" noRot="1" noChangeAspect="1" noChangeArrowheads="1" noTextEdit="1"/>
          </p:cNvSpPr>
          <p:nvPr>
            <p:ph type="sldImg"/>
          </p:nvPr>
        </p:nvSpPr>
        <p:spPr>
          <a:xfrm>
            <a:off x="139700" y="768350"/>
            <a:ext cx="6821488" cy="3836988"/>
          </a:xfrm>
          <a:ln/>
        </p:spPr>
      </p:sp>
      <p:sp>
        <p:nvSpPr>
          <p:cNvPr id="181252" name="Rectangle 3">
            <a:extLst>
              <a:ext uri="{FF2B5EF4-FFF2-40B4-BE49-F238E27FC236}">
                <a16:creationId xmlns:a16="http://schemas.microsoft.com/office/drawing/2014/main" id="{775DC60F-0F1E-173E-C720-5C69AF72F7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7485922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73C37-2FC0-6367-E3D0-BEEF9669CEED}"/>
            </a:ext>
          </a:extLst>
        </p:cNvPr>
        <p:cNvGrpSpPr/>
        <p:nvPr/>
      </p:nvGrpSpPr>
      <p:grpSpPr>
        <a:xfrm>
          <a:off x="0" y="0"/>
          <a:ext cx="0" cy="0"/>
          <a:chOff x="0" y="0"/>
          <a:chExt cx="0" cy="0"/>
        </a:xfrm>
      </p:grpSpPr>
      <p:sp>
        <p:nvSpPr>
          <p:cNvPr id="183298" name="Rectangle 7">
            <a:extLst>
              <a:ext uri="{FF2B5EF4-FFF2-40B4-BE49-F238E27FC236}">
                <a16:creationId xmlns:a16="http://schemas.microsoft.com/office/drawing/2014/main" id="{7A5EB2FA-1EE2-EC0A-E9C4-76215C39FE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F64B08F-E9BF-4E1B-AF07-4C29A270DA2E}" type="slidenum">
              <a:rPr lang="de-DE" altLang="de-DE" sz="1300"/>
              <a:pPr>
                <a:spcBef>
                  <a:spcPct val="0"/>
                </a:spcBef>
              </a:pPr>
              <a:t>94</a:t>
            </a:fld>
            <a:endParaRPr lang="de-DE" altLang="de-DE" sz="1300"/>
          </a:p>
        </p:txBody>
      </p:sp>
      <p:sp>
        <p:nvSpPr>
          <p:cNvPr id="183299" name="Rectangle 2">
            <a:extLst>
              <a:ext uri="{FF2B5EF4-FFF2-40B4-BE49-F238E27FC236}">
                <a16:creationId xmlns:a16="http://schemas.microsoft.com/office/drawing/2014/main" id="{EC2A93E6-82AB-3142-3475-E30A9637F2EA}"/>
              </a:ext>
            </a:extLst>
          </p:cNvPr>
          <p:cNvSpPr>
            <a:spLocks noGrp="1" noRot="1" noChangeAspect="1" noChangeArrowheads="1" noTextEdit="1"/>
          </p:cNvSpPr>
          <p:nvPr>
            <p:ph type="sldImg"/>
          </p:nvPr>
        </p:nvSpPr>
        <p:spPr>
          <a:xfrm>
            <a:off x="139700" y="768350"/>
            <a:ext cx="6821488" cy="3836988"/>
          </a:xfrm>
          <a:ln/>
        </p:spPr>
      </p:sp>
      <p:sp>
        <p:nvSpPr>
          <p:cNvPr id="183300" name="Rectangle 3">
            <a:extLst>
              <a:ext uri="{FF2B5EF4-FFF2-40B4-BE49-F238E27FC236}">
                <a16:creationId xmlns:a16="http://schemas.microsoft.com/office/drawing/2014/main" id="{BE593C0B-B1F4-080F-A063-FDB3E5E012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560123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2CF79-4746-78AC-69A7-D64D375C1CC5}"/>
            </a:ext>
          </a:extLst>
        </p:cNvPr>
        <p:cNvGrpSpPr/>
        <p:nvPr/>
      </p:nvGrpSpPr>
      <p:grpSpPr>
        <a:xfrm>
          <a:off x="0" y="0"/>
          <a:ext cx="0" cy="0"/>
          <a:chOff x="0" y="0"/>
          <a:chExt cx="0" cy="0"/>
        </a:xfrm>
      </p:grpSpPr>
      <p:sp>
        <p:nvSpPr>
          <p:cNvPr id="185346" name="Rectangle 7">
            <a:extLst>
              <a:ext uri="{FF2B5EF4-FFF2-40B4-BE49-F238E27FC236}">
                <a16:creationId xmlns:a16="http://schemas.microsoft.com/office/drawing/2014/main" id="{7B2675AF-A00B-C869-D684-8020BD3D5C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9B09C1-AD29-4DD1-B22E-9C8B9CB1DC9C}" type="slidenum">
              <a:rPr lang="de-DE" altLang="de-DE" sz="1300"/>
              <a:pPr>
                <a:spcBef>
                  <a:spcPct val="0"/>
                </a:spcBef>
              </a:pPr>
              <a:t>95</a:t>
            </a:fld>
            <a:endParaRPr lang="de-DE" altLang="de-DE" sz="1300"/>
          </a:p>
        </p:txBody>
      </p:sp>
      <p:sp>
        <p:nvSpPr>
          <p:cNvPr id="185347" name="Rectangle 2">
            <a:extLst>
              <a:ext uri="{FF2B5EF4-FFF2-40B4-BE49-F238E27FC236}">
                <a16:creationId xmlns:a16="http://schemas.microsoft.com/office/drawing/2014/main" id="{9A92FB7E-38A3-95EA-5D16-28A121866A30}"/>
              </a:ext>
            </a:extLst>
          </p:cNvPr>
          <p:cNvSpPr>
            <a:spLocks noGrp="1" noRot="1" noChangeAspect="1" noChangeArrowheads="1" noTextEdit="1"/>
          </p:cNvSpPr>
          <p:nvPr>
            <p:ph type="sldImg"/>
          </p:nvPr>
        </p:nvSpPr>
        <p:spPr>
          <a:xfrm>
            <a:off x="139700" y="768350"/>
            <a:ext cx="6821488" cy="3836988"/>
          </a:xfrm>
          <a:ln/>
        </p:spPr>
      </p:sp>
      <p:sp>
        <p:nvSpPr>
          <p:cNvPr id="185348" name="Rectangle 3">
            <a:extLst>
              <a:ext uri="{FF2B5EF4-FFF2-40B4-BE49-F238E27FC236}">
                <a16:creationId xmlns:a16="http://schemas.microsoft.com/office/drawing/2014/main" id="{204977F2-1403-97C3-4F66-75BEEA0FA7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098933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B0B45-24BC-25C9-4B3C-37B593E79BEE}"/>
            </a:ext>
          </a:extLst>
        </p:cNvPr>
        <p:cNvGrpSpPr/>
        <p:nvPr/>
      </p:nvGrpSpPr>
      <p:grpSpPr>
        <a:xfrm>
          <a:off x="0" y="0"/>
          <a:ext cx="0" cy="0"/>
          <a:chOff x="0" y="0"/>
          <a:chExt cx="0" cy="0"/>
        </a:xfrm>
      </p:grpSpPr>
      <p:sp>
        <p:nvSpPr>
          <p:cNvPr id="187394" name="Rectangle 7">
            <a:extLst>
              <a:ext uri="{FF2B5EF4-FFF2-40B4-BE49-F238E27FC236}">
                <a16:creationId xmlns:a16="http://schemas.microsoft.com/office/drawing/2014/main" id="{9E810E21-D71A-9C0C-B589-176A64058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EDCEFC6-74F7-41BB-80A1-16C2770B321B}" type="slidenum">
              <a:rPr lang="de-DE" altLang="de-DE" sz="1300"/>
              <a:pPr>
                <a:spcBef>
                  <a:spcPct val="0"/>
                </a:spcBef>
              </a:pPr>
              <a:t>96</a:t>
            </a:fld>
            <a:endParaRPr lang="de-DE" altLang="de-DE" sz="1300"/>
          </a:p>
        </p:txBody>
      </p:sp>
      <p:sp>
        <p:nvSpPr>
          <p:cNvPr id="187395" name="Rectangle 2">
            <a:extLst>
              <a:ext uri="{FF2B5EF4-FFF2-40B4-BE49-F238E27FC236}">
                <a16:creationId xmlns:a16="http://schemas.microsoft.com/office/drawing/2014/main" id="{481A09AD-1227-060F-2759-7CA6BF37C038}"/>
              </a:ext>
            </a:extLst>
          </p:cNvPr>
          <p:cNvSpPr>
            <a:spLocks noGrp="1" noRot="1" noChangeAspect="1" noChangeArrowheads="1" noTextEdit="1"/>
          </p:cNvSpPr>
          <p:nvPr>
            <p:ph type="sldImg"/>
          </p:nvPr>
        </p:nvSpPr>
        <p:spPr>
          <a:xfrm>
            <a:off x="139700" y="768350"/>
            <a:ext cx="6821488" cy="3836988"/>
          </a:xfrm>
          <a:ln/>
        </p:spPr>
      </p:sp>
      <p:sp>
        <p:nvSpPr>
          <p:cNvPr id="187396" name="Rectangle 3">
            <a:extLst>
              <a:ext uri="{FF2B5EF4-FFF2-40B4-BE49-F238E27FC236}">
                <a16:creationId xmlns:a16="http://schemas.microsoft.com/office/drawing/2014/main" id="{9A2599F5-D370-859C-B619-2CA639D9E3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844564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7F89F-E22C-9BB4-A745-DA9B97AF7C36}"/>
            </a:ext>
          </a:extLst>
        </p:cNvPr>
        <p:cNvGrpSpPr/>
        <p:nvPr/>
      </p:nvGrpSpPr>
      <p:grpSpPr>
        <a:xfrm>
          <a:off x="0" y="0"/>
          <a:ext cx="0" cy="0"/>
          <a:chOff x="0" y="0"/>
          <a:chExt cx="0" cy="0"/>
        </a:xfrm>
      </p:grpSpPr>
      <p:sp>
        <p:nvSpPr>
          <p:cNvPr id="189442" name="Rectangle 7">
            <a:extLst>
              <a:ext uri="{FF2B5EF4-FFF2-40B4-BE49-F238E27FC236}">
                <a16:creationId xmlns:a16="http://schemas.microsoft.com/office/drawing/2014/main" id="{52D77D87-37E1-A597-69E6-6F03C6C6AE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556FA45-7C2C-4BCE-BE85-B553BB454F9E}" type="slidenum">
              <a:rPr lang="de-DE" altLang="de-DE" sz="1300"/>
              <a:pPr>
                <a:spcBef>
                  <a:spcPct val="0"/>
                </a:spcBef>
              </a:pPr>
              <a:t>97</a:t>
            </a:fld>
            <a:endParaRPr lang="de-DE" altLang="de-DE" sz="1300"/>
          </a:p>
        </p:txBody>
      </p:sp>
      <p:sp>
        <p:nvSpPr>
          <p:cNvPr id="189443" name="Rectangle 2">
            <a:extLst>
              <a:ext uri="{FF2B5EF4-FFF2-40B4-BE49-F238E27FC236}">
                <a16:creationId xmlns:a16="http://schemas.microsoft.com/office/drawing/2014/main" id="{A7B7210B-34DC-AB70-F3D7-EB645BB58FDE}"/>
              </a:ext>
            </a:extLst>
          </p:cNvPr>
          <p:cNvSpPr>
            <a:spLocks noGrp="1" noRot="1" noChangeAspect="1" noChangeArrowheads="1" noTextEdit="1"/>
          </p:cNvSpPr>
          <p:nvPr>
            <p:ph type="sldImg"/>
          </p:nvPr>
        </p:nvSpPr>
        <p:spPr>
          <a:xfrm>
            <a:off x="139700" y="768350"/>
            <a:ext cx="6821488" cy="3836988"/>
          </a:xfrm>
          <a:ln/>
        </p:spPr>
      </p:sp>
      <p:sp>
        <p:nvSpPr>
          <p:cNvPr id="189444" name="Rectangle 3">
            <a:extLst>
              <a:ext uri="{FF2B5EF4-FFF2-40B4-BE49-F238E27FC236}">
                <a16:creationId xmlns:a16="http://schemas.microsoft.com/office/drawing/2014/main" id="{44C76AB0-FC72-C4D0-2702-56AD8668DA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585226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E617E-100B-0F2F-12EA-94C6B614D4C8}"/>
            </a:ext>
          </a:extLst>
        </p:cNvPr>
        <p:cNvGrpSpPr/>
        <p:nvPr/>
      </p:nvGrpSpPr>
      <p:grpSpPr>
        <a:xfrm>
          <a:off x="0" y="0"/>
          <a:ext cx="0" cy="0"/>
          <a:chOff x="0" y="0"/>
          <a:chExt cx="0" cy="0"/>
        </a:xfrm>
      </p:grpSpPr>
      <p:sp>
        <p:nvSpPr>
          <p:cNvPr id="191490" name="Rectangle 7">
            <a:extLst>
              <a:ext uri="{FF2B5EF4-FFF2-40B4-BE49-F238E27FC236}">
                <a16:creationId xmlns:a16="http://schemas.microsoft.com/office/drawing/2014/main" id="{A74BF46D-5BC7-C949-6494-420E403934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C9757B-AAB3-4F77-ABE9-72C83374AC27}" type="slidenum">
              <a:rPr lang="de-DE" altLang="de-DE" sz="1300"/>
              <a:pPr>
                <a:spcBef>
                  <a:spcPct val="0"/>
                </a:spcBef>
              </a:pPr>
              <a:t>98</a:t>
            </a:fld>
            <a:endParaRPr lang="de-DE" altLang="de-DE" sz="1300"/>
          </a:p>
        </p:txBody>
      </p:sp>
      <p:sp>
        <p:nvSpPr>
          <p:cNvPr id="191491" name="Rectangle 1026">
            <a:extLst>
              <a:ext uri="{FF2B5EF4-FFF2-40B4-BE49-F238E27FC236}">
                <a16:creationId xmlns:a16="http://schemas.microsoft.com/office/drawing/2014/main" id="{58F5B5F6-7E06-4191-B68D-8939AA221001}"/>
              </a:ext>
            </a:extLst>
          </p:cNvPr>
          <p:cNvSpPr>
            <a:spLocks noGrp="1" noRot="1" noChangeAspect="1" noChangeArrowheads="1" noTextEdit="1"/>
          </p:cNvSpPr>
          <p:nvPr>
            <p:ph type="sldImg"/>
          </p:nvPr>
        </p:nvSpPr>
        <p:spPr>
          <a:xfrm>
            <a:off x="139700" y="768350"/>
            <a:ext cx="6821488" cy="3836988"/>
          </a:xfrm>
          <a:ln/>
        </p:spPr>
      </p:sp>
      <p:sp>
        <p:nvSpPr>
          <p:cNvPr id="191492" name="Rectangle 1027">
            <a:extLst>
              <a:ext uri="{FF2B5EF4-FFF2-40B4-BE49-F238E27FC236}">
                <a16:creationId xmlns:a16="http://schemas.microsoft.com/office/drawing/2014/main" id="{2C21A986-92BD-88C6-C6BE-2390F82703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50181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1DE2C-CA03-A135-DD15-BEBD616DBE1F}"/>
            </a:ext>
          </a:extLst>
        </p:cNvPr>
        <p:cNvGrpSpPr/>
        <p:nvPr/>
      </p:nvGrpSpPr>
      <p:grpSpPr>
        <a:xfrm>
          <a:off x="0" y="0"/>
          <a:ext cx="0" cy="0"/>
          <a:chOff x="0" y="0"/>
          <a:chExt cx="0" cy="0"/>
        </a:xfrm>
      </p:grpSpPr>
      <p:sp>
        <p:nvSpPr>
          <p:cNvPr id="193538" name="Rectangle 7">
            <a:extLst>
              <a:ext uri="{FF2B5EF4-FFF2-40B4-BE49-F238E27FC236}">
                <a16:creationId xmlns:a16="http://schemas.microsoft.com/office/drawing/2014/main" id="{164F03E2-BE8F-06C1-0770-00C5217480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C99492-2BB9-43F9-8A89-E2A3A80AD0DF}" type="slidenum">
              <a:rPr lang="de-DE" altLang="de-DE" sz="1300"/>
              <a:pPr>
                <a:spcBef>
                  <a:spcPct val="0"/>
                </a:spcBef>
              </a:pPr>
              <a:t>99</a:t>
            </a:fld>
            <a:endParaRPr lang="de-DE" altLang="de-DE" sz="1300"/>
          </a:p>
        </p:txBody>
      </p:sp>
      <p:sp>
        <p:nvSpPr>
          <p:cNvPr id="193539" name="Rectangle 2">
            <a:extLst>
              <a:ext uri="{FF2B5EF4-FFF2-40B4-BE49-F238E27FC236}">
                <a16:creationId xmlns:a16="http://schemas.microsoft.com/office/drawing/2014/main" id="{DBE79B64-4E3C-131F-3628-DFA3AE58A563}"/>
              </a:ext>
            </a:extLst>
          </p:cNvPr>
          <p:cNvSpPr>
            <a:spLocks noGrp="1" noRot="1" noChangeAspect="1" noChangeArrowheads="1" noTextEdit="1"/>
          </p:cNvSpPr>
          <p:nvPr>
            <p:ph type="sldImg"/>
          </p:nvPr>
        </p:nvSpPr>
        <p:spPr>
          <a:xfrm>
            <a:off x="139700" y="768350"/>
            <a:ext cx="6821488" cy="3836988"/>
          </a:xfrm>
          <a:ln/>
        </p:spPr>
      </p:sp>
      <p:sp>
        <p:nvSpPr>
          <p:cNvPr id="193540" name="Rectangle 3">
            <a:extLst>
              <a:ext uri="{FF2B5EF4-FFF2-40B4-BE49-F238E27FC236}">
                <a16:creationId xmlns:a16="http://schemas.microsoft.com/office/drawing/2014/main" id="{F2F81FCA-F15F-950E-4915-4AADC3742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40980278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5DBA6-31E9-430F-54BA-F1AADE3DECB8}"/>
            </a:ext>
          </a:extLst>
        </p:cNvPr>
        <p:cNvGrpSpPr/>
        <p:nvPr/>
      </p:nvGrpSpPr>
      <p:grpSpPr>
        <a:xfrm>
          <a:off x="0" y="0"/>
          <a:ext cx="0" cy="0"/>
          <a:chOff x="0" y="0"/>
          <a:chExt cx="0" cy="0"/>
        </a:xfrm>
      </p:grpSpPr>
      <p:sp>
        <p:nvSpPr>
          <p:cNvPr id="195586" name="Rectangle 7">
            <a:extLst>
              <a:ext uri="{FF2B5EF4-FFF2-40B4-BE49-F238E27FC236}">
                <a16:creationId xmlns:a16="http://schemas.microsoft.com/office/drawing/2014/main" id="{74C2A83D-328A-EA63-E344-23E6B3FAEB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9118BFF-0ED6-4586-9244-275AA01CDB2D}" type="slidenum">
              <a:rPr lang="de-DE" altLang="de-DE" sz="1300"/>
              <a:pPr>
                <a:spcBef>
                  <a:spcPct val="0"/>
                </a:spcBef>
              </a:pPr>
              <a:t>100</a:t>
            </a:fld>
            <a:endParaRPr lang="de-DE" altLang="de-DE" sz="1300"/>
          </a:p>
        </p:txBody>
      </p:sp>
      <p:sp>
        <p:nvSpPr>
          <p:cNvPr id="195587" name="Rectangle 2">
            <a:extLst>
              <a:ext uri="{FF2B5EF4-FFF2-40B4-BE49-F238E27FC236}">
                <a16:creationId xmlns:a16="http://schemas.microsoft.com/office/drawing/2014/main" id="{E3AB3444-95A2-CAC3-F3F2-48C9A5010226}"/>
              </a:ext>
            </a:extLst>
          </p:cNvPr>
          <p:cNvSpPr>
            <a:spLocks noGrp="1" noRot="1" noChangeAspect="1" noChangeArrowheads="1" noTextEdit="1"/>
          </p:cNvSpPr>
          <p:nvPr>
            <p:ph type="sldImg"/>
          </p:nvPr>
        </p:nvSpPr>
        <p:spPr>
          <a:xfrm>
            <a:off x="139700" y="768350"/>
            <a:ext cx="6821488" cy="3836988"/>
          </a:xfrm>
          <a:ln/>
        </p:spPr>
      </p:sp>
      <p:sp>
        <p:nvSpPr>
          <p:cNvPr id="195588" name="Rectangle 3">
            <a:extLst>
              <a:ext uri="{FF2B5EF4-FFF2-40B4-BE49-F238E27FC236}">
                <a16:creationId xmlns:a16="http://schemas.microsoft.com/office/drawing/2014/main" id="{0F8233B5-BE68-0DF8-C6FF-8B5D849F53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7351112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3340BA3-13AF-498A-9B99-52B0B6A2675D}" type="slidenum">
              <a:rPr lang="de-DE" altLang="de-DE" sz="1300"/>
              <a:pPr>
                <a:spcBef>
                  <a:spcPct val="0"/>
                </a:spcBef>
              </a:pPr>
              <a:t>101</a:t>
            </a:fld>
            <a:endParaRPr lang="de-DE" altLang="de-DE" sz="1300"/>
          </a:p>
        </p:txBody>
      </p:sp>
      <p:sp>
        <p:nvSpPr>
          <p:cNvPr id="197635" name="Rectangle 2"/>
          <p:cNvSpPr>
            <a:spLocks noGrp="1" noRot="1" noChangeAspect="1" noChangeArrowheads="1" noTextEdit="1"/>
          </p:cNvSpPr>
          <p:nvPr>
            <p:ph type="sldImg"/>
          </p:nvPr>
        </p:nvSpPr>
        <p:spPr>
          <a:xfrm>
            <a:off x="139700" y="768350"/>
            <a:ext cx="6821488" cy="3836988"/>
          </a:xfrm>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51566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F1ACFD3-F8EE-4B43-845D-0941FCDF547A}" type="slidenum">
              <a:rPr lang="de-DE" altLang="de-DE" sz="1300"/>
              <a:pPr>
                <a:spcBef>
                  <a:spcPct val="0"/>
                </a:spcBef>
              </a:pPr>
              <a:t>102</a:t>
            </a:fld>
            <a:endParaRPr lang="de-DE" altLang="de-DE" sz="1300"/>
          </a:p>
        </p:txBody>
      </p:sp>
      <p:sp>
        <p:nvSpPr>
          <p:cNvPr id="199683" name="Rectangle 2"/>
          <p:cNvSpPr>
            <a:spLocks noGrp="1" noRot="1" noChangeAspect="1" noChangeArrowheads="1" noTextEdit="1"/>
          </p:cNvSpPr>
          <p:nvPr>
            <p:ph type="sldImg"/>
          </p:nvPr>
        </p:nvSpPr>
        <p:spPr>
          <a:xfrm>
            <a:off x="139700" y="768350"/>
            <a:ext cx="6821488" cy="3836988"/>
          </a:xfrm>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8813704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F92565D-BDF9-4C4E-A28B-022ACB1B9A70}" type="slidenum">
              <a:rPr lang="de-DE" altLang="de-DE" sz="1300"/>
              <a:pPr>
                <a:spcBef>
                  <a:spcPct val="0"/>
                </a:spcBef>
              </a:pPr>
              <a:t>103</a:t>
            </a:fld>
            <a:endParaRPr lang="de-DE" altLang="de-DE" sz="1300"/>
          </a:p>
        </p:txBody>
      </p:sp>
      <p:sp>
        <p:nvSpPr>
          <p:cNvPr id="201731" name="Rectangle 2"/>
          <p:cNvSpPr>
            <a:spLocks noGrp="1" noRot="1" noChangeAspect="1" noChangeArrowheads="1" noTextEdit="1"/>
          </p:cNvSpPr>
          <p:nvPr>
            <p:ph type="sldImg"/>
          </p:nvPr>
        </p:nvSpPr>
        <p:spPr>
          <a:xfrm>
            <a:off x="139700" y="768350"/>
            <a:ext cx="6821488" cy="3836988"/>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264967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BA475D4-A84E-476C-B760-EE6F4448475B}" type="slidenum">
              <a:rPr lang="de-DE" altLang="de-DE" sz="1300"/>
              <a:pPr>
                <a:spcBef>
                  <a:spcPct val="0"/>
                </a:spcBef>
              </a:pPr>
              <a:t>104</a:t>
            </a:fld>
            <a:endParaRPr lang="de-DE" altLang="de-DE" sz="1300"/>
          </a:p>
        </p:txBody>
      </p:sp>
      <p:sp>
        <p:nvSpPr>
          <p:cNvPr id="203779" name="Rectangle 2"/>
          <p:cNvSpPr>
            <a:spLocks noGrp="1" noRot="1" noChangeAspect="1" noChangeArrowheads="1" noTextEdit="1"/>
          </p:cNvSpPr>
          <p:nvPr>
            <p:ph type="sldImg"/>
          </p:nvPr>
        </p:nvSpPr>
        <p:spPr>
          <a:xfrm>
            <a:off x="139700" y="768350"/>
            <a:ext cx="6821488" cy="3836988"/>
          </a:xfrm>
          <a:ln/>
        </p:spPr>
      </p:sp>
      <p:sp>
        <p:nvSpPr>
          <p:cNvPr id="203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169605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DBDD116-AB2C-4E36-92AD-F2F349B7C09D}" type="slidenum">
              <a:rPr lang="de-DE" altLang="de-DE" sz="1300"/>
              <a:pPr>
                <a:spcBef>
                  <a:spcPct val="0"/>
                </a:spcBef>
              </a:pPr>
              <a:t>105</a:t>
            </a:fld>
            <a:endParaRPr lang="de-DE" altLang="de-DE" sz="1300"/>
          </a:p>
        </p:txBody>
      </p:sp>
      <p:sp>
        <p:nvSpPr>
          <p:cNvPr id="205827" name="Rectangle 2"/>
          <p:cNvSpPr>
            <a:spLocks noGrp="1" noRot="1" noChangeAspect="1" noChangeArrowheads="1" noTextEdit="1"/>
          </p:cNvSpPr>
          <p:nvPr>
            <p:ph type="sldImg"/>
          </p:nvPr>
        </p:nvSpPr>
        <p:spPr>
          <a:xfrm>
            <a:off x="139700" y="768350"/>
            <a:ext cx="6821488" cy="3836988"/>
          </a:xfrm>
          <a:ln/>
        </p:spPr>
      </p:sp>
      <p:sp>
        <p:nvSpPr>
          <p:cNvPr id="205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12837135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73EEDA-57A9-403E-9A66-64B2DA061B81}" type="slidenum">
              <a:rPr lang="de-DE" altLang="de-DE" sz="1300"/>
              <a:pPr>
                <a:spcBef>
                  <a:spcPct val="0"/>
                </a:spcBef>
              </a:pPr>
              <a:t>106</a:t>
            </a:fld>
            <a:endParaRPr lang="de-DE" altLang="de-DE" sz="1300"/>
          </a:p>
        </p:txBody>
      </p:sp>
      <p:sp>
        <p:nvSpPr>
          <p:cNvPr id="207875" name="Rectangle 2"/>
          <p:cNvSpPr>
            <a:spLocks noGrp="1" noRot="1" noChangeAspect="1" noChangeArrowheads="1" noTextEdit="1"/>
          </p:cNvSpPr>
          <p:nvPr>
            <p:ph type="sldImg"/>
          </p:nvPr>
        </p:nvSpPr>
        <p:spPr>
          <a:xfrm>
            <a:off x="139700" y="768350"/>
            <a:ext cx="6821488" cy="3836988"/>
          </a:xfrm>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358308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5312B80-4A14-4D09-A93E-D64D065B01F4}" type="slidenum">
              <a:rPr lang="de-DE" altLang="de-DE" sz="1300"/>
              <a:pPr>
                <a:spcBef>
                  <a:spcPct val="0"/>
                </a:spcBef>
              </a:pPr>
              <a:t>107</a:t>
            </a:fld>
            <a:endParaRPr lang="de-DE" altLang="de-DE" sz="1300"/>
          </a:p>
        </p:txBody>
      </p:sp>
      <p:sp>
        <p:nvSpPr>
          <p:cNvPr id="209923" name="Rectangle 2"/>
          <p:cNvSpPr>
            <a:spLocks noGrp="1" noRot="1" noChangeAspect="1" noChangeArrowheads="1" noTextEdit="1"/>
          </p:cNvSpPr>
          <p:nvPr>
            <p:ph type="sldImg"/>
          </p:nvPr>
        </p:nvSpPr>
        <p:spPr>
          <a:xfrm>
            <a:off x="139700" y="768350"/>
            <a:ext cx="6821488" cy="3836988"/>
          </a:xfrm>
          <a:ln/>
        </p:spPr>
      </p:sp>
      <p:sp>
        <p:nvSpPr>
          <p:cNvPr id="209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19582870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B3CA467-07B6-4CFF-9A33-E3CD709E21D6}" type="slidenum">
              <a:rPr lang="de-DE" altLang="de-DE" sz="1300"/>
              <a:pPr>
                <a:spcBef>
                  <a:spcPct val="0"/>
                </a:spcBef>
              </a:pPr>
              <a:t>108</a:t>
            </a:fld>
            <a:endParaRPr lang="de-DE" altLang="de-DE" sz="1300"/>
          </a:p>
        </p:txBody>
      </p:sp>
      <p:sp>
        <p:nvSpPr>
          <p:cNvPr id="214019" name="Rectangle 2"/>
          <p:cNvSpPr>
            <a:spLocks noGrp="1" noRot="1" noChangeAspect="1" noChangeArrowheads="1" noTextEdit="1"/>
          </p:cNvSpPr>
          <p:nvPr>
            <p:ph type="sldImg"/>
          </p:nvPr>
        </p:nvSpPr>
        <p:spPr>
          <a:xfrm>
            <a:off x="139700" y="768350"/>
            <a:ext cx="6821488" cy="3836988"/>
          </a:xfrm>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0673839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3926E40-8594-444B-8C3B-DE5DAB1B29AE}" type="slidenum">
              <a:rPr lang="de-DE" altLang="de-DE" sz="1300"/>
              <a:pPr>
                <a:spcBef>
                  <a:spcPct val="0"/>
                </a:spcBef>
              </a:pPr>
              <a:t>109</a:t>
            </a:fld>
            <a:endParaRPr lang="de-DE" altLang="de-DE" sz="1300"/>
          </a:p>
        </p:txBody>
      </p:sp>
      <p:sp>
        <p:nvSpPr>
          <p:cNvPr id="216067" name="Rectangle 2"/>
          <p:cNvSpPr>
            <a:spLocks noGrp="1" noRot="1" noChangeAspect="1" noChangeArrowheads="1" noTextEdit="1"/>
          </p:cNvSpPr>
          <p:nvPr>
            <p:ph type="sldImg"/>
          </p:nvPr>
        </p:nvSpPr>
        <p:spPr>
          <a:xfrm>
            <a:off x="139700" y="768350"/>
            <a:ext cx="6821488" cy="3836988"/>
          </a:xfrm>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072148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3CAE68B-8A3C-433B-889D-026D804621CF}" type="slidenum">
              <a:rPr lang="de-DE" altLang="de-DE" sz="1300"/>
              <a:pPr>
                <a:spcBef>
                  <a:spcPct val="0"/>
                </a:spcBef>
              </a:pPr>
              <a:t>110</a:t>
            </a:fld>
            <a:endParaRPr lang="de-DE" altLang="de-DE" sz="1300"/>
          </a:p>
        </p:txBody>
      </p:sp>
      <p:sp>
        <p:nvSpPr>
          <p:cNvPr id="218115" name="Rectangle 2"/>
          <p:cNvSpPr>
            <a:spLocks noGrp="1" noRot="1" noChangeAspect="1" noChangeArrowheads="1" noTextEdit="1"/>
          </p:cNvSpPr>
          <p:nvPr>
            <p:ph type="sldImg"/>
          </p:nvPr>
        </p:nvSpPr>
        <p:spPr>
          <a:xfrm>
            <a:off x="139700" y="768350"/>
            <a:ext cx="6821488" cy="3836988"/>
          </a:xfrm>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906924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128195F-6A27-4A9B-B382-76750E19C9A1}" type="slidenum">
              <a:rPr lang="de-DE" altLang="de-DE" sz="1300"/>
              <a:pPr>
                <a:spcBef>
                  <a:spcPct val="0"/>
                </a:spcBef>
              </a:pPr>
              <a:t>111</a:t>
            </a:fld>
            <a:endParaRPr lang="de-DE" altLang="de-DE" sz="1300"/>
          </a:p>
        </p:txBody>
      </p:sp>
      <p:sp>
        <p:nvSpPr>
          <p:cNvPr id="220163" name="Rectangle 2"/>
          <p:cNvSpPr>
            <a:spLocks noGrp="1" noRot="1" noChangeAspect="1" noChangeArrowheads="1" noTextEdit="1"/>
          </p:cNvSpPr>
          <p:nvPr>
            <p:ph type="sldImg"/>
          </p:nvPr>
        </p:nvSpPr>
        <p:spPr>
          <a:xfrm>
            <a:off x="139700" y="768350"/>
            <a:ext cx="6821488" cy="3836988"/>
          </a:xfrm>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84723961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64A6555-6743-4079-AC30-036901EE10AF}" type="slidenum">
              <a:rPr lang="de-DE" altLang="de-DE" sz="1300"/>
              <a:pPr>
                <a:spcBef>
                  <a:spcPct val="0"/>
                </a:spcBef>
              </a:pPr>
              <a:t>112</a:t>
            </a:fld>
            <a:endParaRPr lang="de-DE" altLang="de-DE" sz="1300"/>
          </a:p>
        </p:txBody>
      </p:sp>
      <p:sp>
        <p:nvSpPr>
          <p:cNvPr id="222211" name="Rectangle 2"/>
          <p:cNvSpPr>
            <a:spLocks noGrp="1" noRot="1" noChangeAspect="1" noChangeArrowheads="1" noTextEdit="1"/>
          </p:cNvSpPr>
          <p:nvPr>
            <p:ph type="sldImg"/>
          </p:nvPr>
        </p:nvSpPr>
        <p:spPr>
          <a:xfrm>
            <a:off x="139700" y="768350"/>
            <a:ext cx="6821488" cy="3836988"/>
          </a:xfrm>
          <a:ln/>
        </p:spPr>
      </p:sp>
      <p:sp>
        <p:nvSpPr>
          <p:cNvPr id="222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364387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497AA5-954C-4973-83C7-D60787B80078}" type="slidenum">
              <a:rPr lang="de-DE" altLang="de-DE" sz="1300"/>
              <a:pPr>
                <a:spcBef>
                  <a:spcPct val="0"/>
                </a:spcBef>
              </a:pPr>
              <a:t>113</a:t>
            </a:fld>
            <a:endParaRPr lang="de-DE" altLang="de-DE" sz="1300"/>
          </a:p>
        </p:txBody>
      </p:sp>
      <p:sp>
        <p:nvSpPr>
          <p:cNvPr id="224259" name="Rectangle 2"/>
          <p:cNvSpPr>
            <a:spLocks noGrp="1" noRot="1" noChangeAspect="1" noChangeArrowheads="1" noTextEdit="1"/>
          </p:cNvSpPr>
          <p:nvPr>
            <p:ph type="sldImg"/>
          </p:nvPr>
        </p:nvSpPr>
        <p:spPr>
          <a:xfrm>
            <a:off x="139700" y="768350"/>
            <a:ext cx="6821488" cy="3836988"/>
          </a:xfrm>
          <a:ln/>
        </p:spPr>
      </p:sp>
      <p:sp>
        <p:nvSpPr>
          <p:cNvPr id="224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93323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7BEE394-EEAE-4D03-A3F4-18B924EEEFD6}" type="slidenum">
              <a:rPr lang="de-DE" altLang="de-DE" sz="1300"/>
              <a:pPr>
                <a:spcBef>
                  <a:spcPct val="0"/>
                </a:spcBef>
              </a:pPr>
              <a:t>114</a:t>
            </a:fld>
            <a:endParaRPr lang="de-DE" altLang="de-DE" sz="1300"/>
          </a:p>
        </p:txBody>
      </p:sp>
      <p:sp>
        <p:nvSpPr>
          <p:cNvPr id="226307" name="Rectangle 2"/>
          <p:cNvSpPr>
            <a:spLocks noGrp="1" noRot="1" noChangeAspect="1" noChangeArrowheads="1" noTextEdit="1"/>
          </p:cNvSpPr>
          <p:nvPr>
            <p:ph type="sldImg"/>
          </p:nvPr>
        </p:nvSpPr>
        <p:spPr>
          <a:xfrm>
            <a:off x="139700" y="768350"/>
            <a:ext cx="6821488" cy="3836988"/>
          </a:xfrm>
          <a:ln/>
        </p:spPr>
      </p:sp>
      <p:sp>
        <p:nvSpPr>
          <p:cNvPr id="226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322148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115</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C34870-1CB4-4D87-89EC-334D94E06510}" type="slidenum">
              <a:rPr lang="de-DE" altLang="de-DE" sz="1300"/>
              <a:pPr>
                <a:spcBef>
                  <a:spcPct val="0"/>
                </a:spcBef>
              </a:pPr>
              <a:t>116</a:t>
            </a:fld>
            <a:endParaRPr lang="de-DE" altLang="de-DE" sz="1300"/>
          </a:p>
        </p:txBody>
      </p:sp>
      <p:sp>
        <p:nvSpPr>
          <p:cNvPr id="228355" name="Rectangle 2"/>
          <p:cNvSpPr>
            <a:spLocks noGrp="1" noRot="1" noChangeAspect="1" noChangeArrowheads="1" noTextEdit="1"/>
          </p:cNvSpPr>
          <p:nvPr>
            <p:ph type="sldImg"/>
          </p:nvPr>
        </p:nvSpPr>
        <p:spPr>
          <a:xfrm>
            <a:off x="139700" y="768350"/>
            <a:ext cx="6821488" cy="3836988"/>
          </a:xfrm>
          <a:ln/>
        </p:spPr>
      </p:sp>
      <p:sp>
        <p:nvSpPr>
          <p:cNvPr id="228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0152566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E4C6E7D-9A40-4DA6-86AD-4E6A6B0662CA}" type="slidenum">
              <a:rPr lang="de-DE" altLang="de-DE" sz="1300"/>
              <a:pPr>
                <a:spcBef>
                  <a:spcPct val="0"/>
                </a:spcBef>
              </a:pPr>
              <a:t>117</a:t>
            </a:fld>
            <a:endParaRPr lang="de-DE" altLang="de-DE" sz="1300"/>
          </a:p>
        </p:txBody>
      </p:sp>
      <p:sp>
        <p:nvSpPr>
          <p:cNvPr id="230403" name="Rectangle 2"/>
          <p:cNvSpPr>
            <a:spLocks noGrp="1" noRot="1" noChangeAspect="1" noChangeArrowheads="1" noTextEdit="1"/>
          </p:cNvSpPr>
          <p:nvPr>
            <p:ph type="sldImg"/>
          </p:nvPr>
        </p:nvSpPr>
        <p:spPr>
          <a:xfrm>
            <a:off x="139700" y="768350"/>
            <a:ext cx="6821488" cy="3836988"/>
          </a:xfrm>
          <a:ln/>
        </p:spPr>
      </p:sp>
      <p:sp>
        <p:nvSpPr>
          <p:cNvPr id="230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67713877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03C42E3-C2A2-4898-A88F-8C1317EF7C0A}" type="slidenum">
              <a:rPr lang="de-DE" altLang="de-DE" sz="1300"/>
              <a:pPr>
                <a:spcBef>
                  <a:spcPct val="0"/>
                </a:spcBef>
              </a:pPr>
              <a:t>118</a:t>
            </a:fld>
            <a:endParaRPr lang="de-DE" altLang="de-DE" sz="1300"/>
          </a:p>
        </p:txBody>
      </p:sp>
      <p:sp>
        <p:nvSpPr>
          <p:cNvPr id="232451" name="Rectangle 2"/>
          <p:cNvSpPr>
            <a:spLocks noGrp="1" noRot="1" noChangeAspect="1" noChangeArrowheads="1" noTextEdit="1"/>
          </p:cNvSpPr>
          <p:nvPr>
            <p:ph type="sldImg"/>
          </p:nvPr>
        </p:nvSpPr>
        <p:spPr>
          <a:xfrm>
            <a:off x="139700" y="768350"/>
            <a:ext cx="6821488" cy="3836988"/>
          </a:xfrm>
          <a:ln/>
        </p:spPr>
      </p:sp>
      <p:sp>
        <p:nvSpPr>
          <p:cNvPr id="232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442653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CBF637-ED6D-4251-B091-B26D2E0F37A2}" type="slidenum">
              <a:rPr lang="de-DE" altLang="de-DE" sz="1300"/>
              <a:pPr>
                <a:spcBef>
                  <a:spcPct val="0"/>
                </a:spcBef>
              </a:pPr>
              <a:t>119</a:t>
            </a:fld>
            <a:endParaRPr lang="de-DE" altLang="de-DE" sz="1300"/>
          </a:p>
        </p:txBody>
      </p:sp>
      <p:sp>
        <p:nvSpPr>
          <p:cNvPr id="234499" name="Rectangle 2"/>
          <p:cNvSpPr>
            <a:spLocks noGrp="1" noRot="1" noChangeAspect="1" noChangeArrowheads="1" noTextEdit="1"/>
          </p:cNvSpPr>
          <p:nvPr>
            <p:ph type="sldImg"/>
          </p:nvPr>
        </p:nvSpPr>
        <p:spPr>
          <a:xfrm>
            <a:off x="139700" y="768350"/>
            <a:ext cx="6821488" cy="3836988"/>
          </a:xfrm>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29551966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120</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281DC2-78C9-4A2A-A9E5-BF7BD64ECB6C}" type="slidenum">
              <a:rPr lang="de-DE" altLang="de-DE" sz="1300"/>
              <a:pPr>
                <a:spcBef>
                  <a:spcPct val="0"/>
                </a:spcBef>
              </a:pPr>
              <a:t>121</a:t>
            </a:fld>
            <a:endParaRPr lang="de-DE" altLang="de-DE" sz="1300"/>
          </a:p>
        </p:txBody>
      </p:sp>
      <p:sp>
        <p:nvSpPr>
          <p:cNvPr id="238595" name="Rectangle 2"/>
          <p:cNvSpPr>
            <a:spLocks noGrp="1" noRot="1" noChangeAspect="1" noChangeArrowheads="1" noTextEdit="1"/>
          </p:cNvSpPr>
          <p:nvPr>
            <p:ph type="sldImg"/>
          </p:nvPr>
        </p:nvSpPr>
        <p:spPr>
          <a:xfrm>
            <a:off x="139700" y="768350"/>
            <a:ext cx="6821488" cy="3836988"/>
          </a:xfrm>
          <a:ln/>
        </p:spPr>
      </p:sp>
      <p:sp>
        <p:nvSpPr>
          <p:cNvPr id="238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4767980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19A8C29-7633-4117-B00B-7EC96F936C15}" type="slidenum">
              <a:rPr lang="de-DE" altLang="de-DE" sz="1300"/>
              <a:pPr>
                <a:spcBef>
                  <a:spcPct val="0"/>
                </a:spcBef>
              </a:pPr>
              <a:t>122</a:t>
            </a:fld>
            <a:endParaRPr lang="de-DE" altLang="de-DE" sz="1300"/>
          </a:p>
        </p:txBody>
      </p:sp>
      <p:sp>
        <p:nvSpPr>
          <p:cNvPr id="244739" name="Rectangle 2"/>
          <p:cNvSpPr>
            <a:spLocks noGrp="1" noRot="1" noChangeAspect="1" noChangeArrowheads="1" noTextEdit="1"/>
          </p:cNvSpPr>
          <p:nvPr>
            <p:ph type="sldImg"/>
          </p:nvPr>
        </p:nvSpPr>
        <p:spPr>
          <a:xfrm>
            <a:off x="139700" y="768350"/>
            <a:ext cx="6821488" cy="3836988"/>
          </a:xfrm>
          <a:ln/>
        </p:spPr>
      </p:sp>
      <p:sp>
        <p:nvSpPr>
          <p:cNvPr id="244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418932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A057103-8840-4936-BFA4-C19461252B5F}" type="slidenum">
              <a:rPr lang="de-DE" altLang="de-DE" sz="1300"/>
              <a:pPr>
                <a:spcBef>
                  <a:spcPct val="0"/>
                </a:spcBef>
              </a:pPr>
              <a:t>123</a:t>
            </a:fld>
            <a:endParaRPr lang="de-DE" altLang="de-DE" sz="1300"/>
          </a:p>
        </p:txBody>
      </p:sp>
      <p:sp>
        <p:nvSpPr>
          <p:cNvPr id="246787" name="Rectangle 2"/>
          <p:cNvSpPr>
            <a:spLocks noGrp="1" noRot="1" noChangeAspect="1" noChangeArrowheads="1" noTextEdit="1"/>
          </p:cNvSpPr>
          <p:nvPr>
            <p:ph type="sldImg"/>
          </p:nvPr>
        </p:nvSpPr>
        <p:spPr>
          <a:xfrm>
            <a:off x="139700" y="768350"/>
            <a:ext cx="6821488" cy="3836988"/>
          </a:xfrm>
          <a:ln/>
        </p:spPr>
      </p:sp>
      <p:sp>
        <p:nvSpPr>
          <p:cNvPr id="246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93933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15BC6F3-69ED-4E56-BD03-47C51A8D9B2D}" type="slidenum">
              <a:rPr lang="de-DE" altLang="de-DE" sz="1300"/>
              <a:pPr>
                <a:spcBef>
                  <a:spcPct val="0"/>
                </a:spcBef>
              </a:pPr>
              <a:t>124</a:t>
            </a:fld>
            <a:endParaRPr lang="de-DE" altLang="de-DE" sz="1300"/>
          </a:p>
        </p:txBody>
      </p:sp>
      <p:sp>
        <p:nvSpPr>
          <p:cNvPr id="248835" name="Rectangle 2"/>
          <p:cNvSpPr>
            <a:spLocks noGrp="1" noRot="1" noChangeAspect="1" noChangeArrowheads="1" noTextEdit="1"/>
          </p:cNvSpPr>
          <p:nvPr>
            <p:ph type="sldImg"/>
          </p:nvPr>
        </p:nvSpPr>
        <p:spPr>
          <a:xfrm>
            <a:off x="139700" y="768350"/>
            <a:ext cx="6821488" cy="3836988"/>
          </a:xfrm>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5991414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9787B1A-AE19-480F-B147-8AFDD4D89D41}" type="slidenum">
              <a:rPr lang="de-DE" altLang="de-DE" sz="1300"/>
              <a:pPr>
                <a:spcBef>
                  <a:spcPct val="0"/>
                </a:spcBef>
              </a:pPr>
              <a:t>125</a:t>
            </a:fld>
            <a:endParaRPr lang="de-DE" altLang="de-DE" sz="1300"/>
          </a:p>
        </p:txBody>
      </p:sp>
      <p:sp>
        <p:nvSpPr>
          <p:cNvPr id="250883" name="Rectangle 2"/>
          <p:cNvSpPr>
            <a:spLocks noGrp="1" noRot="1" noChangeAspect="1" noChangeArrowheads="1" noTextEdit="1"/>
          </p:cNvSpPr>
          <p:nvPr>
            <p:ph type="sldImg"/>
          </p:nvPr>
        </p:nvSpPr>
        <p:spPr>
          <a:xfrm>
            <a:off x="139700" y="768350"/>
            <a:ext cx="6821488" cy="3836988"/>
          </a:xfrm>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07190646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AEF7A3F-D6AD-4A87-A8DD-812156D221A1}" type="slidenum">
              <a:rPr lang="de-DE" altLang="de-DE" sz="1300"/>
              <a:pPr>
                <a:spcBef>
                  <a:spcPct val="0"/>
                </a:spcBef>
              </a:pPr>
              <a:t>126</a:t>
            </a:fld>
            <a:endParaRPr lang="de-DE" altLang="de-DE" sz="1300"/>
          </a:p>
        </p:txBody>
      </p:sp>
      <p:sp>
        <p:nvSpPr>
          <p:cNvPr id="252931" name="Rectangle 2"/>
          <p:cNvSpPr>
            <a:spLocks noGrp="1" noRot="1" noChangeAspect="1" noChangeArrowheads="1" noTextEdit="1"/>
          </p:cNvSpPr>
          <p:nvPr>
            <p:ph type="sldImg"/>
          </p:nvPr>
        </p:nvSpPr>
        <p:spPr>
          <a:xfrm>
            <a:off x="139700" y="768350"/>
            <a:ext cx="6821488" cy="3836988"/>
          </a:xfrm>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445880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3594EEA-1C13-4A17-A3A8-13C592ABBB1A}" type="slidenum">
              <a:rPr lang="de-DE" altLang="de-DE" sz="1300"/>
              <a:pPr>
                <a:spcBef>
                  <a:spcPct val="0"/>
                </a:spcBef>
              </a:pPr>
              <a:t>127</a:t>
            </a:fld>
            <a:endParaRPr lang="de-DE" altLang="de-DE" sz="1300"/>
          </a:p>
        </p:txBody>
      </p:sp>
      <p:sp>
        <p:nvSpPr>
          <p:cNvPr id="254979" name="Rectangle 2"/>
          <p:cNvSpPr>
            <a:spLocks noGrp="1" noRot="1" noChangeAspect="1" noChangeArrowheads="1" noTextEdit="1"/>
          </p:cNvSpPr>
          <p:nvPr>
            <p:ph type="sldImg"/>
          </p:nvPr>
        </p:nvSpPr>
        <p:spPr>
          <a:xfrm>
            <a:off x="139700" y="768350"/>
            <a:ext cx="6821488" cy="3836988"/>
          </a:xfrm>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23530926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7168F82-A0EC-415E-AA18-EB57D031DE05}" type="slidenum">
              <a:rPr lang="de-DE" altLang="de-DE" sz="1300"/>
              <a:pPr>
                <a:spcBef>
                  <a:spcPct val="0"/>
                </a:spcBef>
              </a:pPr>
              <a:t>128</a:t>
            </a:fld>
            <a:endParaRPr lang="de-DE" altLang="de-DE" sz="1300"/>
          </a:p>
        </p:txBody>
      </p:sp>
      <p:sp>
        <p:nvSpPr>
          <p:cNvPr id="257027" name="Rectangle 2"/>
          <p:cNvSpPr>
            <a:spLocks noGrp="1" noRot="1" noChangeAspect="1" noChangeArrowheads="1" noTextEdit="1"/>
          </p:cNvSpPr>
          <p:nvPr>
            <p:ph type="sldImg"/>
          </p:nvPr>
        </p:nvSpPr>
        <p:spPr>
          <a:xfrm>
            <a:off x="139700" y="768350"/>
            <a:ext cx="6821488" cy="3836988"/>
          </a:xfrm>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74040427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7A87206-FED0-4485-99DB-726B069072B1}" type="slidenum">
              <a:rPr lang="de-DE" altLang="de-DE" sz="1300"/>
              <a:pPr>
                <a:spcBef>
                  <a:spcPct val="0"/>
                </a:spcBef>
              </a:pPr>
              <a:t>129</a:t>
            </a:fld>
            <a:endParaRPr lang="de-DE" altLang="de-DE" sz="1300"/>
          </a:p>
        </p:txBody>
      </p:sp>
      <p:sp>
        <p:nvSpPr>
          <p:cNvPr id="259075" name="Rectangle 2"/>
          <p:cNvSpPr>
            <a:spLocks noGrp="1" noRot="1" noChangeAspect="1" noChangeArrowheads="1" noTextEdit="1"/>
          </p:cNvSpPr>
          <p:nvPr>
            <p:ph type="sldImg"/>
          </p:nvPr>
        </p:nvSpPr>
        <p:spPr>
          <a:xfrm>
            <a:off x="139700" y="768350"/>
            <a:ext cx="6821488" cy="3836988"/>
          </a:xfrm>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65421396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D6257A1-B1A1-432A-8231-E2B6E59D30BB}" type="slidenum">
              <a:rPr lang="de-DE" altLang="de-DE" sz="1300"/>
              <a:pPr>
                <a:spcBef>
                  <a:spcPct val="0"/>
                </a:spcBef>
              </a:pPr>
              <a:t>130</a:t>
            </a:fld>
            <a:endParaRPr lang="de-DE" altLang="de-DE" sz="1300"/>
          </a:p>
        </p:txBody>
      </p:sp>
      <p:sp>
        <p:nvSpPr>
          <p:cNvPr id="261123" name="Rectangle 2"/>
          <p:cNvSpPr>
            <a:spLocks noGrp="1" noRot="1" noChangeAspect="1" noChangeArrowheads="1" noTextEdit="1"/>
          </p:cNvSpPr>
          <p:nvPr>
            <p:ph type="sldImg"/>
          </p:nvPr>
        </p:nvSpPr>
        <p:spPr>
          <a:xfrm>
            <a:off x="139700" y="768350"/>
            <a:ext cx="6821488" cy="3836988"/>
          </a:xfrm>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1162585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0AA5B12-42BB-403F-BE05-44010909A7F4}" type="slidenum">
              <a:rPr lang="de-DE" altLang="de-DE" sz="1300"/>
              <a:pPr>
                <a:spcBef>
                  <a:spcPct val="0"/>
                </a:spcBef>
              </a:pPr>
              <a:t>131</a:t>
            </a:fld>
            <a:endParaRPr lang="de-DE" altLang="de-DE" sz="1300"/>
          </a:p>
        </p:txBody>
      </p:sp>
      <p:sp>
        <p:nvSpPr>
          <p:cNvPr id="263171" name="Rectangle 2"/>
          <p:cNvSpPr>
            <a:spLocks noGrp="1" noRot="1" noChangeAspect="1" noChangeArrowheads="1" noTextEdit="1"/>
          </p:cNvSpPr>
          <p:nvPr>
            <p:ph type="sldImg"/>
          </p:nvPr>
        </p:nvSpPr>
        <p:spPr>
          <a:xfrm>
            <a:off x="139700" y="768350"/>
            <a:ext cx="6821488" cy="3836988"/>
          </a:xfrm>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6238765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132</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133</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134</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135</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0B8E210-4CCE-4A08-B955-E8F5096B4416}" type="slidenum">
              <a:rPr lang="de-DE" altLang="de-DE" sz="1300"/>
              <a:pPr>
                <a:spcBef>
                  <a:spcPct val="0"/>
                </a:spcBef>
              </a:pPr>
              <a:t>136</a:t>
            </a:fld>
            <a:endParaRPr lang="de-DE" altLang="de-DE" sz="1300"/>
          </a:p>
        </p:txBody>
      </p:sp>
      <p:sp>
        <p:nvSpPr>
          <p:cNvPr id="273411" name="Rectangle 2"/>
          <p:cNvSpPr>
            <a:spLocks noGrp="1" noRot="1" noChangeAspect="1" noChangeArrowheads="1" noTextEdit="1"/>
          </p:cNvSpPr>
          <p:nvPr>
            <p:ph type="sldImg"/>
          </p:nvPr>
        </p:nvSpPr>
        <p:spPr>
          <a:xfrm>
            <a:off x="139700" y="768350"/>
            <a:ext cx="6821488" cy="3836988"/>
          </a:xfrm>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785186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137</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138</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26DE1EC-4B91-4B6D-8112-67CFC77E2CB6}" type="slidenum">
              <a:rPr lang="de-DE" altLang="de-DE" sz="1300"/>
              <a:pPr>
                <a:spcBef>
                  <a:spcPct val="0"/>
                </a:spcBef>
              </a:pPr>
              <a:t>139</a:t>
            </a:fld>
            <a:endParaRPr lang="de-DE" altLang="de-DE" sz="1300"/>
          </a:p>
        </p:txBody>
      </p:sp>
      <p:sp>
        <p:nvSpPr>
          <p:cNvPr id="279555" name="Rectangle 2"/>
          <p:cNvSpPr>
            <a:spLocks noGrp="1" noRot="1" noChangeAspect="1" noChangeArrowheads="1" noTextEdit="1"/>
          </p:cNvSpPr>
          <p:nvPr>
            <p:ph type="sldImg"/>
          </p:nvPr>
        </p:nvSpPr>
        <p:spPr>
          <a:xfrm>
            <a:off x="139700" y="768350"/>
            <a:ext cx="6821488" cy="3836988"/>
          </a:xfrm>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93527447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604838"/>
            <a:ext cx="5729287" cy="3222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140</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25A08D9-0358-4E8B-B07E-335766C7BABA}" type="slidenum">
              <a:rPr lang="de-DE" altLang="de-DE" sz="1300"/>
              <a:pPr>
                <a:spcBef>
                  <a:spcPct val="0"/>
                </a:spcBef>
              </a:pPr>
              <a:t>141</a:t>
            </a:fld>
            <a:endParaRPr lang="de-DE" altLang="de-DE" sz="1300"/>
          </a:p>
        </p:txBody>
      </p:sp>
      <p:sp>
        <p:nvSpPr>
          <p:cNvPr id="283651" name="Rectangle 2"/>
          <p:cNvSpPr>
            <a:spLocks noGrp="1" noRot="1" noChangeAspect="1" noChangeArrowheads="1" noTextEdit="1"/>
          </p:cNvSpPr>
          <p:nvPr>
            <p:ph type="sldImg"/>
          </p:nvPr>
        </p:nvSpPr>
        <p:spPr>
          <a:xfrm>
            <a:off x="141288" y="768350"/>
            <a:ext cx="6821487" cy="3836988"/>
          </a:xfrm>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56973088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229F64D-B2EC-43B0-92B1-A94DF653FCC9}" type="slidenum">
              <a:rPr lang="de-DE" altLang="de-DE" sz="1300"/>
              <a:pPr>
                <a:spcBef>
                  <a:spcPct val="0"/>
                </a:spcBef>
              </a:pPr>
              <a:t>142</a:t>
            </a:fld>
            <a:endParaRPr lang="de-DE" altLang="de-DE" sz="1300"/>
          </a:p>
        </p:txBody>
      </p:sp>
      <p:sp>
        <p:nvSpPr>
          <p:cNvPr id="285699" name="Rectangle 2"/>
          <p:cNvSpPr>
            <a:spLocks noGrp="1" noRot="1" noChangeAspect="1" noChangeArrowheads="1" noTextEdit="1"/>
          </p:cNvSpPr>
          <p:nvPr>
            <p:ph type="sldImg"/>
          </p:nvPr>
        </p:nvSpPr>
        <p:spPr>
          <a:xfrm>
            <a:off x="141288" y="768350"/>
            <a:ext cx="6821487" cy="3836988"/>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47181435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623DEBA-0551-45F8-B3BC-EAD5561985F3}" type="slidenum">
              <a:rPr lang="de-DE" altLang="de-DE" sz="1300"/>
              <a:pPr>
                <a:spcBef>
                  <a:spcPct val="0"/>
                </a:spcBef>
              </a:pPr>
              <a:t>143</a:t>
            </a:fld>
            <a:endParaRPr lang="de-DE" altLang="de-DE" sz="1300"/>
          </a:p>
        </p:txBody>
      </p:sp>
      <p:sp>
        <p:nvSpPr>
          <p:cNvPr id="287747" name="Rectangle 2"/>
          <p:cNvSpPr>
            <a:spLocks noGrp="1" noRot="1" noChangeAspect="1" noChangeArrowheads="1" noTextEdit="1"/>
          </p:cNvSpPr>
          <p:nvPr>
            <p:ph type="sldImg"/>
          </p:nvPr>
        </p:nvSpPr>
        <p:spPr>
          <a:xfrm>
            <a:off x="141288" y="768350"/>
            <a:ext cx="6821487" cy="3836988"/>
          </a:xfrm>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423279148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5886384-662A-4833-9CD9-8303855B1681}" type="slidenum">
              <a:rPr lang="de-DE" altLang="de-DE" sz="1300"/>
              <a:pPr>
                <a:spcBef>
                  <a:spcPct val="0"/>
                </a:spcBef>
              </a:pPr>
              <a:t>144</a:t>
            </a:fld>
            <a:endParaRPr lang="de-DE" altLang="de-DE" sz="1300"/>
          </a:p>
        </p:txBody>
      </p:sp>
      <p:sp>
        <p:nvSpPr>
          <p:cNvPr id="289795" name="Rectangle 2"/>
          <p:cNvSpPr>
            <a:spLocks noGrp="1" noRot="1" noChangeAspect="1" noChangeArrowheads="1" noTextEdit="1"/>
          </p:cNvSpPr>
          <p:nvPr>
            <p:ph type="sldImg"/>
          </p:nvPr>
        </p:nvSpPr>
        <p:spPr>
          <a:xfrm>
            <a:off x="141288" y="768350"/>
            <a:ext cx="6821487" cy="3836988"/>
          </a:xfrm>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2982698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AFBEA40-DA9A-45A1-83CC-C35F2D7023D0}" type="slidenum">
              <a:rPr lang="de-DE" altLang="de-DE" sz="1300"/>
              <a:pPr>
                <a:spcBef>
                  <a:spcPct val="0"/>
                </a:spcBef>
              </a:pPr>
              <a:t>145</a:t>
            </a:fld>
            <a:endParaRPr lang="de-DE" altLang="de-DE" sz="1300"/>
          </a:p>
        </p:txBody>
      </p:sp>
      <p:sp>
        <p:nvSpPr>
          <p:cNvPr id="291843" name="Rectangle 2"/>
          <p:cNvSpPr>
            <a:spLocks noGrp="1" noRot="1" noChangeAspect="1" noChangeArrowheads="1" noTextEdit="1"/>
          </p:cNvSpPr>
          <p:nvPr>
            <p:ph type="sldImg"/>
          </p:nvPr>
        </p:nvSpPr>
        <p:spPr>
          <a:xfrm>
            <a:off x="141288" y="768350"/>
            <a:ext cx="6821487" cy="3836988"/>
          </a:xfrm>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65253643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92C3EC5-34C8-4A26-9395-0FD464F99488}" type="slidenum">
              <a:rPr lang="de-DE" altLang="de-DE" sz="1300"/>
              <a:pPr>
                <a:spcBef>
                  <a:spcPct val="0"/>
                </a:spcBef>
              </a:pPr>
              <a:t>146</a:t>
            </a:fld>
            <a:endParaRPr lang="de-DE" altLang="de-DE" sz="1300"/>
          </a:p>
        </p:txBody>
      </p:sp>
      <p:sp>
        <p:nvSpPr>
          <p:cNvPr id="293891" name="Rectangle 1026"/>
          <p:cNvSpPr>
            <a:spLocks noGrp="1" noRot="1" noChangeAspect="1" noChangeArrowheads="1" noTextEdit="1"/>
          </p:cNvSpPr>
          <p:nvPr>
            <p:ph type="sldImg"/>
          </p:nvPr>
        </p:nvSpPr>
        <p:spPr>
          <a:xfrm>
            <a:off x="141288" y="768350"/>
            <a:ext cx="6821487" cy="3836988"/>
          </a:xfrm>
          <a:ln/>
        </p:spPr>
      </p:sp>
      <p:sp>
        <p:nvSpPr>
          <p:cNvPr id="293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9776366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4E15712-5427-47F2-A2AF-A5BC27883C14}" type="slidenum">
              <a:rPr lang="de-DE" altLang="de-DE" sz="1300"/>
              <a:pPr>
                <a:spcBef>
                  <a:spcPct val="0"/>
                </a:spcBef>
              </a:pPr>
              <a:t>147</a:t>
            </a:fld>
            <a:endParaRPr lang="de-DE" altLang="de-DE" sz="1300"/>
          </a:p>
        </p:txBody>
      </p:sp>
      <p:sp>
        <p:nvSpPr>
          <p:cNvPr id="295939" name="Rectangle 1026"/>
          <p:cNvSpPr>
            <a:spLocks noGrp="1" noRot="1" noChangeAspect="1" noChangeArrowheads="1" noTextEdit="1"/>
          </p:cNvSpPr>
          <p:nvPr>
            <p:ph type="sldImg"/>
          </p:nvPr>
        </p:nvSpPr>
        <p:spPr>
          <a:xfrm>
            <a:off x="141288" y="768350"/>
            <a:ext cx="6821487" cy="3836988"/>
          </a:xfrm>
          <a:ln/>
        </p:spPr>
      </p:sp>
      <p:sp>
        <p:nvSpPr>
          <p:cNvPr id="295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75874745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941B324-DA12-4957-98E4-978A27928520}" type="slidenum">
              <a:rPr lang="de-DE" altLang="de-DE" sz="1300"/>
              <a:pPr>
                <a:spcBef>
                  <a:spcPct val="0"/>
                </a:spcBef>
              </a:pPr>
              <a:t>148</a:t>
            </a:fld>
            <a:endParaRPr lang="de-DE" altLang="de-DE" sz="1300"/>
          </a:p>
        </p:txBody>
      </p:sp>
      <p:sp>
        <p:nvSpPr>
          <p:cNvPr id="297987" name="Rectangle 2"/>
          <p:cNvSpPr>
            <a:spLocks noGrp="1" noRot="1" noChangeAspect="1" noChangeArrowheads="1" noTextEdit="1"/>
          </p:cNvSpPr>
          <p:nvPr>
            <p:ph type="sldImg"/>
          </p:nvPr>
        </p:nvSpPr>
        <p:spPr>
          <a:xfrm>
            <a:off x="141288" y="768350"/>
            <a:ext cx="6821487" cy="3836988"/>
          </a:xfrm>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22781217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9060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90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D1A944-FC8C-4F97-A1B4-D34C5C90D560}" type="slidenum">
              <a:rPr lang="de-DE" altLang="de-DE" sz="1300"/>
              <a:pPr>
                <a:spcBef>
                  <a:spcPct val="0"/>
                </a:spcBef>
              </a:pPr>
              <a:t>149</a:t>
            </a:fld>
            <a:endParaRPr lang="de-DE" altLang="de-DE" sz="1300"/>
          </a:p>
        </p:txBody>
      </p:sp>
      <p:sp>
        <p:nvSpPr>
          <p:cNvPr id="302083" name="Rectangle 2"/>
          <p:cNvSpPr>
            <a:spLocks noGrp="1" noRot="1" noChangeAspect="1" noChangeArrowheads="1" noTextEdit="1"/>
          </p:cNvSpPr>
          <p:nvPr>
            <p:ph type="sldImg"/>
          </p:nvPr>
        </p:nvSpPr>
        <p:spPr>
          <a:xfrm>
            <a:off x="138113" y="768350"/>
            <a:ext cx="6823075" cy="3836988"/>
          </a:xfrm>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1013626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Metacognitieve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The use of the pictures in this module has been kindly permitted by artists and copyright holders, respectively.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nl-NL"/>
              <a:t>Metacognitieve Training 2 - Overhaaste conclusies I</a:t>
            </a:r>
            <a:endParaRPr lang="de-DE"/>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5" name="Slide Number Placeholder 4"/>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bwMode="gray"/>
        <p:txBody>
          <a:bodyPr/>
          <a:lstStyle>
            <a:lvl1pPr>
              <a:defRPr b="0"/>
            </a:lvl1pPr>
          </a:lstStyle>
          <a:p>
            <a:pPr>
              <a:defRPr/>
            </a:pPr>
            <a:fld id="{DCD69C9F-78AC-407D-A265-C101B4BFA1F6}" type="slidenum">
              <a:rPr lang="de-DE" altLang="de-DE" smtClean="0"/>
              <a:pPr>
                <a:defRPr/>
              </a:pPr>
              <a:t>‹#›</a:t>
            </a:fld>
            <a:endParaRPr lang="de-DE" alt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nl-NL"/>
              <a:t>Metacognitieve Training 2 - Overhaaste conclusies I</a:t>
            </a:r>
            <a:endParaRPr lang="de-DE"/>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DCD69C9F-78AC-407D-A265-C101B4BFA1F6}" type="slidenum">
              <a:rPr lang="de-DE" altLang="de-DE" smtClean="0"/>
              <a:pPr>
                <a:defRPr/>
              </a:pPr>
              <a:t>‹#›</a:t>
            </a:fld>
            <a:endParaRPr lang="de-DE" alt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hf hdr="0" dt="0"/>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hyperlink" Target="http://www.uke.de/mkt_videos" TargetMode="External"/><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37.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1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39.xml"/><Relationship Id="rId1" Type="http://schemas.openxmlformats.org/officeDocument/2006/relationships/slideLayout" Target="../slideLayouts/slideLayout10.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jpeg"/></Relationships>
</file>

<file path=ppt/slides/_rels/slide143.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3.jpeg"/><Relationship Id="rId2" Type="http://schemas.openxmlformats.org/officeDocument/2006/relationships/notesSlide" Target="../notesSlides/notesSlide140.xml"/><Relationship Id="rId1" Type="http://schemas.openxmlformats.org/officeDocument/2006/relationships/slideLayout" Target="../slideLayouts/slideLayout10.xml"/><Relationship Id="rId6" Type="http://schemas.openxmlformats.org/officeDocument/2006/relationships/image" Target="../media/image90.jpeg"/><Relationship Id="rId5" Type="http://schemas.openxmlformats.org/officeDocument/2006/relationships/image" Target="../media/image96.jpeg"/><Relationship Id="rId4" Type="http://schemas.openxmlformats.org/officeDocument/2006/relationships/image" Target="../media/image95.jpeg"/></Relationships>
</file>

<file path=ppt/slides/_rels/slide1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41.xml"/><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2 B – </a:t>
            </a:r>
            <a:r>
              <a:rPr lang="nl-NL" dirty="0"/>
              <a:t>Overhaaste conclusies I</a:t>
            </a:r>
            <a:endParaRPr lang="en-US" dirty="0"/>
          </a:p>
        </p:txBody>
      </p:sp>
      <p:sp>
        <p:nvSpPr>
          <p:cNvPr id="6" name="Textplatzhalter 7"/>
          <p:cNvSpPr txBox="1">
            <a:spLocks/>
          </p:cNvSpPr>
          <p:nvPr/>
        </p:nvSpPr>
        <p:spPr bwMode="gray">
          <a:xfrm>
            <a:off x="408955" y="5349240"/>
            <a:ext cx="8686800" cy="822960"/>
          </a:xfrm>
          <a:prstGeom prst="rect">
            <a:avLst/>
          </a:prstGeom>
        </p:spPr>
        <p:txBody>
          <a:bodyPr vert="horz" lIns="0" tIns="0" rIns="0" bIns="0" rtlCol="0" anchor="b" anchorCtr="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a:lnSpc>
                <a:spcPct val="100000"/>
              </a:lnSpc>
              <a:spcBef>
                <a:spcPts val="0"/>
              </a:spcBef>
            </a:pPr>
            <a:r>
              <a:rPr lang="pt-BR" sz="1600" dirty="0">
                <a:solidFill>
                  <a:srgbClr val="004992"/>
                </a:solidFill>
                <a:latin typeface="+mj-lt"/>
              </a:rPr>
              <a:t>© Moritz, Woodward, </a:t>
            </a:r>
            <a:r>
              <a:rPr lang="nl-NL" sz="1600" dirty="0">
                <a:solidFill>
                  <a:srgbClr val="004992"/>
                </a:solidFill>
                <a:latin typeface="+mj-lt"/>
              </a:rPr>
              <a:t>de Boer, Vermeer, Wekking &amp; </a:t>
            </a:r>
            <a:r>
              <a:rPr lang="nl-NL" sz="1600">
                <a:solidFill>
                  <a:srgbClr val="004992"/>
                </a:solidFill>
                <a:latin typeface="+mj-lt"/>
              </a:rPr>
              <a:t>Lemmers-Jansen (12|23)</a:t>
            </a:r>
            <a:endParaRPr lang="pt-BR" sz="1600" dirty="0">
              <a:solidFill>
                <a:srgbClr val="004992"/>
              </a:solidFill>
              <a:latin typeface="+mj-lt"/>
            </a:endParaRPr>
          </a:p>
          <a:p>
            <a:pPr>
              <a:lnSpc>
                <a:spcPct val="100000"/>
              </a:lnSpc>
              <a:spcBef>
                <a:spcPts val="0"/>
              </a:spcBef>
            </a:pPr>
            <a:r>
              <a:rPr lang="pt-BR" sz="1600" dirty="0">
                <a:solidFill>
                  <a:srgbClr val="004992"/>
                </a:solidFill>
                <a:latin typeface="+mj-lt"/>
              </a:rPr>
              <a:t>www.uke.de/mct</a:t>
            </a:r>
          </a:p>
        </p:txBody>
      </p:sp>
    </p:spTree>
    <p:extLst>
      <p:ext uri="{BB962C8B-B14F-4D97-AF65-F5344CB8AC3E}">
        <p14:creationId xmlns:p14="http://schemas.microsoft.com/office/powerpoint/2010/main" val="24123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2</a:t>
            </a:fld>
            <a:endParaRPr lang="de-DE" altLang="de-DE"/>
          </a:p>
        </p:txBody>
      </p:sp>
    </p:spTree>
    <p:extLst>
      <p:ext uri="{BB962C8B-B14F-4D97-AF65-F5344CB8AC3E}">
        <p14:creationId xmlns:p14="http://schemas.microsoft.com/office/powerpoint/2010/main" val="300889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3</a:t>
            </a:fld>
            <a:endParaRPr lang="de-DE" altLang="de-DE"/>
          </a:p>
        </p:txBody>
      </p:sp>
    </p:spTree>
    <p:extLst>
      <p:ext uri="{BB962C8B-B14F-4D97-AF65-F5344CB8AC3E}">
        <p14:creationId xmlns:p14="http://schemas.microsoft.com/office/powerpoint/2010/main" val="281051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4</a:t>
            </a:fld>
            <a:endParaRPr lang="de-DE" altLang="de-DE"/>
          </a:p>
        </p:txBody>
      </p:sp>
    </p:spTree>
    <p:extLst>
      <p:ext uri="{BB962C8B-B14F-4D97-AF65-F5344CB8AC3E}">
        <p14:creationId xmlns:p14="http://schemas.microsoft.com/office/powerpoint/2010/main" val="342532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5</a:t>
            </a:fld>
            <a:endParaRPr lang="de-DE" altLang="de-DE"/>
          </a:p>
        </p:txBody>
      </p:sp>
    </p:spTree>
    <p:extLst>
      <p:ext uri="{BB962C8B-B14F-4D97-AF65-F5344CB8AC3E}">
        <p14:creationId xmlns:p14="http://schemas.microsoft.com/office/powerpoint/2010/main" val="562337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Overhaaste conclusies</a:t>
            </a:r>
          </a:p>
        </p:txBody>
      </p:sp>
      <p:sp>
        <p:nvSpPr>
          <p:cNvPr id="26626" name="Rectangle 2"/>
          <p:cNvSpPr>
            <a:spLocks noGrp="1" noChangeArrowheads="1"/>
          </p:cNvSpPr>
          <p:nvPr>
            <p:ph idx="1"/>
          </p:nvPr>
        </p:nvSpPr>
        <p:spPr/>
        <p:txBody>
          <a:bodyPr/>
          <a:lstStyle/>
          <a:p>
            <a:pPr marL="342900" indent="-342900" algn="l" eaLnBrk="1" hangingPunct="1">
              <a:buClr>
                <a:srgbClr val="333333"/>
              </a:buClr>
              <a:buFont typeface="WingDings"/>
              <a:buChar char=""/>
              <a:defRPr/>
            </a:pPr>
            <a:r>
              <a:rPr lang="nl-NL" sz="2400" dirty="0">
                <a:solidFill>
                  <a:srgbClr val="333333"/>
                </a:solidFill>
                <a:latin typeface="Calibri Light"/>
              </a:rPr>
              <a:t>We trekken vaak conclusies uit de complexe informatie uit onze omgeving.</a:t>
            </a:r>
          </a:p>
          <a:p>
            <a:pPr marL="342900" indent="-342900" algn="l" eaLnBrk="1" hangingPunct="1">
              <a:buClr>
                <a:srgbClr val="333333"/>
              </a:buClr>
              <a:buFont typeface="WingDings"/>
              <a:buChar char=""/>
              <a:defRPr/>
            </a:pPr>
            <a:r>
              <a:rPr lang="nl-NL" sz="2400" dirty="0">
                <a:solidFill>
                  <a:srgbClr val="333333"/>
                </a:solidFill>
                <a:latin typeface="Calibri Light"/>
              </a:rPr>
              <a:t>Soms concluderen we iets zonder dat we er 100% bewijs voor hebben.</a:t>
            </a:r>
          </a:p>
          <a:p>
            <a:pPr marL="342900" indent="-342900" algn="l" eaLnBrk="1" hangingPunct="1">
              <a:buClr>
                <a:srgbClr val="333333"/>
              </a:buClr>
              <a:buFont typeface="WingDings"/>
              <a:buChar char=""/>
              <a:defRPr/>
            </a:pPr>
            <a:r>
              <a:rPr lang="nl-NL" sz="2400" dirty="0">
                <a:solidFill>
                  <a:srgbClr val="333333"/>
                </a:solidFill>
                <a:latin typeface="Calibri Light"/>
              </a:rPr>
              <a:t>Er zou een goede balans moeten worden gevonden tussen: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nemen van een overhaaste beslissing (</a:t>
            </a:r>
            <a:r>
              <a:rPr lang="nl-NL" sz="2400" dirty="0">
                <a:solidFill>
                  <a:srgbClr val="004992"/>
                </a:solidFill>
                <a:latin typeface="Calibri Light"/>
                <a:ea typeface="ＭＳ Ｐゴシック" charset="0"/>
              </a:rPr>
              <a:t>risico:</a:t>
            </a:r>
            <a:r>
              <a:rPr lang="nl-NL" sz="2400" dirty="0">
                <a:solidFill>
                  <a:srgbClr val="333333"/>
                </a:solidFill>
                <a:latin typeface="Calibri Light"/>
                <a:ea typeface="ＭＳ Ｐゴシック" charset="0"/>
              </a:rPr>
              <a:t> slechte beslissing)</a:t>
            </a:r>
            <a:br>
              <a:rPr lang="nl-NL" sz="2400" dirty="0">
                <a:solidFill>
                  <a:srgbClr val="333333"/>
                </a:solidFill>
                <a:latin typeface="Calibri Light"/>
                <a:ea typeface="ＭＳ Ｐゴシック" charset="0"/>
              </a:rPr>
            </a:br>
            <a:br>
              <a:rPr lang="nl-NL" sz="2400" dirty="0">
                <a:solidFill>
                  <a:srgbClr val="333333"/>
                </a:solidFill>
                <a:latin typeface="Calibri Light"/>
                <a:ea typeface="ＭＳ Ｐゴシック" charset="0"/>
              </a:rPr>
            </a:br>
            <a:r>
              <a:rPr lang="nl-NL" sz="2400" dirty="0">
                <a:solidFill>
                  <a:srgbClr val="333333"/>
                </a:solidFill>
                <a:latin typeface="Calibri Light"/>
                <a:ea typeface="ＭＳ Ｐゴシック" charset="0"/>
              </a:rPr>
              <a:t>EN</a:t>
            </a:r>
          </a:p>
          <a:p>
            <a:pPr marL="558863" lvl="2" indent="-342900">
              <a:spcBef>
                <a:spcPts val="1999"/>
              </a:spcBef>
              <a:spcAft>
                <a:spcPts val="0"/>
              </a:spcAft>
              <a:buClr>
                <a:srgbClr val="333333"/>
              </a:buClr>
              <a:buFont typeface="WingDings"/>
              <a:buChar char=""/>
              <a:defRPr/>
            </a:pPr>
            <a:r>
              <a:rPr lang="nl-NL" sz="2400" dirty="0">
                <a:solidFill>
                  <a:srgbClr val="333333"/>
                </a:solidFill>
                <a:latin typeface="Calibri Light"/>
                <a:ea typeface="ＭＳ Ｐゴシック" charset="0"/>
              </a:rPr>
              <a:t>het al te zorgvuldig zijn bij het nemen van een beslissing (</a:t>
            </a:r>
            <a:r>
              <a:rPr lang="nl-NL" sz="2400" dirty="0">
                <a:solidFill>
                  <a:srgbClr val="004992"/>
                </a:solidFill>
                <a:latin typeface="Calibri Light"/>
                <a:ea typeface="ＭＳ Ｐゴシック" charset="0"/>
              </a:rPr>
              <a:t>nadeel:</a:t>
            </a:r>
            <a:r>
              <a:rPr lang="nl-NL" sz="2400" dirty="0">
                <a:solidFill>
                  <a:srgbClr val="333333"/>
                </a:solidFill>
                <a:latin typeface="Calibri Light"/>
                <a:ea typeface="ＭＳ Ｐゴシック" charset="0"/>
              </a:rPr>
              <a:t> tijdverlies).</a:t>
            </a:r>
          </a:p>
        </p:txBody>
      </p:sp>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6</a:t>
            </a:fld>
            <a:endParaRPr lang="de-DE" altLang="de-DE"/>
          </a:p>
        </p:txBody>
      </p:sp>
    </p:spTree>
    <p:extLst>
      <p:ext uri="{BB962C8B-B14F-4D97-AF65-F5344CB8AC3E}">
        <p14:creationId xmlns:p14="http://schemas.microsoft.com/office/powerpoint/2010/main" val="109013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2360457318"/>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nl-NL" sz="2000" b="0" i="0" u="none" strike="noStrike" cap="none" normalizeH="0" baseline="0" dirty="0">
                        <a:ln>
                          <a:noFill/>
                        </a:ln>
                        <a:solidFill>
                          <a:srgbClr val="004992"/>
                        </a:solidFill>
                        <a:effectLst/>
                        <a:latin typeface="Calibri Light"/>
                      </a:endParaRP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7</a:t>
            </a:fld>
            <a:endParaRPr lang="de-DE" alt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791053789"/>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vogel?</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chemeClr val="tx1"/>
                          </a:solidFill>
                          <a:effectLst/>
                          <a:latin typeface="Calibri Light"/>
                        </a:rPr>
                        <a:t>waarschijnlijk</a:t>
                      </a:r>
                      <a:r>
                        <a:rPr kumimoji="0" lang="nl-NL" sz="2000" b="1" i="0" u="none" strike="noStrike" cap="none" normalizeH="0" baseline="0" dirty="0">
                          <a:ln>
                            <a:noFill/>
                          </a:ln>
                          <a:solidFill>
                            <a:srgbClr val="004992"/>
                          </a:solidFill>
                          <a:effectLst/>
                          <a:latin typeface="Calibri Light"/>
                        </a:rPr>
                        <a:t>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8</a:t>
            </a:fld>
            <a:endParaRPr lang="de-DE" altLang="de-DE"/>
          </a:p>
        </p:txBody>
      </p:sp>
    </p:spTree>
    <p:extLst>
      <p:ext uri="{BB962C8B-B14F-4D97-AF65-F5344CB8AC3E}">
        <p14:creationId xmlns:p14="http://schemas.microsoft.com/office/powerpoint/2010/main" val="351292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54835250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9</a:t>
            </a:fld>
            <a:endParaRPr lang="de-DE" altLang="de-DE"/>
          </a:p>
        </p:txBody>
      </p:sp>
    </p:spTree>
    <p:extLst>
      <p:ext uri="{BB962C8B-B14F-4D97-AF65-F5344CB8AC3E}">
        <p14:creationId xmlns:p14="http://schemas.microsoft.com/office/powerpoint/2010/main" val="30439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08955" y="1124744"/>
            <a:ext cx="11376000" cy="498598"/>
          </a:xfrm>
        </p:spPr>
        <p:txBody>
          <a:bodyPr vert="horz" lIns="0" tIns="0" rIns="0" bIns="0" rtlCol="0" anchor="t">
            <a:spAutoFit/>
          </a:bodyPr>
          <a:lstStyle/>
          <a:p>
            <a:pPr defTabSz="914377">
              <a:spcBef>
                <a:spcPts val="0"/>
              </a:spcBef>
            </a:pPr>
            <a:r>
              <a:rPr lang="de-DE" altLang="de-DE" sz="3600">
                <a:latin typeface="Calibri Light"/>
              </a:rPr>
              <a:t>Conclusies zonder 100% zekerheid</a:t>
            </a:r>
          </a:p>
        </p:txBody>
      </p:sp>
      <p:graphicFrame>
        <p:nvGraphicFramePr>
          <p:cNvPr id="8" name="Group 25"/>
          <p:cNvGraphicFramePr>
            <a:graphicFrameLocks noGrp="1"/>
          </p:cNvGraphicFramePr>
          <p:nvPr>
            <p:extLst>
              <p:ext uri="{D42A27DB-BD31-4B8C-83A1-F6EECF244321}">
                <p14:modId xmlns:p14="http://schemas.microsoft.com/office/powerpoint/2010/main" val="159100077"/>
              </p:ext>
            </p:extLst>
          </p:nvPr>
        </p:nvGraphicFramePr>
        <p:xfrm>
          <a:off x="408955" y="2033264"/>
          <a:ext cx="11376000" cy="4480560"/>
        </p:xfrm>
        <a:graphic>
          <a:graphicData uri="http://schemas.openxmlformats.org/drawingml/2006/table">
            <a:tbl>
              <a:tblPr>
                <a:tableStyleId>{21E4AEA4-8DFA-4A89-87EB-49C32662AFE0}</a:tableStyleId>
              </a:tblPr>
              <a:tblGrid>
                <a:gridCol w="2654400">
                  <a:extLst>
                    <a:ext uri="{9D8B030D-6E8A-4147-A177-3AD203B41FA5}">
                      <a16:colId xmlns:a16="http://schemas.microsoft.com/office/drawing/2014/main" val="20000"/>
                    </a:ext>
                  </a:extLst>
                </a:gridCol>
                <a:gridCol w="2464800">
                  <a:extLst>
                    <a:ext uri="{9D8B030D-6E8A-4147-A177-3AD203B41FA5}">
                      <a16:colId xmlns:a16="http://schemas.microsoft.com/office/drawing/2014/main" val="20001"/>
                    </a:ext>
                  </a:extLst>
                </a:gridCol>
                <a:gridCol w="6256800">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Terecht? </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Buiten fladdert iets kleins in het ochtendlicht.</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333333"/>
                          </a:solidFill>
                          <a:effectLst/>
                          <a:latin typeface="Calibri Light"/>
                        </a:rPr>
                        <a:t>vogel?</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rgbClr val="333333"/>
                          </a:solidFill>
                          <a:effectLst/>
                          <a:latin typeface="Calibri Light"/>
                        </a:rPr>
                        <a:t>waarschijnlijk </a:t>
                      </a:r>
                      <a:r>
                        <a:rPr kumimoji="0" lang="nl-NL" sz="2000" b="0" i="0" u="none" strike="noStrike" cap="none" normalizeH="0" baseline="0" dirty="0">
                          <a:ln>
                            <a:noFill/>
                          </a:ln>
                          <a:solidFill>
                            <a:srgbClr val="333333"/>
                          </a:solidFill>
                          <a:effectLst/>
                          <a:latin typeface="Calibri Light"/>
                        </a:rPr>
                        <a:t>– er zijn weinig andere verklaringen mogelijk (bv. een op afstand bestuurbaar vliegtuig).</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a:ln>
                            <a:noFill/>
                          </a:ln>
                          <a:solidFill>
                            <a:srgbClr val="333333"/>
                          </a:solidFill>
                          <a:effectLst/>
                          <a:latin typeface="Calibri Light"/>
                        </a:rPr>
                        <a:t>‘s Nachts ritselen de struiken rond jouw huis; er zijn inbraken geweest in de buurt.</a:t>
                      </a:r>
                      <a:endParaRPr kumimoji="0" lang="de-DE" sz="2000" b="0" i="0" u="none" strike="noStrike" cap="none" normalizeH="0" baseline="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chemeClr val="tx1"/>
                          </a:solidFill>
                          <a:effectLst/>
                          <a:latin typeface="Calibri Light"/>
                        </a:rPr>
                        <a:t>inbreker?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1" i="0" u="none" strike="noStrike" cap="none" normalizeH="0" baseline="0" dirty="0">
                          <a:ln>
                            <a:noFill/>
                          </a:ln>
                          <a:solidFill>
                            <a:schemeClr val="tx1"/>
                          </a:solidFill>
                          <a:effectLst/>
                          <a:latin typeface="Calibri Light"/>
                        </a:rPr>
                        <a:t>kan zijn </a:t>
                      </a:r>
                      <a:r>
                        <a:rPr kumimoji="0" lang="nl-NL" sz="2000" b="0" i="0" u="none" strike="noStrike" cap="none" normalizeH="0" baseline="0" dirty="0">
                          <a:ln>
                            <a:noFill/>
                          </a:ln>
                          <a:solidFill>
                            <a:srgbClr val="333333"/>
                          </a:solidFill>
                          <a:effectLst/>
                          <a:latin typeface="Calibri Light"/>
                        </a:rPr>
                        <a:t>– maar er zijn veel andere verklaringen denkbaar </a:t>
                      </a:r>
                      <a:br>
                        <a:rPr kumimoji="0" lang="nl-NL" sz="2000" b="0" i="0" u="none" strike="noStrike" cap="none" normalizeH="0" baseline="0" dirty="0">
                          <a:ln>
                            <a:noFill/>
                          </a:ln>
                          <a:solidFill>
                            <a:srgbClr val="333333"/>
                          </a:solidFill>
                          <a:effectLst/>
                          <a:latin typeface="Calibri Light"/>
                        </a:rPr>
                      </a:br>
                      <a:r>
                        <a:rPr kumimoji="0" lang="nl-NL" sz="2000" b="0" i="0" u="none" strike="noStrike" cap="none" normalizeH="0" baseline="0" dirty="0">
                          <a:ln>
                            <a:noFill/>
                          </a:ln>
                          <a:solidFill>
                            <a:srgbClr val="333333"/>
                          </a:solidFill>
                          <a:effectLst/>
                          <a:latin typeface="Calibri Light"/>
                        </a:rPr>
                        <a:t>(bv. kat in de struiken, wind) – bedenk dat acties, zoals het gooien van een steen, je duur kunnen komen te staan (bv. als je het huisdier van de buren raakt). </a:t>
                      </a:r>
                      <a:endParaRPr kumimoji="0" lang="de-DE" sz="20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6" name="Footer Placeholder 5"/>
          <p:cNvSpPr>
            <a:spLocks noGrp="1"/>
          </p:cNvSpPr>
          <p:nvPr>
            <p:ph type="ftr" sz="quarter" idx="11"/>
          </p:nvPr>
        </p:nvSpPr>
        <p:spPr/>
        <p:txBody>
          <a:bodyPr/>
          <a:lstStyle/>
          <a:p>
            <a:pPr>
              <a:defRPr/>
            </a:pPr>
            <a:r>
              <a:rPr lang="nl-NL"/>
              <a:t>Metacognitieve Training 2 - Overhaaste conclusies I</a:t>
            </a:r>
            <a:endParaRPr lang="de-DE"/>
          </a:p>
        </p:txBody>
      </p:sp>
      <p:sp>
        <p:nvSpPr>
          <p:cNvPr id="7" name="Slide Number Placeholder 6"/>
          <p:cNvSpPr>
            <a:spLocks noGrp="1"/>
          </p:cNvSpPr>
          <p:nvPr>
            <p:ph type="sldNum" sz="quarter" idx="12"/>
          </p:nvPr>
        </p:nvSpPr>
        <p:spPr/>
        <p:txBody>
          <a:bodyPr/>
          <a:lstStyle/>
          <a:p>
            <a:pPr>
              <a:defRPr/>
            </a:pPr>
            <a:fld id="{DCD69C9F-78AC-407D-A265-C101B4BFA1F6}" type="slidenum">
              <a:rPr lang="de-DE" altLang="de-DE" smtClean="0"/>
              <a:pPr>
                <a:defRPr/>
              </a:pPr>
              <a:t>10</a:t>
            </a:fld>
            <a:endParaRPr lang="de-DE" altLang="de-DE"/>
          </a:p>
        </p:txBody>
      </p:sp>
    </p:spTree>
    <p:extLst>
      <p:ext uri="{BB962C8B-B14F-4D97-AF65-F5344CB8AC3E}">
        <p14:creationId xmlns:p14="http://schemas.microsoft.com/office/powerpoint/2010/main" val="30212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411057859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a:t>
                      </a:r>
                      <a:endParaRPr kumimoji="0" lang="de-DE" sz="1800" b="0" i="0" u="none" strike="noStrike" cap="none" normalizeH="0" baseline="0" dirty="0">
                        <a:ln>
                          <a:noFill/>
                        </a:ln>
                        <a:solidFill>
                          <a:srgbClr val="004992"/>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a:t>
            </a:fld>
            <a:endParaRPr lang="de-DE" alt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1558123664"/>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004992"/>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12</a:t>
            </a:fld>
            <a:endParaRPr lang="de-DE" altLang="de-DE"/>
          </a:p>
        </p:txBody>
      </p:sp>
    </p:spTree>
    <p:extLst>
      <p:ext uri="{BB962C8B-B14F-4D97-AF65-F5344CB8AC3E}">
        <p14:creationId xmlns:p14="http://schemas.microsoft.com/office/powerpoint/2010/main" val="408180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273507913"/>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ea typeface="MS PGothic" pitchFamily="34" charset="-128"/>
                        </a:rPr>
                        <a:t>???</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13</a:t>
            </a:fld>
            <a:endParaRPr lang="de-DE" altLang="de-DE"/>
          </a:p>
        </p:txBody>
      </p:sp>
    </p:spTree>
    <p:extLst>
      <p:ext uri="{BB962C8B-B14F-4D97-AF65-F5344CB8AC3E}">
        <p14:creationId xmlns:p14="http://schemas.microsoft.com/office/powerpoint/2010/main" val="3473930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a:latin typeface="Calibri Light"/>
              </a:rPr>
              <a:t>Overhaaste conclusies, praktijkvoorbeelden</a:t>
            </a:r>
          </a:p>
        </p:txBody>
      </p:sp>
      <p:graphicFrame>
        <p:nvGraphicFramePr>
          <p:cNvPr id="10" name="Group 75"/>
          <p:cNvGraphicFramePr>
            <a:graphicFrameLocks noGrp="1"/>
          </p:cNvGraphicFramePr>
          <p:nvPr>
            <p:extLst>
              <p:ext uri="{D42A27DB-BD31-4B8C-83A1-F6EECF244321}">
                <p14:modId xmlns:p14="http://schemas.microsoft.com/office/powerpoint/2010/main" val="3386350625"/>
              </p:ext>
            </p:extLst>
          </p:nvPr>
        </p:nvGraphicFramePr>
        <p:xfrm>
          <a:off x="408955" y="2029968"/>
          <a:ext cx="11376000" cy="4480560"/>
        </p:xfrm>
        <a:graphic>
          <a:graphicData uri="http://schemas.openxmlformats.org/drawingml/2006/table">
            <a:tbl>
              <a:tblPr>
                <a:tableStyleId>{21E4AEA4-8DFA-4A89-87EB-49C32662AFE0}</a:tableStyleId>
              </a:tblPr>
              <a:tblGrid>
                <a:gridCol w="2737350">
                  <a:extLst>
                    <a:ext uri="{9D8B030D-6E8A-4147-A177-3AD203B41FA5}">
                      <a16:colId xmlns:a16="http://schemas.microsoft.com/office/drawing/2014/main" val="20000"/>
                    </a:ext>
                  </a:extLst>
                </a:gridCol>
                <a:gridCol w="8638650">
                  <a:extLst>
                    <a:ext uri="{9D8B030D-6E8A-4147-A177-3AD203B41FA5}">
                      <a16:colId xmlns:a16="http://schemas.microsoft.com/office/drawing/2014/main" val="20001"/>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ea typeface="MS PGothic" pitchFamily="34" charset="-128"/>
                        </a:rPr>
                        <a:t>domein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ea typeface="MS PGothic" pitchFamily="34" charset="-128"/>
                        </a:rPr>
                        <a:t>voorbeeld</a:t>
                      </a:r>
                      <a:endParaRPr kumimoji="0" lang="de-DE" sz="2000" b="0" i="0" u="none" strike="noStrike" cap="none" normalizeH="0" baseline="0" dirty="0">
                        <a:ln>
                          <a:noFill/>
                        </a:ln>
                        <a:solidFill>
                          <a:srgbClr val="000000"/>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ea typeface="MS PGothic" pitchFamily="34" charset="-128"/>
                        </a:rPr>
                        <a:t>geschiedenis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Heksenjachten in de Middeleeuwen:</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Vrouwen werden vaak beschuldigd van hekserij alleen omdat ze oud waren of rood haar hadden.</a:t>
                      </a:r>
                    </a:p>
                    <a:p>
                      <a:pPr marL="0" marR="0" lvl="0" indent="0" algn="l" defTabSz="914400" rtl="0" eaLnBrk="1" fontAlgn="base" latinLnBrk="0" hangingPunct="1">
                        <a:lnSpc>
                          <a:spcPct val="100000"/>
                        </a:lnSpc>
                        <a:spcBef>
                          <a:spcPts val="120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McCarthy-periode (VS, jaren 50):</a:t>
                      </a:r>
                    </a:p>
                    <a:p>
                      <a:pPr marL="0" marR="0" lvl="0" indent="0" algn="l" defTabSz="914400" rtl="0" eaLnBrk="1" fontAlgn="base" latinLnBrk="0" hangingPunct="1">
                        <a:lnSpc>
                          <a:spcPct val="100000"/>
                        </a:lnSpc>
                        <a:spcBef>
                          <a:spcPts val="0"/>
                        </a:spcBef>
                        <a:spcAft>
                          <a:spcPct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ea typeface="MS PGothic" pitchFamily="34" charset="-128"/>
                        </a:rPr>
                        <a:t>Het uitspreken van liberale ideeën had vele valse beschuldigingen tot gevolg (communistisch zijn).</a:t>
                      </a:r>
                      <a:endParaRPr kumimoji="0" lang="de-DE" sz="18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0116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dirty="0">
                          <a:ln>
                            <a:noFill/>
                          </a:ln>
                          <a:solidFill>
                            <a:srgbClr val="004992"/>
                          </a:solidFill>
                          <a:effectLst/>
                          <a:latin typeface="Calibri Light"/>
                          <a:ea typeface="MS PGothic" pitchFamily="34" charset="-128"/>
                        </a:rPr>
                        <a:t>media</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400" b="0" i="0" u="none" strike="noStrike" cap="none" normalizeH="0" baseline="0" dirty="0">
                        <a:ln>
                          <a:noFill/>
                        </a:ln>
                        <a:solidFill>
                          <a:srgbClr val="333333"/>
                        </a:solidFill>
                        <a:effectLst/>
                        <a:latin typeface="Calibri Light"/>
                        <a:ea typeface="MS PGothic"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bl>
          </a:graphicData>
        </a:graphic>
      </p:graphicFrame>
      <p:pic>
        <p:nvPicPr>
          <p:cNvPr id="11" name="Picture 72" descr="Jonathan Lehrfeld - flickr - War of the Worlds - cclicen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9285" y="4624536"/>
            <a:ext cx="182514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73"/>
          <p:cNvSpPr txBox="1">
            <a:spLocks noChangeArrowheads="1"/>
          </p:cNvSpPr>
          <p:nvPr/>
        </p:nvSpPr>
        <p:spPr bwMode="auto">
          <a:xfrm>
            <a:off x="5305499" y="4549477"/>
            <a:ext cx="640080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ts val="1200"/>
              </a:spcBef>
              <a:spcAft>
                <a:spcPts val="0"/>
              </a:spcAft>
              <a:buClrTx/>
              <a:buNone/>
            </a:pPr>
            <a:r>
              <a:rPr lang="nl-NL" altLang="de-DE" sz="1800" dirty="0">
                <a:latin typeface="Calibri Light"/>
              </a:rPr>
              <a:t>In 1938 zorgde de radio-uitzending </a:t>
            </a:r>
            <a:r>
              <a:rPr lang="nl-NL" altLang="de-DE" sz="1800" i="1" dirty="0">
                <a:latin typeface="Calibri Light"/>
              </a:rPr>
              <a:t>War of the Worlds</a:t>
            </a:r>
            <a:r>
              <a:rPr lang="nl-NL" altLang="de-DE" sz="1800" dirty="0">
                <a:latin typeface="Calibri Light"/>
              </a:rPr>
              <a:t>, door </a:t>
            </a:r>
            <a:r>
              <a:rPr lang="nl-NL" altLang="de-DE" sz="1800" i="1" dirty="0">
                <a:latin typeface="Calibri Light"/>
              </a:rPr>
              <a:t>Orson Welles</a:t>
            </a:r>
            <a:r>
              <a:rPr lang="nl-NL" altLang="de-DE" sz="1800" dirty="0">
                <a:latin typeface="Calibri Light"/>
              </a:rPr>
              <a:t>, voor massale paniek in New York, omdat veel luisteraars dachten dat de aarde echt aangevallen werd door buitenaardse wezens.</a:t>
            </a:r>
          </a:p>
          <a:p>
            <a:pPr eaLnBrk="1" hangingPunct="1">
              <a:spcBef>
                <a:spcPts val="1200"/>
              </a:spcBef>
              <a:spcAft>
                <a:spcPts val="0"/>
              </a:spcAft>
              <a:buClrTx/>
              <a:buNone/>
            </a:pPr>
            <a:r>
              <a:rPr lang="nl-NL" altLang="de-DE" sz="1800" dirty="0">
                <a:solidFill>
                  <a:srgbClr val="004992"/>
                </a:solidFill>
                <a:latin typeface="Calibri Light"/>
              </a:rPr>
              <a:t>Verkeerde interpretatie: wat op de radio is, moet wel waar zijn!</a:t>
            </a:r>
            <a:endParaRPr lang="de-DE" altLang="de-DE" sz="18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14</a:t>
            </a:fld>
            <a:endParaRPr lang="de-DE" altLang="de-DE"/>
          </a:p>
        </p:txBody>
      </p:sp>
    </p:spTree>
    <p:extLst>
      <p:ext uri="{BB962C8B-B14F-4D97-AF65-F5344CB8AC3E}">
        <p14:creationId xmlns:p14="http://schemas.microsoft.com/office/powerpoint/2010/main" val="217904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1218795"/>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br>
              <a:rPr lang="nl-NL" sz="3600" dirty="0">
                <a:solidFill>
                  <a:srgbClr val="004992"/>
                </a:solidFill>
                <a:latin typeface="Calibri Light"/>
              </a:rPr>
            </a:br>
            <a:r>
              <a:rPr lang="nl-NL" sz="2400" dirty="0">
                <a:solidFill>
                  <a:srgbClr val="004992"/>
                </a:solidFill>
                <a:latin typeface="Calibri Light"/>
              </a:rPr>
              <a:t>(ga naar het eind van de presentatie voor een alternatieve oefening)</a:t>
            </a:r>
            <a:endParaRPr lang="en-US" dirty="0">
              <a:solidFill>
                <a:srgbClr val="004992"/>
              </a:solidFill>
              <a:latin typeface="Calibri Light"/>
            </a:endParaRPr>
          </a:p>
        </p:txBody>
      </p:sp>
      <p:graphicFrame>
        <p:nvGraphicFramePr>
          <p:cNvPr id="9" name="Group 45"/>
          <p:cNvGraphicFramePr>
            <a:graphicFrameLocks noGrp="1"/>
          </p:cNvGraphicFramePr>
          <p:nvPr>
            <p:extLst>
              <p:ext uri="{D42A27DB-BD31-4B8C-83A1-F6EECF244321}">
                <p14:modId xmlns:p14="http://schemas.microsoft.com/office/powerpoint/2010/main" val="3751659367"/>
              </p:ext>
            </p:extLst>
          </p:nvPr>
        </p:nvGraphicFramePr>
        <p:xfrm>
          <a:off x="408955" y="244368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0" i="0" u="none" strike="noStrike" cap="none" normalizeH="0" baseline="0">
                          <a:ln>
                            <a:noFill/>
                          </a:ln>
                          <a:solidFill>
                            <a:srgbClr val="333333"/>
                          </a:solidFill>
                          <a:effectLst/>
                          <a:latin typeface="Calibri Light"/>
                        </a:rPr>
                        <a:t>Argumenten voor?</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15</a:t>
            </a:fld>
            <a:endParaRPr lang="de-DE" alt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5"/>
          <p:cNvGraphicFramePr>
            <a:graphicFrameLocks noGrp="1"/>
          </p:cNvGraphicFramePr>
          <p:nvPr>
            <p:extLst>
              <p:ext uri="{D42A27DB-BD31-4B8C-83A1-F6EECF244321}">
                <p14:modId xmlns:p14="http://schemas.microsoft.com/office/powerpoint/2010/main" val="3692209539"/>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complotdenkers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0" i="0" u="none" strike="noStrike" cap="none" normalizeH="0" baseline="0" dirty="0">
                          <a:ln>
                            <a:noFill/>
                          </a:ln>
                          <a:solidFill>
                            <a:srgbClr val="333333"/>
                          </a:solidFill>
                          <a:effectLst/>
                          <a:latin typeface="Calibri Light"/>
                        </a:rPr>
                        <a:t>Vermeende motieven van de USA:</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zou een “technologische overwinning” zijn in de ruimtewedloop met Rusland. Dit land had al eerder een satelliet in de ruimte gelanceerd.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Afleidingsmanoevre voor de Vietnam-oorlog.</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NASA verzon zelf de maanlanding, omdat ze vreesde dat de regering zou gaan snoeien in het budget.</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16</a:t>
            </a:fld>
            <a:endParaRPr lang="de-DE" alt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135870950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Voor: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a:ln>
                          <a:noFill/>
                        </a:ln>
                        <a:solidFill>
                          <a:srgbClr val="333333"/>
                        </a:solidFill>
                        <a:effectLst/>
                        <a:latin typeface="Calibri Light"/>
                      </a:endParaRPr>
                    </a:p>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1"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17</a:t>
            </a:fld>
            <a:endParaRPr lang="de-DE" alt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42"/>
          <p:cNvGraphicFramePr>
            <a:graphicFrameLocks noGrp="1"/>
          </p:cNvGraphicFramePr>
          <p:nvPr>
            <p:extLst>
              <p:ext uri="{D42A27DB-BD31-4B8C-83A1-F6EECF244321}">
                <p14:modId xmlns:p14="http://schemas.microsoft.com/office/powerpoint/2010/main" val="3049472793"/>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Voor: </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“Wapperende vlag”: onmogelijk omdat er geen atmosfeer/wind is op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Foto’s van “een hemel zonder sterren” en de “wisselende schaduwen” wijzen er op dat ze in een filmstudio zijn gemaakt.</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Astronaut Armstrongs radio-boodschap: hij antwoordt te snel na de laatste zin van president Nixon. Het uitzenden van radiosignalen kost meer tijd dan het Amstrong kostte om met een antwoord te komen.</a:t>
                      </a: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18</a:t>
            </a:fld>
            <a:endParaRPr lang="de-DE" alt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3913677292"/>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voors &amp; tegens</a:t>
                      </a:r>
                      <a:endParaRPr kumimoji="0" lang="de-DE" sz="2000" b="0" i="0" u="none" strike="noStrike" cap="none" normalizeH="0" baseline="0" dirty="0">
                        <a:ln>
                          <a:noFill/>
                        </a:ln>
                        <a:solidFill>
                          <a:srgbClr val="000000"/>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p>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533400" marR="0" lvl="0" indent="-533400" algn="l" defTabSz="914400" rtl="0" eaLnBrk="1" fontAlgn="base" latinLnBrk="0" hangingPunct="1">
                        <a:lnSpc>
                          <a:spcPct val="100000"/>
                        </a:lnSpc>
                        <a:spcBef>
                          <a:spcPct val="20000"/>
                        </a:spcBef>
                        <a:spcAft>
                          <a:spcPct val="0"/>
                        </a:spcAft>
                        <a:buClr>
                          <a:srgbClr val="006699"/>
                        </a:buClr>
                        <a:buSzTx/>
                        <a:buFontTx/>
                        <a:buNone/>
                        <a:tabLst/>
                      </a:pPr>
                      <a:r>
                        <a:rPr kumimoji="0" lang="de-DE" sz="1800" b="1" i="0" u="none" strike="noStrike" cap="none" normalizeH="0" baseline="0">
                          <a:ln>
                            <a:noFill/>
                          </a:ln>
                          <a:solidFill>
                            <a:srgbClr val="333333"/>
                          </a:solidFill>
                          <a:effectLst/>
                          <a:latin typeface="Calibri Light"/>
                        </a:rPr>
                        <a:t>Tegen: </a:t>
                      </a:r>
                      <a:r>
                        <a:rPr kumimoji="0" lang="de-DE" sz="1800" b="1" i="0" u="none" strike="noStrike" cap="none" normalizeH="0" baseline="0">
                          <a:ln>
                            <a:noFill/>
                          </a:ln>
                          <a:solidFill>
                            <a:srgbClr val="004992"/>
                          </a:solidFill>
                          <a:effectLst/>
                          <a:latin typeface="Calibri Light"/>
                        </a:rPr>
                        <a:t>???</a:t>
                      </a:r>
                    </a:p>
                    <a:p>
                      <a:pPr marL="533400" marR="0" lvl="0" indent="-533400" algn="l" defTabSz="914400" rtl="0" eaLnBrk="1" fontAlgn="base" latinLnBrk="0" hangingPunct="1">
                        <a:lnSpc>
                          <a:spcPct val="100000"/>
                        </a:lnSpc>
                        <a:spcBef>
                          <a:spcPct val="20000"/>
                        </a:spcBef>
                        <a:spcAft>
                          <a:spcPct val="0"/>
                        </a:spcAft>
                        <a:buClr>
                          <a:srgbClr val="006699"/>
                        </a:buClr>
                        <a:buSzTx/>
                        <a:buFontTx/>
                        <a:buAutoNum type="arabicPeriod"/>
                        <a:tabLst/>
                      </a:pPr>
                      <a:endParaRPr kumimoji="0" lang="de-DE" sz="1800" b="0" i="0" u="none" strike="noStrike" cap="none" normalizeH="0" baseline="0" dirty="0">
                        <a:ln>
                          <a:noFill/>
                        </a:ln>
                        <a:solidFill>
                          <a:srgbClr val="333333"/>
                        </a:solidFill>
                        <a:effectLst/>
                        <a:latin typeface="Calibri Light"/>
                        <a:cs typeface="Times New Roman" pitchFamily="18" charset="0"/>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19</a:t>
            </a:fld>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886397"/>
          </a:xfrm>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graphicFrame>
        <p:nvGraphicFramePr>
          <p:cNvPr id="10" name="Group 27"/>
          <p:cNvGraphicFramePr>
            <a:graphicFrameLocks noGrp="1"/>
          </p:cNvGraphicFramePr>
          <p:nvPr>
            <p:extLst>
              <p:ext uri="{D42A27DB-BD31-4B8C-83A1-F6EECF244321}">
                <p14:modId xmlns:p14="http://schemas.microsoft.com/office/powerpoint/2010/main" val="573311446"/>
              </p:ext>
            </p:extLst>
          </p:nvPr>
        </p:nvGraphicFramePr>
        <p:xfrm>
          <a:off x="408955" y="2441448"/>
          <a:ext cx="11376001" cy="4297680"/>
        </p:xfrm>
        <a:graphic>
          <a:graphicData uri="http://schemas.openxmlformats.org/drawingml/2006/table">
            <a:tbl>
              <a:tblPr>
                <a:tableStyleId>{21E4AEA4-8DFA-4A89-87EB-49C32662AFE0}</a:tableStyleId>
              </a:tblPr>
              <a:tblGrid>
                <a:gridCol w="2256397">
                  <a:extLst>
                    <a:ext uri="{9D8B030D-6E8A-4147-A177-3AD203B41FA5}">
                      <a16:colId xmlns:a16="http://schemas.microsoft.com/office/drawing/2014/main" val="20000"/>
                    </a:ext>
                  </a:extLst>
                </a:gridCol>
                <a:gridCol w="5640992">
                  <a:extLst>
                    <a:ext uri="{9D8B030D-6E8A-4147-A177-3AD203B41FA5}">
                      <a16:colId xmlns:a16="http://schemas.microsoft.com/office/drawing/2014/main" val="20001"/>
                    </a:ext>
                  </a:extLst>
                </a:gridCol>
                <a:gridCol w="3478612">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mythe</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voors &amp; tegens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“bewijs”</a:t>
                      </a: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840480">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nl-NL" sz="1800" b="0" i="0" u="none" strike="noStrike" cap="none" normalizeH="0" baseline="0">
                          <a:ln>
                            <a:noFill/>
                          </a:ln>
                          <a:solidFill>
                            <a:srgbClr val="333333"/>
                          </a:solidFill>
                          <a:effectLst/>
                          <a:latin typeface="Calibri Light"/>
                        </a:rPr>
                        <a:t>In 1969 vond helemaal geen maanlanding plaats. Het was slechts een verzinsel.</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1200"/>
                        </a:spcBef>
                        <a:spcAft>
                          <a:spcPts val="0"/>
                        </a:spcAft>
                        <a:buClr>
                          <a:srgbClr val="006699"/>
                        </a:buClr>
                        <a:buSzTx/>
                        <a:buFontTx/>
                        <a:buNone/>
                        <a:tabLst/>
                      </a:pPr>
                      <a:r>
                        <a:rPr kumimoji="0" lang="nl-NL" sz="1800" b="1" i="0" u="none" strike="noStrike" cap="none" normalizeH="0" baseline="0" dirty="0">
                          <a:ln>
                            <a:noFill/>
                          </a:ln>
                          <a:solidFill>
                            <a:srgbClr val="333333"/>
                          </a:solidFill>
                          <a:effectLst/>
                          <a:latin typeface="Calibri Light"/>
                        </a:rPr>
                        <a:t>Tegen: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wapperen van de vlag ontstond door het vaststampen van de vlaggenstok met een dwarsstang in de maan.</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Op nachtfoto’s worden zwakke lichtbronnen (sterren) niet weergeven t.g.v. belichtingstijd.</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De wisselende schaduwen werden veroorzaakt door het ongelijkmatige maanoppervlak.</a:t>
                      </a:r>
                    </a:p>
                    <a:p>
                      <a:pPr marL="342900" marR="0" lvl="0" indent="-342900" algn="l" defTabSz="914400" rtl="0" eaLnBrk="1" fontAlgn="base" latinLnBrk="0" hangingPunct="1">
                        <a:lnSpc>
                          <a:spcPct val="100000"/>
                        </a:lnSpc>
                        <a:spcBef>
                          <a:spcPts val="1200"/>
                        </a:spcBef>
                        <a:spcAft>
                          <a:spcPts val="0"/>
                        </a:spcAft>
                        <a:buClr>
                          <a:srgbClr val="333333"/>
                        </a:buClr>
                        <a:buSzTx/>
                        <a:buFont typeface="+mj-lt"/>
                        <a:buAutoNum type="arabicPeriod"/>
                        <a:tabLst/>
                      </a:pPr>
                      <a:r>
                        <a:rPr kumimoji="0" lang="nl-NL" sz="1800" b="0" i="0" u="none" strike="noStrike" cap="none" normalizeH="0" baseline="0" dirty="0">
                          <a:ln>
                            <a:noFill/>
                          </a:ln>
                          <a:solidFill>
                            <a:srgbClr val="333333"/>
                          </a:solidFill>
                          <a:effectLst/>
                          <a:latin typeface="Calibri Light"/>
                        </a:rPr>
                        <a:t>Het interview is bewerkt om het aanvankelijke tijdsverschil tussen de reacties van Nixon en Armstrong weg te poetsen.</a:t>
                      </a:r>
                      <a:endParaRPr kumimoji="0" lang="de-DE"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1800" b="0" i="0" u="none" strike="noStrike" cap="none" normalizeH="0" baseline="0" dirty="0">
                        <a:ln>
                          <a:noFill/>
                        </a:ln>
                        <a:solidFill>
                          <a:srgbClr val="333333"/>
                        </a:solidFill>
                        <a:effectLst/>
                        <a:latin typeface="Calibri Light"/>
                      </a:endParaRPr>
                    </a:p>
                  </a:txBody>
                  <a:tcPr marL="121952" marR="121952" marT="45721" marB="45721"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072" y="3030057"/>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12"/>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20</a:t>
            </a:fld>
            <a:endParaRPr lang="de-DE" alt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3" y="3600126"/>
            <a:ext cx="2835276" cy="285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8" name="Text Box 3"/>
          <p:cNvSpPr txBox="1">
            <a:spLocks noChangeArrowheads="1"/>
          </p:cNvSpPr>
          <p:nvPr/>
        </p:nvSpPr>
        <p:spPr bwMode="auto">
          <a:xfrm>
            <a:off x="408955" y="2312440"/>
            <a:ext cx="11376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de-DE" altLang="de-DE" sz="2200">
                <a:latin typeface="Calibri Light"/>
              </a:rPr>
              <a:t>Wurde die Mondlandung von der US-Regierung vorgetäuscht?</a:t>
            </a:r>
            <a:endParaRPr lang="de-DE" altLang="de-DE" sz="2200" dirty="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solidFill>
                  <a:srgbClr val="004992"/>
                </a:solidFill>
                <a:latin typeface="Calibri Light"/>
              </a:rPr>
              <a:t>Overhaaste conclusies, voorbeeld</a:t>
            </a:r>
            <a:br>
              <a:rPr lang="nl-NL" sz="3600" dirty="0">
                <a:solidFill>
                  <a:srgbClr val="004992"/>
                </a:solidFill>
                <a:latin typeface="Calibri Light"/>
              </a:rPr>
            </a:br>
            <a:r>
              <a:rPr lang="nl-NL" dirty="0">
                <a:solidFill>
                  <a:srgbClr val="004992"/>
                </a:solidFill>
                <a:latin typeface="Calibri Light"/>
              </a:rPr>
              <a:t>- moderne mythes -</a:t>
            </a:r>
            <a:endParaRPr lang="en-US" dirty="0">
              <a:solidFill>
                <a:srgbClr val="004992"/>
              </a:solidFill>
              <a:latin typeface="Calibri Light"/>
            </a:endParaRPr>
          </a:p>
        </p:txBody>
      </p:sp>
      <p:sp>
        <p:nvSpPr>
          <p:cNvPr id="16" name="Text Box 8"/>
          <p:cNvSpPr txBox="1">
            <a:spLocks noChangeArrowheads="1"/>
          </p:cNvSpPr>
          <p:nvPr/>
        </p:nvSpPr>
        <p:spPr bwMode="auto">
          <a:xfrm>
            <a:off x="4138971" y="3496940"/>
            <a:ext cx="760998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ts val="1200"/>
              </a:spcBef>
              <a:spcAft>
                <a:spcPts val="0"/>
              </a:spcAft>
              <a:buClrTx/>
              <a:buNone/>
            </a:pPr>
            <a:r>
              <a:rPr lang="nl-NL" altLang="de-DE" sz="2000" dirty="0">
                <a:latin typeface="Calibri Light"/>
              </a:rPr>
              <a:t>Regisseur Roland Emmerich (Maker van de film Independence Day, 1996):</a:t>
            </a:r>
          </a:p>
          <a:p>
            <a:pPr eaLnBrk="1" hangingPunct="1">
              <a:spcBef>
                <a:spcPts val="1200"/>
              </a:spcBef>
              <a:spcAft>
                <a:spcPts val="0"/>
              </a:spcAft>
              <a:buClrTx/>
              <a:buNone/>
            </a:pPr>
            <a:r>
              <a:rPr lang="nl-NL" altLang="de-DE" sz="2000" i="1" dirty="0">
                <a:latin typeface="Calibri Light"/>
              </a:rPr>
              <a:t>“De maanlanding was bijna te mooi om waar te zijn. Het was in de jaren ’60 echter technisch onmogelijk om een dergelijke maanlanding in scène te zetten. Zelfs met de huidige filmapparatuur zou dit nog lastig zijn.”</a:t>
            </a:r>
            <a:endParaRPr lang="de-DE" altLang="de-DE" sz="2000" i="1" dirty="0">
              <a:latin typeface="Calibri Light"/>
            </a:endParaRPr>
          </a:p>
        </p:txBody>
      </p:sp>
      <p:sp>
        <p:nvSpPr>
          <p:cNvPr id="17" name="Textfeld 7"/>
          <p:cNvSpPr txBox="1">
            <a:spLocks noChangeArrowheads="1"/>
          </p:cNvSpPr>
          <p:nvPr/>
        </p:nvSpPr>
        <p:spPr bwMode="auto">
          <a:xfrm>
            <a:off x="4139115" y="5229200"/>
            <a:ext cx="7609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eaLnBrk="1" hangingPunct="1">
              <a:spcBef>
                <a:spcPct val="0"/>
              </a:spcBef>
              <a:buClrTx/>
              <a:buFontTx/>
              <a:buNone/>
            </a:pPr>
            <a:r>
              <a:rPr lang="de-DE" altLang="de-DE" sz="1200" dirty="0">
                <a:latin typeface="+mj-lt"/>
              </a:rPr>
              <a:t>Bron: German television station ZDF: “Vorsicht Verschwörung” (Pas op voor complotten) </a:t>
            </a:r>
          </a:p>
        </p:txBody>
      </p:sp>
      <p:sp>
        <p:nvSpPr>
          <p:cNvPr id="18" name="Rectangle 17"/>
          <p:cNvSpPr/>
          <p:nvPr/>
        </p:nvSpPr>
        <p:spPr>
          <a:xfrm>
            <a:off x="408955" y="2649106"/>
            <a:ext cx="11376000" cy="707886"/>
          </a:xfrm>
          <a:prstGeom prst="rect">
            <a:avLst/>
          </a:prstGeom>
        </p:spPr>
        <p:txBody>
          <a:bodyPr wrap="none">
            <a:noAutofit/>
          </a:bodyPr>
          <a:lstStyle/>
          <a:p>
            <a:pPr algn="ctr">
              <a:spcBef>
                <a:spcPts val="0"/>
              </a:spcBef>
            </a:pPr>
            <a:r>
              <a:rPr lang="de-DE" altLang="de-DE" sz="4000">
                <a:solidFill>
                  <a:srgbClr val="FF0000"/>
                </a:solidFill>
                <a:latin typeface="Calibri Light"/>
              </a:rPr>
              <a:t>Nee! </a:t>
            </a:r>
            <a:endParaRPr lang="de-DE" altLang="de-DE" sz="40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21</a:t>
            </a:fld>
            <a:endParaRPr lang="de-DE" alt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0"/>
              </a:spcBef>
              <a:defRPr/>
            </a:pPr>
            <a:r>
              <a:rPr lang="de-DE" sz="2400">
                <a:solidFill>
                  <a:srgbClr val="333333"/>
                </a:solidFill>
                <a:latin typeface="Calibri Light"/>
                <a:ea typeface="ＭＳ Ｐゴシック" pitchFamily="34" charset="-128"/>
              </a:rPr>
              <a:t>???</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22</a:t>
            </a:fld>
            <a:endParaRPr lang="de-DE" alt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000000"/>
              </a:buClr>
              <a:buFont typeface="WingDings"/>
              <a:buChar cha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000000"/>
              </a:buClr>
              <a:buFont typeface="WingDings"/>
              <a:buChar cha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23</a:t>
            </a:fld>
            <a:endParaRPr lang="de-DE" alt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en-US" altLang="de-DE" sz="2400">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spannender</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dan</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realiteit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Ze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vaak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uitspraken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moeilijk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te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controleren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wapperende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vlag</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suggereert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foto</a:t>
            </a:r>
            <a:r>
              <a:rPr lang="en-US" altLang="nl-NL" sz="2400" dirty="0" err="1">
                <a:solidFill>
                  <a:srgbClr val="333333"/>
                </a:solidFill>
                <a:latin typeface="Calibri Light"/>
                <a:ea typeface="MS PGothic" panose="020B0600070205080204" pitchFamily="34" charset="-128"/>
              </a:rPr>
              <a:t>’</a:t>
            </a:r>
            <a:r>
              <a:rPr lang="en-US" altLang="de-DE" sz="2400" dirty="0" err="1">
                <a:solidFill>
                  <a:srgbClr val="333333"/>
                </a:solidFill>
                <a:latin typeface="Calibri Light"/>
                <a:ea typeface="MS PGothic" panose="020B0600070205080204" pitchFamily="34" charset="-128"/>
              </a:rPr>
              <a:t>s</a:t>
            </a:r>
            <a:r>
              <a:rPr lang="en-US" altLang="de-DE" sz="2400" dirty="0">
                <a:solidFill>
                  <a:srgbClr val="333333"/>
                </a:solidFill>
                <a:latin typeface="Calibri Light"/>
                <a:ea typeface="MS PGothic" panose="020B0600070205080204" pitchFamily="34" charset="-128"/>
              </a:rPr>
              <a:t> in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studio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gemaakt</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Alternatieve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verklaringen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uitgesloten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bv</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dat</a:t>
            </a:r>
            <a:r>
              <a:rPr lang="en-US" altLang="de-DE" sz="2400" dirty="0">
                <a:solidFill>
                  <a:srgbClr val="333333"/>
                </a:solidFill>
                <a:latin typeface="Calibri Light"/>
                <a:ea typeface="MS PGothic" panose="020B0600070205080204" pitchFamily="34" charset="-128"/>
              </a:rPr>
              <a:t> de </a:t>
            </a:r>
            <a:r>
              <a:rPr lang="en-US" altLang="de-DE" sz="2400" dirty="0" err="1">
                <a:solidFill>
                  <a:srgbClr val="333333"/>
                </a:solidFill>
                <a:latin typeface="Calibri Light"/>
                <a:ea typeface="MS PGothic" panose="020B0600070205080204" pitchFamily="34" charset="-128"/>
              </a:rPr>
              <a:t>afwezigheid</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een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sterrenhemel</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kan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worden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verklaard</a:t>
            </a:r>
            <a:r>
              <a:rPr lang="en-US" altLang="de-DE" sz="2400" dirty="0">
                <a:solidFill>
                  <a:srgbClr val="333333"/>
                </a:solidFill>
                <a:latin typeface="Calibri Light"/>
                <a:ea typeface="MS PGothic" panose="020B0600070205080204" pitchFamily="34" charset="-128"/>
              </a:rPr>
              <a:t> door de </a:t>
            </a:r>
            <a:r>
              <a:rPr lang="en-US" altLang="de-DE" sz="2400" dirty="0" err="1">
                <a:solidFill>
                  <a:srgbClr val="333333"/>
                </a:solidFill>
                <a:latin typeface="Calibri Light"/>
                <a:ea typeface="MS PGothic" panose="020B0600070205080204" pitchFamily="34" charset="-128"/>
              </a:rPr>
              <a:t>technische</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beperkingen</a:t>
            </a:r>
            <a:r>
              <a:rPr lang="en-US" altLang="de-DE" sz="2400" dirty="0">
                <a:solidFill>
                  <a:srgbClr val="333333"/>
                </a:solidFill>
                <a:latin typeface="Calibri Light"/>
                <a:ea typeface="MS PGothic" panose="020B0600070205080204" pitchFamily="34" charset="-128"/>
              </a:rPr>
              <a:t> van </a:t>
            </a:r>
            <a:r>
              <a:rPr lang="en-US" altLang="de-DE" sz="2400" dirty="0" err="1">
                <a:solidFill>
                  <a:srgbClr val="333333"/>
                </a:solidFill>
                <a:latin typeface="Calibri Light"/>
                <a:ea typeface="MS PGothic" panose="020B0600070205080204" pitchFamily="34" charset="-128"/>
              </a:rPr>
              <a:t>nachtfotografie</a:t>
            </a:r>
            <a:r>
              <a:rPr lang="en-US" altLang="de-DE"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en-US" altLang="de-DE" sz="2400" dirty="0" err="1">
                <a:solidFill>
                  <a:srgbClr val="333333"/>
                </a:solidFill>
                <a:latin typeface="Calibri Light"/>
                <a:ea typeface="MS PGothic" panose="020B0600070205080204" pitchFamily="34" charset="-128"/>
              </a:rPr>
              <a:t>Mythes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soms</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gebaseerd</a:t>
            </a:r>
            <a:r>
              <a:rPr lang="en-US" altLang="de-DE" sz="2400" dirty="0">
                <a:solidFill>
                  <a:srgbClr val="333333"/>
                </a:solidFill>
                <a:latin typeface="Calibri Light"/>
                <a:ea typeface="MS PGothic" panose="020B0600070205080204" pitchFamily="34" charset="-128"/>
              </a:rPr>
              <a:t> op </a:t>
            </a:r>
            <a:r>
              <a:rPr lang="en-US" altLang="de-DE" sz="2400" dirty="0" err="1">
                <a:solidFill>
                  <a:srgbClr val="333333"/>
                </a:solidFill>
                <a:latin typeface="Calibri Light"/>
                <a:ea typeface="MS PGothic" panose="020B0600070205080204" pitchFamily="34" charset="-128"/>
              </a:rPr>
              <a:t>feiten</a:t>
            </a:r>
            <a:r>
              <a:rPr lang="en-US" altLang="de-DE" sz="2400" dirty="0">
                <a:solidFill>
                  <a:srgbClr val="333333"/>
                </a:solidFill>
                <a:latin typeface="Calibri Light"/>
                <a:ea typeface="MS PGothic" panose="020B0600070205080204" pitchFamily="34" charset="-128"/>
              </a:rPr>
              <a:t> die </a:t>
            </a:r>
            <a:r>
              <a:rPr lang="en-US" altLang="de-DE" sz="2400" dirty="0" err="1">
                <a:solidFill>
                  <a:srgbClr val="333333"/>
                </a:solidFill>
                <a:latin typeface="Calibri Light"/>
                <a:ea typeface="MS PGothic" panose="020B0600070205080204" pitchFamily="34" charset="-128"/>
              </a:rPr>
              <a:t>uit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hun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verband</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zijn</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getrokken</a:t>
            </a:r>
            <a:r>
              <a:rPr lang="en-US" altLang="de-DE" sz="2400" dirty="0">
                <a:solidFill>
                  <a:srgbClr val="333333"/>
                </a:solidFill>
                <a:latin typeface="Calibri Light"/>
                <a:ea typeface="MS PGothic" panose="020B0600070205080204" pitchFamily="34" charset="-128"/>
              </a:rPr>
              <a:t>. Het </a:t>
            </a:r>
            <a:r>
              <a:rPr lang="en-US" altLang="de-DE" sz="2400" dirty="0" err="1">
                <a:solidFill>
                  <a:srgbClr val="333333"/>
                </a:solidFill>
                <a:latin typeface="Calibri Light"/>
                <a:ea typeface="MS PGothic" panose="020B0600070205080204" pitchFamily="34" charset="-128"/>
              </a:rPr>
              <a:t>belang</a:t>
            </a:r>
            <a:r>
              <a:rPr lang="en-US" altLang="de-DE" sz="2400" dirty="0">
                <a:solidFill>
                  <a:srgbClr val="333333"/>
                </a:solidFill>
                <a:latin typeface="Calibri Light"/>
                <a:ea typeface="MS PGothic" panose="020B0600070205080204" pitchFamily="34" charset="-128"/>
              </a:rPr>
              <a:t> van details </a:t>
            </a:r>
            <a:r>
              <a:rPr lang="en-US" altLang="de-DE" sz="2400" dirty="0" err="1">
                <a:solidFill>
                  <a:srgbClr val="333333"/>
                </a:solidFill>
                <a:latin typeface="Calibri Light"/>
                <a:ea typeface="MS PGothic" panose="020B0600070205080204" pitchFamily="34" charset="-128"/>
              </a:rPr>
              <a:t>wordt</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sterk</a:t>
            </a:r>
            <a:r>
              <a:rPr lang="en-US" altLang="de-DE" sz="2400" dirty="0">
                <a:solidFill>
                  <a:srgbClr val="333333"/>
                </a:solidFill>
                <a:latin typeface="Calibri Light"/>
                <a:ea typeface="MS PGothic" panose="020B0600070205080204" pitchFamily="34" charset="-128"/>
              </a:rPr>
              <a:t> </a:t>
            </a:r>
            <a:r>
              <a:rPr lang="en-US" altLang="de-DE" sz="2400" dirty="0" err="1">
                <a:solidFill>
                  <a:srgbClr val="333333"/>
                </a:solidFill>
                <a:latin typeface="Calibri Light"/>
                <a:ea typeface="MS PGothic" panose="020B0600070205080204" pitchFamily="34" charset="-128"/>
              </a:rPr>
              <a:t>overdreven</a:t>
            </a:r>
            <a:r>
              <a:rPr lang="en-US" altLang="de-DE" sz="2400" dirty="0">
                <a:solidFill>
                  <a:srgbClr val="333333"/>
                </a:solidFill>
                <a:latin typeface="Calibri Light"/>
                <a:ea typeface="MS PGothic" panose="020B0600070205080204" pitchFamily="34" charset="-128"/>
              </a:rPr>
              <a:t>.</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24</a:t>
            </a:fld>
            <a:endParaRPr lang="de-DE" alt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theoriën?</a:t>
            </a:r>
            <a:br>
              <a:rPr lang="nl-NL" sz="3600">
                <a:latin typeface="Calibri Light"/>
              </a:rPr>
            </a:b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buClr>
                <a:srgbClr val="333333"/>
              </a:buClr>
              <a:buFont typeface="WingDings"/>
              <a:buChar char=""/>
              <a:defRPr/>
            </a:pPr>
            <a:r>
              <a:rPr lang="nl-NL" altLang="de-DE" sz="24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buClr>
                <a:srgbClr val="333333"/>
              </a:buClr>
              <a:buFont typeface="WingDings"/>
              <a:buChar char=""/>
              <a:defRPr/>
            </a:pPr>
            <a:r>
              <a:rPr lang="nl-NL" altLang="de-DE" sz="24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4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25</a:t>
            </a:fld>
            <a:endParaRPr lang="de-DE" altLang="de-D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26</a:t>
            </a:fld>
            <a:endParaRPr lang="de-DE" alt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vert="horz" lIns="0" tIns="0" rIns="0" bIns="0" rtlCol="0" anchor="t">
            <a:spAutoFit/>
          </a:bodyPr>
          <a:lstStyle/>
          <a:p>
            <a:pPr defTabSz="914377">
              <a:spcBef>
                <a:spcPts val="0"/>
              </a:spcBef>
            </a:pPr>
            <a:r>
              <a:rPr lang="de-DE" altLang="de-DE" sz="3600">
                <a:latin typeface="Calibri Light"/>
              </a:rPr>
              <a:t>Waarom doen we dit?</a:t>
            </a:r>
          </a:p>
        </p:txBody>
      </p:sp>
      <p:sp>
        <p:nvSpPr>
          <p:cNvPr id="6" name="Content Placeholder 5"/>
          <p:cNvSpPr>
            <a:spLocks noGrp="1"/>
          </p:cNvSpPr>
          <p:nvPr>
            <p:ph idx="1"/>
          </p:nvPr>
        </p:nvSpPr>
        <p:spPr/>
        <p:txBody>
          <a:bodyPr/>
          <a:lstStyle/>
          <a:p>
            <a:pPr lvl="0" defTabSz="914400" fontAlgn="base">
              <a:defRPr/>
            </a:pPr>
            <a:r>
              <a:rPr lang="nl-NL" sz="2400" dirty="0">
                <a:solidFill>
                  <a:srgbClr val="333333"/>
                </a:solidFill>
                <a:latin typeface="Calibri Light"/>
                <a:ea typeface="MS PGothic" panose="020B0600070205080204" pitchFamily="34" charset="-128"/>
                <a:cs typeface="Times New Roman" pitchFamily="18" charset="0"/>
              </a:rPr>
              <a:t>Uit onderzoek blijkt dat veel (maar niet alle!) mensen met een </a:t>
            </a:r>
            <a:r>
              <a:rPr lang="nl-NL" sz="2400" u="sng" dirty="0">
                <a:solidFill>
                  <a:srgbClr val="333333"/>
                </a:solidFill>
                <a:latin typeface="Calibri Light"/>
                <a:ea typeface="MS PGothic" panose="020B0600070205080204" pitchFamily="34" charset="-128"/>
                <a:cs typeface="Times New Roman" pitchFamily="18" charset="0"/>
              </a:rPr>
              <a:t>psychotische kwetsbaarheid</a:t>
            </a:r>
            <a:r>
              <a:rPr lang="en-US" sz="2400" dirty="0">
                <a:solidFill>
                  <a:srgbClr val="333333"/>
                </a:solidFill>
                <a:latin typeface="Calibri Light"/>
                <a:ea typeface="MS PGothic" panose="020B0600070205080204" pitchFamily="34" charset="-128"/>
              </a:rPr>
              <a:t>:</a:t>
            </a:r>
          </a:p>
          <a:p>
            <a:pPr marL="342900" lvl="0" indent="-342900" defTabSz="914400" fontAlgn="base">
              <a:buClr>
                <a:srgbClr val="333333"/>
              </a:buClr>
              <a:buFont typeface="WingDings"/>
              <a:buChar char=""/>
              <a:defRPr/>
            </a:pPr>
            <a:r>
              <a:rPr lang="nl-NL" sz="2400" dirty="0">
                <a:solidFill>
                  <a:srgbClr val="333333"/>
                </a:solidFill>
                <a:latin typeface="Calibri Light"/>
                <a:ea typeface="MS PGothic" panose="020B0600070205080204" pitchFamily="34" charset="-128"/>
                <a:cs typeface="Times New Roman" pitchFamily="18" charset="0"/>
              </a:rPr>
              <a:t>beslissingen nemen op basis van weinig informatie</a:t>
            </a:r>
          </a:p>
          <a:p>
            <a:pPr lvl="0" defTabSz="914400" fontAlgn="base">
              <a:buClr>
                <a:srgbClr val="336699"/>
              </a:buClr>
              <a:defRPr/>
            </a:pPr>
            <a:r>
              <a:rPr lang="nl-NL" sz="2400" dirty="0">
                <a:solidFill>
                  <a:srgbClr val="333333"/>
                </a:solidFill>
                <a:latin typeface="Calibri Light"/>
                <a:ea typeface="MS PGothic" panose="020B0600070205080204" pitchFamily="34" charset="-128"/>
                <a:cs typeface="Times New Roman" pitchFamily="18" charset="0"/>
              </a:rPr>
              <a:t>Deze manier van beslissen kan snel leiden tot fouten. Daarom is het raadzaam bij het nemen van een beslissing </a:t>
            </a:r>
            <a:r>
              <a:rPr lang="nl-NL" sz="2400" dirty="0">
                <a:solidFill>
                  <a:srgbClr val="004992"/>
                </a:solidFill>
                <a:latin typeface="Calibri Light"/>
                <a:ea typeface="MS PGothic" panose="020B0600070205080204" pitchFamily="34" charset="-128"/>
                <a:cs typeface="Times New Roman" pitchFamily="18" charset="0"/>
              </a:rPr>
              <a:t>alle beschikbare informatie </a:t>
            </a:r>
            <a:r>
              <a:rPr lang="nl-NL" sz="2400" dirty="0">
                <a:solidFill>
                  <a:srgbClr val="333333"/>
                </a:solidFill>
                <a:latin typeface="Calibri Light"/>
                <a:ea typeface="MS PGothic" panose="020B0600070205080204" pitchFamily="34" charset="-128"/>
                <a:cs typeface="Times New Roman" pitchFamily="18" charset="0"/>
              </a:rPr>
              <a:t>te overwegen.</a:t>
            </a:r>
            <a:endParaRPr lang="en-US" sz="2400" dirty="0">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27</a:t>
            </a:fld>
            <a:endParaRPr lang="de-DE" altLang="de-DE"/>
          </a:p>
        </p:txBody>
      </p:sp>
    </p:spTree>
    <p:extLst>
      <p:ext uri="{BB962C8B-B14F-4D97-AF65-F5344CB8AC3E}">
        <p14:creationId xmlns:p14="http://schemas.microsoft.com/office/powerpoint/2010/main" val="3559081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407180165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28</a:t>
            </a:fld>
            <a:endParaRPr lang="de-DE" alt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54925787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29</a:t>
            </a:fld>
            <a:endParaRPr lang="de-DE" altLang="de-DE"/>
          </a:p>
        </p:txBody>
      </p:sp>
    </p:spTree>
    <p:extLst>
      <p:ext uri="{BB962C8B-B14F-4D97-AF65-F5344CB8AC3E}">
        <p14:creationId xmlns:p14="http://schemas.microsoft.com/office/powerpoint/2010/main" val="1185825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10960270"/>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Mijn lichaam doet pijn na de eerste nacht in de instelling.</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30</a:t>
            </a:fld>
            <a:endParaRPr lang="de-DE" altLang="de-DE"/>
          </a:p>
        </p:txBody>
      </p:sp>
    </p:spTree>
    <p:extLst>
      <p:ext uri="{BB962C8B-B14F-4D97-AF65-F5344CB8AC3E}">
        <p14:creationId xmlns:p14="http://schemas.microsoft.com/office/powerpoint/2010/main" val="2502185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37443140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4992"/>
                          </a:solidFill>
                          <a:effectLst/>
                          <a:latin typeface="Calibri Light"/>
                        </a:rPr>
                        <a:t>???</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31</a:t>
            </a:fld>
            <a:endParaRPr lang="de-DE" altLang="de-DE"/>
          </a:p>
        </p:txBody>
      </p:sp>
    </p:spTree>
    <p:extLst>
      <p:ext uri="{BB962C8B-B14F-4D97-AF65-F5344CB8AC3E}">
        <p14:creationId xmlns:p14="http://schemas.microsoft.com/office/powerpoint/2010/main" val="3944520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239235534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32</a:t>
            </a:fld>
            <a:endParaRPr lang="de-DE" altLang="de-DE"/>
          </a:p>
        </p:txBody>
      </p:sp>
    </p:spTree>
    <p:extLst>
      <p:ext uri="{BB962C8B-B14F-4D97-AF65-F5344CB8AC3E}">
        <p14:creationId xmlns:p14="http://schemas.microsoft.com/office/powerpoint/2010/main" val="207192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675765108"/>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Na de operatie worden mij injecties toegediend.</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33</a:t>
            </a:fld>
            <a:endParaRPr lang="de-DE" altLang="de-DE"/>
          </a:p>
        </p:txBody>
      </p:sp>
    </p:spTree>
    <p:extLst>
      <p:ext uri="{BB962C8B-B14F-4D97-AF65-F5344CB8AC3E}">
        <p14:creationId xmlns:p14="http://schemas.microsoft.com/office/powerpoint/2010/main" val="2167045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454090934"/>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34</a:t>
            </a:fld>
            <a:endParaRPr lang="de-DE" altLang="de-DE"/>
          </a:p>
        </p:txBody>
      </p:sp>
    </p:spTree>
    <p:extLst>
      <p:ext uri="{BB962C8B-B14F-4D97-AF65-F5344CB8AC3E}">
        <p14:creationId xmlns:p14="http://schemas.microsoft.com/office/powerpoint/2010/main" val="292778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94711731"/>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35</a:t>
            </a:fld>
            <a:endParaRPr lang="de-DE" altLang="de-DE"/>
          </a:p>
        </p:txBody>
      </p:sp>
    </p:spTree>
    <p:extLst>
      <p:ext uri="{BB962C8B-B14F-4D97-AF65-F5344CB8AC3E}">
        <p14:creationId xmlns:p14="http://schemas.microsoft.com/office/powerpoint/2010/main" val="2448723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1439087522"/>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004992"/>
                          </a:solidFill>
                          <a:effectLst/>
                          <a:latin typeface="Calibri Light"/>
                        </a:rPr>
                        <a:t>Op weg naar een vriend moet ik drie keer stoppen voor een rood stoplicht.</a:t>
                      </a:r>
                      <a:endParaRPr kumimoji="0" lang="de-DE" sz="2000" b="0" i="0" u="none" strike="noStrike" cap="none" normalizeH="0" baseline="0" dirty="0">
                        <a:ln>
                          <a:noFill/>
                        </a:ln>
                        <a:solidFill>
                          <a:srgbClr val="004992"/>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Ik ben in gevaar – iemand wil mij kwaad doen.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36</a:t>
            </a:fld>
            <a:endParaRPr lang="de-DE" altLang="de-DE"/>
          </a:p>
        </p:txBody>
      </p:sp>
    </p:spTree>
    <p:extLst>
      <p:ext uri="{BB962C8B-B14F-4D97-AF65-F5344CB8AC3E}">
        <p14:creationId xmlns:p14="http://schemas.microsoft.com/office/powerpoint/2010/main" val="4029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nl-NL" sz="3600">
                <a:latin typeface="Calibri Light"/>
              </a:rPr>
              <a:t>Hoe het te snel trekken van conclusies misinterpretaties in de hand werkt</a:t>
            </a:r>
            <a:endParaRPr lang="en-US" sz="3600">
              <a:latin typeface="Calibri Light"/>
            </a:endParaRPr>
          </a:p>
        </p:txBody>
      </p:sp>
      <p:sp>
        <p:nvSpPr>
          <p:cNvPr id="9" name="Rechteck 1"/>
          <p:cNvSpPr>
            <a:spLocks noChangeArrowheads="1"/>
          </p:cNvSpPr>
          <p:nvPr/>
        </p:nvSpPr>
        <p:spPr bwMode="auto">
          <a:xfrm>
            <a:off x="408955" y="6192016"/>
            <a:ext cx="1137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a:buClr>
                <a:srgbClr val="336699"/>
              </a:buClr>
              <a:buFontTx/>
              <a:buNone/>
            </a:pPr>
            <a:r>
              <a:rPr lang="nl-NL" altLang="de-DE" sz="2000">
                <a:solidFill>
                  <a:srgbClr val="004992"/>
                </a:solidFill>
                <a:latin typeface="Calibri Light"/>
              </a:rPr>
              <a:t>Heeft iemand een vergelijkbare situatie meegemaakt? </a:t>
            </a:r>
            <a:endParaRPr lang="de-DE" altLang="de-DE" sz="2000" dirty="0">
              <a:solidFill>
                <a:srgbClr val="004992"/>
              </a:solidFill>
              <a:latin typeface="Calibri Light"/>
            </a:endParaRPr>
          </a:p>
        </p:txBody>
      </p:sp>
      <p:graphicFrame>
        <p:nvGraphicFramePr>
          <p:cNvPr id="10" name="Table 9"/>
          <p:cNvGraphicFramePr>
            <a:graphicFrameLocks noGrp="1"/>
          </p:cNvGraphicFramePr>
          <p:nvPr>
            <p:extLst>
              <p:ext uri="{D42A27DB-BD31-4B8C-83A1-F6EECF244321}">
                <p14:modId xmlns:p14="http://schemas.microsoft.com/office/powerpoint/2010/main" val="3905468837"/>
              </p:ext>
            </p:extLst>
          </p:nvPr>
        </p:nvGraphicFramePr>
        <p:xfrm>
          <a:off x="408954" y="2204864"/>
          <a:ext cx="11376000" cy="3870846"/>
        </p:xfrm>
        <a:graphic>
          <a:graphicData uri="http://schemas.openxmlformats.org/drawingml/2006/table">
            <a:tbl>
              <a:tblPr firstRow="1" bandRow="1">
                <a:tableStyleId>{21E4AEA4-8DFA-4A89-87EB-49C32662AFE0}</a:tableStyleId>
              </a:tblPr>
              <a:tblGrid>
                <a:gridCol w="3456385">
                  <a:extLst>
                    <a:ext uri="{9D8B030D-6E8A-4147-A177-3AD203B41FA5}">
                      <a16:colId xmlns:a16="http://schemas.microsoft.com/office/drawing/2014/main" val="20000"/>
                    </a:ext>
                  </a:extLst>
                </a:gridCol>
                <a:gridCol w="4127615">
                  <a:extLst>
                    <a:ext uri="{9D8B030D-6E8A-4147-A177-3AD203B41FA5}">
                      <a16:colId xmlns:a16="http://schemas.microsoft.com/office/drawing/2014/main" val="20001"/>
                    </a:ext>
                  </a:extLst>
                </a:gridCol>
                <a:gridCol w="3792000">
                  <a:extLst>
                    <a:ext uri="{9D8B030D-6E8A-4147-A177-3AD203B41FA5}">
                      <a16:colId xmlns:a16="http://schemas.microsoft.com/office/drawing/2014/main" val="20002"/>
                    </a:ext>
                  </a:extLst>
                </a:gridCol>
              </a:tblGrid>
              <a:tr h="37084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dirty="0">
                          <a:ln>
                            <a:noFill/>
                          </a:ln>
                          <a:solidFill>
                            <a:srgbClr val="000000"/>
                          </a:solidFill>
                          <a:effectLst/>
                          <a:latin typeface="Calibri Light"/>
                        </a:rPr>
                        <a:t>Gebeurtenis</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Verklaring tijdens een psychose</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000" b="0" i="0" u="none" strike="noStrike" cap="none" normalizeH="0" baseline="0">
                          <a:ln>
                            <a:noFill/>
                          </a:ln>
                          <a:solidFill>
                            <a:srgbClr val="000000"/>
                          </a:solidFill>
                          <a:effectLst/>
                          <a:latin typeface="Calibri Light"/>
                        </a:rPr>
                        <a:t>Andere verklaringen</a:t>
                      </a: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8BB3CE"/>
                    </a:solid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Mijn lichaam doet pijn na de eerste nacht in de instelling.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Ik ben vannacht ontvoerd en mijn organen zijn verwijderd; een andere patiënt heeft mij wat aangedaan; voodoo.</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Oncomfortabel bed; spanning; het is vrij normaal om een slechte nacht te hebben in een nieuwe omgeving.</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1"/>
                  </a:ext>
                </a:extLst>
              </a:tr>
              <a:tr h="1005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Na de operatie worden mij injecties toegediend.</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Vanwege fouten tijdens de operatie is de dokter van plan mij te vermoorden met giftige injecties.</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333333"/>
                          </a:solidFill>
                          <a:effectLst/>
                          <a:latin typeface="Calibri Light"/>
                        </a:rPr>
                        <a:t>Standaard procedure vanwege gevaar voor trombose.</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E3EFF8"/>
                    </a:solidFill>
                  </a:tcPr>
                </a:tc>
                <a:extLst>
                  <a:ext uri="{0D108BD9-81ED-4DB2-BD59-A6C34878D82A}">
                    <a16:rowId xmlns:a16="http://schemas.microsoft.com/office/drawing/2014/main" val="10002"/>
                  </a:ext>
                </a:extLst>
              </a:tr>
              <a:tr h="10972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a:ln>
                            <a:noFill/>
                          </a:ln>
                          <a:solidFill>
                            <a:srgbClr val="333333"/>
                          </a:solidFill>
                          <a:effectLst/>
                          <a:latin typeface="Calibri Light"/>
                        </a:rPr>
                        <a:t>Op weg naar een vriend moet ik drie keer stoppen voor een rood stoplicht.</a:t>
                      </a:r>
                      <a:endParaRPr kumimoji="0" lang="de-DE" sz="2000" b="0" i="0" u="none" strike="noStrike" cap="none" normalizeH="0" baseline="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nl-NL" sz="2000" b="0" i="0" u="none" strike="noStrike" cap="none" normalizeH="0" baseline="0" dirty="0">
                          <a:ln>
                            <a:noFill/>
                          </a:ln>
                          <a:solidFill>
                            <a:srgbClr val="000000"/>
                          </a:solidFill>
                          <a:effectLst/>
                          <a:latin typeface="Calibri Light"/>
                        </a:rPr>
                        <a:t>Ik ben in gevaar – iemand wil mij kwaad doen.</a:t>
                      </a:r>
                      <a:endParaRPr kumimoji="0" lang="de-DE" sz="2000" b="0" i="0" u="none" strike="noStrike" cap="none" normalizeH="0" baseline="0" dirty="0">
                        <a:ln>
                          <a:noFill/>
                        </a:ln>
                        <a:solidFill>
                          <a:srgbClr val="000000"/>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sz="2000" b="0" i="0" u="none" strike="noStrike" cap="none" normalizeH="0" baseline="0" dirty="0">
                          <a:ln>
                            <a:noFill/>
                          </a:ln>
                          <a:solidFill>
                            <a:srgbClr val="333333"/>
                          </a:solidFill>
                          <a:effectLst/>
                          <a:latin typeface="Calibri Light"/>
                        </a:rPr>
                        <a:t>Puur toeval (wanneer je haast hebt valt het je meer op dat veel stoplichten op rood staan).</a:t>
                      </a:r>
                      <a:endParaRPr kumimoji="0" lang="de-DE" sz="2000" b="0" i="0" u="none" strike="noStrike" cap="none" normalizeH="0" baseline="0" dirty="0">
                        <a:ln>
                          <a:noFill/>
                        </a:ln>
                        <a:solidFill>
                          <a:srgbClr val="333333"/>
                        </a:solidFill>
                        <a:effectLst/>
                        <a:latin typeface="Calibri Light"/>
                      </a:endParaRPr>
                    </a:p>
                  </a:txBody>
                  <a:tcPr marL="121952" marR="121952" marT="45663" marB="45663" horzOverflow="overflow">
                    <a:lnL w="12700" cmpd="sng">
                      <a:solidFill>
                        <a:srgbClr val="C8C8C8"/>
                      </a:solidFill>
                      <a:prstDash val="solid"/>
                    </a:lnL>
                    <a:lnR w="12700" cmpd="sng">
                      <a:solidFill>
                        <a:srgbClr val="C8C8C8"/>
                      </a:solidFill>
                      <a:prstDash val="solid"/>
                    </a:lnR>
                    <a:lnT w="12700" cmpd="sng">
                      <a:solidFill>
                        <a:srgbClr val="C8C8C8"/>
                      </a:solidFill>
                      <a:prstDash val="solid"/>
                    </a:lnT>
                    <a:lnB w="12700" cmpd="sng">
                      <a:solidFill>
                        <a:srgbClr val="C8C8C8"/>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37</a:t>
            </a:fld>
            <a:endParaRPr lang="de-DE" altLang="de-DE"/>
          </a:p>
        </p:txBody>
      </p:sp>
    </p:spTree>
    <p:extLst>
      <p:ext uri="{BB962C8B-B14F-4D97-AF65-F5344CB8AC3E}">
        <p14:creationId xmlns:p14="http://schemas.microsoft.com/office/powerpoint/2010/main" val="563944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38</a:t>
            </a:fld>
            <a:endParaRPr lang="de-DE" altLang="de-DE"/>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39</a:t>
            </a:fld>
            <a:endParaRPr lang="de-DE" altLang="de-DE"/>
          </a:p>
        </p:txBody>
      </p:sp>
    </p:spTree>
    <p:extLst>
      <p:ext uri="{BB962C8B-B14F-4D97-AF65-F5344CB8AC3E}">
        <p14:creationId xmlns:p14="http://schemas.microsoft.com/office/powerpoint/2010/main" val="2162797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80899" name="Rectangle 3"/>
          <p:cNvSpPr>
            <a:spLocks noGrp="1" noChangeArrowheads="1"/>
          </p:cNvSpPr>
          <p:nvPr>
            <p:ph idx="1"/>
          </p:nvPr>
        </p:nvSpPr>
        <p:spPr>
          <a:noFill/>
        </p:spPr>
        <p:txBody>
          <a:bodyPr/>
          <a:lstStyle/>
          <a:p>
            <a:pPr algn="l" eaLnBrk="1" hangingPunct="1"/>
            <a:r>
              <a:rPr lang="nl-NL" altLang="de-DE" sz="2400" dirty="0">
                <a:solidFill>
                  <a:srgbClr val="333333"/>
                </a:solidFill>
                <a:latin typeface="Calibri Light"/>
              </a:rPr>
              <a:t>In de volgende opdracht krijg je een serie plaatjes te zien. Eerst krijg je slechts een detail te zien van het plaatje, vervolgens worden er steeds details toegevoegd. Dit gaat zo door totdat het plaatje compleet is.</a:t>
            </a:r>
          </a:p>
          <a:p>
            <a:pPr marL="342900" indent="-342900" algn="l" eaLnBrk="1" hangingPunct="1">
              <a:buClr>
                <a:srgbClr val="333333"/>
              </a:buClr>
              <a:buFont typeface="WingDings"/>
              <a:buChar char=""/>
            </a:pPr>
            <a:r>
              <a:rPr lang="nl-NL" altLang="de-DE" sz="2400" dirty="0">
                <a:solidFill>
                  <a:srgbClr val="004992"/>
                </a:solidFill>
                <a:latin typeface="Calibri Light"/>
              </a:rPr>
              <a:t>Jouw taak is het plaatje te herkennen.</a:t>
            </a:r>
          </a:p>
          <a:p>
            <a:pPr marL="342900" indent="-342900" algn="l" eaLnBrk="1" hangingPunct="1">
              <a:buClr>
                <a:srgbClr val="333333"/>
              </a:buClr>
              <a:buFont typeface="WingDings"/>
              <a:buChar char=""/>
            </a:pPr>
            <a:r>
              <a:rPr lang="nl-NL" altLang="de-DE" sz="2400" dirty="0">
                <a:solidFill>
                  <a:srgbClr val="004992"/>
                </a:solidFill>
                <a:latin typeface="Calibri Light"/>
              </a:rPr>
              <a:t>Probeer geen haastige conclusies te trekken. Bespreek wat voor of tegen een antwoord pleit.</a:t>
            </a: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8" name="Slide Number Placeholder 7"/>
          <p:cNvSpPr>
            <a:spLocks noGrp="1"/>
          </p:cNvSpPr>
          <p:nvPr>
            <p:ph type="sldNum" sz="quarter" idx="12"/>
          </p:nvPr>
        </p:nvSpPr>
        <p:spPr/>
        <p:txBody>
          <a:bodyPr/>
          <a:lstStyle/>
          <a:p>
            <a:pPr>
              <a:defRPr/>
            </a:pPr>
            <a:fld id="{DCD69C9F-78AC-407D-A265-C101B4BFA1F6}" type="slidenum">
              <a:rPr lang="de-DE" altLang="de-DE" smtClean="0"/>
              <a:pPr>
                <a:defRPr/>
              </a:pPr>
              <a:t>40</a:t>
            </a:fld>
            <a:endParaRPr lang="de-DE" altLang="de-DE"/>
          </a:p>
        </p:txBody>
      </p:sp>
    </p:spTree>
    <p:extLst>
      <p:ext uri="{BB962C8B-B14F-4D97-AF65-F5344CB8AC3E}">
        <p14:creationId xmlns:p14="http://schemas.microsoft.com/office/powerpoint/2010/main" val="626250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000000"/>
                </a:solidFill>
                <a:latin typeface="Calibri Light"/>
                <a:ea typeface="MS PGothic" panose="020B0600070205080204" pitchFamily="34" charset="-128"/>
              </a:rPr>
              <a:t>Afbeelding 1</a:t>
            </a:r>
          </a:p>
          <a:p>
            <a:pPr lvl="0" defTabSz="914400" fontAlgn="base"/>
            <a:r>
              <a:rPr lang="nl-NL" altLang="de-DE" sz="2400" dirty="0">
                <a:solidFill>
                  <a:srgbClr val="000000"/>
                </a:solidFill>
                <a:latin typeface="Calibri Light"/>
                <a:ea typeface="MS PGothic" panose="020B0600070205080204" pitchFamily="34" charset="-128"/>
                <a:cs typeface="Times New Roman" panose="02020603050405020304" pitchFamily="18" charset="0"/>
              </a:rPr>
              <a:t>Er worden verschillende antwoorden gegeven. Bepreek met je groepsgenoten hoe waarschijnlijk je elk antwoord vindt en of je zeker genoeg bent om een beslissing te nemen.</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41</a:t>
            </a:fld>
            <a:endParaRPr lang="de-DE" altLang="de-D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7">
            <a:extLst>
              <a:ext uri="{FF2B5EF4-FFF2-40B4-BE49-F238E27FC236}">
                <a16:creationId xmlns:a16="http://schemas.microsoft.com/office/drawing/2014/main" id="{216F113E-AEA2-8C38-C941-B4E4534B9922}"/>
              </a:ext>
            </a:extLst>
          </p:cNvPr>
          <p:cNvSpPr>
            <a:spLocks/>
          </p:cNvSpPr>
          <p:nvPr/>
        </p:nvSpPr>
        <p:spPr>
          <a:xfrm>
            <a:off x="4671131" y="211417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dirty="0">
                <a:latin typeface="Calibri Light"/>
              </a:rPr>
              <a:t>Wat zou op dit plaatje afgebeeld kunnen worden?</a:t>
            </a:r>
            <a:endParaRPr lang="en-US" sz="3600" dirty="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42</a:t>
            </a:fld>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8">
            <a:extLst>
              <a:ext uri="{FF2B5EF4-FFF2-40B4-BE49-F238E27FC236}">
                <a16:creationId xmlns:a16="http://schemas.microsoft.com/office/drawing/2014/main" id="{7AD06509-C1E7-511E-709A-C471EDE3A0E3}"/>
              </a:ext>
            </a:extLst>
          </p:cNvPr>
          <p:cNvSpPr>
            <a:spLocks/>
          </p:cNvSpPr>
          <p:nvPr/>
        </p:nvSpPr>
        <p:spPr>
          <a:xfrm>
            <a:off x="4672558" y="2114178"/>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4"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5" name="Slide Number Placeholder 14"/>
          <p:cNvSpPr>
            <a:spLocks noGrp="1"/>
          </p:cNvSpPr>
          <p:nvPr>
            <p:ph type="sldNum" sz="quarter" idx="12"/>
          </p:nvPr>
        </p:nvSpPr>
        <p:spPr/>
        <p:txBody>
          <a:bodyPr/>
          <a:lstStyle/>
          <a:p>
            <a:pPr>
              <a:defRPr/>
            </a:pPr>
            <a:fld id="{DCD69C9F-78AC-407D-A265-C101B4BFA1F6}" type="slidenum">
              <a:rPr lang="de-DE" altLang="de-DE" smtClean="0"/>
              <a:pPr>
                <a:defRPr/>
              </a:pPr>
              <a:t>43</a:t>
            </a:fld>
            <a:endParaRPr lang="de-DE" altLang="de-D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09">
            <a:extLst>
              <a:ext uri="{FF2B5EF4-FFF2-40B4-BE49-F238E27FC236}">
                <a16:creationId xmlns:a16="http://schemas.microsoft.com/office/drawing/2014/main" id="{1178A173-1B94-343E-AA39-571C05C7CFE1}"/>
              </a:ext>
            </a:extLst>
          </p:cNvPr>
          <p:cNvSpPr>
            <a:spLocks/>
          </p:cNvSpPr>
          <p:nvPr/>
        </p:nvSpPr>
        <p:spPr>
          <a:xfrm>
            <a:off x="4665128" y="2110368"/>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44</a:t>
            </a:fld>
            <a:endParaRPr lang="de-DE" altLang="de-DE"/>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0">
            <a:extLst>
              <a:ext uri="{FF2B5EF4-FFF2-40B4-BE49-F238E27FC236}">
                <a16:creationId xmlns:a16="http://schemas.microsoft.com/office/drawing/2014/main" id="{8F296DF2-F22D-A777-C62D-14FA7141024C}"/>
              </a:ext>
            </a:extLst>
          </p:cNvPr>
          <p:cNvSpPr>
            <a:spLocks/>
          </p:cNvSpPr>
          <p:nvPr/>
        </p:nvSpPr>
        <p:spPr>
          <a:xfrm>
            <a:off x="4668748" y="2105953"/>
            <a:ext cx="269891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45</a:t>
            </a:fld>
            <a:endParaRPr lang="de-DE" altLang="de-DE"/>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1">
            <a:extLst>
              <a:ext uri="{FF2B5EF4-FFF2-40B4-BE49-F238E27FC236}">
                <a16:creationId xmlns:a16="http://schemas.microsoft.com/office/drawing/2014/main" id="{8EBBC396-F8BC-6ACE-2A50-AAD5293BD62E}"/>
              </a:ext>
            </a:extLst>
          </p:cNvPr>
          <p:cNvSpPr>
            <a:spLocks/>
          </p:cNvSpPr>
          <p:nvPr/>
        </p:nvSpPr>
        <p:spPr>
          <a:xfrm>
            <a:off x="4668748" y="2102143"/>
            <a:ext cx="269891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46</a:t>
            </a:fld>
            <a:endParaRPr lang="de-DE" altLang="de-DE"/>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2">
            <a:extLst>
              <a:ext uri="{FF2B5EF4-FFF2-40B4-BE49-F238E27FC236}">
                <a16:creationId xmlns:a16="http://schemas.microsoft.com/office/drawing/2014/main" id="{BB1E5172-4257-B666-CB5A-57F3BDFA6BEF}"/>
              </a:ext>
            </a:extLst>
          </p:cNvPr>
          <p:cNvSpPr>
            <a:spLocks/>
          </p:cNvSpPr>
          <p:nvPr/>
        </p:nvSpPr>
        <p:spPr>
          <a:xfrm>
            <a:off x="4662935"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47</a:t>
            </a:fld>
            <a:endParaRPr lang="de-DE" altLang="de-DE"/>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3">
            <a:extLst>
              <a:ext uri="{FF2B5EF4-FFF2-40B4-BE49-F238E27FC236}">
                <a16:creationId xmlns:a16="http://schemas.microsoft.com/office/drawing/2014/main" id="{27516E61-FCB4-ECBD-16DB-21498D790639}"/>
              </a:ext>
            </a:extLst>
          </p:cNvPr>
          <p:cNvSpPr>
            <a:spLocks/>
          </p:cNvSpPr>
          <p:nvPr/>
        </p:nvSpPr>
        <p:spPr>
          <a:xfrm>
            <a:off x="4663540" y="2098938"/>
            <a:ext cx="2706349" cy="33907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48</a:t>
            </a:fld>
            <a:endParaRPr lang="de-DE" altLang="de-DE"/>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4">
            <a:extLst>
              <a:ext uri="{FF2B5EF4-FFF2-40B4-BE49-F238E27FC236}">
                <a16:creationId xmlns:a16="http://schemas.microsoft.com/office/drawing/2014/main" id="{C51BAAF4-6B9B-C9A8-984B-E623DE1FBA9D}"/>
              </a:ext>
            </a:extLst>
          </p:cNvPr>
          <p:cNvSpPr>
            <a:spLocks/>
          </p:cNvSpPr>
          <p:nvPr/>
        </p:nvSpPr>
        <p:spPr>
          <a:xfrm>
            <a:off x="4663540" y="2106634"/>
            <a:ext cx="2706349"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49</a:t>
            </a:fld>
            <a:endParaRPr lang="de-DE" altLang="de-DE"/>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5">
            <a:extLst>
              <a:ext uri="{FF2B5EF4-FFF2-40B4-BE49-F238E27FC236}">
                <a16:creationId xmlns:a16="http://schemas.microsoft.com/office/drawing/2014/main" id="{A516FA97-88B4-0806-DD6C-39C95B8C4A4C}"/>
              </a:ext>
            </a:extLst>
          </p:cNvPr>
          <p:cNvSpPr>
            <a:spLocks/>
          </p:cNvSpPr>
          <p:nvPr/>
        </p:nvSpPr>
        <p:spPr>
          <a:xfrm>
            <a:off x="4418299" y="1844744"/>
            <a:ext cx="3347783" cy="3744858"/>
          </a:xfrm>
          <a:prstGeom prst="rect">
            <a:avLst/>
          </a:prstGeom>
          <a:blipFill dpi="0" rotWithShape="1">
            <a:blip r:embed="rId3">
              <a:alphaModFix/>
            </a:blip>
            <a:srcRect/>
            <a:stretch>
              <a:fillRect t="-6617" b="-5720"/>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brug</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rails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vlaggenstok</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houtstapel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verfkwast</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50</a:t>
            </a:fld>
            <a:endParaRPr lang="de-DE" altLang="de-DE"/>
          </a:p>
        </p:txBody>
      </p:sp>
    </p:spTree>
    <p:extLst>
      <p:ext uri="{BB962C8B-B14F-4D97-AF65-F5344CB8AC3E}">
        <p14:creationId xmlns:p14="http://schemas.microsoft.com/office/powerpoint/2010/main" val="21149412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2</a:t>
            </a:r>
          </a:p>
          <a:p>
            <a:pPr lvl="0" defTabSz="914400" fontAlgn="base"/>
            <a:r>
              <a:rPr lang="nl-NL" altLang="de-DE" sz="2400" dirty="0">
                <a:solidFill>
                  <a:srgbClr val="333333"/>
                </a:solidFill>
                <a:latin typeface="Calibri Light"/>
                <a:ea typeface="MS PGothic" panose="020B0600070205080204" pitchFamily="34" charset="-128"/>
                <a:cs typeface="Times New Roman" panose="02020603050405020304" pitchFamily="18" charset="0"/>
              </a:rPr>
              <a:t>Nu geven we geen antwoorden. Kom zelf met ideeën over de afbeelding. </a:t>
            </a:r>
            <a:br>
              <a:rPr lang="nl-NL" altLang="de-DE" sz="2400" dirty="0">
                <a:solidFill>
                  <a:srgbClr val="333333"/>
                </a:solidFill>
                <a:latin typeface="Calibri Light"/>
                <a:ea typeface="MS PGothic" panose="020B0600070205080204" pitchFamily="34" charset="-128"/>
                <a:cs typeface="Times New Roman" panose="02020603050405020304" pitchFamily="18" charset="0"/>
              </a:rPr>
            </a:br>
            <a:r>
              <a:rPr lang="nl-NL" altLang="de-DE" sz="2400" dirty="0">
                <a:solidFill>
                  <a:srgbClr val="333333"/>
                </a:solidFill>
                <a:latin typeface="Calibri Light"/>
                <a:ea typeface="MS PGothic" panose="020B0600070205080204" pitchFamily="34" charset="-128"/>
                <a:cs typeface="Times New Roman" panose="02020603050405020304" pitchFamily="18" charset="0"/>
              </a:rPr>
              <a:t>Voel je vrij om verschillende mogelijkheden te noemen </a:t>
            </a:r>
            <a:r>
              <a:rPr lang="nl-NL" altLang="de-DE" sz="2400" dirty="0">
                <a:solidFill>
                  <a:srgbClr val="333333"/>
                </a:solidFill>
                <a:latin typeface="Calibri Light"/>
                <a:ea typeface="MS PGothic" panose="020B0600070205080204" pitchFamily="34" charset="-128"/>
                <a:cs typeface="Arial" panose="020B0604020202020204" pitchFamily="34" charset="0"/>
              </a:rPr>
              <a:t>en </a:t>
            </a:r>
            <a:r>
              <a:rPr lang="nl-NL" altLang="ko-KR" sz="2400" dirty="0">
                <a:solidFill>
                  <a:srgbClr val="333333"/>
                </a:solidFill>
                <a:latin typeface="Calibri Light"/>
                <a:ea typeface="MS PGothic" panose="020B0600070205080204" pitchFamily="34" charset="-128"/>
                <a:cs typeface="Arial" panose="020B0604020202020204" pitchFamily="34" charset="0"/>
              </a:rPr>
              <a:t>bepreek je beoordelingen met je groepsgenoten!</a:t>
            </a:r>
            <a:endParaRPr lang="en-US" sz="24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51</a:t>
            </a:fld>
            <a:endParaRPr lang="de-DE" altLang="de-DE"/>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6">
            <a:extLst>
              <a:ext uri="{FF2B5EF4-FFF2-40B4-BE49-F238E27FC236}">
                <a16:creationId xmlns:a16="http://schemas.microsoft.com/office/drawing/2014/main" id="{A29D5037-C757-6A02-4511-2C3893B5FF10}"/>
              </a:ext>
            </a:extLst>
          </p:cNvPr>
          <p:cNvSpPr>
            <a:spLocks/>
          </p:cNvSpPr>
          <p:nvPr/>
        </p:nvSpPr>
        <p:spPr>
          <a:xfrm>
            <a:off x="4169890" y="2034899"/>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52</a:t>
            </a:fld>
            <a:endParaRPr lang="de-DE" altLang="de-DE"/>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7">
            <a:extLst>
              <a:ext uri="{FF2B5EF4-FFF2-40B4-BE49-F238E27FC236}">
                <a16:creationId xmlns:a16="http://schemas.microsoft.com/office/drawing/2014/main" id="{E0F1C95E-3009-3E7F-A05F-AB69D737BB73}"/>
              </a:ext>
            </a:extLst>
          </p:cNvPr>
          <p:cNvSpPr>
            <a:spLocks/>
          </p:cNvSpPr>
          <p:nvPr/>
        </p:nvSpPr>
        <p:spPr>
          <a:xfrm>
            <a:off x="4177283" y="2034899"/>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53</a:t>
            </a:fld>
            <a:endParaRPr lang="de-DE" altLang="de-DE"/>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8">
            <a:extLst>
              <a:ext uri="{FF2B5EF4-FFF2-40B4-BE49-F238E27FC236}">
                <a16:creationId xmlns:a16="http://schemas.microsoft.com/office/drawing/2014/main" id="{33010829-ED5D-9620-0C54-CE9494BD0F71}"/>
              </a:ext>
            </a:extLst>
          </p:cNvPr>
          <p:cNvSpPr>
            <a:spLocks/>
          </p:cNvSpPr>
          <p:nvPr/>
        </p:nvSpPr>
        <p:spPr>
          <a:xfrm>
            <a:off x="4177510" y="202864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54</a:t>
            </a:fld>
            <a:endParaRPr lang="de-DE" altLang="de-DE"/>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9">
            <a:extLst>
              <a:ext uri="{FF2B5EF4-FFF2-40B4-BE49-F238E27FC236}">
                <a16:creationId xmlns:a16="http://schemas.microsoft.com/office/drawing/2014/main" id="{AAE8E484-D29B-B31B-BE76-3849195AA3FA}"/>
              </a:ext>
            </a:extLst>
          </p:cNvPr>
          <p:cNvSpPr>
            <a:spLocks/>
          </p:cNvSpPr>
          <p:nvPr/>
        </p:nvSpPr>
        <p:spPr>
          <a:xfrm>
            <a:off x="4177510"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55</a:t>
            </a:fld>
            <a:endParaRPr lang="de-DE" altLang="de-DE"/>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0">
            <a:extLst>
              <a:ext uri="{FF2B5EF4-FFF2-40B4-BE49-F238E27FC236}">
                <a16:creationId xmlns:a16="http://schemas.microsoft.com/office/drawing/2014/main" id="{D201E714-81E9-9E69-C9EC-8AC8DA5A6EC4}"/>
              </a:ext>
            </a:extLst>
          </p:cNvPr>
          <p:cNvSpPr>
            <a:spLocks/>
          </p:cNvSpPr>
          <p:nvPr/>
        </p:nvSpPr>
        <p:spPr>
          <a:xfrm>
            <a:off x="4190305" y="2027384"/>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56</a:t>
            </a:fld>
            <a:endParaRPr lang="de-DE" altLang="de-DE"/>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1">
            <a:extLst>
              <a:ext uri="{FF2B5EF4-FFF2-40B4-BE49-F238E27FC236}">
                <a16:creationId xmlns:a16="http://schemas.microsoft.com/office/drawing/2014/main" id="{36801811-273E-C118-00DD-8C965450D83B}"/>
              </a:ext>
            </a:extLst>
          </p:cNvPr>
          <p:cNvSpPr>
            <a:spLocks/>
          </p:cNvSpPr>
          <p:nvPr/>
        </p:nvSpPr>
        <p:spPr>
          <a:xfrm>
            <a:off x="4194312" y="2027913"/>
            <a:ext cx="3669343"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57</a:t>
            </a:fld>
            <a:endParaRPr lang="de-DE" altLang="de-DE"/>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2">
            <a:extLst>
              <a:ext uri="{FF2B5EF4-FFF2-40B4-BE49-F238E27FC236}">
                <a16:creationId xmlns:a16="http://schemas.microsoft.com/office/drawing/2014/main" id="{45A23F9F-B854-940F-4BFD-A2D20C6CFF32}"/>
              </a:ext>
            </a:extLst>
          </p:cNvPr>
          <p:cNvSpPr>
            <a:spLocks/>
          </p:cNvSpPr>
          <p:nvPr/>
        </p:nvSpPr>
        <p:spPr>
          <a:xfrm>
            <a:off x="4194338" y="2027913"/>
            <a:ext cx="367673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58</a:t>
            </a:fld>
            <a:endParaRPr lang="de-DE" alt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3">
            <a:extLst>
              <a:ext uri="{FF2B5EF4-FFF2-40B4-BE49-F238E27FC236}">
                <a16:creationId xmlns:a16="http://schemas.microsoft.com/office/drawing/2014/main" id="{5795F733-CD93-A2A9-D572-B1B2C1ECC4E8}"/>
              </a:ext>
            </a:extLst>
          </p:cNvPr>
          <p:cNvSpPr>
            <a:spLocks/>
          </p:cNvSpPr>
          <p:nvPr/>
        </p:nvSpPr>
        <p:spPr>
          <a:xfrm>
            <a:off x="4075427" y="1844744"/>
            <a:ext cx="4053794" cy="3744857"/>
          </a:xfrm>
          <a:prstGeom prst="rect">
            <a:avLst/>
          </a:prstGeom>
          <a:blipFill dpi="0" rotWithShape="1">
            <a:blip r:embed="rId3">
              <a:alphaModFix/>
            </a:blip>
            <a:srcRect/>
            <a:stretch>
              <a:fillRect t="-2992" b="-364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59</a:t>
            </a:fld>
            <a:endParaRPr lang="de-DE" altLang="de-DE"/>
          </a:p>
        </p:txBody>
      </p:sp>
    </p:spTree>
    <p:extLst>
      <p:ext uri="{BB962C8B-B14F-4D97-AF65-F5344CB8AC3E}">
        <p14:creationId xmlns:p14="http://schemas.microsoft.com/office/powerpoint/2010/main" val="36585653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3</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60</a:t>
            </a:fld>
            <a:endParaRPr lang="de-DE" altLang="de-DE"/>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4">
            <a:extLst>
              <a:ext uri="{FF2B5EF4-FFF2-40B4-BE49-F238E27FC236}">
                <a16:creationId xmlns:a16="http://schemas.microsoft.com/office/drawing/2014/main" id="{872AB2FD-D114-485F-CD98-8E5C18D8FDBE}"/>
              </a:ext>
            </a:extLst>
          </p:cNvPr>
          <p:cNvSpPr>
            <a:spLocks/>
          </p:cNvSpPr>
          <p:nvPr/>
        </p:nvSpPr>
        <p:spPr>
          <a:xfrm>
            <a:off x="5192102"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61</a:t>
            </a:fld>
            <a:endParaRPr lang="de-DE" altLang="de-DE"/>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5">
            <a:extLst>
              <a:ext uri="{FF2B5EF4-FFF2-40B4-BE49-F238E27FC236}">
                <a16:creationId xmlns:a16="http://schemas.microsoft.com/office/drawing/2014/main" id="{33EBCBDB-0BA1-CB96-E5B3-57EABECFA86D}"/>
              </a:ext>
            </a:extLst>
          </p:cNvPr>
          <p:cNvSpPr>
            <a:spLocks/>
          </p:cNvSpPr>
          <p:nvPr/>
        </p:nvSpPr>
        <p:spPr>
          <a:xfrm>
            <a:off x="5193690" y="2086349"/>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62</a:t>
            </a:fld>
            <a:endParaRPr lang="de-DE" altLang="de-DE"/>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6">
            <a:extLst>
              <a:ext uri="{FF2B5EF4-FFF2-40B4-BE49-F238E27FC236}">
                <a16:creationId xmlns:a16="http://schemas.microsoft.com/office/drawing/2014/main" id="{278EDA37-0E20-2C9E-44F3-1B172708658B}"/>
              </a:ext>
            </a:extLst>
          </p:cNvPr>
          <p:cNvSpPr>
            <a:spLocks/>
          </p:cNvSpPr>
          <p:nvPr/>
        </p:nvSpPr>
        <p:spPr>
          <a:xfrm>
            <a:off x="5192148"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63</a:t>
            </a:fld>
            <a:endParaRPr lang="de-DE" altLang="de-DE"/>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7">
            <a:extLst>
              <a:ext uri="{FF2B5EF4-FFF2-40B4-BE49-F238E27FC236}">
                <a16:creationId xmlns:a16="http://schemas.microsoft.com/office/drawing/2014/main" id="{B13AED72-5AFD-C2FD-FD74-891A9F6B96A9}"/>
              </a:ext>
            </a:extLst>
          </p:cNvPr>
          <p:cNvSpPr>
            <a:spLocks/>
          </p:cNvSpPr>
          <p:nvPr/>
        </p:nvSpPr>
        <p:spPr>
          <a:xfrm>
            <a:off x="5194370" y="208476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64</a:t>
            </a:fld>
            <a:endParaRPr lang="de-DE" altLang="de-DE"/>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8">
            <a:extLst>
              <a:ext uri="{FF2B5EF4-FFF2-40B4-BE49-F238E27FC236}">
                <a16:creationId xmlns:a16="http://schemas.microsoft.com/office/drawing/2014/main" id="{9CC00209-0B44-8E17-5B9F-BF4F75D24377}"/>
              </a:ext>
            </a:extLst>
          </p:cNvPr>
          <p:cNvSpPr>
            <a:spLocks/>
          </p:cNvSpPr>
          <p:nvPr/>
        </p:nvSpPr>
        <p:spPr>
          <a:xfrm>
            <a:off x="5191089" y="2080951"/>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65</a:t>
            </a:fld>
            <a:endParaRPr lang="de-DE" altLang="de-DE"/>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29">
            <a:extLst>
              <a:ext uri="{FF2B5EF4-FFF2-40B4-BE49-F238E27FC236}">
                <a16:creationId xmlns:a16="http://schemas.microsoft.com/office/drawing/2014/main" id="{8147C1A9-9DEA-8439-5E43-BD5EEE8E3A23}"/>
              </a:ext>
            </a:extLst>
          </p:cNvPr>
          <p:cNvSpPr>
            <a:spLocks/>
          </p:cNvSpPr>
          <p:nvPr/>
        </p:nvSpPr>
        <p:spPr>
          <a:xfrm>
            <a:off x="5188926" y="2080951"/>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66</a:t>
            </a:fld>
            <a:endParaRPr lang="de-DE" altLang="de-DE"/>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0">
            <a:extLst>
              <a:ext uri="{FF2B5EF4-FFF2-40B4-BE49-F238E27FC236}">
                <a16:creationId xmlns:a16="http://schemas.microsoft.com/office/drawing/2014/main" id="{F0643CCC-7CBF-8274-73DB-1F5234A89C8D}"/>
              </a:ext>
            </a:extLst>
          </p:cNvPr>
          <p:cNvSpPr>
            <a:spLocks/>
          </p:cNvSpPr>
          <p:nvPr/>
        </p:nvSpPr>
        <p:spPr>
          <a:xfrm>
            <a:off x="5191866" y="2077036"/>
            <a:ext cx="180013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67</a:t>
            </a:fld>
            <a:endParaRPr lang="de-DE" altLang="de-DE"/>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1">
            <a:extLst>
              <a:ext uri="{FF2B5EF4-FFF2-40B4-BE49-F238E27FC236}">
                <a16:creationId xmlns:a16="http://schemas.microsoft.com/office/drawing/2014/main" id="{649605B8-A948-3232-661A-F020DDDDB8BD}"/>
              </a:ext>
            </a:extLst>
          </p:cNvPr>
          <p:cNvSpPr>
            <a:spLocks/>
          </p:cNvSpPr>
          <p:nvPr/>
        </p:nvSpPr>
        <p:spPr>
          <a:xfrm>
            <a:off x="5187233" y="2079435"/>
            <a:ext cx="1807797"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68</a:t>
            </a:fld>
            <a:endParaRPr lang="de-DE" altLang="de-D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2">
            <a:extLst>
              <a:ext uri="{FF2B5EF4-FFF2-40B4-BE49-F238E27FC236}">
                <a16:creationId xmlns:a16="http://schemas.microsoft.com/office/drawing/2014/main" id="{AB9E2E1F-00A8-AB9A-E0F3-23960D78D85A}"/>
              </a:ext>
            </a:extLst>
          </p:cNvPr>
          <p:cNvSpPr>
            <a:spLocks/>
          </p:cNvSpPr>
          <p:nvPr/>
        </p:nvSpPr>
        <p:spPr>
          <a:xfrm>
            <a:off x="4954063" y="1844744"/>
            <a:ext cx="2276255" cy="3744857"/>
          </a:xfrm>
          <a:prstGeom prst="rect">
            <a:avLst/>
          </a:prstGeom>
          <a:blipFill dpi="0" rotWithShape="1">
            <a:blip r:embed="rId3">
              <a:alphaModFix/>
            </a:blip>
            <a:srcRect/>
            <a:stretch>
              <a:fillRect t="-3658" b="-10446"/>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peer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vrouw</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gitaar</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vioolkist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sleutelgat</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uil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tong</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gloeilamp</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voetafdruk</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69</a:t>
            </a:fld>
            <a:endParaRPr lang="de-DE" altLang="de-DE"/>
          </a:p>
        </p:txBody>
      </p:sp>
    </p:spTree>
    <p:extLst>
      <p:ext uri="{BB962C8B-B14F-4D97-AF65-F5344CB8AC3E}">
        <p14:creationId xmlns:p14="http://schemas.microsoft.com/office/powerpoint/2010/main" val="12427828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4</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70</a:t>
            </a:fld>
            <a:endParaRPr lang="de-DE" altLang="de-DE"/>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3">
            <a:extLst>
              <a:ext uri="{FF2B5EF4-FFF2-40B4-BE49-F238E27FC236}">
                <a16:creationId xmlns:a16="http://schemas.microsoft.com/office/drawing/2014/main" id="{ED194473-C486-1BD3-0D3E-9A5D9F9E9054}"/>
              </a:ext>
            </a:extLst>
          </p:cNvPr>
          <p:cNvSpPr>
            <a:spLocks/>
          </p:cNvSpPr>
          <p:nvPr/>
        </p:nvSpPr>
        <p:spPr>
          <a:xfrm>
            <a:off x="4020883" y="2088887"/>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2" name="Content Placeholder 11"/>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71</a:t>
            </a:fld>
            <a:endParaRPr lang="de-DE" altLang="de-DE"/>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4">
            <a:extLst>
              <a:ext uri="{FF2B5EF4-FFF2-40B4-BE49-F238E27FC236}">
                <a16:creationId xmlns:a16="http://schemas.microsoft.com/office/drawing/2014/main" id="{32B6B066-1872-13E8-7531-5621702EF7DB}"/>
              </a:ext>
            </a:extLst>
          </p:cNvPr>
          <p:cNvSpPr>
            <a:spLocks/>
          </p:cNvSpPr>
          <p:nvPr/>
        </p:nvSpPr>
        <p:spPr>
          <a:xfrm>
            <a:off x="4020883" y="2084125"/>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72</a:t>
            </a:fld>
            <a:endParaRPr lang="de-DE" altLang="de-DE"/>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5">
            <a:extLst>
              <a:ext uri="{FF2B5EF4-FFF2-40B4-BE49-F238E27FC236}">
                <a16:creationId xmlns:a16="http://schemas.microsoft.com/office/drawing/2014/main" id="{14E9A84C-BDB6-E7D6-98EF-DA3B031867B0}"/>
              </a:ext>
            </a:extLst>
          </p:cNvPr>
          <p:cNvSpPr>
            <a:spLocks/>
          </p:cNvSpPr>
          <p:nvPr/>
        </p:nvSpPr>
        <p:spPr>
          <a:xfrm>
            <a:off x="4027301" y="208507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73</a:t>
            </a:fld>
            <a:endParaRPr lang="de-DE" altLang="de-DE"/>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6">
            <a:extLst>
              <a:ext uri="{FF2B5EF4-FFF2-40B4-BE49-F238E27FC236}">
                <a16:creationId xmlns:a16="http://schemas.microsoft.com/office/drawing/2014/main" id="{ACAC9601-E7FF-B1C2-5D75-DC9EFCBE0B05}"/>
              </a:ext>
            </a:extLst>
          </p:cNvPr>
          <p:cNvSpPr>
            <a:spLocks/>
          </p:cNvSpPr>
          <p:nvPr/>
        </p:nvSpPr>
        <p:spPr>
          <a:xfrm>
            <a:off x="4027635" y="2090941"/>
            <a:ext cx="445464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74</a:t>
            </a:fld>
            <a:endParaRPr lang="de-DE" altLang="de-D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7">
            <a:extLst>
              <a:ext uri="{FF2B5EF4-FFF2-40B4-BE49-F238E27FC236}">
                <a16:creationId xmlns:a16="http://schemas.microsoft.com/office/drawing/2014/main" id="{0F7C809F-6A17-C2D4-B5F7-FC3F42DA2AF7}"/>
              </a:ext>
            </a:extLst>
          </p:cNvPr>
          <p:cNvSpPr>
            <a:spLocks/>
          </p:cNvSpPr>
          <p:nvPr/>
        </p:nvSpPr>
        <p:spPr>
          <a:xfrm>
            <a:off x="4028105" y="2084226"/>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75</a:t>
            </a:fld>
            <a:endParaRPr lang="de-DE" altLang="de-DE"/>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8">
            <a:extLst>
              <a:ext uri="{FF2B5EF4-FFF2-40B4-BE49-F238E27FC236}">
                <a16:creationId xmlns:a16="http://schemas.microsoft.com/office/drawing/2014/main" id="{637942DF-2B1F-787F-7864-33B2BCAA971F}"/>
              </a:ext>
            </a:extLst>
          </p:cNvPr>
          <p:cNvSpPr>
            <a:spLocks/>
          </p:cNvSpPr>
          <p:nvPr/>
        </p:nvSpPr>
        <p:spPr>
          <a:xfrm>
            <a:off x="4021603" y="2082593"/>
            <a:ext cx="4454641"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76</a:t>
            </a:fld>
            <a:endParaRPr lang="de-DE" altLang="de-DE"/>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9">
            <a:extLst>
              <a:ext uri="{FF2B5EF4-FFF2-40B4-BE49-F238E27FC236}">
                <a16:creationId xmlns:a16="http://schemas.microsoft.com/office/drawing/2014/main" id="{998407AF-D7AE-B73E-7157-9D85A27CFC95}"/>
              </a:ext>
            </a:extLst>
          </p:cNvPr>
          <p:cNvSpPr>
            <a:spLocks/>
          </p:cNvSpPr>
          <p:nvPr/>
        </p:nvSpPr>
        <p:spPr>
          <a:xfrm>
            <a:off x="4023343" y="2092558"/>
            <a:ext cx="4445279"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77</a:t>
            </a:fld>
            <a:endParaRPr lang="de-DE" altLang="de-DE"/>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0">
            <a:extLst>
              <a:ext uri="{FF2B5EF4-FFF2-40B4-BE49-F238E27FC236}">
                <a16:creationId xmlns:a16="http://schemas.microsoft.com/office/drawing/2014/main" id="{1B5DD27F-796F-6792-0E04-405DEE4DE18D}"/>
              </a:ext>
            </a:extLst>
          </p:cNvPr>
          <p:cNvSpPr>
            <a:spLocks/>
          </p:cNvSpPr>
          <p:nvPr/>
        </p:nvSpPr>
        <p:spPr>
          <a:xfrm>
            <a:off x="4023343" y="2098637"/>
            <a:ext cx="4445280" cy="33786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78</a:t>
            </a:fld>
            <a:endParaRPr lang="de-DE" altLang="de-DE"/>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1">
            <a:extLst>
              <a:ext uri="{FF2B5EF4-FFF2-40B4-BE49-F238E27FC236}">
                <a16:creationId xmlns:a16="http://schemas.microsoft.com/office/drawing/2014/main" id="{1AA63537-ECC4-837E-9611-1E3F89702FC5}"/>
              </a:ext>
            </a:extLst>
          </p:cNvPr>
          <p:cNvSpPr>
            <a:spLocks/>
          </p:cNvSpPr>
          <p:nvPr/>
        </p:nvSpPr>
        <p:spPr>
          <a:xfrm>
            <a:off x="3765290" y="1844744"/>
            <a:ext cx="5227200" cy="3744857"/>
          </a:xfrm>
          <a:prstGeom prst="rect">
            <a:avLst/>
          </a:prstGeom>
          <a:blipFill dpi="0" rotWithShape="1">
            <a:blip r:embed="rId3">
              <a:alphaModFix/>
            </a:blip>
            <a:srcRect/>
            <a:stretch>
              <a:fillRect t="-1467" b="-149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a:solidFill>
                  <a:srgbClr val="333333"/>
                </a:solidFill>
                <a:latin typeface="Calibri Light"/>
                <a:ea typeface="MS PGothic" panose="020B0600070205080204" pitchFamily="34" charset="-128"/>
              </a:rPr>
              <a:t>beker</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vrouw met laag decolleté</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olielamp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tent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koets</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mantel</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wonderlamp</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theepot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schep</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79</a:t>
            </a:fld>
            <a:endParaRPr lang="de-DE" altLang="de-DE"/>
          </a:p>
        </p:txBody>
      </p:sp>
    </p:spTree>
    <p:extLst>
      <p:ext uri="{BB962C8B-B14F-4D97-AF65-F5344CB8AC3E}">
        <p14:creationId xmlns:p14="http://schemas.microsoft.com/office/powerpoint/2010/main" val="38450464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4"/>
          <p:cNvSpPr>
            <a:spLocks noGrp="1"/>
          </p:cNvSpPr>
          <p:nvPr>
            <p:ph type="title"/>
          </p:nvPr>
        </p:nvSpPr>
        <p:spPr bwMode="gray"/>
        <p:txBody>
          <a:bodyPr/>
          <a:lstStyle/>
          <a:p>
            <a:r>
              <a:rPr lang="de-DE" sz="3600" spc="-5" dirty="0"/>
              <a:t>optioneel: videoclip</a:t>
            </a:r>
            <a:endParaRPr lang="de-DE" sz="3600" dirty="0"/>
          </a:p>
        </p:txBody>
      </p:sp>
      <p:sp>
        <p:nvSpPr>
          <p:cNvPr id="2" name="Content Placeholder 1"/>
          <p:cNvSpPr>
            <a:spLocks noGrp="1"/>
          </p:cNvSpPr>
          <p:nvPr>
            <p:ph idx="1"/>
          </p:nvPr>
        </p:nvSpPr>
        <p:spPr/>
        <p:txBody>
          <a:bodyPr/>
          <a:lstStyle/>
          <a:p>
            <a:pPr lvl="0" defTabSz="914400" eaLnBrk="0" fontAlgn="base" hangingPunct="0">
              <a:spcAft>
                <a:spcPct val="0"/>
              </a:spcAft>
            </a:pPr>
            <a:r>
              <a:rPr lang="nl-NL" sz="2400" dirty="0">
                <a:solidFill>
                  <a:srgbClr val="004992"/>
                </a:solidFill>
                <a:latin typeface="Calibri Light"/>
                <a:ea typeface="ＭＳ Ｐゴシック" panose="020B0600070205080204" pitchFamily="34" charset="-128"/>
              </a:rPr>
              <a:t>optioneel: videoclips die betrekking hebben op het onderwerp van vandaag zijn beschikbaar op de volgende webpagina</a:t>
            </a:r>
            <a:r>
              <a:rPr lang="pt-BR" sz="2400" dirty="0">
                <a:solidFill>
                  <a:srgbClr val="004992"/>
                </a:solidFill>
                <a:latin typeface="Calibri Light"/>
                <a:ea typeface="ＭＳ Ｐゴシック" panose="020B0600070205080204" pitchFamily="34" charset="-128"/>
              </a:rPr>
              <a:t>:</a:t>
            </a:r>
            <a:br>
              <a:rPr lang="de-DE" sz="2400" dirty="0">
                <a:solidFill>
                  <a:srgbClr val="004992"/>
                </a:solidFill>
                <a:latin typeface="Calibri Light"/>
                <a:ea typeface="ＭＳ Ｐゴシック" panose="020B0600070205080204" pitchFamily="34" charset="-128"/>
              </a:rPr>
            </a:br>
            <a:r>
              <a:rPr lang="de-DE" dirty="0">
                <a:solidFill>
                  <a:srgbClr val="004992"/>
                </a:solidFill>
                <a:latin typeface="Calibri Light"/>
                <a:ea typeface="ＭＳ Ｐゴシック" panose="020B0600070205080204" pitchFamily="34" charset="-128"/>
                <a:hlinkClick r:id="rId3"/>
              </a:rPr>
              <a:t>http://www.uke.de/mct_videos</a:t>
            </a:r>
            <a:endParaRPr lang="de-DE" dirty="0">
              <a:solidFill>
                <a:srgbClr val="004992"/>
              </a:solidFill>
              <a:latin typeface="Calibri Light"/>
              <a:ea typeface="ＭＳ Ｐゴシック" panose="020B0600070205080204" pitchFamily="34" charset="-128"/>
            </a:endParaRPr>
          </a:p>
          <a:p>
            <a:pPr lvl="0" defTabSz="914400" eaLnBrk="0" fontAlgn="base" hangingPunct="0">
              <a:spcAft>
                <a:spcPct val="0"/>
              </a:spcAft>
            </a:pPr>
            <a:r>
              <a:rPr lang="nl-NL" sz="2400" dirty="0">
                <a:solidFill>
                  <a:srgbClr val="333333"/>
                </a:solidFill>
                <a:latin typeface="Calibri Light"/>
                <a:ea typeface="ＭＳ Ｐゴシック" panose="020B0600070205080204" pitchFamily="34" charset="-128"/>
              </a:rPr>
              <a:t>Na de video kunnen jullie discussiëren over de link met het onderwerp van vandaag.</a:t>
            </a:r>
            <a:endParaRPr lang="de-DE" sz="2400" dirty="0">
              <a:solidFill>
                <a:srgbClr val="333333"/>
              </a:solidFill>
              <a:latin typeface="Calibri Light"/>
              <a:ea typeface="ＭＳ Ｐゴシック" panose="020B0600070205080204" pitchFamily="34" charset="-128"/>
            </a:endParaRPr>
          </a:p>
          <a:p>
            <a:endParaRPr lang="en-US" sz="2400" dirty="0">
              <a:latin typeface="Calibri Light"/>
            </a:endParaRPr>
          </a:p>
        </p:txBody>
      </p:sp>
      <p:sp>
        <p:nvSpPr>
          <p:cNvPr id="12" name="object 3"/>
          <p:cNvSpPr txBox="1"/>
          <p:nvPr/>
        </p:nvSpPr>
        <p:spPr>
          <a:xfrm>
            <a:off x="455023" y="4658666"/>
            <a:ext cx="8128431" cy="1048363"/>
          </a:xfrm>
          <a:prstGeom prst="rect">
            <a:avLst/>
          </a:prstGeom>
        </p:spPr>
        <p:txBody>
          <a:bodyPr vert="horz" wrap="square" lIns="0" tIns="113664" rIns="0" bIns="0" rtlCol="0">
            <a:spAutoFit/>
          </a:bodyPr>
          <a:lstStyle/>
          <a:p>
            <a:pPr marL="635" defTabSz="914400" eaLnBrk="0" fontAlgn="base" hangingPunct="0">
              <a:spcBef>
                <a:spcPts val="894"/>
              </a:spcBef>
              <a:spcAft>
                <a:spcPct val="0"/>
              </a:spcAft>
            </a:pPr>
            <a:r>
              <a:rPr lang="en-US" sz="1800" i="1" spc="-5" dirty="0">
                <a:solidFill>
                  <a:srgbClr val="333333"/>
                </a:solidFill>
                <a:latin typeface="Calibri Light"/>
                <a:ea typeface="ＭＳ Ｐゴシック" panose="020B0600070205080204" pitchFamily="34" charset="-128"/>
                <a:cs typeface="Verdana"/>
              </a:rPr>
              <a:t>[</a:t>
            </a:r>
            <a:r>
              <a:rPr lang="en-US" sz="1800" i="1" spc="-5" dirty="0" err="1">
                <a:solidFill>
                  <a:srgbClr val="333333"/>
                </a:solidFill>
                <a:latin typeface="Calibri Light"/>
                <a:ea typeface="ＭＳ Ｐゴシック" panose="020B0600070205080204" pitchFamily="34" charset="-128"/>
                <a:cs typeface="Verdana"/>
              </a:rPr>
              <a:t>voor</a:t>
            </a:r>
            <a:r>
              <a:rPr lang="en-US" sz="1800" i="1" spc="-5" dirty="0">
                <a:solidFill>
                  <a:srgbClr val="333333"/>
                </a:solidFill>
                <a:latin typeface="Calibri Light"/>
                <a:ea typeface="ＭＳ Ｐゴシック" panose="020B0600070205080204" pitchFamily="34" charset="-128"/>
                <a:cs typeface="Verdana"/>
              </a:rPr>
              <a:t> trainers:</a:t>
            </a:r>
            <a:endParaRPr sz="1800" dirty="0">
              <a:solidFill>
                <a:srgbClr val="333333"/>
              </a:solidFill>
              <a:latin typeface="Calibri Light"/>
              <a:ea typeface="ＭＳ Ｐゴシック" panose="020B0600070205080204" pitchFamily="34" charset="-128"/>
              <a:cs typeface="Verdana"/>
            </a:endParaRPr>
          </a:p>
          <a:p>
            <a:pPr marL="12700" marR="5080" defTabSz="914400" eaLnBrk="0" fontAlgn="base" hangingPunct="0">
              <a:spcBef>
                <a:spcPts val="800"/>
              </a:spcBef>
              <a:spcAft>
                <a:spcPct val="0"/>
              </a:spcAft>
            </a:pPr>
            <a:r>
              <a:rPr lang="nl-NL" sz="1800" dirty="0">
                <a:solidFill>
                  <a:srgbClr val="333333"/>
                </a:solidFill>
                <a:latin typeface="Calibri Light"/>
                <a:ea typeface="ＭＳ Ｐゴシック" panose="020B0600070205080204" pitchFamily="34" charset="-128"/>
              </a:rPr>
              <a:t>in een aantal videoclips wordt taal gebezigd die mogelijk ongeschikt is voor toehoorders uit sommige culturen. Bekijk eerst zelf de video’s voordat u ze laat zien</a:t>
            </a:r>
            <a:r>
              <a:rPr lang="de-DE" sz="1800" dirty="0">
                <a:solidFill>
                  <a:srgbClr val="333333"/>
                </a:solidFill>
                <a:latin typeface="Calibri Light"/>
                <a:ea typeface="ＭＳ Ｐゴシック" panose="020B0600070205080204" pitchFamily="34" charset="-128"/>
              </a:rPr>
              <a:t>]</a:t>
            </a:r>
          </a:p>
        </p:txBody>
      </p:sp>
      <p:grpSp>
        <p:nvGrpSpPr>
          <p:cNvPr id="14" name="Gruppieren 13"/>
          <p:cNvGrpSpPr/>
          <p:nvPr/>
        </p:nvGrpSpPr>
        <p:grpSpPr>
          <a:xfrm>
            <a:off x="9875318" y="4383231"/>
            <a:ext cx="1838137" cy="1828164"/>
            <a:chOff x="7152612" y="4870093"/>
            <a:chExt cx="1838137" cy="1828164"/>
          </a:xfrm>
        </p:grpSpPr>
        <p:sp>
          <p:nvSpPr>
            <p:cNvPr id="15" name="object 2"/>
            <p:cNvSpPr/>
            <p:nvPr/>
          </p:nvSpPr>
          <p:spPr>
            <a:xfrm>
              <a:off x="7152612" y="5406859"/>
              <a:ext cx="1442720" cy="927100"/>
            </a:xfrm>
            <a:custGeom>
              <a:avLst/>
              <a:gdLst/>
              <a:ahLst/>
              <a:cxnLst/>
              <a:rect l="l" t="t" r="r" b="b"/>
              <a:pathLst>
                <a:path w="1442720" h="927100">
                  <a:moveTo>
                    <a:pt x="677983" y="0"/>
                  </a:moveTo>
                  <a:lnTo>
                    <a:pt x="671561" y="912"/>
                  </a:lnTo>
                  <a:lnTo>
                    <a:pt x="665141" y="912"/>
                  </a:lnTo>
                  <a:lnTo>
                    <a:pt x="658718" y="1827"/>
                  </a:lnTo>
                  <a:lnTo>
                    <a:pt x="652295" y="1827"/>
                  </a:lnTo>
                  <a:lnTo>
                    <a:pt x="645873" y="2740"/>
                  </a:lnTo>
                  <a:lnTo>
                    <a:pt x="638533" y="2740"/>
                  </a:lnTo>
                  <a:lnTo>
                    <a:pt x="632112" y="3653"/>
                  </a:lnTo>
                  <a:lnTo>
                    <a:pt x="624773" y="3653"/>
                  </a:lnTo>
                  <a:lnTo>
                    <a:pt x="598168" y="4565"/>
                  </a:lnTo>
                  <a:lnTo>
                    <a:pt x="573397" y="6390"/>
                  </a:lnTo>
                  <a:lnTo>
                    <a:pt x="548626" y="7302"/>
                  </a:lnTo>
                  <a:lnTo>
                    <a:pt x="523855" y="10043"/>
                  </a:lnTo>
                  <a:lnTo>
                    <a:pt x="455046" y="17344"/>
                  </a:lnTo>
                  <a:lnTo>
                    <a:pt x="392661" y="28300"/>
                  </a:lnTo>
                  <a:lnTo>
                    <a:pt x="353212" y="37428"/>
                  </a:lnTo>
                  <a:lnTo>
                    <a:pt x="299084" y="52948"/>
                  </a:lnTo>
                  <a:lnTo>
                    <a:pt x="256882" y="68466"/>
                  </a:lnTo>
                  <a:lnTo>
                    <a:pt x="209174" y="90374"/>
                  </a:lnTo>
                  <a:lnTo>
                    <a:pt x="166972" y="115934"/>
                  </a:lnTo>
                  <a:lnTo>
                    <a:pt x="130276" y="144235"/>
                  </a:lnTo>
                  <a:lnTo>
                    <a:pt x="98166" y="176183"/>
                  </a:lnTo>
                  <a:lnTo>
                    <a:pt x="70644" y="210874"/>
                  </a:lnTo>
                  <a:lnTo>
                    <a:pt x="48624" y="248301"/>
                  </a:lnTo>
                  <a:lnTo>
                    <a:pt x="29358" y="289380"/>
                  </a:lnTo>
                  <a:lnTo>
                    <a:pt x="13762" y="341412"/>
                  </a:lnTo>
                  <a:lnTo>
                    <a:pt x="2752" y="401663"/>
                  </a:lnTo>
                  <a:lnTo>
                    <a:pt x="0" y="432699"/>
                  </a:lnTo>
                  <a:lnTo>
                    <a:pt x="0" y="463738"/>
                  </a:lnTo>
                  <a:lnTo>
                    <a:pt x="5505" y="526726"/>
                  </a:lnTo>
                  <a:lnTo>
                    <a:pt x="19266" y="589713"/>
                  </a:lnTo>
                  <a:lnTo>
                    <a:pt x="42201" y="652702"/>
                  </a:lnTo>
                  <a:lnTo>
                    <a:pt x="72478" y="715688"/>
                  </a:lnTo>
                  <a:lnTo>
                    <a:pt x="111009" y="777765"/>
                  </a:lnTo>
                  <a:lnTo>
                    <a:pt x="158716" y="838014"/>
                  </a:lnTo>
                  <a:lnTo>
                    <a:pt x="185321" y="868139"/>
                  </a:lnTo>
                  <a:lnTo>
                    <a:pt x="213763" y="897350"/>
                  </a:lnTo>
                  <a:lnTo>
                    <a:pt x="244954" y="926563"/>
                  </a:lnTo>
                  <a:lnTo>
                    <a:pt x="244954" y="207221"/>
                  </a:lnTo>
                  <a:lnTo>
                    <a:pt x="1442205" y="207221"/>
                  </a:lnTo>
                  <a:lnTo>
                    <a:pt x="677983"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7" name="object 3"/>
            <p:cNvSpPr/>
            <p:nvPr/>
          </p:nvSpPr>
          <p:spPr>
            <a:xfrm>
              <a:off x="7564539" y="4870093"/>
              <a:ext cx="1426210" cy="1828164"/>
            </a:xfrm>
            <a:custGeom>
              <a:avLst/>
              <a:gdLst/>
              <a:ahLst/>
              <a:cxnLst/>
              <a:rect l="l" t="t" r="r" b="b"/>
              <a:pathLst>
                <a:path w="1426209" h="1828165">
                  <a:moveTo>
                    <a:pt x="773397" y="0"/>
                  </a:moveTo>
                  <a:lnTo>
                    <a:pt x="758717" y="0"/>
                  </a:lnTo>
                  <a:lnTo>
                    <a:pt x="736699" y="2737"/>
                  </a:lnTo>
                  <a:lnTo>
                    <a:pt x="696334" y="17344"/>
                  </a:lnTo>
                  <a:lnTo>
                    <a:pt x="660552" y="45642"/>
                  </a:lnTo>
                  <a:lnTo>
                    <a:pt x="622938" y="93112"/>
                  </a:lnTo>
                  <a:lnTo>
                    <a:pt x="600001" y="126887"/>
                  </a:lnTo>
                  <a:lnTo>
                    <a:pt x="564222" y="191702"/>
                  </a:lnTo>
                  <a:lnTo>
                    <a:pt x="538534" y="251950"/>
                  </a:lnTo>
                  <a:lnTo>
                    <a:pt x="518350" y="308549"/>
                  </a:lnTo>
                  <a:lnTo>
                    <a:pt x="1222938" y="489297"/>
                  </a:lnTo>
                  <a:lnTo>
                    <a:pt x="1151380" y="750377"/>
                  </a:lnTo>
                  <a:lnTo>
                    <a:pt x="1151380" y="1588391"/>
                  </a:lnTo>
                  <a:lnTo>
                    <a:pt x="0" y="1588391"/>
                  </a:lnTo>
                  <a:lnTo>
                    <a:pt x="45872" y="1615777"/>
                  </a:lnTo>
                  <a:lnTo>
                    <a:pt x="94496" y="1643162"/>
                  </a:lnTo>
                  <a:lnTo>
                    <a:pt x="144955" y="1668722"/>
                  </a:lnTo>
                  <a:lnTo>
                    <a:pt x="170643" y="1680590"/>
                  </a:lnTo>
                  <a:lnTo>
                    <a:pt x="197249" y="1693369"/>
                  </a:lnTo>
                  <a:lnTo>
                    <a:pt x="224771" y="1705238"/>
                  </a:lnTo>
                  <a:lnTo>
                    <a:pt x="252293" y="1716192"/>
                  </a:lnTo>
                  <a:lnTo>
                    <a:pt x="280735" y="1728058"/>
                  </a:lnTo>
                  <a:lnTo>
                    <a:pt x="310092" y="1739014"/>
                  </a:lnTo>
                  <a:lnTo>
                    <a:pt x="339451" y="1749055"/>
                  </a:lnTo>
                  <a:lnTo>
                    <a:pt x="369727" y="1760009"/>
                  </a:lnTo>
                  <a:lnTo>
                    <a:pt x="400918" y="1769138"/>
                  </a:lnTo>
                  <a:lnTo>
                    <a:pt x="432112" y="1779181"/>
                  </a:lnTo>
                  <a:lnTo>
                    <a:pt x="459634" y="1787397"/>
                  </a:lnTo>
                  <a:lnTo>
                    <a:pt x="512846" y="1801088"/>
                  </a:lnTo>
                  <a:lnTo>
                    <a:pt x="565140" y="1812044"/>
                  </a:lnTo>
                  <a:lnTo>
                    <a:pt x="615599" y="1819345"/>
                  </a:lnTo>
                  <a:lnTo>
                    <a:pt x="663305" y="1824823"/>
                  </a:lnTo>
                  <a:lnTo>
                    <a:pt x="710093" y="1827561"/>
                  </a:lnTo>
                  <a:lnTo>
                    <a:pt x="733030" y="1827561"/>
                  </a:lnTo>
                  <a:lnTo>
                    <a:pt x="777066" y="1825735"/>
                  </a:lnTo>
                  <a:lnTo>
                    <a:pt x="820186" y="1822085"/>
                  </a:lnTo>
                  <a:lnTo>
                    <a:pt x="910094" y="1805653"/>
                  </a:lnTo>
                  <a:lnTo>
                    <a:pt x="951379" y="1792872"/>
                  </a:lnTo>
                  <a:lnTo>
                    <a:pt x="991747" y="1778265"/>
                  </a:lnTo>
                  <a:lnTo>
                    <a:pt x="1029360" y="1760922"/>
                  </a:lnTo>
                  <a:lnTo>
                    <a:pt x="1065141" y="1741751"/>
                  </a:lnTo>
                  <a:lnTo>
                    <a:pt x="1100004" y="1719842"/>
                  </a:lnTo>
                  <a:lnTo>
                    <a:pt x="1132114" y="1696109"/>
                  </a:lnTo>
                  <a:lnTo>
                    <a:pt x="1180736" y="1654118"/>
                  </a:lnTo>
                  <a:lnTo>
                    <a:pt x="1198170" y="1634946"/>
                  </a:lnTo>
                  <a:lnTo>
                    <a:pt x="1207344" y="1625817"/>
                  </a:lnTo>
                  <a:lnTo>
                    <a:pt x="1212847" y="1619427"/>
                  </a:lnTo>
                  <a:lnTo>
                    <a:pt x="1219269" y="1613038"/>
                  </a:lnTo>
                  <a:lnTo>
                    <a:pt x="1224775" y="1605735"/>
                  </a:lnTo>
                  <a:lnTo>
                    <a:pt x="1230279" y="1599345"/>
                  </a:lnTo>
                  <a:lnTo>
                    <a:pt x="1235783" y="1592041"/>
                  </a:lnTo>
                  <a:lnTo>
                    <a:pt x="1241289" y="1585651"/>
                  </a:lnTo>
                  <a:lnTo>
                    <a:pt x="1245875" y="1578347"/>
                  </a:lnTo>
                  <a:lnTo>
                    <a:pt x="1251380" y="1571959"/>
                  </a:lnTo>
                  <a:lnTo>
                    <a:pt x="1276151" y="1536356"/>
                  </a:lnTo>
                  <a:lnTo>
                    <a:pt x="1299088" y="1498929"/>
                  </a:lnTo>
                  <a:lnTo>
                    <a:pt x="1320187" y="1460588"/>
                  </a:lnTo>
                  <a:lnTo>
                    <a:pt x="1339452" y="1420421"/>
                  </a:lnTo>
                  <a:lnTo>
                    <a:pt x="1355967" y="1380257"/>
                  </a:lnTo>
                  <a:lnTo>
                    <a:pt x="1371563" y="1338265"/>
                  </a:lnTo>
                  <a:lnTo>
                    <a:pt x="1384408" y="1296274"/>
                  </a:lnTo>
                  <a:lnTo>
                    <a:pt x="1396334" y="1252454"/>
                  </a:lnTo>
                  <a:lnTo>
                    <a:pt x="1405508" y="1209549"/>
                  </a:lnTo>
                  <a:lnTo>
                    <a:pt x="1412848" y="1165732"/>
                  </a:lnTo>
                  <a:lnTo>
                    <a:pt x="1419271" y="1121915"/>
                  </a:lnTo>
                  <a:lnTo>
                    <a:pt x="1422939" y="1078096"/>
                  </a:lnTo>
                  <a:lnTo>
                    <a:pt x="1425693" y="1034278"/>
                  </a:lnTo>
                  <a:lnTo>
                    <a:pt x="1425693" y="991375"/>
                  </a:lnTo>
                  <a:lnTo>
                    <a:pt x="1424775" y="948470"/>
                  </a:lnTo>
                  <a:lnTo>
                    <a:pt x="1422022" y="906478"/>
                  </a:lnTo>
                  <a:lnTo>
                    <a:pt x="1412848" y="837099"/>
                  </a:lnTo>
                  <a:lnTo>
                    <a:pt x="1396334" y="765896"/>
                  </a:lnTo>
                  <a:lnTo>
                    <a:pt x="1374318" y="692866"/>
                  </a:lnTo>
                  <a:lnTo>
                    <a:pt x="1360555" y="656352"/>
                  </a:lnTo>
                  <a:lnTo>
                    <a:pt x="1345875" y="618923"/>
                  </a:lnTo>
                  <a:lnTo>
                    <a:pt x="1330279" y="582410"/>
                  </a:lnTo>
                  <a:lnTo>
                    <a:pt x="1312848" y="545894"/>
                  </a:lnTo>
                  <a:lnTo>
                    <a:pt x="1294499" y="509380"/>
                  </a:lnTo>
                  <a:lnTo>
                    <a:pt x="1275234" y="472865"/>
                  </a:lnTo>
                  <a:lnTo>
                    <a:pt x="1255049" y="437263"/>
                  </a:lnTo>
                  <a:lnTo>
                    <a:pt x="1233949" y="402574"/>
                  </a:lnTo>
                  <a:lnTo>
                    <a:pt x="1212847" y="368797"/>
                  </a:lnTo>
                  <a:lnTo>
                    <a:pt x="1189913" y="335021"/>
                  </a:lnTo>
                  <a:lnTo>
                    <a:pt x="1138534" y="264731"/>
                  </a:lnTo>
                  <a:lnTo>
                    <a:pt x="1124775" y="248300"/>
                  </a:lnTo>
                  <a:lnTo>
                    <a:pt x="1111930" y="231868"/>
                  </a:lnTo>
                  <a:lnTo>
                    <a:pt x="1084407" y="200831"/>
                  </a:lnTo>
                  <a:lnTo>
                    <a:pt x="1043122" y="157013"/>
                  </a:lnTo>
                  <a:lnTo>
                    <a:pt x="1015600" y="130541"/>
                  </a:lnTo>
                  <a:lnTo>
                    <a:pt x="973398" y="94024"/>
                  </a:lnTo>
                  <a:lnTo>
                    <a:pt x="942205" y="70289"/>
                  </a:lnTo>
                  <a:lnTo>
                    <a:pt x="932113" y="62987"/>
                  </a:lnTo>
                  <a:lnTo>
                    <a:pt x="891746" y="37426"/>
                  </a:lnTo>
                  <a:lnTo>
                    <a:pt x="880738" y="32863"/>
                  </a:lnTo>
                  <a:lnTo>
                    <a:pt x="870644" y="27385"/>
                  </a:lnTo>
                  <a:lnTo>
                    <a:pt x="861470" y="22822"/>
                  </a:lnTo>
                  <a:lnTo>
                    <a:pt x="851378" y="19169"/>
                  </a:lnTo>
                  <a:lnTo>
                    <a:pt x="841287" y="14605"/>
                  </a:lnTo>
                  <a:lnTo>
                    <a:pt x="831196" y="11866"/>
                  </a:lnTo>
                  <a:lnTo>
                    <a:pt x="822022" y="9128"/>
                  </a:lnTo>
                  <a:lnTo>
                    <a:pt x="811929" y="6390"/>
                  </a:lnTo>
                  <a:lnTo>
                    <a:pt x="803672" y="4563"/>
                  </a:lnTo>
                  <a:lnTo>
                    <a:pt x="796334" y="2737"/>
                  </a:lnTo>
                  <a:lnTo>
                    <a:pt x="788994" y="1825"/>
                  </a:lnTo>
                  <a:lnTo>
                    <a:pt x="780737" y="912"/>
                  </a:lnTo>
                  <a:lnTo>
                    <a:pt x="773397"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8" name="object 4"/>
            <p:cNvSpPr/>
            <p:nvPr/>
          </p:nvSpPr>
          <p:spPr>
            <a:xfrm>
              <a:off x="7910413" y="5185032"/>
              <a:ext cx="262890" cy="264160"/>
            </a:xfrm>
            <a:custGeom>
              <a:avLst/>
              <a:gdLst/>
              <a:ahLst/>
              <a:cxnLst/>
              <a:rect l="l" t="t" r="r" b="b"/>
              <a:pathLst>
                <a:path w="262890" h="264160">
                  <a:moveTo>
                    <a:pt x="0" y="0"/>
                  </a:moveTo>
                  <a:lnTo>
                    <a:pt x="88990" y="217262"/>
                  </a:lnTo>
                  <a:lnTo>
                    <a:pt x="262385" y="263818"/>
                  </a:lnTo>
                  <a:lnTo>
                    <a:pt x="163302"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19" name="object 5"/>
            <p:cNvSpPr/>
            <p:nvPr/>
          </p:nvSpPr>
          <p:spPr>
            <a:xfrm>
              <a:off x="7689311" y="5127521"/>
              <a:ext cx="257810" cy="260350"/>
            </a:xfrm>
            <a:custGeom>
              <a:avLst/>
              <a:gdLst/>
              <a:ahLst/>
              <a:cxnLst/>
              <a:rect l="l" t="t" r="r" b="b"/>
              <a:pathLst>
                <a:path w="257809" h="260350">
                  <a:moveTo>
                    <a:pt x="0" y="0"/>
                  </a:moveTo>
                  <a:lnTo>
                    <a:pt x="102754" y="218175"/>
                  </a:lnTo>
                  <a:lnTo>
                    <a:pt x="257798" y="260167"/>
                  </a:lnTo>
                  <a:lnTo>
                    <a:pt x="161470" y="43817"/>
                  </a:lnTo>
                  <a:lnTo>
                    <a:pt x="164221" y="4290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0" name="object 6"/>
            <p:cNvSpPr/>
            <p:nvPr/>
          </p:nvSpPr>
          <p:spPr>
            <a:xfrm>
              <a:off x="8135185" y="5241628"/>
              <a:ext cx="255270" cy="266700"/>
            </a:xfrm>
            <a:custGeom>
              <a:avLst/>
              <a:gdLst/>
              <a:ahLst/>
              <a:cxnLst/>
              <a:rect l="l" t="t" r="r" b="b"/>
              <a:pathLst>
                <a:path w="255270" h="266700">
                  <a:moveTo>
                    <a:pt x="0" y="0"/>
                  </a:moveTo>
                  <a:lnTo>
                    <a:pt x="99081" y="224565"/>
                  </a:lnTo>
                  <a:lnTo>
                    <a:pt x="255044" y="266559"/>
                  </a:lnTo>
                  <a:lnTo>
                    <a:pt x="155044" y="40166"/>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2" name="object 7"/>
            <p:cNvSpPr/>
            <p:nvPr/>
          </p:nvSpPr>
          <p:spPr>
            <a:xfrm>
              <a:off x="8351697" y="5297313"/>
              <a:ext cx="274320" cy="274955"/>
            </a:xfrm>
            <a:custGeom>
              <a:avLst/>
              <a:gdLst/>
              <a:ahLst/>
              <a:cxnLst/>
              <a:rect l="l" t="t" r="r" b="b"/>
              <a:pathLst>
                <a:path w="274320" h="274954">
                  <a:moveTo>
                    <a:pt x="0" y="0"/>
                  </a:moveTo>
                  <a:lnTo>
                    <a:pt x="99083" y="224565"/>
                  </a:lnTo>
                  <a:lnTo>
                    <a:pt x="95414" y="226390"/>
                  </a:lnTo>
                  <a:lnTo>
                    <a:pt x="274313" y="274773"/>
                  </a:lnTo>
                  <a:lnTo>
                    <a:pt x="159633" y="41079"/>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3" name="object 8"/>
            <p:cNvSpPr/>
            <p:nvPr/>
          </p:nvSpPr>
          <p:spPr>
            <a:xfrm>
              <a:off x="8573718" y="5354824"/>
              <a:ext cx="153670" cy="212725"/>
            </a:xfrm>
            <a:custGeom>
              <a:avLst/>
              <a:gdLst/>
              <a:ahLst/>
              <a:cxnLst/>
              <a:rect l="l" t="t" r="r" b="b"/>
              <a:pathLst>
                <a:path w="153670" h="212725">
                  <a:moveTo>
                    <a:pt x="0" y="0"/>
                  </a:moveTo>
                  <a:lnTo>
                    <a:pt x="105505" y="212699"/>
                  </a:lnTo>
                  <a:lnTo>
                    <a:pt x="153210" y="39254"/>
                  </a:lnTo>
                  <a:lnTo>
                    <a:pt x="0"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4" name="object 9"/>
            <p:cNvSpPr/>
            <p:nvPr/>
          </p:nvSpPr>
          <p:spPr>
            <a:xfrm>
              <a:off x="7503990" y="5092830"/>
              <a:ext cx="226060" cy="236854"/>
            </a:xfrm>
            <a:custGeom>
              <a:avLst/>
              <a:gdLst/>
              <a:ahLst/>
              <a:cxnLst/>
              <a:rect l="l" t="t" r="r" b="b"/>
              <a:pathLst>
                <a:path w="226059" h="236854">
                  <a:moveTo>
                    <a:pt x="45872" y="0"/>
                  </a:moveTo>
                  <a:lnTo>
                    <a:pt x="0" y="176183"/>
                  </a:lnTo>
                  <a:lnTo>
                    <a:pt x="225688" y="236432"/>
                  </a:lnTo>
                  <a:lnTo>
                    <a:pt x="123853" y="19170"/>
                  </a:lnTo>
                  <a:lnTo>
                    <a:pt x="45872" y="0"/>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sp>
          <p:nvSpPr>
            <p:cNvPr id="25" name="object 10"/>
            <p:cNvSpPr/>
            <p:nvPr/>
          </p:nvSpPr>
          <p:spPr>
            <a:xfrm>
              <a:off x="7447108" y="5663372"/>
              <a:ext cx="1219835" cy="746125"/>
            </a:xfrm>
            <a:custGeom>
              <a:avLst/>
              <a:gdLst/>
              <a:ahLst/>
              <a:cxnLst/>
              <a:rect l="l" t="t" r="r" b="b"/>
              <a:pathLst>
                <a:path w="1219834" h="746125">
                  <a:moveTo>
                    <a:pt x="0" y="745814"/>
                  </a:moveTo>
                  <a:lnTo>
                    <a:pt x="1219269" y="745814"/>
                  </a:lnTo>
                  <a:lnTo>
                    <a:pt x="1219269" y="0"/>
                  </a:lnTo>
                  <a:lnTo>
                    <a:pt x="0" y="0"/>
                  </a:lnTo>
                  <a:lnTo>
                    <a:pt x="0" y="745814"/>
                  </a:lnTo>
                  <a:close/>
                </a:path>
              </a:pathLst>
            </a:custGeom>
            <a:solidFill>
              <a:srgbClr val="000000"/>
            </a:solidFill>
          </p:spPr>
          <p:txBody>
            <a:bodyPr wrap="square" lIns="0" tIns="0" rIns="0" bIns="0" rtlCol="0"/>
            <a:lstStyle/>
            <a:p>
              <a:pPr defTabSz="914400" eaLnBrk="0" fontAlgn="base" hangingPunct="0">
                <a:spcBef>
                  <a:spcPct val="0"/>
                </a:spcBef>
                <a:spcAft>
                  <a:spcPct val="0"/>
                </a:spcAft>
              </a:pPr>
              <a:endParaRPr>
                <a:solidFill>
                  <a:srgbClr val="333333"/>
                </a:solidFill>
                <a:latin typeface="Verdana" panose="020B0604030504040204" pitchFamily="34" charset="0"/>
                <a:ea typeface="ＭＳ Ｐゴシック" panose="020B0600070205080204" pitchFamily="34" charset="-128"/>
              </a:endParaRPr>
            </a:p>
          </p:txBody>
        </p:sp>
      </p:gr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80</a:t>
            </a:fld>
            <a:endParaRPr lang="de-DE" altLang="de-DE"/>
          </a:p>
        </p:txBody>
      </p:sp>
    </p:spTree>
    <p:extLst>
      <p:ext uri="{BB962C8B-B14F-4D97-AF65-F5344CB8AC3E}">
        <p14:creationId xmlns:p14="http://schemas.microsoft.com/office/powerpoint/2010/main" val="39125499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19A2AC-50F8-8FE4-44FB-F334538CB5FA}"/>
              </a:ext>
            </a:extLst>
          </p:cNvPr>
          <p:cNvSpPr>
            <a:spLocks noGrp="1"/>
          </p:cNvSpPr>
          <p:nvPr>
            <p:ph idx="1"/>
          </p:nvPr>
        </p:nvSpPr>
        <p:spPr/>
        <p:txBody>
          <a:bodyPr/>
          <a:lstStyle/>
          <a:p>
            <a:pPr marL="0" marR="0" lvl="0" indent="0" algn="ctr" defTabSz="914400"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altLang="de-DE" sz="3600" b="0" i="0" u="none" strike="noStrike" kern="1200" cap="none" spc="0" normalizeH="0" baseline="0" noProof="0" dirty="0">
                <a:ln>
                  <a:noFill/>
                </a:ln>
                <a:solidFill>
                  <a:srgbClr val="333333"/>
                </a:solidFill>
                <a:effectLst/>
                <a:uLnTx/>
                <a:uFillTx/>
                <a:latin typeface="Calibri Light"/>
                <a:ea typeface="MS PGothic" panose="020B0600070205080204" pitchFamily="34" charset="-128"/>
                <a:cs typeface="+mn-cs"/>
              </a:rPr>
              <a:t>Afbeelding 5</a:t>
            </a:r>
            <a:endParaRPr kumimoji="0" lang="en-US" sz="3600" b="0" i="0" u="none" strike="noStrike" kern="1200" cap="none" spc="0" normalizeH="0" baseline="0" noProof="0" dirty="0">
              <a:ln>
                <a:noFill/>
              </a:ln>
              <a:solidFill>
                <a:srgbClr val="004992"/>
              </a:solidFill>
              <a:effectLst/>
              <a:uLnTx/>
              <a:uFillTx/>
              <a:latin typeface="Calibri Light"/>
              <a:ea typeface="+mn-ea"/>
              <a:cs typeface="+mn-cs"/>
            </a:endParaRPr>
          </a:p>
          <a:p>
            <a:endParaRPr lang="en-ID" dirty="0"/>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0" name="Slide Number Placeholder 9"/>
          <p:cNvSpPr>
            <a:spLocks noGrp="1"/>
          </p:cNvSpPr>
          <p:nvPr>
            <p:ph type="sldNum" sz="quarter" idx="12"/>
          </p:nvPr>
        </p:nvSpPr>
        <p:spPr/>
        <p:txBody>
          <a:bodyPr/>
          <a:lstStyle/>
          <a:p>
            <a:pPr>
              <a:defRPr/>
            </a:pPr>
            <a:fld id="{DCD69C9F-78AC-407D-A265-C101B4BFA1F6}" type="slidenum">
              <a:rPr lang="de-DE" altLang="de-DE" smtClean="0"/>
              <a:pPr>
                <a:defRPr/>
              </a:pPr>
              <a:t>81</a:t>
            </a:fld>
            <a:endParaRPr lang="de-DE" altLang="de-DE"/>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2">
            <a:extLst>
              <a:ext uri="{FF2B5EF4-FFF2-40B4-BE49-F238E27FC236}">
                <a16:creationId xmlns:a16="http://schemas.microsoft.com/office/drawing/2014/main" id="{FE48B332-A380-88B0-11B9-E599EA7ED7B3}"/>
              </a:ext>
            </a:extLst>
          </p:cNvPr>
          <p:cNvSpPr>
            <a:spLocks/>
          </p:cNvSpPr>
          <p:nvPr/>
        </p:nvSpPr>
        <p:spPr>
          <a:xfrm>
            <a:off x="4444675" y="2125133"/>
            <a:ext cx="3357360"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82</a:t>
            </a:fld>
            <a:endParaRPr lang="de-DE" altLang="de-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3">
            <a:extLst>
              <a:ext uri="{FF2B5EF4-FFF2-40B4-BE49-F238E27FC236}">
                <a16:creationId xmlns:a16="http://schemas.microsoft.com/office/drawing/2014/main" id="{D21EB3C6-62E2-5D93-C641-7F5C59EE7C43}"/>
              </a:ext>
            </a:extLst>
          </p:cNvPr>
          <p:cNvSpPr>
            <a:spLocks/>
          </p:cNvSpPr>
          <p:nvPr/>
        </p:nvSpPr>
        <p:spPr>
          <a:xfrm>
            <a:off x="4439955" y="2122911"/>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83</a:t>
            </a:fld>
            <a:endParaRPr lang="de-DE" altLang="de-DE"/>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4">
            <a:extLst>
              <a:ext uri="{FF2B5EF4-FFF2-40B4-BE49-F238E27FC236}">
                <a16:creationId xmlns:a16="http://schemas.microsoft.com/office/drawing/2014/main" id="{1EBFB7B2-551B-B38B-729B-CBF0ABA07FAF}"/>
              </a:ext>
            </a:extLst>
          </p:cNvPr>
          <p:cNvSpPr>
            <a:spLocks/>
          </p:cNvSpPr>
          <p:nvPr/>
        </p:nvSpPr>
        <p:spPr>
          <a:xfrm>
            <a:off x="4440865" y="2122911"/>
            <a:ext cx="3357361"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84</a:t>
            </a:fld>
            <a:endParaRPr lang="de-DE" altLang="de-DE"/>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5">
            <a:extLst>
              <a:ext uri="{FF2B5EF4-FFF2-40B4-BE49-F238E27FC236}">
                <a16:creationId xmlns:a16="http://schemas.microsoft.com/office/drawing/2014/main" id="{5DBA7614-A0B9-C9BC-ED43-434CAC70F9FD}"/>
              </a:ext>
            </a:extLst>
          </p:cNvPr>
          <p:cNvSpPr>
            <a:spLocks/>
          </p:cNvSpPr>
          <p:nvPr/>
        </p:nvSpPr>
        <p:spPr>
          <a:xfrm>
            <a:off x="4443088" y="2122911"/>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85</a:t>
            </a:fld>
            <a:endParaRPr lang="de-DE" altLang="de-DE"/>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6">
            <a:extLst>
              <a:ext uri="{FF2B5EF4-FFF2-40B4-BE49-F238E27FC236}">
                <a16:creationId xmlns:a16="http://schemas.microsoft.com/office/drawing/2014/main" id="{D9373D91-881C-392D-B5A0-4CF1D0B364A3}"/>
              </a:ext>
            </a:extLst>
          </p:cNvPr>
          <p:cNvSpPr>
            <a:spLocks/>
          </p:cNvSpPr>
          <p:nvPr/>
        </p:nvSpPr>
        <p:spPr>
          <a:xfrm>
            <a:off x="4444399" y="2125769"/>
            <a:ext cx="336589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86</a:t>
            </a:fld>
            <a:endParaRPr lang="de-DE" alt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7">
            <a:extLst>
              <a:ext uri="{FF2B5EF4-FFF2-40B4-BE49-F238E27FC236}">
                <a16:creationId xmlns:a16="http://schemas.microsoft.com/office/drawing/2014/main" id="{DC37DD52-051F-C64F-9B46-8B6D203FE852}"/>
              </a:ext>
            </a:extLst>
          </p:cNvPr>
          <p:cNvSpPr>
            <a:spLocks/>
          </p:cNvSpPr>
          <p:nvPr/>
        </p:nvSpPr>
        <p:spPr>
          <a:xfrm>
            <a:off x="4448486" y="2121323"/>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87</a:t>
            </a:fld>
            <a:endParaRPr lang="de-DE" altLang="de-DE"/>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8">
            <a:extLst>
              <a:ext uri="{FF2B5EF4-FFF2-40B4-BE49-F238E27FC236}">
                <a16:creationId xmlns:a16="http://schemas.microsoft.com/office/drawing/2014/main" id="{A47EEF48-11AC-4A96-ACAA-F10D223AAEE8}"/>
              </a:ext>
            </a:extLst>
          </p:cNvPr>
          <p:cNvSpPr>
            <a:spLocks/>
          </p:cNvSpPr>
          <p:nvPr/>
        </p:nvSpPr>
        <p:spPr>
          <a:xfrm>
            <a:off x="4445946" y="2135611"/>
            <a:ext cx="3357361"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88</a:t>
            </a:fld>
            <a:endParaRPr lang="de-DE" altLang="de-DE"/>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49">
            <a:extLst>
              <a:ext uri="{FF2B5EF4-FFF2-40B4-BE49-F238E27FC236}">
                <a16:creationId xmlns:a16="http://schemas.microsoft.com/office/drawing/2014/main" id="{DB77DEAF-0780-78A0-2539-E1A999A36038}"/>
              </a:ext>
            </a:extLst>
          </p:cNvPr>
          <p:cNvSpPr>
            <a:spLocks/>
          </p:cNvSpPr>
          <p:nvPr/>
        </p:nvSpPr>
        <p:spPr>
          <a:xfrm>
            <a:off x="4446898" y="2134975"/>
            <a:ext cx="3357360" cy="339181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89</a:t>
            </a:fld>
            <a:endParaRPr lang="de-DE" altLang="de-DE"/>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0">
            <a:extLst>
              <a:ext uri="{FF2B5EF4-FFF2-40B4-BE49-F238E27FC236}">
                <a16:creationId xmlns:a16="http://schemas.microsoft.com/office/drawing/2014/main" id="{68092895-AE6D-B2A9-0379-D17747DD9AE5}"/>
              </a:ext>
            </a:extLst>
          </p:cNvPr>
          <p:cNvSpPr>
            <a:spLocks/>
          </p:cNvSpPr>
          <p:nvPr/>
        </p:nvSpPr>
        <p:spPr>
          <a:xfrm>
            <a:off x="4021678" y="1844744"/>
            <a:ext cx="4156265" cy="3744858"/>
          </a:xfrm>
          <a:prstGeom prst="rect">
            <a:avLst/>
          </a:prstGeom>
          <a:blipFill dpi="0" rotWithShape="1">
            <a:blip r:embed="rId3">
              <a:alphaModFix/>
            </a:blip>
            <a:srcRect/>
            <a:stretch>
              <a:fillRect t="-9814" b="-2337"/>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p:cNvSpPr>
            <a:spLocks noGrp="1"/>
          </p:cNvSpPr>
          <p:nvPr>
            <p:ph type="sldNum" sz="quarter" idx="12"/>
          </p:nvPr>
        </p:nvSpPr>
        <p:spPr/>
        <p:txBody>
          <a:bodyPr/>
          <a:lstStyle/>
          <a:p>
            <a:pPr>
              <a:defRPr/>
            </a:pPr>
            <a:fld id="{DCD69C9F-78AC-407D-A265-C101B4BFA1F6}" type="slidenum">
              <a:rPr lang="de-DE" altLang="de-DE" smtClean="0"/>
              <a:pPr>
                <a:defRPr/>
              </a:pPr>
              <a:t>90</a:t>
            </a:fld>
            <a:endParaRPr lang="de-DE" altLang="de-DE"/>
          </a:p>
        </p:txBody>
      </p:sp>
    </p:spTree>
    <p:extLst>
      <p:ext uri="{BB962C8B-B14F-4D97-AF65-F5344CB8AC3E}">
        <p14:creationId xmlns:p14="http://schemas.microsoft.com/office/powerpoint/2010/main" val="28463335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6</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91</a:t>
            </a:fld>
            <a:endParaRPr lang="de-DE" altLang="de-DE"/>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FEA89-E0F7-F8E5-3FC0-1C5B987F67C1}"/>
            </a:ext>
          </a:extLst>
        </p:cNvPr>
        <p:cNvGrpSpPr/>
        <p:nvPr/>
      </p:nvGrpSpPr>
      <p:grpSpPr>
        <a:xfrm>
          <a:off x="0" y="0"/>
          <a:ext cx="0" cy="0"/>
          <a:chOff x="0" y="0"/>
          <a:chExt cx="0" cy="0"/>
        </a:xfrm>
      </p:grpSpPr>
      <p:sp>
        <p:nvSpPr>
          <p:cNvPr id="3" name="151">
            <a:extLst>
              <a:ext uri="{FF2B5EF4-FFF2-40B4-BE49-F238E27FC236}">
                <a16:creationId xmlns:a16="http://schemas.microsoft.com/office/drawing/2014/main" id="{B7B5388B-8312-3526-5676-9AE239EA324E}"/>
              </a:ext>
            </a:extLst>
          </p:cNvPr>
          <p:cNvSpPr>
            <a:spLocks/>
          </p:cNvSpPr>
          <p:nvPr/>
        </p:nvSpPr>
        <p:spPr>
          <a:xfrm>
            <a:off x="4473120"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D291A3B-766D-0230-DEFC-976459DF72EC}"/>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B3201477-3DB2-8C83-9682-3541B358E6D9}"/>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B144F918-A5EA-1468-D8A9-B74263CBDF04}"/>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254E3813-4F54-9E52-D84D-A53C5D7A3398}"/>
              </a:ext>
            </a:extLst>
          </p:cNvPr>
          <p:cNvSpPr>
            <a:spLocks noGrp="1"/>
          </p:cNvSpPr>
          <p:nvPr>
            <p:ph type="sldNum" sz="quarter" idx="12"/>
          </p:nvPr>
        </p:nvSpPr>
        <p:spPr/>
        <p:txBody>
          <a:bodyPr/>
          <a:lstStyle/>
          <a:p>
            <a:pPr>
              <a:defRPr/>
            </a:pPr>
            <a:fld id="{DCD69C9F-78AC-407D-A265-C101B4BFA1F6}" type="slidenum">
              <a:rPr lang="de-DE" altLang="de-DE" smtClean="0"/>
              <a:pPr>
                <a:defRPr/>
              </a:pPr>
              <a:t>92</a:t>
            </a:fld>
            <a:endParaRPr lang="de-DE" altLang="de-DE"/>
          </a:p>
        </p:txBody>
      </p:sp>
    </p:spTree>
    <p:extLst>
      <p:ext uri="{BB962C8B-B14F-4D97-AF65-F5344CB8AC3E}">
        <p14:creationId xmlns:p14="http://schemas.microsoft.com/office/powerpoint/2010/main" val="35296902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7EA13-C371-E72D-ACD6-47E80BB559FA}"/>
            </a:ext>
          </a:extLst>
        </p:cNvPr>
        <p:cNvGrpSpPr/>
        <p:nvPr/>
      </p:nvGrpSpPr>
      <p:grpSpPr>
        <a:xfrm>
          <a:off x="0" y="0"/>
          <a:ext cx="0" cy="0"/>
          <a:chOff x="0" y="0"/>
          <a:chExt cx="0" cy="0"/>
        </a:xfrm>
      </p:grpSpPr>
      <p:sp>
        <p:nvSpPr>
          <p:cNvPr id="3" name="152">
            <a:extLst>
              <a:ext uri="{FF2B5EF4-FFF2-40B4-BE49-F238E27FC236}">
                <a16:creationId xmlns:a16="http://schemas.microsoft.com/office/drawing/2014/main" id="{511627FC-96FC-71EA-4FED-89AB2FB1BB5A}"/>
              </a:ext>
            </a:extLst>
          </p:cNvPr>
          <p:cNvSpPr>
            <a:spLocks/>
          </p:cNvSpPr>
          <p:nvPr/>
        </p:nvSpPr>
        <p:spPr>
          <a:xfrm>
            <a:off x="4472591" y="2387988"/>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F891BA88-DA29-A763-A93D-54A7953BAADA}"/>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B67DDF9B-E948-658F-17F5-FCBB6AFC71EB}"/>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56414D62-7AD3-3131-DAEA-E436DC1C49F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E60D76A8-18A3-DABA-E0BE-4A18C6B746E4}"/>
              </a:ext>
            </a:extLst>
          </p:cNvPr>
          <p:cNvSpPr>
            <a:spLocks noGrp="1"/>
          </p:cNvSpPr>
          <p:nvPr>
            <p:ph type="sldNum" sz="quarter" idx="12"/>
          </p:nvPr>
        </p:nvSpPr>
        <p:spPr/>
        <p:txBody>
          <a:bodyPr/>
          <a:lstStyle/>
          <a:p>
            <a:pPr>
              <a:defRPr/>
            </a:pPr>
            <a:fld id="{DCD69C9F-78AC-407D-A265-C101B4BFA1F6}" type="slidenum">
              <a:rPr lang="de-DE" altLang="de-DE" smtClean="0"/>
              <a:pPr>
                <a:defRPr/>
              </a:pPr>
              <a:t>93</a:t>
            </a:fld>
            <a:endParaRPr lang="de-DE" altLang="de-DE"/>
          </a:p>
        </p:txBody>
      </p:sp>
    </p:spTree>
    <p:extLst>
      <p:ext uri="{BB962C8B-B14F-4D97-AF65-F5344CB8AC3E}">
        <p14:creationId xmlns:p14="http://schemas.microsoft.com/office/powerpoint/2010/main" val="3859205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35E77-91B6-A0F4-9A15-70453E5D6FB3}"/>
            </a:ext>
          </a:extLst>
        </p:cNvPr>
        <p:cNvGrpSpPr/>
        <p:nvPr/>
      </p:nvGrpSpPr>
      <p:grpSpPr>
        <a:xfrm>
          <a:off x="0" y="0"/>
          <a:ext cx="0" cy="0"/>
          <a:chOff x="0" y="0"/>
          <a:chExt cx="0" cy="0"/>
        </a:xfrm>
      </p:grpSpPr>
      <p:sp>
        <p:nvSpPr>
          <p:cNvPr id="3" name="153">
            <a:extLst>
              <a:ext uri="{FF2B5EF4-FFF2-40B4-BE49-F238E27FC236}">
                <a16:creationId xmlns:a16="http://schemas.microsoft.com/office/drawing/2014/main" id="{4BB788B7-E529-8787-0FEC-AC1C93C89530}"/>
              </a:ext>
            </a:extLst>
          </p:cNvPr>
          <p:cNvSpPr>
            <a:spLocks/>
          </p:cNvSpPr>
          <p:nvPr/>
        </p:nvSpPr>
        <p:spPr>
          <a:xfrm>
            <a:off x="4471532"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6479A0D-BEFA-AE8B-8FD3-54D1A61914C8}"/>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8431771F-A42F-6D79-7744-8A2C20A0CFD8}"/>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0695B133-4AF2-10A7-FE53-B51726B8D6F1}"/>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2083AE4A-40F2-9EF9-D215-7D2A097322F1}"/>
              </a:ext>
            </a:extLst>
          </p:cNvPr>
          <p:cNvSpPr>
            <a:spLocks noGrp="1"/>
          </p:cNvSpPr>
          <p:nvPr>
            <p:ph type="sldNum" sz="quarter" idx="12"/>
          </p:nvPr>
        </p:nvSpPr>
        <p:spPr/>
        <p:txBody>
          <a:bodyPr/>
          <a:lstStyle/>
          <a:p>
            <a:pPr>
              <a:defRPr/>
            </a:pPr>
            <a:fld id="{DCD69C9F-78AC-407D-A265-C101B4BFA1F6}" type="slidenum">
              <a:rPr lang="de-DE" altLang="de-DE" smtClean="0"/>
              <a:pPr>
                <a:defRPr/>
              </a:pPr>
              <a:t>94</a:t>
            </a:fld>
            <a:endParaRPr lang="de-DE" altLang="de-DE"/>
          </a:p>
        </p:txBody>
      </p:sp>
    </p:spTree>
    <p:extLst>
      <p:ext uri="{BB962C8B-B14F-4D97-AF65-F5344CB8AC3E}">
        <p14:creationId xmlns:p14="http://schemas.microsoft.com/office/powerpoint/2010/main" val="4124480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B9D58-D8D3-A5D3-1B79-6E8183C7EC40}"/>
            </a:ext>
          </a:extLst>
        </p:cNvPr>
        <p:cNvGrpSpPr/>
        <p:nvPr/>
      </p:nvGrpSpPr>
      <p:grpSpPr>
        <a:xfrm>
          <a:off x="0" y="0"/>
          <a:ext cx="0" cy="0"/>
          <a:chOff x="0" y="0"/>
          <a:chExt cx="0" cy="0"/>
        </a:xfrm>
      </p:grpSpPr>
      <p:sp>
        <p:nvSpPr>
          <p:cNvPr id="3" name="154">
            <a:extLst>
              <a:ext uri="{FF2B5EF4-FFF2-40B4-BE49-F238E27FC236}">
                <a16:creationId xmlns:a16="http://schemas.microsoft.com/office/drawing/2014/main" id="{5C948873-9CAC-B796-A5DE-0508C05D3A50}"/>
              </a:ext>
            </a:extLst>
          </p:cNvPr>
          <p:cNvSpPr>
            <a:spLocks/>
          </p:cNvSpPr>
          <p:nvPr/>
        </p:nvSpPr>
        <p:spPr>
          <a:xfrm>
            <a:off x="4472484" y="2392358"/>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7EC21A32-07DC-49A1-B86B-55A56BF4B6A4}"/>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9B48D28C-A5D1-799B-76B3-31DA09A62343}"/>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ACE566B1-2C24-FF5D-2727-CB355F6A9ECA}"/>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68F23592-633A-53BC-CF9A-7465FEBA28A1}"/>
              </a:ext>
            </a:extLst>
          </p:cNvPr>
          <p:cNvSpPr>
            <a:spLocks noGrp="1"/>
          </p:cNvSpPr>
          <p:nvPr>
            <p:ph type="sldNum" sz="quarter" idx="12"/>
          </p:nvPr>
        </p:nvSpPr>
        <p:spPr/>
        <p:txBody>
          <a:bodyPr/>
          <a:lstStyle/>
          <a:p>
            <a:pPr>
              <a:defRPr/>
            </a:pPr>
            <a:fld id="{DCD69C9F-78AC-407D-A265-C101B4BFA1F6}" type="slidenum">
              <a:rPr lang="de-DE" altLang="de-DE" smtClean="0"/>
              <a:pPr>
                <a:defRPr/>
              </a:pPr>
              <a:t>95</a:t>
            </a:fld>
            <a:endParaRPr lang="de-DE" altLang="de-DE"/>
          </a:p>
        </p:txBody>
      </p:sp>
    </p:spTree>
    <p:extLst>
      <p:ext uri="{BB962C8B-B14F-4D97-AF65-F5344CB8AC3E}">
        <p14:creationId xmlns:p14="http://schemas.microsoft.com/office/powerpoint/2010/main" val="9391223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C4D89-F4F0-AE79-00FF-DF3ED868C154}"/>
            </a:ext>
          </a:extLst>
        </p:cNvPr>
        <p:cNvGrpSpPr/>
        <p:nvPr/>
      </p:nvGrpSpPr>
      <p:grpSpPr>
        <a:xfrm>
          <a:off x="0" y="0"/>
          <a:ext cx="0" cy="0"/>
          <a:chOff x="0" y="0"/>
          <a:chExt cx="0" cy="0"/>
        </a:xfrm>
      </p:grpSpPr>
      <p:sp>
        <p:nvSpPr>
          <p:cNvPr id="3" name="155">
            <a:extLst>
              <a:ext uri="{FF2B5EF4-FFF2-40B4-BE49-F238E27FC236}">
                <a16:creationId xmlns:a16="http://schemas.microsoft.com/office/drawing/2014/main" id="{1F55C149-84DE-BC80-FDDD-F739A9F5D432}"/>
              </a:ext>
            </a:extLst>
          </p:cNvPr>
          <p:cNvSpPr>
            <a:spLocks/>
          </p:cNvSpPr>
          <p:nvPr/>
        </p:nvSpPr>
        <p:spPr>
          <a:xfrm>
            <a:off x="4473875"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EFBF2F14-A3E8-4393-4E69-1D84CA797E0B}"/>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B7A3CF8E-52C7-BDD0-9BA4-11DBC0D7DC7D}"/>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90218E68-6DF8-CDBA-5A6E-FE28FCA334DD}"/>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1C9D92E8-11B5-32CD-8C25-49FFC066ADB6}"/>
              </a:ext>
            </a:extLst>
          </p:cNvPr>
          <p:cNvSpPr>
            <a:spLocks noGrp="1"/>
          </p:cNvSpPr>
          <p:nvPr>
            <p:ph type="sldNum" sz="quarter" idx="12"/>
          </p:nvPr>
        </p:nvSpPr>
        <p:spPr/>
        <p:txBody>
          <a:bodyPr/>
          <a:lstStyle/>
          <a:p>
            <a:pPr>
              <a:defRPr/>
            </a:pPr>
            <a:fld id="{DCD69C9F-78AC-407D-A265-C101B4BFA1F6}" type="slidenum">
              <a:rPr lang="de-DE" altLang="de-DE" smtClean="0"/>
              <a:pPr>
                <a:defRPr/>
              </a:pPr>
              <a:t>96</a:t>
            </a:fld>
            <a:endParaRPr lang="de-DE" altLang="de-DE"/>
          </a:p>
        </p:txBody>
      </p:sp>
    </p:spTree>
    <p:extLst>
      <p:ext uri="{BB962C8B-B14F-4D97-AF65-F5344CB8AC3E}">
        <p14:creationId xmlns:p14="http://schemas.microsoft.com/office/powerpoint/2010/main" val="22383429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37E4A-014B-2E27-5176-B5BF0E6B5758}"/>
            </a:ext>
          </a:extLst>
        </p:cNvPr>
        <p:cNvGrpSpPr/>
        <p:nvPr/>
      </p:nvGrpSpPr>
      <p:grpSpPr>
        <a:xfrm>
          <a:off x="0" y="0"/>
          <a:ext cx="0" cy="0"/>
          <a:chOff x="0" y="0"/>
          <a:chExt cx="0" cy="0"/>
        </a:xfrm>
      </p:grpSpPr>
      <p:sp>
        <p:nvSpPr>
          <p:cNvPr id="3" name="156">
            <a:extLst>
              <a:ext uri="{FF2B5EF4-FFF2-40B4-BE49-F238E27FC236}">
                <a16:creationId xmlns:a16="http://schemas.microsoft.com/office/drawing/2014/main" id="{6C12091F-3366-5C08-248D-F035B96444A4}"/>
              </a:ext>
            </a:extLst>
          </p:cNvPr>
          <p:cNvSpPr>
            <a:spLocks/>
          </p:cNvSpPr>
          <p:nvPr/>
        </p:nvSpPr>
        <p:spPr>
          <a:xfrm>
            <a:off x="4475463" y="2386400"/>
            <a:ext cx="3245760" cy="266472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A5C125E8-68E7-5123-29AB-C95874C8E1F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C51B7DB4-EE86-5A99-6380-5F8BD0103272}"/>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4900D1B4-764C-05D0-88CD-43BDD7488758}"/>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811C4745-2AD2-0F56-8F6B-FB3FBDE2EA08}"/>
              </a:ext>
            </a:extLst>
          </p:cNvPr>
          <p:cNvSpPr>
            <a:spLocks noGrp="1"/>
          </p:cNvSpPr>
          <p:nvPr>
            <p:ph type="sldNum" sz="quarter" idx="12"/>
          </p:nvPr>
        </p:nvSpPr>
        <p:spPr/>
        <p:txBody>
          <a:bodyPr/>
          <a:lstStyle/>
          <a:p>
            <a:pPr>
              <a:defRPr/>
            </a:pPr>
            <a:fld id="{DCD69C9F-78AC-407D-A265-C101B4BFA1F6}" type="slidenum">
              <a:rPr lang="de-DE" altLang="de-DE" smtClean="0"/>
              <a:pPr>
                <a:defRPr/>
              </a:pPr>
              <a:t>97</a:t>
            </a:fld>
            <a:endParaRPr lang="de-DE" altLang="de-DE"/>
          </a:p>
        </p:txBody>
      </p:sp>
    </p:spTree>
    <p:extLst>
      <p:ext uri="{BB962C8B-B14F-4D97-AF65-F5344CB8AC3E}">
        <p14:creationId xmlns:p14="http://schemas.microsoft.com/office/powerpoint/2010/main" val="8712758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2F11D-A251-D29E-08F6-7BAA41D771D2}"/>
            </a:ext>
          </a:extLst>
        </p:cNvPr>
        <p:cNvGrpSpPr/>
        <p:nvPr/>
      </p:nvGrpSpPr>
      <p:grpSpPr>
        <a:xfrm>
          <a:off x="0" y="0"/>
          <a:ext cx="0" cy="0"/>
          <a:chOff x="0" y="0"/>
          <a:chExt cx="0" cy="0"/>
        </a:xfrm>
      </p:grpSpPr>
      <p:sp>
        <p:nvSpPr>
          <p:cNvPr id="3" name="157">
            <a:extLst>
              <a:ext uri="{FF2B5EF4-FFF2-40B4-BE49-F238E27FC236}">
                <a16:creationId xmlns:a16="http://schemas.microsoft.com/office/drawing/2014/main" id="{1DB6F8F3-4655-FC5F-5DB0-FFFD47F326F3}"/>
              </a:ext>
            </a:extLst>
          </p:cNvPr>
          <p:cNvSpPr>
            <a:spLocks/>
          </p:cNvSpPr>
          <p:nvPr/>
        </p:nvSpPr>
        <p:spPr>
          <a:xfrm>
            <a:off x="4472484" y="2388940"/>
            <a:ext cx="3245760" cy="265500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38F7CCDA-D3B8-16BA-10C9-37E19B623730}"/>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C0B9E7DF-E3FD-C735-EA84-725B08D16214}"/>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71199D39-2BBB-2110-F2E7-7555D0BA58EC}"/>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452E1ADB-1E6F-DC6E-ED1C-F39AF573BBCB}"/>
              </a:ext>
            </a:extLst>
          </p:cNvPr>
          <p:cNvSpPr>
            <a:spLocks noGrp="1"/>
          </p:cNvSpPr>
          <p:nvPr>
            <p:ph type="sldNum" sz="quarter" idx="12"/>
          </p:nvPr>
        </p:nvSpPr>
        <p:spPr/>
        <p:txBody>
          <a:bodyPr/>
          <a:lstStyle/>
          <a:p>
            <a:pPr>
              <a:defRPr/>
            </a:pPr>
            <a:fld id="{DCD69C9F-78AC-407D-A265-C101B4BFA1F6}" type="slidenum">
              <a:rPr lang="de-DE" altLang="de-DE" smtClean="0"/>
              <a:pPr>
                <a:defRPr/>
              </a:pPr>
              <a:t>98</a:t>
            </a:fld>
            <a:endParaRPr lang="de-DE" altLang="de-DE"/>
          </a:p>
        </p:txBody>
      </p:sp>
    </p:spTree>
    <p:extLst>
      <p:ext uri="{BB962C8B-B14F-4D97-AF65-F5344CB8AC3E}">
        <p14:creationId xmlns:p14="http://schemas.microsoft.com/office/powerpoint/2010/main" val="21266685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D69B0-ED9B-6666-B145-7C596C09C51F}"/>
            </a:ext>
          </a:extLst>
        </p:cNvPr>
        <p:cNvGrpSpPr/>
        <p:nvPr/>
      </p:nvGrpSpPr>
      <p:grpSpPr>
        <a:xfrm>
          <a:off x="0" y="0"/>
          <a:ext cx="0" cy="0"/>
          <a:chOff x="0" y="0"/>
          <a:chExt cx="0" cy="0"/>
        </a:xfrm>
      </p:grpSpPr>
      <p:sp>
        <p:nvSpPr>
          <p:cNvPr id="3" name="158">
            <a:extLst>
              <a:ext uri="{FF2B5EF4-FFF2-40B4-BE49-F238E27FC236}">
                <a16:creationId xmlns:a16="http://schemas.microsoft.com/office/drawing/2014/main" id="{D806CF42-CFFE-0E0A-7F81-A6CDF1B9EE90}"/>
              </a:ext>
            </a:extLst>
          </p:cNvPr>
          <p:cNvSpPr>
            <a:spLocks/>
          </p:cNvSpPr>
          <p:nvPr/>
        </p:nvSpPr>
        <p:spPr>
          <a:xfrm>
            <a:off x="4469753" y="2385680"/>
            <a:ext cx="3247200" cy="266616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56FD105C-12F3-1704-FACC-2E75244ADFA1}"/>
              </a:ext>
            </a:extLst>
          </p:cNvPr>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5" name="Text Box 9">
            <a:extLst>
              <a:ext uri="{FF2B5EF4-FFF2-40B4-BE49-F238E27FC236}">
                <a16:creationId xmlns:a16="http://schemas.microsoft.com/office/drawing/2014/main" id="{16B86808-F9CB-8223-76B3-AF4270AE2EB1}"/>
              </a:ext>
            </a:extLst>
          </p:cNvPr>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6" name="Footer Placeholder 15">
            <a:extLst>
              <a:ext uri="{FF2B5EF4-FFF2-40B4-BE49-F238E27FC236}">
                <a16:creationId xmlns:a16="http://schemas.microsoft.com/office/drawing/2014/main" id="{CFE437C2-EDC6-EF6F-0D6B-5F85FD90071E}"/>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7" name="Slide Number Placeholder 16">
            <a:extLst>
              <a:ext uri="{FF2B5EF4-FFF2-40B4-BE49-F238E27FC236}">
                <a16:creationId xmlns:a16="http://schemas.microsoft.com/office/drawing/2014/main" id="{E88CF516-17C9-BBB7-9507-222BB23423B0}"/>
              </a:ext>
            </a:extLst>
          </p:cNvPr>
          <p:cNvSpPr>
            <a:spLocks noGrp="1"/>
          </p:cNvSpPr>
          <p:nvPr>
            <p:ph type="sldNum" sz="quarter" idx="12"/>
          </p:nvPr>
        </p:nvSpPr>
        <p:spPr/>
        <p:txBody>
          <a:bodyPr/>
          <a:lstStyle/>
          <a:p>
            <a:pPr>
              <a:defRPr/>
            </a:pPr>
            <a:fld id="{DCD69C9F-78AC-407D-A265-C101B4BFA1F6}" type="slidenum">
              <a:rPr lang="de-DE" altLang="de-DE" smtClean="0"/>
              <a:pPr>
                <a:defRPr/>
              </a:pPr>
              <a:t>99</a:t>
            </a:fld>
            <a:endParaRPr lang="de-DE" altLang="de-DE"/>
          </a:p>
        </p:txBody>
      </p:sp>
    </p:spTree>
    <p:extLst>
      <p:ext uri="{BB962C8B-B14F-4D97-AF65-F5344CB8AC3E}">
        <p14:creationId xmlns:p14="http://schemas.microsoft.com/office/powerpoint/2010/main" val="24952019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F2633-12A0-AA88-9B6C-362442BDA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8984E-5440-C555-A795-39A2FF1A7AC8}"/>
              </a:ext>
            </a:extLst>
          </p:cNvPr>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a:extLst>
              <a:ext uri="{FF2B5EF4-FFF2-40B4-BE49-F238E27FC236}">
                <a16:creationId xmlns:a16="http://schemas.microsoft.com/office/drawing/2014/main" id="{544C3BFC-312A-EC0F-AAFF-35EC92C27E1B}"/>
              </a:ext>
            </a:extLst>
          </p:cNvPr>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Afbeelding 7</a:t>
            </a:r>
            <a:endParaRPr lang="en-US" sz="3600" dirty="0">
              <a:latin typeface="Calibri Light"/>
            </a:endParaRPr>
          </a:p>
        </p:txBody>
      </p:sp>
      <p:sp>
        <p:nvSpPr>
          <p:cNvPr id="10" name="Footer Placeholder 9">
            <a:extLst>
              <a:ext uri="{FF2B5EF4-FFF2-40B4-BE49-F238E27FC236}">
                <a16:creationId xmlns:a16="http://schemas.microsoft.com/office/drawing/2014/main" id="{A2579049-A99A-AF24-769B-9F3C86AA4E22}"/>
              </a:ext>
            </a:extLst>
          </p:cNvPr>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a:extLst>
              <a:ext uri="{FF2B5EF4-FFF2-40B4-BE49-F238E27FC236}">
                <a16:creationId xmlns:a16="http://schemas.microsoft.com/office/drawing/2014/main" id="{560996E5-A842-C22F-EFA6-C1576FFB9103}"/>
              </a:ext>
            </a:extLst>
          </p:cNvPr>
          <p:cNvSpPr>
            <a:spLocks noGrp="1"/>
          </p:cNvSpPr>
          <p:nvPr>
            <p:ph type="sldNum" sz="quarter" idx="12"/>
          </p:nvPr>
        </p:nvSpPr>
        <p:spPr/>
        <p:txBody>
          <a:bodyPr/>
          <a:lstStyle/>
          <a:p>
            <a:pPr>
              <a:defRPr/>
            </a:pPr>
            <a:fld id="{DCD69C9F-78AC-407D-A265-C101B4BFA1F6}" type="slidenum">
              <a:rPr lang="de-DE" altLang="de-DE" smtClean="0"/>
              <a:pPr>
                <a:defRPr/>
              </a:pPr>
              <a:t>100</a:t>
            </a:fld>
            <a:endParaRPr lang="de-DE" altLang="de-DE"/>
          </a:p>
        </p:txBody>
      </p:sp>
    </p:spTree>
    <p:extLst>
      <p:ext uri="{BB962C8B-B14F-4D97-AF65-F5344CB8AC3E}">
        <p14:creationId xmlns:p14="http://schemas.microsoft.com/office/powerpoint/2010/main" val="27909604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59">
            <a:extLst>
              <a:ext uri="{FF2B5EF4-FFF2-40B4-BE49-F238E27FC236}">
                <a16:creationId xmlns:a16="http://schemas.microsoft.com/office/drawing/2014/main" id="{4364CA41-4CD7-EE66-BB6F-797937D18F2C}"/>
              </a:ext>
            </a:extLst>
          </p:cNvPr>
          <p:cNvSpPr>
            <a:spLocks/>
          </p:cNvSpPr>
          <p:nvPr/>
        </p:nvSpPr>
        <p:spPr>
          <a:xfrm>
            <a:off x="4999531" y="2111343"/>
            <a:ext cx="2621404"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101</a:t>
            </a:fld>
            <a:endParaRPr lang="de-DE" altLang="de-DE"/>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0">
            <a:extLst>
              <a:ext uri="{FF2B5EF4-FFF2-40B4-BE49-F238E27FC236}">
                <a16:creationId xmlns:a16="http://schemas.microsoft.com/office/drawing/2014/main" id="{C1285696-105B-8472-D2ED-EFF3DE4CFA26}"/>
              </a:ext>
            </a:extLst>
          </p:cNvPr>
          <p:cNvSpPr>
            <a:spLocks/>
          </p:cNvSpPr>
          <p:nvPr/>
        </p:nvSpPr>
        <p:spPr>
          <a:xfrm>
            <a:off x="4999531"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102</a:t>
            </a:fld>
            <a:endParaRPr lang="de-DE" altLang="de-DE"/>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1">
            <a:extLst>
              <a:ext uri="{FF2B5EF4-FFF2-40B4-BE49-F238E27FC236}">
                <a16:creationId xmlns:a16="http://schemas.microsoft.com/office/drawing/2014/main" id="{4BF93577-5C02-07B1-AD75-0236A7622E3F}"/>
              </a:ext>
            </a:extLst>
          </p:cNvPr>
          <p:cNvSpPr>
            <a:spLocks/>
          </p:cNvSpPr>
          <p:nvPr/>
        </p:nvSpPr>
        <p:spPr>
          <a:xfrm>
            <a:off x="4997943" y="2116741"/>
            <a:ext cx="2621404"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103</a:t>
            </a:fld>
            <a:endParaRPr lang="de-DE" altLang="de-DE"/>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2">
            <a:extLst>
              <a:ext uri="{FF2B5EF4-FFF2-40B4-BE49-F238E27FC236}">
                <a16:creationId xmlns:a16="http://schemas.microsoft.com/office/drawing/2014/main" id="{ECB5E155-EC23-6334-19F7-A2BB543A8CAC}"/>
              </a:ext>
            </a:extLst>
          </p:cNvPr>
          <p:cNvSpPr>
            <a:spLocks/>
          </p:cNvSpPr>
          <p:nvPr/>
        </p:nvSpPr>
        <p:spPr>
          <a:xfrm>
            <a:off x="5008039" y="2116741"/>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104</a:t>
            </a:fld>
            <a:endParaRPr lang="de-DE" altLang="de-DE"/>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3">
            <a:extLst>
              <a:ext uri="{FF2B5EF4-FFF2-40B4-BE49-F238E27FC236}">
                <a16:creationId xmlns:a16="http://schemas.microsoft.com/office/drawing/2014/main" id="{514262CE-CC7E-7FF6-B32C-C70E7D7DDB7C}"/>
              </a:ext>
            </a:extLst>
          </p:cNvPr>
          <p:cNvSpPr>
            <a:spLocks/>
          </p:cNvSpPr>
          <p:nvPr/>
        </p:nvSpPr>
        <p:spPr>
          <a:xfrm>
            <a:off x="5008809" y="2119782"/>
            <a:ext cx="2612895"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105</a:t>
            </a:fld>
            <a:endParaRPr lang="de-DE" altLang="de-DE"/>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4">
            <a:extLst>
              <a:ext uri="{FF2B5EF4-FFF2-40B4-BE49-F238E27FC236}">
                <a16:creationId xmlns:a16="http://schemas.microsoft.com/office/drawing/2014/main" id="{877E9377-B659-C463-B52F-38FF5BB59419}"/>
              </a:ext>
            </a:extLst>
          </p:cNvPr>
          <p:cNvSpPr>
            <a:spLocks/>
          </p:cNvSpPr>
          <p:nvPr/>
        </p:nvSpPr>
        <p:spPr>
          <a:xfrm>
            <a:off x="5008039" y="2118329"/>
            <a:ext cx="2612896" cy="3392117"/>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106</a:t>
            </a:fld>
            <a:endParaRPr lang="de-DE" altLang="de-DE"/>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5">
            <a:extLst>
              <a:ext uri="{FF2B5EF4-FFF2-40B4-BE49-F238E27FC236}">
                <a16:creationId xmlns:a16="http://schemas.microsoft.com/office/drawing/2014/main" id="{50D40A85-45B2-6BEB-36D2-41A9708F0E1F}"/>
              </a:ext>
            </a:extLst>
          </p:cNvPr>
          <p:cNvSpPr>
            <a:spLocks/>
          </p:cNvSpPr>
          <p:nvPr/>
        </p:nvSpPr>
        <p:spPr>
          <a:xfrm>
            <a:off x="4507592" y="1844744"/>
            <a:ext cx="3184957" cy="3747510"/>
          </a:xfrm>
          <a:prstGeom prst="rect">
            <a:avLst/>
          </a:prstGeom>
          <a:blipFill dpi="0" rotWithShape="1">
            <a:blip r:embed="rId3">
              <a:alphaModFix/>
            </a:blip>
            <a:srcRect/>
            <a:stretch>
              <a:fillRect t="-9939"/>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7" name="Content Placeholder 6"/>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de-DE" altLang="de-DE" sz="2000">
                <a:solidFill>
                  <a:srgbClr val="333333"/>
                </a:solidFill>
                <a:latin typeface="Calibri Light"/>
                <a:ea typeface="MS PGothic" panose="020B0600070205080204" pitchFamily="34" charset="-128"/>
              </a:rPr>
              <a:t>aardappel</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zon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vis</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kakkerlak</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TV antenne</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dikke man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UFO</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spin</a:t>
            </a:r>
          </a:p>
          <a:p>
            <a:pPr marL="342900" lvl="0" indent="-342900" defTabSz="914400" fontAlgn="base">
              <a:lnSpc>
                <a:spcPct val="100000"/>
              </a:lnSpc>
              <a:spcBef>
                <a:spcPts val="1200"/>
              </a:spcBef>
              <a:buClr>
                <a:srgbClr val="333333"/>
              </a:buClr>
              <a:buFont typeface="WingDings"/>
              <a:buChar char=""/>
            </a:pPr>
            <a:r>
              <a:rPr lang="de-DE" altLang="de-DE" sz="2000" dirty="0">
                <a:solidFill>
                  <a:srgbClr val="333333"/>
                </a:solidFill>
                <a:latin typeface="Calibri Light"/>
                <a:ea typeface="MS PGothic" panose="020B0600070205080204" pitchFamily="34" charset="-128"/>
              </a:rPr>
              <a:t>boom</a:t>
            </a:r>
            <a:endParaRPr lang="en-US" sz="2000" dirty="0">
              <a:solidFill>
                <a:srgbClr val="333333"/>
              </a:solidFill>
              <a:latin typeface="Calibri Light"/>
            </a:endParaRPr>
          </a:p>
        </p:txBody>
      </p:sp>
      <p:sp>
        <p:nvSpPr>
          <p:cNvPr id="13"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4" name="Slide Number Placeholder 13"/>
          <p:cNvSpPr>
            <a:spLocks noGrp="1"/>
          </p:cNvSpPr>
          <p:nvPr>
            <p:ph type="sldNum" sz="quarter" idx="12"/>
          </p:nvPr>
        </p:nvSpPr>
        <p:spPr/>
        <p:txBody>
          <a:bodyPr/>
          <a:lstStyle/>
          <a:p>
            <a:pPr>
              <a:defRPr/>
            </a:pPr>
            <a:fld id="{DCD69C9F-78AC-407D-A265-C101B4BFA1F6}" type="slidenum">
              <a:rPr lang="de-DE" altLang="de-DE" smtClean="0"/>
              <a:pPr>
                <a:defRPr/>
              </a:pPr>
              <a:t>107</a:t>
            </a:fld>
            <a:endParaRPr lang="de-DE" altLang="de-DE"/>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Oefening 1</a:t>
            </a:r>
          </a:p>
        </p:txBody>
      </p:sp>
      <p:sp>
        <p:nvSpPr>
          <p:cNvPr id="7" name="Content Placeholder 6"/>
          <p:cNvSpPr>
            <a:spLocks noGrp="1"/>
          </p:cNvSpPr>
          <p:nvPr>
            <p:ph idx="1"/>
          </p:nvPr>
        </p:nvSpPr>
        <p:spPr/>
        <p:txBody>
          <a:bodyPr/>
          <a:lstStyle/>
          <a:p>
            <a:pPr lvl="0" algn="ctr" defTabSz="914400" fontAlgn="base"/>
            <a:r>
              <a:rPr lang="de-DE" altLang="de-DE" sz="3600">
                <a:solidFill>
                  <a:srgbClr val="333333"/>
                </a:solidFill>
                <a:latin typeface="Calibri Light"/>
                <a:ea typeface="MS PGothic" panose="020B0600070205080204" pitchFamily="34" charset="-128"/>
              </a:rPr>
              <a:t>Afbeelding 8</a:t>
            </a:r>
            <a:endParaRPr lang="en-US" sz="3600" dirty="0">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108</a:t>
            </a:fld>
            <a:endParaRPr lang="de-DE" altLang="de-DE"/>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6">
            <a:extLst>
              <a:ext uri="{FF2B5EF4-FFF2-40B4-BE49-F238E27FC236}">
                <a16:creationId xmlns:a16="http://schemas.microsoft.com/office/drawing/2014/main" id="{A3F5FFC5-B3AE-9434-A9F2-23EB6A6C43D5}"/>
              </a:ext>
            </a:extLst>
          </p:cNvPr>
          <p:cNvSpPr>
            <a:spLocks/>
          </p:cNvSpPr>
          <p:nvPr/>
        </p:nvSpPr>
        <p:spPr>
          <a:xfrm>
            <a:off x="3940771" y="2021109"/>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109</a:t>
            </a:fld>
            <a:endParaRPr lang="de-DE" altLang="de-DE"/>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7">
            <a:extLst>
              <a:ext uri="{FF2B5EF4-FFF2-40B4-BE49-F238E27FC236}">
                <a16:creationId xmlns:a16="http://schemas.microsoft.com/office/drawing/2014/main" id="{02943848-210E-7BCC-E945-E568DDC16A06}"/>
              </a:ext>
            </a:extLst>
          </p:cNvPr>
          <p:cNvSpPr>
            <a:spLocks/>
          </p:cNvSpPr>
          <p:nvPr/>
        </p:nvSpPr>
        <p:spPr>
          <a:xfrm>
            <a:off x="3938522" y="2021109"/>
            <a:ext cx="4337486"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110</a:t>
            </a:fld>
            <a:endParaRPr lang="de-DE" altLang="de-DE"/>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8">
            <a:extLst>
              <a:ext uri="{FF2B5EF4-FFF2-40B4-BE49-F238E27FC236}">
                <a16:creationId xmlns:a16="http://schemas.microsoft.com/office/drawing/2014/main" id="{E1B392C2-C5A2-C320-085E-370292B32C5E}"/>
              </a:ext>
            </a:extLst>
          </p:cNvPr>
          <p:cNvSpPr>
            <a:spLocks/>
          </p:cNvSpPr>
          <p:nvPr/>
        </p:nvSpPr>
        <p:spPr>
          <a:xfrm>
            <a:off x="3942132" y="2022470"/>
            <a:ext cx="4328298" cy="3383280"/>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111</a:t>
            </a:fld>
            <a:endParaRPr lang="de-DE" altLang="de-DE"/>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69">
            <a:extLst>
              <a:ext uri="{FF2B5EF4-FFF2-40B4-BE49-F238E27FC236}">
                <a16:creationId xmlns:a16="http://schemas.microsoft.com/office/drawing/2014/main" id="{37B2894B-269D-2195-F641-17BA6E117B15}"/>
              </a:ext>
            </a:extLst>
          </p:cNvPr>
          <p:cNvSpPr>
            <a:spLocks/>
          </p:cNvSpPr>
          <p:nvPr/>
        </p:nvSpPr>
        <p:spPr>
          <a:xfrm>
            <a:off x="3942604" y="2015076"/>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112</a:t>
            </a:fld>
            <a:endParaRPr lang="de-DE" altLang="de-DE"/>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0">
            <a:extLst>
              <a:ext uri="{FF2B5EF4-FFF2-40B4-BE49-F238E27FC236}">
                <a16:creationId xmlns:a16="http://schemas.microsoft.com/office/drawing/2014/main" id="{CD7F3E0B-46F7-7C7F-1F88-C103C82F0FE0}"/>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113</a:t>
            </a:fld>
            <a:endParaRPr lang="de-DE" altLang="de-DE"/>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1">
            <a:extLst>
              <a:ext uri="{FF2B5EF4-FFF2-40B4-BE49-F238E27FC236}">
                <a16:creationId xmlns:a16="http://schemas.microsoft.com/office/drawing/2014/main" id="{DC37BC9B-1863-5B0E-0DC2-F1FE6AB1C532}"/>
              </a:ext>
            </a:extLst>
          </p:cNvPr>
          <p:cNvSpPr>
            <a:spLocks/>
          </p:cNvSpPr>
          <p:nvPr/>
        </p:nvSpPr>
        <p:spPr>
          <a:xfrm>
            <a:off x="3948455" y="2012854"/>
            <a:ext cx="4337486"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114</a:t>
            </a:fld>
            <a:endParaRPr lang="de-DE" altLang="de-DE"/>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2">
            <a:extLst>
              <a:ext uri="{FF2B5EF4-FFF2-40B4-BE49-F238E27FC236}">
                <a16:creationId xmlns:a16="http://schemas.microsoft.com/office/drawing/2014/main" id="{8D52F146-E98A-52B0-F05F-DDA0BE5ACE20}"/>
              </a:ext>
            </a:extLst>
          </p:cNvPr>
          <p:cNvSpPr>
            <a:spLocks/>
          </p:cNvSpPr>
          <p:nvPr/>
        </p:nvSpPr>
        <p:spPr>
          <a:xfrm>
            <a:off x="3950023" y="2012854"/>
            <a:ext cx="4328298" cy="3392128"/>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115</a:t>
            </a:fld>
            <a:endParaRPr lang="de-DE" altLang="de-DE"/>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3">
            <a:extLst>
              <a:ext uri="{FF2B5EF4-FFF2-40B4-BE49-F238E27FC236}">
                <a16:creationId xmlns:a16="http://schemas.microsoft.com/office/drawing/2014/main" id="{6BF28944-86BE-F64B-746F-FFBBFC6DEBC6}"/>
              </a:ext>
            </a:extLst>
          </p:cNvPr>
          <p:cNvSpPr>
            <a:spLocks/>
          </p:cNvSpPr>
          <p:nvPr/>
        </p:nvSpPr>
        <p:spPr>
          <a:xfrm>
            <a:off x="3954173" y="2015520"/>
            <a:ext cx="4329320" cy="3393149"/>
          </a:xfrm>
          <a:prstGeom prst="rect">
            <a:avLst/>
          </a:prstGeom>
          <a:blipFill dpi="0" rotWithShape="1">
            <a:blip r:embed="rId3">
              <a:alphaModFix/>
            </a:blip>
            <a:srcRect/>
            <a:stretch>
              <a:fillRect/>
            </a:stretch>
          </a:blipFill>
          <a:ln w="25400" cap="flat" cmpd="sng" algn="ctr">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nl-NL" sz="3600">
                <a:latin typeface="Calibri Light"/>
              </a:rPr>
              <a:t>Wat zou op dit plaatje afgebeeld kunnen worden?</a:t>
            </a:r>
            <a:endParaRPr lang="en-US" sz="3600">
              <a:latin typeface="Calibri Light"/>
            </a:endParaRPr>
          </a:p>
        </p:txBody>
      </p:sp>
      <p:sp>
        <p:nvSpPr>
          <p:cNvPr id="11" name="Text Box 9"/>
          <p:cNvSpPr txBox="1">
            <a:spLocks noChangeArrowheads="1"/>
          </p:cNvSpPr>
          <p:nvPr/>
        </p:nvSpPr>
        <p:spPr bwMode="auto">
          <a:xfrm>
            <a:off x="408955" y="5589601"/>
            <a:ext cx="11376000"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lnSpc>
                <a:spcPct val="150000"/>
              </a:lnSpc>
              <a:spcBef>
                <a:spcPts val="0"/>
              </a:spcBef>
              <a:spcAft>
                <a:spcPts val="0"/>
              </a:spcAft>
              <a:buClrTx/>
              <a:buNone/>
            </a:pPr>
            <a:r>
              <a:rPr lang="nl-NL" altLang="de-DE" sz="2000" dirty="0">
                <a:solidFill>
                  <a:srgbClr val="004992"/>
                </a:solidFill>
                <a:latin typeface="Calibri Light"/>
              </a:rPr>
              <a:t>Hoe zeker ben je daarvan? </a:t>
            </a:r>
          </a:p>
          <a:p>
            <a:pPr algn="ctr" eaLnBrk="1" hangingPunct="1">
              <a:lnSpc>
                <a:spcPct val="150000"/>
              </a:lnSpc>
              <a:spcBef>
                <a:spcPts val="0"/>
              </a:spcBef>
              <a:spcAft>
                <a:spcPts val="0"/>
              </a:spcAft>
              <a:buClrTx/>
              <a:buNone/>
            </a:pPr>
            <a:r>
              <a:rPr lang="nl-NL" altLang="de-DE" sz="2000" dirty="0">
                <a:solidFill>
                  <a:srgbClr val="004992"/>
                </a:solidFill>
                <a:latin typeface="Calibri Light"/>
              </a:rPr>
              <a:t>Wil je al een beslissing nemen? </a:t>
            </a:r>
            <a:endParaRPr lang="de-DE" altLang="de-DE" sz="2000" dirty="0">
              <a:solidFill>
                <a:srgbClr val="004992"/>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116</a:t>
            </a:fld>
            <a:endParaRPr lang="de-DE" altLang="de-DE"/>
          </a:p>
        </p:txBody>
      </p:sp>
    </p:spTree>
    <p:extLst>
      <p:ext uri="{BB962C8B-B14F-4D97-AF65-F5344CB8AC3E}">
        <p14:creationId xmlns:p14="http://schemas.microsoft.com/office/powerpoint/2010/main" val="8027947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a:solidFill>
                  <a:srgbClr val="004992"/>
                </a:solidFill>
                <a:latin typeface="Calibri Light"/>
              </a:rPr>
              <a:t>Oefening 2</a:t>
            </a:r>
            <a:endParaRPr lang="en-US" sz="3600" dirty="0">
              <a:solidFill>
                <a:srgbClr val="004992"/>
              </a:solidFill>
              <a:latin typeface="Calibri Light"/>
            </a:endParaRPr>
          </a:p>
        </p:txBody>
      </p:sp>
      <p:sp>
        <p:nvSpPr>
          <p:cNvPr id="8" name="Content Placeholder 7"/>
          <p:cNvSpPr>
            <a:spLocks noGrp="1"/>
          </p:cNvSpPr>
          <p:nvPr>
            <p:ph idx="1"/>
          </p:nvPr>
        </p:nvSpPr>
        <p:spPr/>
        <p:txBody>
          <a:bodyPr/>
          <a:lstStyle/>
          <a:p>
            <a:pPr lvl="0" algn="ctr" defTabSz="914400" fontAlgn="base"/>
            <a:r>
              <a:rPr lang="de-DE" altLang="de-DE" sz="3600" dirty="0">
                <a:solidFill>
                  <a:srgbClr val="333333"/>
                </a:solidFill>
                <a:latin typeface="Calibri Light"/>
                <a:ea typeface="MS PGothic" panose="020B0600070205080204" pitchFamily="34" charset="-128"/>
              </a:rPr>
              <a:t>Wat zie je?</a:t>
            </a:r>
            <a:endParaRPr lang="en-US" sz="3600" dirty="0">
              <a:latin typeface="Calibri Ligh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379" y="3032685"/>
            <a:ext cx="1353905" cy="172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085184"/>
            <a:ext cx="113760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lvl="0" algn="ctr" defTabSz="914377" eaLnBrk="1" fontAlgn="auto" hangingPunct="1">
              <a:lnSpc>
                <a:spcPct val="90000"/>
              </a:lnSpc>
              <a:spcBef>
                <a:spcPts val="0"/>
              </a:spcBef>
              <a:spcAft>
                <a:spcPts val="0"/>
              </a:spcAft>
              <a:buClrTx/>
              <a:buNone/>
            </a:pPr>
            <a:r>
              <a:rPr lang="nl-NL" sz="2400" dirty="0">
                <a:solidFill>
                  <a:srgbClr val="333333"/>
                </a:solidFill>
                <a:latin typeface="Calibri Light"/>
                <a:ea typeface="+mj-ea"/>
                <a:cs typeface="+mj-cs"/>
              </a:rPr>
              <a:t>Jong stel, oude man of...?</a:t>
            </a:r>
            <a:endParaRPr lang="en-US" sz="2400" dirty="0">
              <a:solidFill>
                <a:srgbClr val="333333"/>
              </a:solidFill>
              <a:latin typeface="Calibri Light"/>
              <a:ea typeface="+mj-ea"/>
              <a:cs typeface="+mj-cs"/>
            </a:endParaRPr>
          </a:p>
        </p:txBody>
      </p:sp>
      <p:sp>
        <p:nvSpPr>
          <p:cNvPr id="14" name="Footer Placeholder 13"/>
          <p:cNvSpPr>
            <a:spLocks noGrp="1"/>
          </p:cNvSpPr>
          <p:nvPr>
            <p:ph type="ftr" sz="quarter" idx="11"/>
          </p:nvPr>
        </p:nvSpPr>
        <p:spPr/>
        <p:txBody>
          <a:bodyPr/>
          <a:lstStyle/>
          <a:p>
            <a:pPr>
              <a:defRPr/>
            </a:pPr>
            <a:r>
              <a:rPr lang="nl-NL"/>
              <a:t>Metacognitieve Training 2 - Overhaaste conclusies I</a:t>
            </a:r>
            <a:endParaRPr lang="de-DE"/>
          </a:p>
        </p:txBody>
      </p:sp>
      <p:sp>
        <p:nvSpPr>
          <p:cNvPr id="16" name="Slide Number Placeholder 15"/>
          <p:cNvSpPr>
            <a:spLocks noGrp="1"/>
          </p:cNvSpPr>
          <p:nvPr>
            <p:ph type="sldNum" sz="quarter" idx="12"/>
          </p:nvPr>
        </p:nvSpPr>
        <p:spPr/>
        <p:txBody>
          <a:bodyPr/>
          <a:lstStyle/>
          <a:p>
            <a:pPr>
              <a:defRPr/>
            </a:pPr>
            <a:fld id="{DCD69C9F-78AC-407D-A265-C101B4BFA1F6}" type="slidenum">
              <a:rPr lang="de-DE" altLang="de-DE" smtClean="0"/>
              <a:pPr>
                <a:defRPr/>
              </a:pPr>
              <a:t>117</a:t>
            </a:fld>
            <a:endParaRPr lang="de-DE" altLang="de-DE"/>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118</a:t>
            </a:fld>
            <a:endParaRPr lang="de-DE" altLang="de-DE"/>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856" y="2203704"/>
            <a:ext cx="2645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3"/>
          <p:cNvSpPr>
            <a:spLocks noChangeArrowheads="1"/>
          </p:cNvSpPr>
          <p:nvPr/>
        </p:nvSpPr>
        <p:spPr bwMode="auto">
          <a:xfrm>
            <a:off x="5449514" y="3176971"/>
            <a:ext cx="874559" cy="1567787"/>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1" name="Oval 4"/>
          <p:cNvSpPr>
            <a:spLocks noChangeArrowheads="1"/>
          </p:cNvSpPr>
          <p:nvPr/>
        </p:nvSpPr>
        <p:spPr bwMode="auto">
          <a:xfrm rot="2261770">
            <a:off x="4990086" y="4707002"/>
            <a:ext cx="723633" cy="91376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2" name="Oval 5"/>
          <p:cNvSpPr>
            <a:spLocks noChangeArrowheads="1"/>
          </p:cNvSpPr>
          <p:nvPr/>
        </p:nvSpPr>
        <p:spPr bwMode="auto">
          <a:xfrm>
            <a:off x="6120820" y="3320988"/>
            <a:ext cx="978003" cy="15841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14" name="Footer Placeholder 13"/>
          <p:cNvSpPr>
            <a:spLocks noGrp="1"/>
          </p:cNvSpPr>
          <p:nvPr>
            <p:ph type="ftr" sz="quarter" idx="11"/>
          </p:nvPr>
        </p:nvSpPr>
        <p:spPr/>
        <p:txBody>
          <a:bodyPr/>
          <a:lstStyle/>
          <a:p>
            <a:pPr>
              <a:defRPr/>
            </a:pPr>
            <a:r>
              <a:rPr lang="nl-NL"/>
              <a:t>Metacognitieve Training 2 - Overhaaste conclusies I</a:t>
            </a:r>
            <a:endParaRPr lang="de-DE"/>
          </a:p>
        </p:txBody>
      </p:sp>
      <p:sp>
        <p:nvSpPr>
          <p:cNvPr id="15" name="Slide Number Placeholder 14"/>
          <p:cNvSpPr>
            <a:spLocks noGrp="1"/>
          </p:cNvSpPr>
          <p:nvPr>
            <p:ph type="sldNum" sz="quarter" idx="12"/>
          </p:nvPr>
        </p:nvSpPr>
        <p:spPr/>
        <p:txBody>
          <a:bodyPr/>
          <a:lstStyle/>
          <a:p>
            <a:pPr>
              <a:defRPr/>
            </a:pPr>
            <a:fld id="{DCD69C9F-78AC-407D-A265-C101B4BFA1F6}" type="slidenum">
              <a:rPr lang="de-DE" altLang="de-DE" smtClean="0"/>
              <a:pPr>
                <a:defRPr/>
              </a:pPr>
              <a:t>119</a:t>
            </a:fld>
            <a:endParaRPr lang="de-DE" altLang="de-DE"/>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120</a:t>
            </a:fld>
            <a:endParaRPr lang="de-DE" altLang="de-DE"/>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Let op:</a:t>
            </a:r>
          </a:p>
        </p:txBody>
      </p:sp>
      <p:sp>
        <p:nvSpPr>
          <p:cNvPr id="8" name="Content Placeholder 7"/>
          <p:cNvSpPr>
            <a:spLocks noGrp="1"/>
          </p:cNvSpPr>
          <p:nvPr>
            <p:ph idx="1"/>
          </p:nvPr>
        </p:nvSpPr>
        <p:spPr/>
        <p:txBody>
          <a:bodyPr/>
          <a:lstStyle/>
          <a:p>
            <a:pPr lvl="0" defTabSz="914400" fontAlgn="base">
              <a:defRPr/>
            </a:pPr>
            <a:r>
              <a:rPr lang="nl-NL" altLang="de-DE" sz="2400" dirty="0">
                <a:solidFill>
                  <a:srgbClr val="333333"/>
                </a:solidFill>
                <a:latin typeface="Calibri Light"/>
                <a:ea typeface="MS PGothic" panose="020B0600070205080204" pitchFamily="34" charset="-128"/>
              </a:rPr>
              <a:t>Overhaaste beslissingen leiden tot missen van andere, belangrijke informatie. Hierdoor zie je soms maar </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de helft van de waarheid</a:t>
            </a:r>
            <a:r>
              <a:rPr lang="nl-NL" altLang="nl-NL" sz="2400" dirty="0">
                <a:solidFill>
                  <a:srgbClr val="333333"/>
                </a:solidFill>
                <a:latin typeface="Calibri Light"/>
                <a:ea typeface="MS PGothic" panose="020B0600070205080204" pitchFamily="34" charset="-128"/>
              </a:rPr>
              <a:t>”</a:t>
            </a:r>
            <a:r>
              <a:rPr lang="nl-NL" altLang="de-DE" sz="2400" dirty="0">
                <a:solidFill>
                  <a:srgbClr val="333333"/>
                </a:solidFill>
                <a:latin typeface="Calibri Light"/>
                <a:ea typeface="MS PGothic" panose="020B0600070205080204" pitchFamily="34" charset="-128"/>
              </a:rPr>
              <a:t>.</a:t>
            </a:r>
          </a:p>
          <a:p>
            <a:pPr lvl="0" algn="ctr" defTabSz="914400" fontAlgn="base">
              <a:defRPr/>
            </a:pPr>
            <a:r>
              <a:rPr lang="de-DE" altLang="de-DE" sz="2400" b="1" dirty="0">
                <a:solidFill>
                  <a:srgbClr val="004992"/>
                </a:solidFill>
                <a:latin typeface="Calibri Light"/>
                <a:ea typeface="MS PGothic" panose="020B0600070205080204" pitchFamily="34" charset="-128"/>
              </a:rPr>
              <a:t>Probeer alle details/figuren in de volgende afbeeldingen te ontdekken.</a:t>
            </a:r>
            <a:endParaRPr lang="en-US" sz="2400" dirty="0">
              <a:solidFill>
                <a:srgbClr val="004992"/>
              </a:solidFill>
              <a:latin typeface="Calibri Light"/>
            </a:endParaRPr>
          </a:p>
        </p:txBody>
      </p:sp>
      <p:sp>
        <p:nvSpPr>
          <p:cNvPr id="7" name="Footer Placeholder 6"/>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121</a:t>
            </a:fld>
            <a:endParaRPr lang="de-DE" altLang="de-DE"/>
          </a:p>
        </p:txBody>
      </p:sp>
    </p:spTree>
    <p:extLst>
      <p:ext uri="{BB962C8B-B14F-4D97-AF65-F5344CB8AC3E}">
        <p14:creationId xmlns:p14="http://schemas.microsoft.com/office/powerpoint/2010/main" val="17004585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122</a:t>
            </a:fld>
            <a:endParaRPr lang="de-DE" altLang="de-DE"/>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568" y="2203704"/>
            <a:ext cx="2926038"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Vrouw of saxofonist?</a:t>
            </a:r>
            <a:endParaRPr lang="en-GB" altLang="de-DE" sz="2400" dirty="0">
              <a:solidFill>
                <a:srgbClr val="333333"/>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123</a:t>
            </a:fld>
            <a:endParaRPr lang="de-DE" altLang="de-DE"/>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124</a:t>
            </a:fld>
            <a:endParaRPr lang="de-DE" altLang="de-DE"/>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648" y="2203704"/>
            <a:ext cx="3511879"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Eend of konijn?</a:t>
            </a:r>
            <a:endParaRPr lang="en-GB" altLang="de-DE" sz="2400" dirty="0">
              <a:solidFill>
                <a:srgbClr val="333333"/>
              </a:solidFill>
              <a:latin typeface="Calibri Light"/>
            </a:endParaRPr>
          </a:p>
        </p:txBody>
      </p:sp>
      <p:sp>
        <p:nvSpPr>
          <p:cNvPr id="12" name="Footer Placeholder 11"/>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125</a:t>
            </a:fld>
            <a:endParaRPr lang="de-DE" altLang="de-DE"/>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126</a:t>
            </a:fld>
            <a:endParaRPr lang="de-DE" altLang="de-DE"/>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Gezicht of ridder?</a:t>
            </a:r>
            <a:endParaRPr lang="en-GB" altLang="de-DE" sz="2400" dirty="0">
              <a:solidFill>
                <a:srgbClr val="333333"/>
              </a:solidFill>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56" y="2203704"/>
            <a:ext cx="25370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127</a:t>
            </a:fld>
            <a:endParaRPr lang="de-DE" altLang="de-DE"/>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325" y="2732532"/>
            <a:ext cx="992011" cy="139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128</a:t>
            </a:fld>
            <a:endParaRPr lang="de-DE" altLang="de-DE"/>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56" y="2203704"/>
            <a:ext cx="2408463"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Jezus of kruisiging?</a:t>
            </a:r>
            <a:endParaRPr lang="en-GB" altLang="de-DE"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129</a:t>
            </a:fld>
            <a:endParaRPr lang="de-DE" altLang="de-DE"/>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9" name="Picture 5" descr="MadonnaRocail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8462" y="2577465"/>
            <a:ext cx="1238250" cy="170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130</a:t>
            </a:fld>
            <a:endParaRPr lang="de-DE" altLang="de-DE"/>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Wat zie je?</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065" y="2203704"/>
            <a:ext cx="241904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6"/>
          <p:cNvSpPr txBox="1">
            <a:spLocks noChangeArrowheads="1"/>
          </p:cNvSpPr>
          <p:nvPr/>
        </p:nvSpPr>
        <p:spPr bwMode="auto">
          <a:xfrm>
            <a:off x="408955" y="5666277"/>
            <a:ext cx="1137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2400">
                <a:solidFill>
                  <a:srgbClr val="333333"/>
                </a:solidFill>
                <a:latin typeface="Calibri Light"/>
              </a:rPr>
              <a:t>Maria of harp spelende fee?</a:t>
            </a:r>
            <a:endParaRPr lang="en-GB" altLang="de-DE" sz="2400" dirty="0">
              <a:solidFill>
                <a:srgbClr val="333333"/>
              </a:solidFill>
              <a:latin typeface="Calibri Light"/>
            </a:endParaRPr>
          </a:p>
        </p:txBody>
      </p:sp>
      <p:sp>
        <p:nvSpPr>
          <p:cNvPr id="9" name="Footer Placeholder 8"/>
          <p:cNvSpPr>
            <a:spLocks noGrp="1"/>
          </p:cNvSpPr>
          <p:nvPr>
            <p:ph type="ftr" sz="quarter" idx="11"/>
          </p:nvPr>
        </p:nvSpPr>
        <p:spPr/>
        <p:txBody>
          <a:bodyPr/>
          <a:lstStyle/>
          <a:p>
            <a:pPr>
              <a:defRPr/>
            </a:pPr>
            <a:r>
              <a:rPr lang="nl-NL"/>
              <a:t>Metacognitieve Training 2 - Overhaaste conclusies I</a:t>
            </a:r>
            <a:endParaRPr lang="de-DE"/>
          </a:p>
        </p:txBody>
      </p:sp>
      <p:sp>
        <p:nvSpPr>
          <p:cNvPr id="13" name="Slide Number Placeholder 12"/>
          <p:cNvSpPr>
            <a:spLocks noGrp="1"/>
          </p:cNvSpPr>
          <p:nvPr>
            <p:ph type="sldNum" sz="quarter" idx="12"/>
          </p:nvPr>
        </p:nvSpPr>
        <p:spPr/>
        <p:txBody>
          <a:bodyPr/>
          <a:lstStyle/>
          <a:p>
            <a:pPr>
              <a:defRPr/>
            </a:pPr>
            <a:fld id="{DCD69C9F-78AC-407D-A265-C101B4BFA1F6}" type="slidenum">
              <a:rPr lang="de-DE" altLang="de-DE" smtClean="0"/>
              <a:pPr>
                <a:defRPr/>
              </a:pPr>
              <a:t>131</a:t>
            </a:fld>
            <a:endParaRPr lang="de-DE" altLang="de-DE"/>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132</a:t>
            </a:fld>
            <a:endParaRPr lang="de-DE" altLang="de-DE"/>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133</a:t>
            </a:fld>
            <a:endParaRPr lang="de-DE" altLang="de-DE"/>
          </a:p>
        </p:txBody>
      </p:sp>
    </p:spTree>
    <p:extLst>
      <p:ext uri="{BB962C8B-B14F-4D97-AF65-F5344CB8AC3E}">
        <p14:creationId xmlns:p14="http://schemas.microsoft.com/office/powerpoint/2010/main" val="39633833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134</a:t>
            </a:fld>
            <a:endParaRPr lang="de-DE" altLang="de-DE"/>
          </a:p>
        </p:txBody>
      </p:sp>
    </p:spTree>
    <p:extLst>
      <p:ext uri="{BB962C8B-B14F-4D97-AF65-F5344CB8AC3E}">
        <p14:creationId xmlns:p14="http://schemas.microsoft.com/office/powerpoint/2010/main" val="19600619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t>
            </a:r>
            <a:r>
              <a:rPr lang="nl-NL" altLang="de-DE" sz="2000">
                <a:solidFill>
                  <a:srgbClr val="333333"/>
                </a:solidFill>
                <a:latin typeface="Calibri Light"/>
                <a:ea typeface="MS PGothic" panose="020B0600070205080204" pitchFamily="34" charset="-128"/>
                <a:cs typeface="Times New Roman" pitchFamily="18" charset="0"/>
              </a:rPr>
              <a:t>achtervolgt </a:t>
            </a:r>
            <a:r>
              <a:rPr lang="nl-NL" altLang="de-DE" sz="200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a:solidFill>
                  <a:srgbClr val="333333"/>
                </a:solidFill>
                <a:latin typeface="Calibri Light"/>
                <a:ea typeface="MS PGothic" panose="020B0600070205080204" pitchFamily="34" charset="-128"/>
                <a:cs typeface="Times New Roman" pitchFamily="18" charset="0"/>
              </a:rPr>
              <a:t> </a:t>
            </a:r>
            <a:r>
              <a:rPr lang="nl-NL" altLang="de-DE" sz="2000" dirty="0">
                <a:solidFill>
                  <a:srgbClr val="333333"/>
                </a:solidFill>
                <a:latin typeface="Calibri Light"/>
                <a:ea typeface="MS PGothic" panose="020B0600070205080204" pitchFamily="34" charset="-128"/>
                <a:cs typeface="Times New Roman" pitchFamily="18" charset="0"/>
              </a:rPr>
              <a:t>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135</a:t>
            </a:fld>
            <a:endParaRPr lang="de-DE" altLang="de-DE"/>
          </a:p>
        </p:txBody>
      </p:sp>
    </p:spTree>
    <p:extLst>
      <p:ext uri="{BB962C8B-B14F-4D97-AF65-F5344CB8AC3E}">
        <p14:creationId xmlns:p14="http://schemas.microsoft.com/office/powerpoint/2010/main" val="31747151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Betekenis voor het dagelijks leven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lnSpc>
                <a:spcPct val="100000"/>
              </a:lnSpc>
              <a:spcBef>
                <a:spcPts val="1200"/>
              </a:spcBef>
            </a:pPr>
            <a:r>
              <a:rPr lang="de-DE" altLang="de-DE" sz="2400" b="1" dirty="0">
                <a:solidFill>
                  <a:srgbClr val="333333"/>
                </a:solidFill>
                <a:latin typeface="Calibri Light"/>
                <a:ea typeface="MS PGothic" panose="020B0600070205080204" pitchFamily="34" charset="-128"/>
              </a:rPr>
              <a:t>Leerdoelen: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Overhaaste beslissingen leiden vaak tot fouten of het missen van belangrijke informatie, waardoor soms maar </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de helft van de waarheid</a:t>
            </a:r>
            <a:r>
              <a:rPr lang="nl-NL" altLang="nl-NL" sz="2000" dirty="0">
                <a:solidFill>
                  <a:srgbClr val="333333"/>
                </a:solidFill>
                <a:latin typeface="Calibri Light"/>
                <a:ea typeface="MS PGothic" panose="020B0600070205080204" pitchFamily="34" charset="-128"/>
                <a:cs typeface="Times New Roman" pitchFamily="18" charset="0"/>
              </a:rPr>
              <a:t>’</a:t>
            </a:r>
            <a:r>
              <a:rPr lang="nl-NL" altLang="de-DE" sz="2000" dirty="0">
                <a:solidFill>
                  <a:srgbClr val="333333"/>
                </a:solidFill>
                <a:latin typeface="Calibri Light"/>
                <a:ea typeface="MS PGothic" panose="020B0600070205080204" pitchFamily="34" charset="-128"/>
                <a:cs typeface="Times New Roman" pitchFamily="18" charset="0"/>
              </a:rPr>
              <a:t> wordt gezien.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Daarom is het belangrijk dat je zoveel mogelijk informatie verzamelt en dat je van gedachten wisselt met anderen, vooral als beslissingen ingrijpende gevolgen hebben (bv. het idee dat je buurman je achtervolgt </a:t>
            </a:r>
            <a:r>
              <a:rPr lang="nl-NL" altLang="de-DE" sz="2000" dirty="0">
                <a:solidFill>
                  <a:srgbClr val="333333"/>
                </a:solidFill>
                <a:latin typeface="Times New Roman"/>
                <a:ea typeface="MS PGothic" panose="020B0600070205080204" pitchFamily="34" charset="-128"/>
                <a:cs typeface="Times New Roman" pitchFamily="18" charset="0"/>
                <a:sym typeface="Wingdings" panose="05000000000000000000" pitchFamily="2" charset="2"/>
              </a:rPr>
              <a:t>→</a:t>
            </a:r>
            <a:r>
              <a:rPr lang="nl-NL" altLang="de-DE" sz="2000" dirty="0">
                <a:solidFill>
                  <a:srgbClr val="333333"/>
                </a:solidFill>
                <a:latin typeface="Calibri Light"/>
                <a:ea typeface="MS PGothic" panose="020B0600070205080204" pitchFamily="34" charset="-128"/>
                <a:cs typeface="Times New Roman" pitchFamily="18" charset="0"/>
              </a:rPr>
              <a:t> niet meteen de verdachte buurman aanvallen).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Bij minder ingrijpende zaken kunnen we net zo goed snel beslissen (bv. kiezen welk soort fruit je neemt).</a:t>
            </a:r>
          </a:p>
          <a:p>
            <a:pPr marL="342900" lvl="0" indent="-342900" defTabSz="914400" fontAlgn="base">
              <a:lnSpc>
                <a:spcPct val="100000"/>
              </a:lnSpc>
              <a:spcBef>
                <a:spcPts val="1200"/>
              </a:spcBef>
              <a:buClr>
                <a:srgbClr val="333333"/>
              </a:buClr>
              <a:buFont typeface="WingDings"/>
              <a:buChar char=""/>
              <a:defRPr/>
            </a:pPr>
            <a:r>
              <a:rPr lang="en-US" altLang="de-DE" sz="2000" dirty="0" err="1">
                <a:solidFill>
                  <a:srgbClr val="333333"/>
                </a:solidFill>
                <a:latin typeface="Calibri Light"/>
                <a:ea typeface="MS PGothic" panose="020B0600070205080204" pitchFamily="34" charset="-128"/>
                <a:cs typeface="Times New Roman" pitchFamily="18" charset="0"/>
              </a:rPr>
              <a:t>Vergissen</a:t>
            </a:r>
            <a:r>
              <a:rPr lang="en-US" altLang="de-DE" sz="2000" dirty="0">
                <a:solidFill>
                  <a:srgbClr val="333333"/>
                </a:solidFill>
                <a:latin typeface="Calibri Light"/>
                <a:ea typeface="MS PGothic" panose="020B0600070205080204" pitchFamily="34" charset="-128"/>
                <a:cs typeface="Times New Roman" pitchFamily="18" charset="0"/>
              </a:rPr>
              <a:t> is </a:t>
            </a:r>
            <a:r>
              <a:rPr lang="en-US" altLang="de-DE" sz="2000" dirty="0" err="1">
                <a:solidFill>
                  <a:srgbClr val="333333"/>
                </a:solidFill>
                <a:latin typeface="Calibri Light"/>
                <a:ea typeface="MS PGothic" panose="020B0600070205080204" pitchFamily="34" charset="-128"/>
                <a:cs typeface="Times New Roman" pitchFamily="18" charset="0"/>
              </a:rPr>
              <a:t>menselijk</a:t>
            </a:r>
            <a:r>
              <a:rPr lang="en-US" altLang="de-DE" sz="2000" dirty="0">
                <a:solidFill>
                  <a:srgbClr val="333333"/>
                </a:solidFill>
                <a:latin typeface="Calibri Light"/>
                <a:ea typeface="MS PGothic" panose="020B0600070205080204" pitchFamily="34" charset="-128"/>
                <a:cs typeface="Times New Roman" pitchFamily="18" charset="0"/>
              </a:rPr>
              <a:t> – </a:t>
            </a:r>
            <a:r>
              <a:rPr lang="en-US" altLang="de-DE" sz="2000" dirty="0" err="1">
                <a:solidFill>
                  <a:srgbClr val="333333"/>
                </a:solidFill>
                <a:latin typeface="Calibri Light"/>
                <a:ea typeface="MS PGothic" panose="020B0600070205080204" pitchFamily="34" charset="-128"/>
                <a:cs typeface="Times New Roman" pitchFamily="18" charset="0"/>
              </a:rPr>
              <a:t>houd</a:t>
            </a:r>
            <a:r>
              <a:rPr lang="en-US" altLang="de-DE" sz="2000" dirty="0">
                <a:solidFill>
                  <a:srgbClr val="333333"/>
                </a:solidFill>
                <a:latin typeface="Calibri Light"/>
                <a:ea typeface="MS PGothic" panose="020B0600070205080204" pitchFamily="34" charset="-128"/>
                <a:cs typeface="Times New Roman" pitchFamily="18" charset="0"/>
              </a:rPr>
              <a:t> de </a:t>
            </a:r>
            <a:r>
              <a:rPr lang="en-US" altLang="de-DE" sz="2000" dirty="0" err="1">
                <a:solidFill>
                  <a:srgbClr val="333333"/>
                </a:solidFill>
                <a:latin typeface="Calibri Light"/>
                <a:ea typeface="MS PGothic" panose="020B0600070205080204" pitchFamily="34" charset="-128"/>
                <a:cs typeface="Times New Roman" pitchFamily="18" charset="0"/>
              </a:rPr>
              <a:t>mogelijkheid</a:t>
            </a:r>
            <a:r>
              <a:rPr lang="en-US" altLang="de-DE" sz="2000" dirty="0">
                <a:solidFill>
                  <a:srgbClr val="333333"/>
                </a:solidFill>
                <a:latin typeface="Calibri Light"/>
                <a:ea typeface="MS PGothic" panose="020B0600070205080204" pitchFamily="34" charset="-128"/>
                <a:cs typeface="Times New Roman" pitchFamily="18" charset="0"/>
              </a:rPr>
              <a:t> open </a:t>
            </a:r>
            <a:r>
              <a:rPr lang="en-US" altLang="de-DE" sz="2000" dirty="0" err="1">
                <a:solidFill>
                  <a:srgbClr val="333333"/>
                </a:solidFill>
                <a:latin typeface="Calibri Light"/>
                <a:ea typeface="MS PGothic" panose="020B0600070205080204" pitchFamily="34" charset="-128"/>
                <a:cs typeface="Times New Roman" pitchFamily="18" charset="0"/>
              </a:rPr>
              <a:t>dat</a:t>
            </a:r>
            <a:r>
              <a:rPr lang="en-US" altLang="de-DE" sz="2000" dirty="0">
                <a:solidFill>
                  <a:srgbClr val="333333"/>
                </a:solidFill>
                <a:latin typeface="Calibri Light"/>
                <a:ea typeface="MS PGothic" panose="020B0600070205080204" pitchFamily="34" charset="-128"/>
                <a:cs typeface="Times New Roman" pitchFamily="18" charset="0"/>
              </a:rPr>
              <a:t> je het </a:t>
            </a:r>
            <a:r>
              <a:rPr lang="en-US" altLang="de-DE" sz="2000" dirty="0" err="1">
                <a:solidFill>
                  <a:srgbClr val="333333"/>
                </a:solidFill>
                <a:latin typeface="Calibri Light"/>
                <a:ea typeface="MS PGothic" panose="020B0600070205080204" pitchFamily="34" charset="-128"/>
                <a:cs typeface="Times New Roman" pitchFamily="18" charset="0"/>
              </a:rPr>
              <a:t>bij</a:t>
            </a:r>
            <a:r>
              <a:rPr lang="en-US" altLang="de-DE" sz="2000" dirty="0">
                <a:solidFill>
                  <a:srgbClr val="333333"/>
                </a:solidFill>
                <a:latin typeface="Calibri Light"/>
                <a:ea typeface="MS PGothic" panose="020B0600070205080204" pitchFamily="34" charset="-128"/>
                <a:cs typeface="Times New Roman" pitchFamily="18" charset="0"/>
              </a:rPr>
              <a:t> het </a:t>
            </a:r>
            <a:r>
              <a:rPr lang="en-US" altLang="de-DE" sz="2000" dirty="0" err="1">
                <a:solidFill>
                  <a:srgbClr val="333333"/>
                </a:solidFill>
                <a:latin typeface="Calibri Light"/>
                <a:ea typeface="MS PGothic" panose="020B0600070205080204" pitchFamily="34" charset="-128"/>
                <a:cs typeface="Times New Roman" pitchFamily="18" charset="0"/>
              </a:rPr>
              <a:t>verkeerde</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eind</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kan</a:t>
            </a:r>
            <a:r>
              <a:rPr lang="en-US" altLang="de-DE" sz="2000" dirty="0">
                <a:solidFill>
                  <a:srgbClr val="333333"/>
                </a:solidFill>
                <a:latin typeface="Calibri Light"/>
                <a:ea typeface="MS PGothic" panose="020B0600070205080204" pitchFamily="34" charset="-128"/>
                <a:cs typeface="Times New Roman" pitchFamily="18" charset="0"/>
              </a:rPr>
              <a:t> </a:t>
            </a:r>
            <a:r>
              <a:rPr lang="en-US" altLang="de-DE" sz="2000" dirty="0" err="1">
                <a:solidFill>
                  <a:srgbClr val="333333"/>
                </a:solidFill>
                <a:latin typeface="Calibri Light"/>
                <a:ea typeface="MS PGothic" panose="020B0600070205080204" pitchFamily="34" charset="-128"/>
                <a:cs typeface="Times New Roman" pitchFamily="18" charset="0"/>
              </a:rPr>
              <a:t>hebben</a:t>
            </a:r>
            <a:r>
              <a:rPr lang="en-US" altLang="de-DE" sz="2000" dirty="0">
                <a:solidFill>
                  <a:srgbClr val="333333"/>
                </a:solidFill>
                <a:latin typeface="Calibri Light"/>
                <a:ea typeface="MS PGothic" panose="020B0600070205080204" pitchFamily="34" charset="-128"/>
                <a:cs typeface="Times New Roman" pitchFamily="18" charset="0"/>
              </a:rPr>
              <a:t>.</a:t>
            </a:r>
          </a:p>
          <a:p>
            <a:pPr marL="342900" lvl="0" indent="-342900" defTabSz="914400" fontAlgn="base">
              <a:lnSpc>
                <a:spcPct val="100000"/>
              </a:lnSpc>
              <a:spcBef>
                <a:spcPts val="1200"/>
              </a:spcBef>
              <a:buClr>
                <a:srgbClr val="333333"/>
              </a:buClr>
              <a:buFont typeface="WingDings"/>
              <a:buChar char=""/>
              <a:defRPr/>
            </a:pPr>
            <a:r>
              <a:rPr lang="en-US" sz="2000" dirty="0" err="1">
                <a:solidFill>
                  <a:srgbClr val="333333"/>
                </a:solidFill>
                <a:latin typeface="Calibri Light"/>
                <a:ea typeface="MS PGothic" panose="020B0600070205080204" pitchFamily="34" charset="-128"/>
                <a:cs typeface="Times New Roman" pitchFamily="18" charset="0"/>
              </a:rPr>
              <a:t>Baseer</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belangrijke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beslissingen</a:t>
            </a:r>
            <a:r>
              <a:rPr lang="en-US" sz="2000" dirty="0">
                <a:solidFill>
                  <a:srgbClr val="333333"/>
                </a:solidFill>
                <a:latin typeface="Calibri Light"/>
                <a:ea typeface="MS PGothic" panose="020B0600070205080204" pitchFamily="34" charset="-128"/>
                <a:cs typeface="Times New Roman" pitchFamily="18" charset="0"/>
              </a:rPr>
              <a:t> op </a:t>
            </a:r>
            <a:r>
              <a:rPr lang="en-US" sz="2000" dirty="0" err="1">
                <a:solidFill>
                  <a:srgbClr val="333333"/>
                </a:solidFill>
                <a:latin typeface="Calibri Light"/>
                <a:ea typeface="MS PGothic" panose="020B0600070205080204" pitchFamily="34" charset="-128"/>
                <a:cs typeface="Times New Roman" pitchFamily="18" charset="0"/>
              </a:rPr>
              <a:t>deugdelijke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feiten</a:t>
            </a:r>
            <a:r>
              <a:rPr lang="en-US" sz="2000" dirty="0">
                <a:solidFill>
                  <a:srgbClr val="333333"/>
                </a:solidFill>
                <a:latin typeface="Calibri Light"/>
                <a:ea typeface="MS PGothic" panose="020B0600070205080204" pitchFamily="34" charset="-128"/>
                <a:cs typeface="Times New Roman" pitchFamily="18" charset="0"/>
              </a:rPr>
              <a:t>. </a:t>
            </a:r>
            <a:br>
              <a:rPr lang="en-US" sz="2000" dirty="0">
                <a:solidFill>
                  <a:srgbClr val="333333"/>
                </a:solidFill>
                <a:latin typeface="Calibri Light"/>
                <a:ea typeface="MS PGothic" panose="020B0600070205080204" pitchFamily="34" charset="-128"/>
                <a:cs typeface="Times New Roman" pitchFamily="18" charset="0"/>
              </a:rPr>
            </a:br>
            <a:r>
              <a:rPr lang="en-US" sz="2000" dirty="0" err="1">
                <a:solidFill>
                  <a:srgbClr val="333333"/>
                </a:solidFill>
                <a:latin typeface="Calibri Light"/>
                <a:ea typeface="MS PGothic" panose="020B0600070205080204" pitchFamily="34" charset="-128"/>
                <a:cs typeface="Times New Roman" pitchFamily="18" charset="0"/>
              </a:rPr>
              <a:t>Lukraak</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gokken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leidt</a:t>
            </a:r>
            <a:r>
              <a:rPr lang="en-US" sz="2000" dirty="0">
                <a:solidFill>
                  <a:srgbClr val="333333"/>
                </a:solidFill>
                <a:latin typeface="Calibri Light"/>
                <a:ea typeface="MS PGothic" panose="020B0600070205080204" pitchFamily="34" charset="-128"/>
                <a:cs typeface="Times New Roman" pitchFamily="18" charset="0"/>
              </a:rPr>
              <a:t> tot “</a:t>
            </a:r>
            <a:r>
              <a:rPr lang="en-US" sz="2000" dirty="0" err="1">
                <a:solidFill>
                  <a:srgbClr val="333333"/>
                </a:solidFill>
                <a:latin typeface="Calibri Light"/>
                <a:ea typeface="MS PGothic" panose="020B0600070205080204" pitchFamily="34" charset="-128"/>
                <a:cs typeface="Times New Roman" pitchFamily="18" charset="0"/>
              </a:rPr>
              <a:t>slechte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adviezen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Overweeg</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altijd</a:t>
            </a:r>
            <a:r>
              <a:rPr lang="en-US" sz="2000" dirty="0">
                <a:solidFill>
                  <a:srgbClr val="333333"/>
                </a:solidFill>
                <a:latin typeface="Calibri Light"/>
                <a:ea typeface="MS PGothic" panose="020B0600070205080204" pitchFamily="34" charset="-128"/>
                <a:cs typeface="Times New Roman" pitchFamily="18" charset="0"/>
              </a:rPr>
              <a:t> de </a:t>
            </a:r>
            <a:r>
              <a:rPr lang="en-US" sz="2000" dirty="0" err="1">
                <a:solidFill>
                  <a:srgbClr val="333333"/>
                </a:solidFill>
                <a:latin typeface="Calibri Light"/>
                <a:ea typeface="MS PGothic" panose="020B0600070205080204" pitchFamily="34" charset="-128"/>
                <a:cs typeface="Times New Roman" pitchFamily="18" charset="0"/>
              </a:rPr>
              <a:t>mogelijke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gevolgen</a:t>
            </a:r>
            <a:r>
              <a:rPr lang="en-US" sz="2000" dirty="0">
                <a:solidFill>
                  <a:srgbClr val="333333"/>
                </a:solidFill>
                <a:latin typeface="Calibri Light"/>
                <a:ea typeface="MS PGothic" panose="020B0600070205080204" pitchFamily="34" charset="-128"/>
                <a:cs typeface="Times New Roman" pitchFamily="18" charset="0"/>
              </a:rPr>
              <a:t> van </a:t>
            </a:r>
            <a:r>
              <a:rPr lang="en-US" sz="2000" dirty="0" err="1">
                <a:solidFill>
                  <a:srgbClr val="333333"/>
                </a:solidFill>
                <a:latin typeface="Calibri Light"/>
                <a:ea typeface="MS PGothic" panose="020B0600070205080204" pitchFamily="34" charset="-128"/>
                <a:cs typeface="Times New Roman" pitchFamily="18" charset="0"/>
              </a:rPr>
              <a:t>een</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foute</a:t>
            </a:r>
            <a:r>
              <a:rPr lang="en-US" sz="2000" dirty="0">
                <a:solidFill>
                  <a:srgbClr val="333333"/>
                </a:solidFill>
                <a:latin typeface="Calibri Light"/>
                <a:ea typeface="MS PGothic" panose="020B0600070205080204" pitchFamily="34" charset="-128"/>
                <a:cs typeface="Times New Roman" pitchFamily="18" charset="0"/>
              </a:rPr>
              <a:t> </a:t>
            </a:r>
            <a:r>
              <a:rPr lang="en-US" sz="2000" dirty="0" err="1">
                <a:solidFill>
                  <a:srgbClr val="333333"/>
                </a:solidFill>
                <a:latin typeface="Calibri Light"/>
                <a:ea typeface="MS PGothic" panose="020B0600070205080204" pitchFamily="34" charset="-128"/>
                <a:cs typeface="Times New Roman" pitchFamily="18" charset="0"/>
              </a:rPr>
              <a:t>beoordeling</a:t>
            </a:r>
            <a:r>
              <a:rPr lang="en-US" sz="2000" dirty="0">
                <a:solidFill>
                  <a:srgbClr val="333333"/>
                </a:solidFill>
                <a:latin typeface="Calibri Light"/>
                <a:ea typeface="MS PGothic" panose="020B0600070205080204" pitchFamily="34" charset="-128"/>
                <a:cs typeface="Times New Roman" pitchFamily="18" charset="0"/>
              </a:rPr>
              <a:t>.</a:t>
            </a:r>
            <a:endParaRPr lang="en-US" sz="2000" dirty="0">
              <a:solidFill>
                <a:srgbClr val="333333"/>
              </a:solidFill>
              <a:latin typeface="Calibri Light"/>
            </a:endParaRPr>
          </a:p>
        </p:txBody>
      </p:sp>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136</a:t>
            </a:fld>
            <a:endParaRPr lang="de-DE" altLang="de-DE"/>
          </a:p>
        </p:txBody>
      </p:sp>
    </p:spTree>
    <p:extLst>
      <p:ext uri="{BB962C8B-B14F-4D97-AF65-F5344CB8AC3E}">
        <p14:creationId xmlns:p14="http://schemas.microsoft.com/office/powerpoint/2010/main" val="9545523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137</a:t>
            </a:fld>
            <a:endParaRPr lang="de-DE" altLang="de-DE"/>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138</a:t>
            </a:fld>
            <a:endParaRPr lang="de-DE" altLang="de-DE"/>
          </a:p>
        </p:txBody>
      </p:sp>
    </p:spTree>
    <p:extLst>
      <p:ext uri="{BB962C8B-B14F-4D97-AF65-F5344CB8AC3E}">
        <p14:creationId xmlns:p14="http://schemas.microsoft.com/office/powerpoint/2010/main" val="6063671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dirty="0">
                <a:latin typeface="Calibri Light"/>
              </a:rPr>
              <a:t>Wat heeft dit met psychose te maken?</a:t>
            </a:r>
            <a:endParaRPr lang="en-US" sz="3600" dirty="0">
              <a:latin typeface="Calibri Light"/>
            </a:endParaRPr>
          </a:p>
        </p:txBody>
      </p:sp>
      <p:sp>
        <p:nvSpPr>
          <p:cNvPr id="7" name="Content Placeholder 6"/>
          <p:cNvSpPr>
            <a:spLocks noGrp="1"/>
          </p:cNvSpPr>
          <p:nvPr>
            <p:ph idx="1"/>
          </p:nvPr>
        </p:nvSpPr>
        <p:spPr/>
        <p:txBody>
          <a:bodyPr/>
          <a:lstStyle/>
          <a:p>
            <a:pPr lvl="0" defTabSz="914400" fontAlgn="base">
              <a:defRPr/>
            </a:pPr>
            <a:r>
              <a:rPr lang="en-AU" sz="2400" dirty="0" err="1">
                <a:solidFill>
                  <a:srgbClr val="333333"/>
                </a:solidFill>
                <a:latin typeface="Calibri Light"/>
                <a:ea typeface="MS PGothic" panose="020B0600070205080204" pitchFamily="34" charset="-128"/>
                <a:cs typeface="Times New Roman" pitchFamily="18" charset="0"/>
              </a:rPr>
              <a:t>Veel</a:t>
            </a:r>
            <a:r>
              <a:rPr lang="en-AU" sz="2400" dirty="0">
                <a:solidFill>
                  <a:srgbClr val="333333"/>
                </a:solidFill>
                <a:latin typeface="Calibri Light"/>
                <a:ea typeface="MS PGothic" panose="020B0600070205080204" pitchFamily="34" charset="-128"/>
                <a:cs typeface="Times New Roman" pitchFamily="18" charset="0"/>
              </a:rPr>
              <a:t> (maar </a:t>
            </a:r>
            <a:r>
              <a:rPr lang="en-AU" sz="2400" dirty="0" err="1">
                <a:solidFill>
                  <a:srgbClr val="333333"/>
                </a:solidFill>
                <a:latin typeface="Calibri Light"/>
                <a:ea typeface="MS PGothic" panose="020B0600070205080204" pitchFamily="34" charset="-128"/>
                <a:cs typeface="Times New Roman" pitchFamily="18" charset="0"/>
              </a:rPr>
              <a:t>niet</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alle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mensen</a:t>
            </a:r>
            <a:r>
              <a:rPr lang="en-AU" sz="2400" dirty="0">
                <a:solidFill>
                  <a:srgbClr val="333333"/>
                </a:solidFill>
                <a:latin typeface="Calibri Light"/>
                <a:ea typeface="MS PGothic" panose="020B0600070205080204" pitchFamily="34" charset="-128"/>
                <a:cs typeface="Times New Roman" pitchFamily="18" charset="0"/>
              </a:rPr>
              <a:t> met </a:t>
            </a:r>
            <a:r>
              <a:rPr lang="en-AU" sz="2400" dirty="0" err="1">
                <a:solidFill>
                  <a:srgbClr val="333333"/>
                </a:solidFill>
                <a:latin typeface="Calibri Light"/>
                <a:ea typeface="MS PGothic" panose="020B0600070205080204" pitchFamily="34" charset="-128"/>
                <a:cs typeface="Times New Roman" pitchFamily="18" charset="0"/>
              </a:rPr>
              <a:t>een</a:t>
            </a:r>
            <a:r>
              <a:rPr lang="en-AU" sz="2400"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psychotische</a:t>
            </a:r>
            <a:r>
              <a:rPr lang="en-AU" sz="2400" u="sng" dirty="0">
                <a:solidFill>
                  <a:srgbClr val="333333"/>
                </a:solidFill>
                <a:latin typeface="Calibri Light"/>
                <a:ea typeface="MS PGothic" panose="020B0600070205080204" pitchFamily="34" charset="-128"/>
                <a:cs typeface="Times New Roman" pitchFamily="18" charset="0"/>
              </a:rPr>
              <a:t> </a:t>
            </a:r>
            <a:r>
              <a:rPr lang="en-AU" sz="2400" u="sng" dirty="0" err="1">
                <a:solidFill>
                  <a:srgbClr val="333333"/>
                </a:solidFill>
                <a:latin typeface="Calibri Light"/>
                <a:ea typeface="MS PGothic" panose="020B0600070205080204" pitchFamily="34" charset="-128"/>
                <a:cs typeface="Times New Roman" pitchFamily="18" charset="0"/>
              </a:rPr>
              <a:t>kwetsbaarheid</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hebben</a:t>
            </a:r>
            <a:r>
              <a:rPr lang="en-AU" sz="2400" dirty="0">
                <a:solidFill>
                  <a:srgbClr val="333333"/>
                </a:solidFill>
                <a:latin typeface="Calibri Light"/>
                <a:ea typeface="MS PGothic" panose="020B0600070205080204" pitchFamily="34" charset="-128"/>
                <a:cs typeface="Times New Roman" pitchFamily="18" charset="0"/>
              </a:rPr>
              <a:t> de </a:t>
            </a:r>
            <a:r>
              <a:rPr lang="en-AU" sz="2400" dirty="0" err="1">
                <a:solidFill>
                  <a:srgbClr val="333333"/>
                </a:solidFill>
                <a:latin typeface="Calibri Light"/>
                <a:ea typeface="MS PGothic" panose="020B0600070205080204" pitchFamily="34" charset="-128"/>
                <a:cs typeface="Times New Roman" pitchFamily="18" charset="0"/>
              </a:rPr>
              <a:t>neiging</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snel</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conclusies</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trekken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en</a:t>
            </a:r>
            <a:r>
              <a:rPr lang="en-AU" sz="2400" dirty="0">
                <a:solidFill>
                  <a:srgbClr val="333333"/>
                </a:solidFill>
                <a:latin typeface="Calibri Light"/>
                <a:ea typeface="MS PGothic" panose="020B0600070205080204" pitchFamily="34" charset="-128"/>
                <a:cs typeface="Times New Roman" pitchFamily="18" charset="0"/>
              </a:rPr>
              <a:t> extreme </a:t>
            </a:r>
            <a:r>
              <a:rPr lang="en-AU" sz="2400" dirty="0" err="1">
                <a:solidFill>
                  <a:srgbClr val="333333"/>
                </a:solidFill>
                <a:latin typeface="Calibri Light"/>
                <a:ea typeface="MS PGothic" panose="020B0600070205080204" pitchFamily="34" charset="-128"/>
                <a:cs typeface="Times New Roman" pitchFamily="18" charset="0"/>
              </a:rPr>
              <a:t>meningen</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te</a:t>
            </a:r>
            <a:r>
              <a:rPr lang="en-AU" sz="2400" dirty="0">
                <a:solidFill>
                  <a:srgbClr val="333333"/>
                </a:solidFill>
                <a:latin typeface="Calibri Light"/>
                <a:ea typeface="MS PGothic" panose="020B0600070205080204" pitchFamily="34" charset="-128"/>
                <a:cs typeface="Times New Roman" pitchFamily="18" charset="0"/>
              </a:rPr>
              <a:t> </a:t>
            </a:r>
            <a:r>
              <a:rPr lang="en-AU" sz="2400" dirty="0" err="1">
                <a:solidFill>
                  <a:srgbClr val="333333"/>
                </a:solidFill>
                <a:latin typeface="Calibri Light"/>
                <a:ea typeface="MS PGothic" panose="020B0600070205080204" pitchFamily="34" charset="-128"/>
                <a:cs typeface="Times New Roman" pitchFamily="18" charset="0"/>
              </a:rPr>
              <a:t>vormen</a:t>
            </a:r>
            <a:r>
              <a:rPr lang="en-AU" sz="2400" dirty="0">
                <a:solidFill>
                  <a:srgbClr val="333333"/>
                </a:solidFill>
                <a:latin typeface="Calibri Light"/>
                <a:ea typeface="MS PGothic" panose="020B0600070205080204" pitchFamily="34" charset="-128"/>
                <a:cs typeface="Times New Roman" pitchFamily="18" charset="0"/>
              </a:rPr>
              <a:t>.</a:t>
            </a:r>
          </a:p>
          <a:p>
            <a:pPr lvl="0" defTabSz="914400" fontAlgn="base">
              <a:defRPr/>
            </a:pPr>
            <a:r>
              <a:rPr lang="nl-NL" sz="2400" dirty="0">
                <a:solidFill>
                  <a:srgbClr val="004992"/>
                </a:solidFill>
                <a:latin typeface="Calibri Light"/>
                <a:ea typeface="MS PGothic" panose="020B0600070205080204" pitchFamily="34" charset="-128"/>
              </a:rPr>
              <a:t>Voorbeeld: </a:t>
            </a:r>
            <a:r>
              <a:rPr lang="nl-NL" sz="2400" dirty="0">
                <a:solidFill>
                  <a:srgbClr val="333333"/>
                </a:solidFill>
                <a:latin typeface="Calibri Light"/>
                <a:ea typeface="MS PGothic" panose="020B0600070205080204" pitchFamily="34" charset="-128"/>
              </a:rPr>
              <a:t>Bert beschuldigt zijn huisgenoot Wouter dat hij hem probeert te vergiftigen.</a:t>
            </a:r>
          </a:p>
          <a:p>
            <a:pPr lvl="0" defTabSz="914400" fontAlgn="base">
              <a:defRPr/>
            </a:pPr>
            <a:r>
              <a:rPr lang="nl-NL" sz="2400" dirty="0">
                <a:solidFill>
                  <a:srgbClr val="004992"/>
                </a:solidFill>
                <a:latin typeface="Calibri Light"/>
                <a:ea typeface="MS PGothic" panose="020B0600070205080204" pitchFamily="34" charset="-128"/>
              </a:rPr>
              <a:t>Achtergrond: </a:t>
            </a:r>
            <a:r>
              <a:rPr lang="nl-NL" sz="2400" dirty="0">
                <a:solidFill>
                  <a:srgbClr val="333333"/>
                </a:solidFill>
                <a:latin typeface="Calibri Light"/>
                <a:ea typeface="MS PGothic" panose="020B0600070205080204" pitchFamily="34" charset="-128"/>
              </a:rPr>
              <a:t>Het voedsel smaakt vreemd. Ze vinden elkaar niet aardig.</a:t>
            </a:r>
          </a:p>
          <a:p>
            <a:pPr lvl="0" defTabSz="914400" fontAlgn="base">
              <a:defRPr/>
            </a:pPr>
            <a:r>
              <a:rPr lang="nl-NL" sz="2400" dirty="0">
                <a:solidFill>
                  <a:srgbClr val="004992"/>
                </a:solidFill>
                <a:latin typeface="Calibri Light"/>
                <a:ea typeface="MS PGothic" panose="020B0600070205080204" pitchFamily="34" charset="-128"/>
              </a:rPr>
              <a:t>Maar: </a:t>
            </a:r>
            <a:r>
              <a:rPr lang="nl-NL" sz="2400" dirty="0">
                <a:solidFill>
                  <a:srgbClr val="333333"/>
                </a:solidFill>
                <a:latin typeface="Calibri Light"/>
                <a:ea typeface="MS PGothic" panose="020B0600070205080204" pitchFamily="34" charset="-128"/>
              </a:rPr>
              <a:t>Hoe kon Wouter weten wat Bert zou gaan eten? Bijna niemand pleegt een moord omdat hij iemand niet aardig vindt of vanwege een meningsverschil.</a:t>
            </a:r>
            <a:endParaRPr lang="nl-NL" sz="2400" b="1" dirty="0">
              <a:solidFill>
                <a:srgbClr val="333333"/>
              </a:solidFill>
              <a:latin typeface="Calibri Light"/>
              <a:ea typeface="MS PGothic" panose="020B0600070205080204" pitchFamily="34" charset="-128"/>
            </a:endParaRPr>
          </a:p>
          <a:p>
            <a:pPr lvl="0" defTabSz="914400" fontAlgn="base">
              <a:defRPr/>
            </a:pPr>
            <a:r>
              <a:rPr lang="nl-NL" sz="2400" dirty="0">
                <a:solidFill>
                  <a:srgbClr val="333333"/>
                </a:solidFill>
                <a:latin typeface="Calibri Light"/>
                <a:ea typeface="MS PGothic" charset="0"/>
                <a:cs typeface="Times New Roman" pitchFamily="18" charset="0"/>
              </a:rPr>
              <a:t>Overweeg zoveel mogelijk informatie bij het trekken van conclusies. Het is verstandig verschillende verklaringen te bespreken met mensen die je vertrouwt.</a:t>
            </a:r>
            <a:endParaRPr lang="en-US" sz="2400" dirty="0">
              <a:solidFill>
                <a:srgbClr val="333333"/>
              </a:solidFill>
              <a:latin typeface="Calibri Light"/>
            </a:endParaRPr>
          </a:p>
        </p:txBody>
      </p:sp>
      <p:sp>
        <p:nvSpPr>
          <p:cNvPr id="3" name="Footer Placeholder 2"/>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139</a:t>
            </a:fld>
            <a:endParaRPr lang="de-DE" altLang="de-DE"/>
          </a:p>
        </p:txBody>
      </p:sp>
    </p:spTree>
    <p:extLst>
      <p:ext uri="{BB962C8B-B14F-4D97-AF65-F5344CB8AC3E}">
        <p14:creationId xmlns:p14="http://schemas.microsoft.com/office/powerpoint/2010/main" val="22317190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err="1"/>
              <a:t>Bedankt</a:t>
            </a:r>
            <a:r>
              <a:rPr lang="en-US" sz="3600" dirty="0"/>
              <a:t> </a:t>
            </a:r>
            <a:r>
              <a:rPr lang="en-US" sz="3600" dirty="0" err="1"/>
              <a:t>voor</a:t>
            </a:r>
            <a:r>
              <a:rPr lang="en-US" sz="3600" dirty="0"/>
              <a:t> je </a:t>
            </a:r>
            <a:r>
              <a:rPr lang="en-US" sz="3600" dirty="0" err="1"/>
              <a:t>aandacht</a:t>
            </a:r>
            <a:r>
              <a:rPr lang="en-US" sz="3600" dirty="0"/>
              <a:t>!</a:t>
            </a:r>
          </a:p>
        </p:txBody>
      </p:sp>
      <p:sp>
        <p:nvSpPr>
          <p:cNvPr id="5" name="Content Placeholder 4"/>
          <p:cNvSpPr>
            <a:spLocks noGrp="1"/>
          </p:cNvSpPr>
          <p:nvPr>
            <p:ph idx="1"/>
          </p:nvPr>
        </p:nvSpPr>
        <p:spPr>
          <a:xfrm>
            <a:off x="408955" y="2204864"/>
            <a:ext cx="11340000" cy="4248000"/>
          </a:xfrm>
        </p:spPr>
        <p:txBody>
          <a:bodyPr/>
          <a:lstStyle/>
          <a:p>
            <a:pPr marL="114935" marR="333375" lvl="0" defTabSz="914400">
              <a:lnSpc>
                <a:spcPct val="100000"/>
              </a:lnSpc>
              <a:spcBef>
                <a:spcPts val="800"/>
              </a:spcBef>
            </a:pPr>
            <a:r>
              <a:rPr lang="nl-NL" i="1" dirty="0">
                <a:solidFill>
                  <a:srgbClr val="004992"/>
                </a:solidFill>
                <a:latin typeface="Calibri Light"/>
                <a:cs typeface="Verdana"/>
              </a:rPr>
              <a:t>voor trainers:</a:t>
            </a:r>
          </a:p>
          <a:p>
            <a:pPr marL="114935" marR="333375" lvl="0" defTabSz="914400">
              <a:lnSpc>
                <a:spcPct val="100000"/>
              </a:lnSpc>
              <a:spcBef>
                <a:spcPts val="800"/>
              </a:spcBef>
            </a:pPr>
            <a:r>
              <a:rPr lang="nl-NL" dirty="0">
                <a:solidFill>
                  <a:srgbClr val="004992"/>
                </a:solidFill>
                <a:latin typeface="Calibri Light"/>
                <a:cs typeface="Verdana"/>
              </a:rPr>
              <a:t>Deel werkbladen uit. Introduceer onze app COGITO (gratis te downloaden)</a:t>
            </a:r>
            <a:r>
              <a:rPr lang="pt-BR" dirty="0">
                <a:solidFill>
                  <a:srgbClr val="004992"/>
                </a:solidFill>
                <a:latin typeface="Calibri Light"/>
                <a:cs typeface="Verdana"/>
              </a:rPr>
              <a:t>.</a:t>
            </a:r>
            <a:endParaRPr lang="en-US" dirty="0">
              <a:solidFill>
                <a:srgbClr val="004992"/>
              </a:solidFill>
              <a:latin typeface="Calibri Light"/>
              <a:cs typeface="Verdana"/>
            </a:endParaRPr>
          </a:p>
        </p:txBody>
      </p:sp>
      <p:sp>
        <p:nvSpPr>
          <p:cNvPr id="6" name="Rechteck 5"/>
          <p:cNvSpPr/>
          <p:nvPr/>
        </p:nvSpPr>
        <p:spPr>
          <a:xfrm>
            <a:off x="4865507" y="4497362"/>
            <a:ext cx="2664319" cy="369332"/>
          </a:xfrm>
          <a:prstGeom prst="rect">
            <a:avLst/>
          </a:prstGeom>
        </p:spPr>
        <p:txBody>
          <a:bodyPr wrap="none">
            <a:spAutoFit/>
          </a:bodyPr>
          <a:lstStyle/>
          <a:p>
            <a:pPr marL="114935" marR="333375" algn="ctr" defTabSz="914400" eaLnBrk="0" fontAlgn="base" hangingPunct="0">
              <a:spcBef>
                <a:spcPts val="800"/>
              </a:spcBef>
              <a:spcAft>
                <a:spcPct val="0"/>
              </a:spcAft>
            </a:pPr>
            <a:r>
              <a:rPr lang="de-DE" sz="1800" spc="-10" dirty="0">
                <a:solidFill>
                  <a:srgbClr val="333333"/>
                </a:solidFill>
                <a:latin typeface="Calibri Light"/>
                <a:ea typeface="ＭＳ Ｐゴシック" panose="020B0600070205080204" pitchFamily="34" charset="-128"/>
                <a:cs typeface="Verdana"/>
              </a:rPr>
              <a:t>www.uke.de/mct_app</a:t>
            </a:r>
            <a:endParaRPr lang="de-DE" sz="1800" dirty="0">
              <a:solidFill>
                <a:srgbClr val="333333"/>
              </a:solidFill>
              <a:latin typeface="Calibri Light"/>
              <a:ea typeface="ＭＳ Ｐゴシック" panose="020B0600070205080204" pitchFamily="34" charset="-128"/>
              <a:cs typeface="Verdana"/>
            </a:endParaRPr>
          </a:p>
        </p:txBody>
      </p:sp>
      <p:pic>
        <p:nvPicPr>
          <p:cNvPr id="10"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
        <p:nvSpPr>
          <p:cNvPr id="2" name="Footer Placeholder 1"/>
          <p:cNvSpPr>
            <a:spLocks noGrp="1"/>
          </p:cNvSpPr>
          <p:nvPr>
            <p:ph type="ftr" sz="quarter" idx="11"/>
          </p:nvPr>
        </p:nvSpPr>
        <p:spPr/>
        <p:txBody>
          <a:bodyPr/>
          <a:lstStyle/>
          <a:p>
            <a:pPr>
              <a:defRPr/>
            </a:pPr>
            <a:r>
              <a:rPr lang="nl-NL"/>
              <a:t>Metacognitieve Training 2 - Overhaaste conclusies I</a:t>
            </a:r>
            <a:endParaRPr lang="de-DE"/>
          </a:p>
        </p:txBody>
      </p:sp>
      <p:sp>
        <p:nvSpPr>
          <p:cNvPr id="4" name="Slide Number Placeholder 3"/>
          <p:cNvSpPr>
            <a:spLocks noGrp="1"/>
          </p:cNvSpPr>
          <p:nvPr>
            <p:ph type="sldNum" sz="quarter" idx="12"/>
          </p:nvPr>
        </p:nvSpPr>
        <p:spPr/>
        <p:txBody>
          <a:bodyPr/>
          <a:lstStyle/>
          <a:p>
            <a:pPr>
              <a:defRPr/>
            </a:pPr>
            <a:fld id="{DCD69C9F-78AC-407D-A265-C101B4BFA1F6}" type="slidenum">
              <a:rPr lang="de-DE" altLang="de-DE" smtClean="0"/>
              <a:pPr>
                <a:defRPr/>
              </a:pPr>
              <a:t>140</a:t>
            </a:fld>
            <a:endParaRPr lang="de-DE" altLang="de-DE"/>
          </a:p>
        </p:txBody>
      </p:sp>
    </p:spTree>
    <p:extLst>
      <p:ext uri="{BB962C8B-B14F-4D97-AF65-F5344CB8AC3E}">
        <p14:creationId xmlns:p14="http://schemas.microsoft.com/office/powerpoint/2010/main" val="195512161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53847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141</a:t>
            </a:fld>
            <a:endParaRPr lang="de-DE" altLang="de-DE"/>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19" name="Group 38"/>
          <p:cNvGraphicFramePr>
            <a:graphicFrameLocks noGrp="1"/>
          </p:cNvGraphicFramePr>
          <p:nvPr>
            <p:extLst>
              <p:ext uri="{D42A27DB-BD31-4B8C-83A1-F6EECF244321}">
                <p14:modId xmlns:p14="http://schemas.microsoft.com/office/powerpoint/2010/main" val="44700895"/>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Voor</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op de rug staan verschillende symbolen allemaal 13 keer afgebeeld (bv. strepen op het embleem, olijfbladeren, pijlen). 13 Wordt soms gezien als het ongeluksgetal.</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sommige mensen beweren dat niet George Washington op de voorkant van het biljet staat maar Adam Weishaupt, de grondlegger van een geheim genootschap.</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bovenin rechts is een kleine uil afgebeeld, dit wordt door sommigen gezien als een symbool van de duivel. </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4: de piramide op de achterkant kan ook een heidens symbool zijn.</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0" name="Picture 39" descr="NYC - Metropolitan Museum of Art - Gilbert Stuart's George Washington - wallyg -flickr - c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4" descr="Ey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527" y="5203616"/>
            <a:ext cx="1051102"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ow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63" y="5203616"/>
            <a:ext cx="1463040"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6" descr="Eag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43"/>
          <p:cNvSpPr>
            <a:spLocks noChangeArrowheads="1"/>
          </p:cNvSpPr>
          <p:nvPr/>
        </p:nvSpPr>
        <p:spPr bwMode="auto">
          <a:xfrm>
            <a:off x="7424015" y="5215056"/>
            <a:ext cx="365760" cy="365760"/>
          </a:xfrm>
          <a:prstGeom prst="flowChartConnector">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FontTx/>
              <a:buNone/>
            </a:pPr>
            <a:endParaRPr lang="de-DE" altLang="de-DE" sz="4000">
              <a:latin typeface="Calibri Light"/>
            </a:endParaRPr>
          </a:p>
        </p:txBody>
      </p:sp>
      <p:sp>
        <p:nvSpPr>
          <p:cNvPr id="28" name="Line 22"/>
          <p:cNvSpPr>
            <a:spLocks noChangeShapeType="1"/>
          </p:cNvSpPr>
          <p:nvPr/>
        </p:nvSpPr>
        <p:spPr bwMode="auto">
          <a:xfrm>
            <a:off x="8302752" y="4846320"/>
            <a:ext cx="0" cy="5032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9" name="Caption_27"/>
          <p:cNvSpPr txBox="1">
            <a:spLocks noChangeArrowheads="1"/>
          </p:cNvSpPr>
          <p:nvPr/>
        </p:nvSpPr>
        <p:spPr bwMode="auto">
          <a:xfrm>
            <a:off x="9643527" y="6300896"/>
            <a:ext cx="1051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4</a:t>
            </a:r>
          </a:p>
        </p:txBody>
      </p:sp>
      <p:sp>
        <p:nvSpPr>
          <p:cNvPr id="30" name="Caption_28"/>
          <p:cNvSpPr txBox="1">
            <a:spLocks noChangeArrowheads="1"/>
          </p:cNvSpPr>
          <p:nvPr/>
        </p:nvSpPr>
        <p:spPr bwMode="auto">
          <a:xfrm>
            <a:off x="6967863" y="6300896"/>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3</a:t>
            </a:r>
          </a:p>
        </p:txBody>
      </p:sp>
      <p:sp>
        <p:nvSpPr>
          <p:cNvPr id="31"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2"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142</a:t>
            </a:fld>
            <a:endParaRPr lang="de-DE" altLang="de-DE"/>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sz="3600">
                <a:solidFill>
                  <a:srgbClr val="004992"/>
                </a:solidFill>
                <a:latin typeface="Calibri Light"/>
              </a:rPr>
              <a:t>Zijn er aanwijzingen op een dollarbiljet, die in de richting wijzen van een infiltratie van geheime genootschappen in de VS?</a:t>
            </a:r>
            <a:endParaRPr lang="en-US" sz="3600">
              <a:solidFill>
                <a:srgbClr val="004992"/>
              </a:solidFill>
              <a:latin typeface="Calibri Light"/>
            </a:endParaRPr>
          </a:p>
        </p:txBody>
      </p:sp>
      <p:graphicFrame>
        <p:nvGraphicFramePr>
          <p:cNvPr id="21" name="Group 38"/>
          <p:cNvGraphicFramePr>
            <a:graphicFrameLocks noGrp="1"/>
          </p:cNvGraphicFramePr>
          <p:nvPr>
            <p:extLst>
              <p:ext uri="{D42A27DB-BD31-4B8C-83A1-F6EECF244321}">
                <p14:modId xmlns:p14="http://schemas.microsoft.com/office/powerpoint/2010/main" val="2334281177"/>
              </p:ext>
            </p:extLst>
          </p:nvPr>
        </p:nvGraphicFramePr>
        <p:xfrm>
          <a:off x="408955" y="2743200"/>
          <a:ext cx="11376000" cy="3992880"/>
        </p:xfrm>
        <a:graphic>
          <a:graphicData uri="http://schemas.openxmlformats.org/drawingml/2006/table">
            <a:tbl>
              <a:tblPr>
                <a:tableStyleId>{21E4AEA4-8DFA-4A89-87EB-49C32662AFE0}</a:tableStyleId>
              </a:tblPr>
              <a:tblGrid>
                <a:gridCol w="6152125">
                  <a:extLst>
                    <a:ext uri="{9D8B030D-6E8A-4147-A177-3AD203B41FA5}">
                      <a16:colId xmlns:a16="http://schemas.microsoft.com/office/drawing/2014/main" val="20000"/>
                    </a:ext>
                  </a:extLst>
                </a:gridCol>
                <a:gridCol w="522387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Tegen</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de-DE" sz="2200" b="0" i="0" u="none" strike="noStrike" cap="none" normalizeH="0" baseline="0" dirty="0">
                          <a:ln>
                            <a:noFill/>
                          </a:ln>
                          <a:solidFill>
                            <a:srgbClr val="000000"/>
                          </a:solidFill>
                          <a:effectLst/>
                          <a:latin typeface="Calibri Light"/>
                          <a:ea typeface="ＭＳ Ｐゴシック" pitchFamily="34" charset="-128"/>
                        </a:rPr>
                        <a:t>“Bewijs”</a:t>
                      </a: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566160">
                <a:tc>
                  <a:txBody>
                    <a:bodyPr/>
                    <a:lstStyle/>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1: oorspronkelijk waren er 13 staten in de VS, vandaar het nummer 13!</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2: in tegenstelling tot de geruchten zijn er geen duidelijke overeenkomsten tussen George Washington en Adam Weishaupt.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3: de uil heeft hier geen symbolische betekenis, soms staat de uil voor ondeugd, maar meestal voor wijsheid (bv. de uil wordt door veel uitgeverijen als symbool gebruikt).</a:t>
                      </a:r>
                    </a:p>
                    <a:p>
                      <a:pPr marL="285750" marR="0" lvl="0" indent="-285750" algn="l" defTabSz="914400" rtl="0" eaLnBrk="1" fontAlgn="base" latinLnBrk="0" hangingPunct="1">
                        <a:lnSpc>
                          <a:spcPct val="100000"/>
                        </a:lnSpc>
                        <a:spcBef>
                          <a:spcPts val="1200"/>
                        </a:spcBef>
                        <a:spcAft>
                          <a:spcPct val="0"/>
                        </a:spcAft>
                        <a:buClr>
                          <a:srgbClr val="333333"/>
                        </a:buClr>
                        <a:buSzTx/>
                        <a:buFont typeface="WingDings"/>
                        <a:buChar char=""/>
                        <a:tabLst/>
                      </a:pPr>
                      <a:r>
                        <a:rPr kumimoji="0" lang="nl-NL" sz="1800" b="0" i="0" u="none" strike="noStrike" cap="none" normalizeH="0" baseline="0">
                          <a:ln>
                            <a:noFill/>
                          </a:ln>
                          <a:solidFill>
                            <a:srgbClr val="333333"/>
                          </a:solidFill>
                          <a:effectLst/>
                          <a:latin typeface="Calibri Light"/>
                          <a:ea typeface="ＭＳ Ｐゴシック" pitchFamily="34" charset="-128"/>
                        </a:rPr>
                        <a:t> De driehoek verbeeldt in het christelijk geloof het alziende oog van God (de afbeelding (detail) toont een deel van een christelijk kerkraam)</a:t>
                      </a:r>
                      <a:endParaRPr kumimoji="0" lang="de-DE" sz="18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endParaRPr kumimoji="0" lang="en-US" sz="2000" b="0" i="0" u="none" strike="noStrike" cap="none" normalizeH="0" baseline="0" dirty="0">
                        <a:ln>
                          <a:noFill/>
                        </a:ln>
                        <a:solidFill>
                          <a:srgbClr val="333333"/>
                        </a:solidFill>
                        <a:effectLst/>
                        <a:latin typeface="Calibri Light"/>
                        <a:ea typeface="ＭＳ Ｐゴシック" pitchFamily="34" charset="-128"/>
                      </a:endParaRPr>
                    </a:p>
                  </a:txBody>
                  <a:tcPr marL="121952" marR="121952"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pic>
        <p:nvPicPr>
          <p:cNvPr id="22" name="Picture 25" descr="180px-Adam_weishau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1883" y="3501008"/>
            <a:ext cx="1028700" cy="144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8" descr="cobalt123 - flickr - Stained Glass Panel, Eye-Catcher - cclicene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1963" y="5203616"/>
            <a:ext cx="1395212"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9" descr="dbking - flickr - National League of American Pen Women - cclicen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7977" y="5203616"/>
            <a:ext cx="137386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9" descr="NYC - Metropolitan Museum of Art - Gilbert Stuart's George Washington - wallyg -flickr - c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93304" y="3281933"/>
            <a:ext cx="95154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Eagl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99296" y="3329540"/>
            <a:ext cx="1400175" cy="143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ption_16"/>
          <p:cNvSpPr txBox="1">
            <a:spLocks noChangeArrowheads="1"/>
          </p:cNvSpPr>
          <p:nvPr/>
        </p:nvSpPr>
        <p:spPr bwMode="auto">
          <a:xfrm>
            <a:off x="9481963" y="6392336"/>
            <a:ext cx="1395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4</a:t>
            </a:r>
          </a:p>
        </p:txBody>
      </p:sp>
      <p:sp>
        <p:nvSpPr>
          <p:cNvPr id="28" name="Caption_17"/>
          <p:cNvSpPr txBox="1">
            <a:spLocks noChangeArrowheads="1"/>
          </p:cNvSpPr>
          <p:nvPr/>
        </p:nvSpPr>
        <p:spPr bwMode="auto">
          <a:xfrm>
            <a:off x="7027976" y="6392336"/>
            <a:ext cx="137386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1800" b="1" dirty="0">
                <a:solidFill>
                  <a:srgbClr val="333333"/>
                </a:solidFill>
                <a:latin typeface="Calibri Light"/>
              </a:rPr>
              <a:t>3</a:t>
            </a:r>
          </a:p>
        </p:txBody>
      </p:sp>
      <p:sp>
        <p:nvSpPr>
          <p:cNvPr id="33" name="Caption_26"/>
          <p:cNvSpPr txBox="1">
            <a:spLocks noChangeArrowheads="1"/>
          </p:cNvSpPr>
          <p:nvPr/>
        </p:nvSpPr>
        <p:spPr bwMode="auto">
          <a:xfrm>
            <a:off x="9693304" y="4710683"/>
            <a:ext cx="95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dirty="0">
                <a:latin typeface="Calibri Light"/>
              </a:rPr>
              <a:t>2</a:t>
            </a:r>
          </a:p>
        </p:txBody>
      </p:sp>
      <p:sp>
        <p:nvSpPr>
          <p:cNvPr id="34" name="Caption_29"/>
          <p:cNvSpPr txBox="1">
            <a:spLocks noChangeArrowheads="1"/>
          </p:cNvSpPr>
          <p:nvPr/>
        </p:nvSpPr>
        <p:spPr bwMode="auto">
          <a:xfrm>
            <a:off x="6999296" y="4761148"/>
            <a:ext cx="140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defRPr>
            </a:lvl1pPr>
            <a:lvl2pPr marL="742950" indent="-285750">
              <a:spcBef>
                <a:spcPct val="20000"/>
              </a:spcBef>
              <a:buClr>
                <a:srgbClr val="006699"/>
              </a:buClr>
              <a:buChar char="–"/>
              <a:defRPr sz="2800">
                <a:solidFill>
                  <a:schemeClr val="tx1"/>
                </a:solidFill>
                <a:latin typeface="Verdana" panose="020B0604030504040204" pitchFamily="34" charset="0"/>
              </a:defRPr>
            </a:lvl2pPr>
            <a:lvl3pPr marL="1143000" indent="-228600">
              <a:spcBef>
                <a:spcPct val="20000"/>
              </a:spcBef>
              <a:buClr>
                <a:srgbClr val="006699"/>
              </a:buClr>
              <a:buChar char="•"/>
              <a:defRPr sz="2400">
                <a:solidFill>
                  <a:schemeClr val="tx1"/>
                </a:solidFill>
                <a:latin typeface="Verdana" panose="020B0604030504040204" pitchFamily="34" charset="0"/>
              </a:defRPr>
            </a:lvl3pPr>
            <a:lvl4pPr marL="1600200" indent="-228600">
              <a:spcBef>
                <a:spcPct val="20000"/>
              </a:spcBef>
              <a:buClr>
                <a:srgbClr val="006699"/>
              </a:buClr>
              <a:buChar char="–"/>
              <a:defRPr sz="2000">
                <a:solidFill>
                  <a:schemeClr val="tx1"/>
                </a:solidFill>
                <a:latin typeface="Verdana" panose="020B0604030504040204" pitchFamily="34" charset="0"/>
              </a:defRPr>
            </a:lvl4pPr>
            <a:lvl5pPr marL="2057400" indent="-228600">
              <a:spcBef>
                <a:spcPct val="20000"/>
              </a:spcBef>
              <a:buClr>
                <a:srgbClr val="006699"/>
              </a:buClr>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defRPr>
            </a:lvl9pPr>
          </a:lstStyle>
          <a:p>
            <a:pPr algn="ctr" eaLnBrk="1" hangingPunct="1">
              <a:spcBef>
                <a:spcPct val="50000"/>
              </a:spcBef>
              <a:buClrTx/>
              <a:buFontTx/>
              <a:buNone/>
            </a:pPr>
            <a:r>
              <a:rPr lang="de-DE" altLang="de-DE" sz="1800" b="1">
                <a:latin typeface="Calibri Light"/>
              </a:rPr>
              <a:t>1</a:t>
            </a:r>
          </a:p>
        </p:txBody>
      </p:sp>
      <p:sp>
        <p:nvSpPr>
          <p:cNvPr id="11" name="Footer Placeholder 10"/>
          <p:cNvSpPr>
            <a:spLocks noGrp="1"/>
          </p:cNvSpPr>
          <p:nvPr>
            <p:ph type="ftr" sz="quarter" idx="11"/>
          </p:nvPr>
        </p:nvSpPr>
        <p:spPr/>
        <p:txBody>
          <a:bodyPr/>
          <a:lstStyle/>
          <a:p>
            <a:pPr>
              <a:defRPr/>
            </a:pPr>
            <a:r>
              <a:rPr lang="nl-NL"/>
              <a:t>Metacognitieve Training 2 - Overhaaste conclusies I</a:t>
            </a:r>
            <a:endParaRPr lang="de-DE"/>
          </a:p>
        </p:txBody>
      </p:sp>
      <p:sp>
        <p:nvSpPr>
          <p:cNvPr id="12" name="Slide Number Placeholder 11"/>
          <p:cNvSpPr>
            <a:spLocks noGrp="1"/>
          </p:cNvSpPr>
          <p:nvPr>
            <p:ph type="sldNum" sz="quarter" idx="12"/>
          </p:nvPr>
        </p:nvSpPr>
        <p:spPr/>
        <p:txBody>
          <a:bodyPr/>
          <a:lstStyle/>
          <a:p>
            <a:pPr>
              <a:defRPr/>
            </a:pPr>
            <a:fld id="{DCD69C9F-78AC-407D-A265-C101B4BFA1F6}" type="slidenum">
              <a:rPr lang="de-DE" altLang="de-DE" smtClean="0"/>
              <a:pPr>
                <a:defRPr/>
              </a:pPr>
              <a:t>143</a:t>
            </a:fld>
            <a:endParaRPr lang="de-DE" altLang="de-DE"/>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907" y="2826036"/>
            <a:ext cx="4023360" cy="362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8773" name="Text Box 4"/>
          <p:cNvSpPr txBox="1">
            <a:spLocks noChangeArrowheads="1"/>
          </p:cNvSpPr>
          <p:nvPr/>
        </p:nvSpPr>
        <p:spPr bwMode="auto">
          <a:xfrm>
            <a:off x="408955" y="1813842"/>
            <a:ext cx="11376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MS PGothic"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MS PGothic"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MS PGothic"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ClrTx/>
              <a:buFontTx/>
              <a:buNone/>
            </a:pPr>
            <a:r>
              <a:rPr lang="nl-NL" altLang="de-DE" sz="2400">
                <a:latin typeface="Calibri Light"/>
              </a:rPr>
              <a:t>Zijn er aanwijzingen op het dollarbiljet die in de richting wijzen van een infiltratie van geheime genootschappen in de VS</a:t>
            </a:r>
            <a:r>
              <a:rPr lang="de-DE" altLang="de-DE" sz="2400">
                <a:latin typeface="Calibri Light"/>
              </a:rPr>
              <a:t>?</a:t>
            </a:r>
          </a:p>
          <a:p>
            <a:pPr eaLnBrk="1" hangingPunct="1">
              <a:spcBef>
                <a:spcPct val="0"/>
              </a:spcBef>
              <a:buClrTx/>
              <a:buFontTx/>
              <a:buNone/>
            </a:pPr>
            <a:endParaRPr lang="de-DE" altLang="de-DE" sz="2800">
              <a:latin typeface="Calibri Light"/>
            </a:endParaRPr>
          </a:p>
        </p:txBody>
      </p:sp>
      <p:sp>
        <p:nvSpPr>
          <p:cNvPr id="2" name="Title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Zijn er aanwijzingen?</a:t>
            </a:r>
          </a:p>
        </p:txBody>
      </p:sp>
      <p:sp>
        <p:nvSpPr>
          <p:cNvPr id="18" name="Text Box 1031"/>
          <p:cNvSpPr txBox="1">
            <a:spLocks noChangeArrowheads="1"/>
          </p:cNvSpPr>
          <p:nvPr/>
        </p:nvSpPr>
        <p:spPr bwMode="auto">
          <a:xfrm rot="-2317419">
            <a:off x="6982774" y="2812346"/>
            <a:ext cx="20558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699"/>
              </a:buClr>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lr>
                <a:srgbClr val="006699"/>
              </a:buClr>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lr>
                <a:srgbClr val="006699"/>
              </a:buClr>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lr>
                <a:srgbClr val="006699"/>
              </a:buClr>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006699"/>
              </a:buClr>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50000"/>
              </a:spcBef>
              <a:buClrTx/>
              <a:buFontTx/>
              <a:buNone/>
            </a:pPr>
            <a:r>
              <a:rPr lang="de-DE" altLang="de-DE" sz="3600" b="1">
                <a:solidFill>
                  <a:srgbClr val="FF0000"/>
                </a:solidFill>
              </a:rPr>
              <a:t>Nee!</a:t>
            </a:r>
            <a:endParaRPr lang="de-DE" altLang="de-DE" sz="3600" b="1" dirty="0">
              <a:solidFill>
                <a:srgbClr val="FF0000"/>
              </a:solidFill>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144</a:t>
            </a:fld>
            <a:endParaRPr lang="de-DE" altLang="de-DE"/>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lvl="0" defTabSz="914400" fontAlgn="base"/>
            <a:r>
              <a:rPr lang="en-US" altLang="de-DE" sz="2400">
                <a:solidFill>
                  <a:srgbClr val="333333"/>
                </a:solidFill>
                <a:latin typeface="Calibri Light"/>
                <a:ea typeface="MS PGothic" panose="020B0600070205080204" pitchFamily="34" charset="-128"/>
              </a:rPr>
              <a:t>???</a:t>
            </a:r>
            <a:endParaRPr lang="en-US" sz="240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145</a:t>
            </a:fld>
            <a:endParaRPr lang="de-DE" altLang="de-DE"/>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146</a:t>
            </a:fld>
            <a:endParaRPr lang="de-DE" altLang="de-DE"/>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spannender dan de realiteit.</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Ze zijn vaak gebaseerd op uitspraken die moeilijk zijn te controleren of te bewijzen (bv. dat Washington op Weishaupt lijkt) en worden klakkeloos door mensen geloofd.</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Alternatieve verklaringen worden uitgesloten (bv. herhalend gebruik van de 13 symbolen staat voor de 13 oorspronkelijke staten).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Mythes zijn soms gebaseerd op feiten die uit hun verband zijn getrokken. Het belang van details wordt sterk overdreven (Washington was een vrijmetselaar, maar dat betekent niet dat de VS geïnfiltreerd werden of nog steeds worden).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Gesloten genootschappen als de vrijmetselarij wekken bij veel mensen en samenlevingen wantrouwen op, omdat ze in het geheim opereren.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rPr>
              <a:t>Maar: In tegenstelling tot de geruchten geloven de vrijmetselaars niet in de duivel maar in een </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hoger zijn</a:t>
            </a:r>
            <a:r>
              <a:rPr lang="nl-NL" altLang="nl-NL" sz="2000" dirty="0">
                <a:solidFill>
                  <a:srgbClr val="333333"/>
                </a:solidFill>
                <a:latin typeface="Calibri Light"/>
                <a:ea typeface="MS PGothic" panose="020B0600070205080204" pitchFamily="34" charset="-128"/>
              </a:rPr>
              <a:t>”</a:t>
            </a:r>
            <a:r>
              <a:rPr lang="nl-NL" altLang="de-DE" sz="2000" dirty="0">
                <a:solidFill>
                  <a:srgbClr val="333333"/>
                </a:solidFill>
                <a:latin typeface="Calibri Light"/>
                <a:ea typeface="MS PGothic" panose="020B0600070205080204" pitchFamily="34" charset="-128"/>
              </a:rPr>
              <a:t> (bv. God, Allah, …). Ze streven liberale gedachten na maar zijn niet revolutionair.</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147</a:t>
            </a:fld>
            <a:endParaRPr lang="de-DE" altLang="de-DE"/>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t">
            <a:spAutoFit/>
          </a:bodyPr>
          <a:lstStyle/>
          <a:p>
            <a:pPr defTabSz="914377">
              <a:spcBef>
                <a:spcPts val="0"/>
              </a:spcBef>
            </a:pPr>
            <a:r>
              <a:rPr lang="nl-NL" sz="3600">
                <a:latin typeface="Calibri Light"/>
              </a:rPr>
              <a:t>Hoe ontstaat dit soort vergezochte theorieën?</a:t>
            </a:r>
            <a:endParaRPr lang="en-US" sz="3600">
              <a:latin typeface="Calibri Light"/>
            </a:endParaRPr>
          </a:p>
        </p:txBody>
      </p:sp>
      <p:sp>
        <p:nvSpPr>
          <p:cNvPr id="9" name="Content Placeholder 8"/>
          <p:cNvSpPr>
            <a:spLocks noGrp="1"/>
          </p:cNvSpPr>
          <p:nvPr>
            <p:ph idx="1"/>
          </p:nvPr>
        </p:nvSpPr>
        <p:spPr/>
        <p:txBody>
          <a:bodyPr/>
          <a:lstStyle/>
          <a:p>
            <a:pPr marL="342900" lvl="0" indent="-342900" defTabSz="914400" fontAlgn="base">
              <a:lnSpc>
                <a:spcPct val="100000"/>
              </a:lnSpc>
              <a:spcBef>
                <a:spcPts val="1200"/>
              </a:spcBef>
              <a:buClr>
                <a:srgbClr val="333333"/>
              </a:buClr>
              <a:buFont typeface="WingDings"/>
              <a:buChar char=""/>
              <a:defRPr/>
            </a:pPr>
            <a:r>
              <a:rPr lang="nl-NL" altLang="de-DE" sz="2000">
                <a:solidFill>
                  <a:srgbClr val="333333"/>
                </a:solidFill>
                <a:latin typeface="Calibri Light"/>
                <a:ea typeface="MS PGothic" panose="020B0600070205080204" pitchFamily="34" charset="-128"/>
                <a:cs typeface="Times New Roman" pitchFamily="18" charset="0"/>
              </a:rPr>
              <a:t>In de geschiedenis zijn talrijke voorbeelden te vinden van andersdenkenden die valselijk werden beschuldigd bij oncontroleerbare, rampzalige gebeurtenissen (in de Middeleeuwen werd de oorzaak van een slechte oogst bijvoorbeeld vaak toegeschreven aan hekserij of aan religieuze minderheden).</a:t>
            </a:r>
          </a:p>
          <a:p>
            <a:pPr marL="342900" lvl="0" indent="-342900" defTabSz="914400" fontAlgn="base">
              <a:lnSpc>
                <a:spcPct val="100000"/>
              </a:lnSpc>
              <a:spcBef>
                <a:spcPts val="1200"/>
              </a:spcBef>
              <a:buClr>
                <a:srgbClr val="333333"/>
              </a:buClr>
              <a:buFont typeface="WingDings"/>
              <a:buChar char=""/>
              <a:defRPr/>
            </a:pPr>
            <a:r>
              <a:rPr lang="nl-NL" altLang="de-DE" sz="2000" dirty="0">
                <a:solidFill>
                  <a:srgbClr val="333333"/>
                </a:solidFill>
                <a:latin typeface="Calibri Light"/>
                <a:ea typeface="MS PGothic" panose="020B0600070205080204" pitchFamily="34" charset="-128"/>
                <a:cs typeface="Times New Roman" pitchFamily="18" charset="0"/>
              </a:rPr>
              <a:t>Dit soort eenvoudige verklaringen verminderde de angst en gaf de illusie van controle.</a:t>
            </a:r>
            <a:endParaRPr lang="en-US" sz="2000" dirty="0">
              <a:solidFill>
                <a:srgbClr val="333333"/>
              </a:solidFill>
              <a:latin typeface="Calibri Light"/>
            </a:endParaRPr>
          </a:p>
        </p:txBody>
      </p:sp>
      <p:sp>
        <p:nvSpPr>
          <p:cNvPr id="10" name="Footer Placeholder 9"/>
          <p:cNvSpPr>
            <a:spLocks noGrp="1"/>
          </p:cNvSpPr>
          <p:nvPr>
            <p:ph type="ftr" sz="quarter" idx="11"/>
          </p:nvPr>
        </p:nvSpPr>
        <p:spPr/>
        <p:txBody>
          <a:bodyPr/>
          <a:lstStyle/>
          <a:p>
            <a:pPr>
              <a:defRPr/>
            </a:pPr>
            <a:r>
              <a:rPr lang="nl-NL"/>
              <a:t>Metacognitieve Training 2 - Overhaaste conclusies I</a:t>
            </a:r>
            <a:endParaRPr lang="de-DE"/>
          </a:p>
        </p:txBody>
      </p:sp>
      <p:sp>
        <p:nvSpPr>
          <p:cNvPr id="11" name="Slide Number Placeholder 10"/>
          <p:cNvSpPr>
            <a:spLocks noGrp="1"/>
          </p:cNvSpPr>
          <p:nvPr>
            <p:ph type="sldNum" sz="quarter" idx="12"/>
          </p:nvPr>
        </p:nvSpPr>
        <p:spPr/>
        <p:txBody>
          <a:bodyPr/>
          <a:lstStyle/>
          <a:p>
            <a:pPr>
              <a:defRPr/>
            </a:pPr>
            <a:fld id="{DCD69C9F-78AC-407D-A265-C101B4BFA1F6}" type="slidenum">
              <a:rPr lang="de-DE" altLang="de-DE" smtClean="0"/>
              <a:pPr>
                <a:defRPr/>
              </a:pPr>
              <a:t>148</a:t>
            </a:fld>
            <a:endParaRPr lang="de-DE" altLang="de-DE"/>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the “fair use” 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graphicFrame>
        <p:nvGraphicFramePr>
          <p:cNvPr id="11" name="Group 2"/>
          <p:cNvGraphicFramePr>
            <a:graphicFrameLocks noGrp="1"/>
          </p:cNvGraphicFramePr>
          <p:nvPr>
            <p:extLst>
              <p:ext uri="{D42A27DB-BD31-4B8C-83A1-F6EECF244321}">
                <p14:modId xmlns:p14="http://schemas.microsoft.com/office/powerpoint/2010/main" val="2340639862"/>
              </p:ext>
            </p:extLst>
          </p:nvPr>
        </p:nvGraphicFramePr>
        <p:xfrm>
          <a:off x="408954" y="2011680"/>
          <a:ext cx="11375999" cy="4754880"/>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104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err="1">
                          <a:ln>
                            <a:noFill/>
                          </a:ln>
                          <a:solidFill>
                            <a:srgbClr val="333333"/>
                          </a:solidFill>
                          <a:effectLst/>
                          <a:latin typeface="Calibri Light"/>
                          <a:cs typeface="Times New Roman" pitchFamily="18" charset="0"/>
                        </a:rPr>
                        <a:t>Fotograf</a:t>
                      </a:r>
                      <a:r>
                        <a:rPr kumimoji="0" lang="en-GB" sz="1000" b="0" i="0" u="none" strike="noStrike" cap="none" normalizeH="0" baseline="0">
                          <a:ln>
                            <a:noFill/>
                          </a:ln>
                          <a:solidFill>
                            <a:srgbClr val="333333"/>
                          </a:solidFill>
                          <a:effectLst/>
                          <a:latin typeface="Calibri Light"/>
                          <a:cs typeface="Times New Roman" pitchFamily="18" charset="0"/>
                        </a:rPr>
                        <a:t>/</a:t>
                      </a:r>
                      <a:r>
                        <a:rPr kumimoji="0" lang="en-GB" sz="1000" b="0" i="0" u="none" strike="noStrike" cap="none" normalizeH="0" baseline="0" err="1">
                          <a:ln>
                            <a:noFill/>
                          </a:ln>
                          <a:solidFill>
                            <a:srgbClr val="333333"/>
                          </a:solidFill>
                          <a:effectLst/>
                          <a:latin typeface="Calibri Light"/>
                          <a:cs typeface="Times New Roman" pitchFamily="18" charset="0"/>
                        </a:rPr>
                        <a:t>Künstler</a:t>
                      </a:r>
                      <a:r>
                        <a:rPr kumimoji="0" lang="en-GB" sz="1000" b="0" i="0" u="none" strike="noStrike" cap="none" normalizeH="0" baseline="0">
                          <a:ln>
                            <a:noFill/>
                          </a:ln>
                          <a:solidFill>
                            <a:srgbClr val="333333"/>
                          </a:solidFill>
                          <a:effectLst/>
                          <a:latin typeface="Calibri Light"/>
                          <a:cs typeface="Times New Roman" pitchFamily="18" charset="0"/>
                        </a:rPr>
                        <a:t>/</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ts val="0"/>
                        </a:spcBef>
                        <a:spcAft>
                          <a:spcPts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Jonathan Lehrfeld</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War of the Worlds</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Newspaper/Zeitung</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Ruth Klinge</a:t>
                      </a:r>
                      <a:endParaRPr kumimoji="0" lang="en-GB"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Dollar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One dollar/Ein Dollar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554519">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GB" sz="1000" b="0" i="0" u="none" strike="noStrike" cap="none" normalizeH="0" baseline="0">
                          <a:ln>
                            <a:noFill/>
                          </a:ln>
                          <a:solidFill>
                            <a:schemeClr val="tx1"/>
                          </a:solidFill>
                          <a:effectLst/>
                          <a:latin typeface="Calibri Light"/>
                          <a:ea typeface="Calibri" pitchFamily="34" charset="0"/>
                        </a:rPr>
                        <a:t>Wallyg</a:t>
                      </a:r>
                      <a:endParaRPr kumimoji="0" lang="de-DE" sz="1000" b="0" i="0" u="none" strike="noStrike" cap="none" normalizeH="0" baseline="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flickr</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NYC - Metropolitan Museum of Art - Gilbert Stuart's George Washington</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George Washington</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8186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Stephan Walter</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Wikipedia</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Calibri" pitchFamily="34" charset="0"/>
                        </a:rPr>
                        <a:t>Adam Weishaupt</a:t>
                      </a:r>
                      <a:endParaRPr kumimoji="0" lang="en-GB" sz="1000" b="0" i="0" u="none" strike="noStrike" cap="none" normalizeH="0" baseline="0" dirty="0">
                        <a:ln>
                          <a:noFill/>
                        </a:ln>
                        <a:solidFill>
                          <a:schemeClr val="tx1"/>
                        </a:solidFill>
                        <a:effectLst/>
                        <a:latin typeface="Calibri Light"/>
                        <a:ea typeface="Calibri" pitchFamily="34"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Public domain</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Adam Weishaupt</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dbking</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National League of American Pen Women</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000" b="0" i="0" u="none" strike="noStrike" cap="none" normalizeH="0" baseline="0">
                          <a:ln>
                            <a:noFill/>
                          </a:ln>
                          <a:solidFill>
                            <a:schemeClr val="tx1"/>
                          </a:solidFill>
                          <a:effectLst/>
                          <a:latin typeface="Calibri Light"/>
                          <a:ea typeface="MS PGothic" pitchFamily="34" charset="-128"/>
                          <a:cs typeface="Times New Roman" pitchFamily="18" charset="0"/>
                        </a:rPr>
                        <a:t>Label of a publishing company (owl)/Verlagsschild (Eule)</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04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cobalt123</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flickr</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Glass Panel, Eye-Catcher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CC</a:t>
                      </a:r>
                      <a:endParaRPr kumimoji="0" lang="en-GB" sz="1000" b="0" i="0" u="none" strike="noStrike" cap="none" normalizeH="0" baseline="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rPr>
                        <a:t>Stained church window/Buntes Kirchenfenster</a:t>
                      </a:r>
                      <a:endParaRPr kumimoji="0" lang="en-GB" sz="1000" b="0" i="0" u="none" strike="noStrike" cap="none" normalizeH="0" baseline="0" dirty="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708547">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a:ln>
                            <a:noFill/>
                          </a:ln>
                          <a:solidFill>
                            <a:schemeClr val="tx1"/>
                          </a:solidFill>
                          <a:effectLst/>
                          <a:latin typeface="Calibri Light"/>
                          <a:ea typeface="MS PGothic" pitchFamily="34" charset="-128"/>
                        </a:rPr>
                        <a:t>Arbeitsgruppe Neuropsychologie</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 - -</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Black&amp;white drawings of fragmented pictures</a:t>
                      </a:r>
                    </a:p>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/Schwarz-weiß Zeichnungen fragmentierter Bilder</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Produced for the MCT/Anfertigung für das MKT; © Arbeitsgruppe Neuropsychologie</a:t>
                      </a:r>
                      <a:endParaRPr kumimoji="0" lang="en-GB" sz="1000" b="0"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GB" sz="1000" b="0" i="0" u="none" strike="noStrike" cap="none" normalizeH="0" baseline="0">
                          <a:ln>
                            <a:noFill/>
                          </a:ln>
                          <a:solidFill>
                            <a:schemeClr val="tx1"/>
                          </a:solidFill>
                          <a:effectLst/>
                          <a:latin typeface="Calibri Light"/>
                          <a:ea typeface="MS PGothic" pitchFamily="34" charset="-128"/>
                        </a:rPr>
                        <a:t>Various motives: raft, frog etc./Verschiedene Motive: Floß, Frosch etc.</a:t>
                      </a:r>
                      <a:endParaRPr kumimoji="0" lang="en-GB"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328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de-DE" sz="1000" b="0" i="0" u="none" strike="noStrike" cap="none" normalizeH="0" baseline="0">
                          <a:ln>
                            <a:noFill/>
                          </a:ln>
                          <a:solidFill>
                            <a:schemeClr val="tx1"/>
                          </a:solidFill>
                          <a:effectLst/>
                          <a:latin typeface="Calibri Light"/>
                          <a:ea typeface="MS PGothic" pitchFamily="34" charset="-128"/>
                          <a:cs typeface="Times New Roman" pitchFamily="18" charset="0"/>
                        </a:rPr>
                        <a:t>Octavio Ocampo</a:t>
                      </a:r>
                      <a:endParaRPr kumimoji="0" lang="de-DE" sz="1000" b="1" i="0" u="none" strike="noStrike" cap="none" normalizeH="0" baseline="0">
                        <a:ln>
                          <a:noFill/>
                        </a:ln>
                        <a:solidFill>
                          <a:schemeClr val="tx1"/>
                        </a:solidFill>
                        <a:effectLst/>
                        <a:latin typeface="Calibri Light"/>
                        <a:ea typeface="MS PGothic" pitchFamily="34" charset="-128"/>
                        <a:cs typeface="Times New Roman" pitchFamily="18" charset="0"/>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a:ln>
                            <a:noFill/>
                          </a:ln>
                          <a:solidFill>
                            <a:schemeClr val="tx1"/>
                          </a:solidFill>
                          <a:effectLst/>
                          <a:latin typeface="Calibri Light"/>
                          <a:ea typeface="MS PGothic" pitchFamily="34" charset="-128"/>
                        </a:rPr>
                        <a:t>rockypointcollectibles</a:t>
                      </a: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Different pictures/</a:t>
                      </a:r>
                      <a:r>
                        <a:rPr kumimoji="0" lang="en-US" sz="1000" b="0" i="0" u="none" strike="noStrike" cap="none" normalizeH="0" baseline="0" dirty="0" err="1">
                          <a:ln>
                            <a:noFill/>
                          </a:ln>
                          <a:solidFill>
                            <a:schemeClr val="tx1"/>
                          </a:solidFill>
                          <a:effectLst/>
                          <a:latin typeface="Calibri Light"/>
                          <a:ea typeface="MS PGothic" pitchFamily="34" charset="-128"/>
                        </a:rPr>
                        <a:t>Verschiedene</a:t>
                      </a:r>
                      <a:r>
                        <a:rPr kumimoji="0" lang="en-US" sz="1000" b="0" i="0" u="none" strike="noStrike" cap="none" normalizeH="0" baseline="0" dirty="0">
                          <a:ln>
                            <a:noFill/>
                          </a:ln>
                          <a:solidFill>
                            <a:schemeClr val="tx1"/>
                          </a:solidFill>
                          <a:effectLst/>
                          <a:latin typeface="Calibri Light"/>
                          <a:ea typeface="MS PGothic" pitchFamily="34" charset="-128"/>
                        </a:rPr>
                        <a:t> </a:t>
                      </a:r>
                      <a:r>
                        <a:rPr kumimoji="0" lang="en-US" sz="1000" b="0" i="0" u="none" strike="noStrike" cap="none" normalizeH="0" baseline="0" dirty="0" err="1">
                          <a:ln>
                            <a:noFill/>
                          </a:ln>
                          <a:solidFill>
                            <a:schemeClr val="tx1"/>
                          </a:solidFill>
                          <a:effectLst/>
                          <a:latin typeface="Calibri Light"/>
                          <a:ea typeface="MS PGothic" pitchFamily="34" charset="-128"/>
                        </a:rPr>
                        <a:t>Bilder</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en-US" sz="1000" b="0" i="0" u="none" strike="noStrike" cap="none" normalizeH="0" baseline="0" dirty="0">
                          <a:ln>
                            <a:noFill/>
                          </a:ln>
                          <a:solidFill>
                            <a:schemeClr val="tx1"/>
                          </a:solidFill>
                          <a:effectLst/>
                          <a:latin typeface="Calibri Light"/>
                          <a:ea typeface="MS PGothic" pitchFamily="34" charset="-128"/>
                        </a:rPr>
                        <a:t>PP by </a:t>
                      </a:r>
                      <a:r>
                        <a:rPr kumimoji="0" lang="en-US" sz="1000" b="0" i="0" u="none" strike="noStrike" cap="none" normalizeH="0" baseline="0" dirty="0" err="1">
                          <a:ln>
                            <a:noFill/>
                          </a:ln>
                          <a:solidFill>
                            <a:schemeClr val="tx1"/>
                          </a:solidFill>
                          <a:effectLst/>
                          <a:latin typeface="Calibri Light"/>
                          <a:ea typeface="MS PGothic" pitchFamily="34" charset="-128"/>
                        </a:rPr>
                        <a:t>rockypointcollectibles</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0"/>
                        </a:spcBef>
                        <a:spcAft>
                          <a:spcPts val="0"/>
                        </a:spcAft>
                        <a:buClr>
                          <a:srgbClr val="006699"/>
                        </a:buClr>
                        <a:buSzTx/>
                        <a:buFontTx/>
                        <a:buNone/>
                        <a:tabLst/>
                      </a:pPr>
                      <a:r>
                        <a:rPr kumimoji="0" lang="de-DE" sz="1000" b="0" i="0" u="none" strike="noStrike" cap="none" normalizeH="0" baseline="0" dirty="0">
                          <a:ln>
                            <a:noFill/>
                          </a:ln>
                          <a:solidFill>
                            <a:schemeClr val="tx1"/>
                          </a:solidFill>
                          <a:effectLst/>
                          <a:latin typeface="Calibri Light"/>
                          <a:ea typeface="MS PGothic" pitchFamily="34" charset="-128"/>
                        </a:rPr>
                        <a:t>---</a:t>
                      </a:r>
                      <a:endParaRPr kumimoji="0" lang="en-US" sz="1000" b="0" i="0" u="none" strike="noStrike" cap="none" normalizeH="0" baseline="0" dirty="0">
                        <a:ln>
                          <a:noFill/>
                        </a:ln>
                        <a:solidFill>
                          <a:schemeClr val="tx1"/>
                        </a:solidFill>
                        <a:effectLst/>
                        <a:latin typeface="Calibri Light"/>
                        <a:ea typeface="MS PGothic" pitchFamily="34" charset="-128"/>
                      </a:endParaRPr>
                    </a:p>
                  </a:txBody>
                  <a:tcPr marL="121952" marR="121952" marT="45728" marB="45728"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8" name="Footer Placeholder 7"/>
          <p:cNvSpPr>
            <a:spLocks noGrp="1"/>
          </p:cNvSpPr>
          <p:nvPr>
            <p:ph type="ftr" sz="quarter" idx="11"/>
          </p:nvPr>
        </p:nvSpPr>
        <p:spPr/>
        <p:txBody>
          <a:bodyPr/>
          <a:lstStyle/>
          <a:p>
            <a:pPr>
              <a:defRPr/>
            </a:pPr>
            <a:r>
              <a:rPr lang="nl-NL"/>
              <a:t>Metacognitieve Training 2 - Overhaaste conclusies I</a:t>
            </a:r>
            <a:endParaRPr lang="de-DE"/>
          </a:p>
        </p:txBody>
      </p:sp>
      <p:sp>
        <p:nvSpPr>
          <p:cNvPr id="9" name="Slide Number Placeholder 8"/>
          <p:cNvSpPr>
            <a:spLocks noGrp="1"/>
          </p:cNvSpPr>
          <p:nvPr>
            <p:ph type="sldNum" sz="quarter" idx="12"/>
          </p:nvPr>
        </p:nvSpPr>
        <p:spPr/>
        <p:txBody>
          <a:bodyPr/>
          <a:lstStyle/>
          <a:p>
            <a:pPr>
              <a:defRPr/>
            </a:pPr>
            <a:fld id="{DCD69C9F-78AC-407D-A265-C101B4BFA1F6}" type="slidenum">
              <a:rPr lang="de-DE" altLang="de-DE" smtClean="0"/>
              <a:pPr>
                <a:defRPr/>
              </a:pPr>
              <a:t>149</a:t>
            </a:fld>
            <a:endParaRPr lang="de-DE" altLang="de-DE"/>
          </a:p>
        </p:txBody>
      </p:sp>
    </p:spTree>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Template>
  <TotalTime>11</TotalTime>
  <Words>7871</Words>
  <Application>Microsoft Office PowerPoint</Application>
  <PresentationFormat>Custom</PresentationFormat>
  <Paragraphs>1396</Paragraphs>
  <Slides>149</Slides>
  <Notes>146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149</vt:i4>
      </vt:variant>
    </vt:vector>
  </HeadingPairs>
  <TitlesOfParts>
    <vt:vector size="157" baseType="lpstr">
      <vt:lpstr>Arial</vt:lpstr>
      <vt:lpstr>Calibri</vt:lpstr>
      <vt:lpstr>Calibri Light</vt:lpstr>
      <vt:lpstr>Symbol</vt:lpstr>
      <vt:lpstr>Times New Roman</vt:lpstr>
      <vt:lpstr>Verdana</vt:lpstr>
      <vt:lpstr>WingDings</vt:lpstr>
      <vt:lpstr>UKE_PPT-Vorlage_16zu9</vt:lpstr>
      <vt:lpstr>MCT 2 B – Overhaaste conclusies I</vt:lpstr>
      <vt:lpstr>Overhaaste conclusies</vt:lpstr>
      <vt:lpstr>Overhaaste conclusies</vt:lpstr>
      <vt:lpstr>Overhaaste conclusies</vt:lpstr>
      <vt:lpstr>Overhaaste conclusies</vt:lpstr>
      <vt:lpstr>Overhaaste conclusies</vt:lpstr>
      <vt:lpstr>Conclusies zonder 100% zekerheid</vt:lpstr>
      <vt:lpstr>Conclusies zonder 100% zekerheid</vt:lpstr>
      <vt:lpstr>Conclusies zonder 100% zekerheid</vt:lpstr>
      <vt:lpstr>Conclusies zonder 100% zekerheid</vt:lpstr>
      <vt:lpstr>Overhaaste conclusies, praktijkvoorbeelden</vt:lpstr>
      <vt:lpstr>Overhaaste conclusies, praktijkvoorbeelden</vt:lpstr>
      <vt:lpstr>Overhaaste conclusies, praktijkvoorbeelden</vt:lpstr>
      <vt:lpstr>Overhaaste conclusies, praktijkvoorbeelden</vt:lpstr>
      <vt:lpstr>Overhaaste conclusies, voorbeeld - moderne mythes - (ga naar het eind van de presentatie voor een alternatieve oefening)</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Overhaaste conclusies, voorbeeld - moderne mythes -</vt:lpstr>
      <vt:lpstr>Hoe ontstaat dit soort vergezochte theoriën? </vt:lpstr>
      <vt:lpstr>Hoe ontstaat dit soort vergezochte theoriën? </vt:lpstr>
      <vt:lpstr>Hoe ontstaat dit soort vergezochte theoriën? </vt:lpstr>
      <vt:lpstr>Hoe ontstaat dit soort vergezochte theoriën? </vt:lpstr>
      <vt:lpstr>Waarom doen we dit?</vt:lpstr>
      <vt:lpstr>Waarom doen we dit?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Hoe het te snel trekken van conclusies misinterpretaties in de hand werkt</vt:lpstr>
      <vt:lpstr>Oefening 1</vt:lpstr>
      <vt:lpstr>Oefening 1</vt:lpstr>
      <vt:lpstr>Oefening 1</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optioneel: videoclip</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1</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Wat zou op dit plaatje afgebeeld kunnen worden?</vt:lpstr>
      <vt:lpstr>Oefening 2</vt:lpstr>
      <vt:lpstr>Wat zie je?</vt:lpstr>
      <vt:lpstr>Wat zie je?</vt:lpstr>
      <vt:lpstr>Let op:</vt:lpstr>
      <vt:lpstr>Let op:</vt:lpstr>
      <vt:lpstr>Wat zie je?</vt:lpstr>
      <vt:lpstr>Wat zie je?</vt:lpstr>
      <vt:lpstr>Wat zie je?</vt:lpstr>
      <vt:lpstr>Wat zie je?</vt:lpstr>
      <vt:lpstr>Wat zie je?</vt:lpstr>
      <vt:lpstr>Wat zie je?</vt:lpstr>
      <vt:lpstr>Wat zie je?</vt:lpstr>
      <vt:lpstr>Wat zie je?</vt:lpstr>
      <vt:lpstr>Wat zie je?</vt:lpstr>
      <vt:lpstr>Wat zie je?</vt:lpstr>
      <vt:lpstr>Betekenis voor het dagelijks leven</vt:lpstr>
      <vt:lpstr>Betekenis voor het dagelijks leven</vt:lpstr>
      <vt:lpstr>Betekenis voor het dagelijks leven</vt:lpstr>
      <vt:lpstr>Betekenis voor het dagelijks leven</vt:lpstr>
      <vt:lpstr>Betekenis voor het dagelijks leven</vt:lpstr>
      <vt:lpstr>Wat heeft dit met psychose te maken?</vt:lpstr>
      <vt:lpstr>Wat heeft dit met psychose te maken?</vt:lpstr>
      <vt:lpstr>Wat heeft dit met psychose te maken?</vt:lpstr>
      <vt:lpstr>Bedankt voor je aandacht!</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 op een dollarbiljet, die in de richting wijzen van een infiltratie van geheime genootschappen in de VS?</vt:lpstr>
      <vt:lpstr>Zijn er aanwijzingen?</vt:lpstr>
      <vt:lpstr>Hoe ontstaat dit soort vergezochte theorieën?</vt:lpstr>
      <vt:lpstr>Hoe ontstaat dit soort vergezochte theorieën?</vt:lpstr>
      <vt:lpstr>Hoe ontstaat dit soort vergezochte theorieën?</vt:lpstr>
      <vt:lpstr>Hoe ontstaat dit soort vergezochte theorieën?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Steffen Moritz</dc:creator>
  <cp:lastModifiedBy>Chooriang</cp:lastModifiedBy>
  <cp:revision>404</cp:revision>
  <dcterms:created xsi:type="dcterms:W3CDTF">2002-10-15T10:55:06Z</dcterms:created>
  <dcterms:modified xsi:type="dcterms:W3CDTF">2025-02-22T09:26:21Z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laas de Boer">
    <vt:filetime>2007-08-24T22:00:00Z</vt:filetime>
  </property>
</Properties>
</file>