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9" r:id="rId1"/>
  </p:sldMasterIdLst>
  <p:notesMasterIdLst>
    <p:notesMasterId r:id="rId96"/>
  </p:notesMasterIdLst>
  <p:handoutMasterIdLst>
    <p:handoutMasterId r:id="rId97"/>
  </p:handoutMasterIdLst>
  <p:sldIdLst>
    <p:sldId id="1103" r:id="rId2"/>
    <p:sldId id="1067" r:id="rId3"/>
    <p:sldId id="1068" r:id="rId4"/>
    <p:sldId id="1069" r:id="rId5"/>
    <p:sldId id="1070" r:id="rId6"/>
    <p:sldId id="1071" r:id="rId7"/>
    <p:sldId id="1072" r:id="rId8"/>
    <p:sldId id="851" r:id="rId9"/>
    <p:sldId id="1073" r:id="rId10"/>
    <p:sldId id="1074" r:id="rId11"/>
    <p:sldId id="1075" r:id="rId12"/>
    <p:sldId id="1076" r:id="rId13"/>
    <p:sldId id="959" r:id="rId14"/>
    <p:sldId id="960" r:id="rId15"/>
    <p:sldId id="961" r:id="rId16"/>
    <p:sldId id="1001" r:id="rId17"/>
    <p:sldId id="962" r:id="rId18"/>
    <p:sldId id="963" r:id="rId19"/>
    <p:sldId id="996" r:id="rId20"/>
    <p:sldId id="1077" r:id="rId21"/>
    <p:sldId id="1078" r:id="rId22"/>
    <p:sldId id="995" r:id="rId23"/>
    <p:sldId id="794" r:id="rId24"/>
    <p:sldId id="795" r:id="rId25"/>
    <p:sldId id="994" r:id="rId26"/>
    <p:sldId id="797" r:id="rId27"/>
    <p:sldId id="798" r:id="rId28"/>
    <p:sldId id="909" r:id="rId29"/>
    <p:sldId id="1079" r:id="rId30"/>
    <p:sldId id="1080" r:id="rId31"/>
    <p:sldId id="1005" r:id="rId32"/>
    <p:sldId id="1081" r:id="rId33"/>
    <p:sldId id="1082" r:id="rId34"/>
    <p:sldId id="1083" r:id="rId35"/>
    <p:sldId id="803" r:id="rId36"/>
    <p:sldId id="1084" r:id="rId37"/>
    <p:sldId id="1085" r:id="rId38"/>
    <p:sldId id="1086" r:id="rId39"/>
    <p:sldId id="942" r:id="rId40"/>
    <p:sldId id="1087" r:id="rId41"/>
    <p:sldId id="1088" r:id="rId42"/>
    <p:sldId id="1058" r:id="rId43"/>
    <p:sldId id="1090" r:id="rId44"/>
    <p:sldId id="1091" r:id="rId45"/>
    <p:sldId id="1092" r:id="rId46"/>
    <p:sldId id="1089" r:id="rId47"/>
    <p:sldId id="1065" r:id="rId48"/>
    <p:sldId id="1093" r:id="rId49"/>
    <p:sldId id="1094" r:id="rId50"/>
    <p:sldId id="1039" r:id="rId51"/>
    <p:sldId id="1009" r:id="rId52"/>
    <p:sldId id="1010" r:id="rId53"/>
    <p:sldId id="1040" r:id="rId54"/>
    <p:sldId id="1012" r:id="rId55"/>
    <p:sldId id="1013" r:id="rId56"/>
    <p:sldId id="1095" r:id="rId57"/>
    <p:sldId id="1041" r:id="rId58"/>
    <p:sldId id="1042" r:id="rId59"/>
    <p:sldId id="1016" r:id="rId60"/>
    <p:sldId id="1043" r:id="rId61"/>
    <p:sldId id="1018" r:id="rId62"/>
    <p:sldId id="1019" r:id="rId63"/>
    <p:sldId id="1020" r:id="rId64"/>
    <p:sldId id="1044" r:id="rId65"/>
    <p:sldId id="1022" r:id="rId66"/>
    <p:sldId id="1023" r:id="rId67"/>
    <p:sldId id="1024" r:id="rId68"/>
    <p:sldId id="1045" r:id="rId69"/>
    <p:sldId id="1026" r:id="rId70"/>
    <p:sldId id="1027" r:id="rId71"/>
    <p:sldId id="1046" r:id="rId72"/>
    <p:sldId id="1029" r:id="rId73"/>
    <p:sldId id="1030" r:id="rId74"/>
    <p:sldId id="1047" r:id="rId75"/>
    <p:sldId id="1032" r:id="rId76"/>
    <p:sldId id="1033" r:id="rId77"/>
    <p:sldId id="1034" r:id="rId78"/>
    <p:sldId id="1048" r:id="rId79"/>
    <p:sldId id="1036" r:id="rId80"/>
    <p:sldId id="1037" r:id="rId81"/>
    <p:sldId id="1038" r:id="rId82"/>
    <p:sldId id="1098" r:id="rId83"/>
    <p:sldId id="1099" r:id="rId84"/>
    <p:sldId id="1100" r:id="rId85"/>
    <p:sldId id="957" r:id="rId86"/>
    <p:sldId id="1101" r:id="rId87"/>
    <p:sldId id="1102" r:id="rId88"/>
    <p:sldId id="1096" r:id="rId89"/>
    <p:sldId id="972" r:id="rId90"/>
    <p:sldId id="1049" r:id="rId91"/>
    <p:sldId id="1050" r:id="rId92"/>
    <p:sldId id="1051" r:id="rId93"/>
    <p:sldId id="1052" r:id="rId94"/>
    <p:sldId id="1053" r:id="rId95"/>
  </p:sldIdLst>
  <p:sldSz cx="12195175" cy="6858000"/>
  <p:notesSz cx="6797675" cy="9926638"/>
  <p:defaultTextStyle>
    <a:defPPr>
      <a:defRPr lang="de-DE"/>
    </a:defPPr>
    <a:lvl1pPr algn="l" rtl="0" fontAlgn="base">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1480">
          <p15:clr>
            <a:srgbClr val="A4A3A4"/>
          </p15:clr>
        </p15:guide>
        <p15:guide id="2" pos="2496">
          <p15:clr>
            <a:srgbClr val="A4A3A4"/>
          </p15:clr>
        </p15:guide>
        <p15:guide id="3" pos="332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804" y="76"/>
      </p:cViewPr>
      <p:guideLst>
        <p:guide orient="horz" pos="1480"/>
        <p:guide pos="2496"/>
        <p:guide pos="332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206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a:defRPr sz="1300" b="1">
                <a:latin typeface="Arial" charset="0"/>
                <a:ea typeface="+mn-ea"/>
                <a:cs typeface="+mn-cs"/>
              </a:defRPr>
            </a:lvl1pPr>
          </a:lstStyle>
          <a:p>
            <a:pPr>
              <a:defRPr/>
            </a:pPr>
            <a:endParaRPr lang="en-GB"/>
          </a:p>
        </p:txBody>
      </p:sp>
      <p:sp>
        <p:nvSpPr>
          <p:cNvPr id="305155" name="Rectangle 3"/>
          <p:cNvSpPr>
            <a:spLocks noGrp="1" noChangeArrowheads="1"/>
          </p:cNvSpPr>
          <p:nvPr>
            <p:ph type="dt" sz="quarter"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a:defRPr sz="1300" b="1">
                <a:latin typeface="Arial" charset="0"/>
                <a:ea typeface="+mn-ea"/>
                <a:cs typeface="+mn-cs"/>
              </a:defRPr>
            </a:lvl1pPr>
          </a:lstStyle>
          <a:p>
            <a:pPr>
              <a:defRPr/>
            </a:pPr>
            <a:endParaRPr lang="en-GB"/>
          </a:p>
        </p:txBody>
      </p:sp>
      <p:sp>
        <p:nvSpPr>
          <p:cNvPr id="305156" name="Rectangle 4"/>
          <p:cNvSpPr>
            <a:spLocks noGrp="1" noChangeArrowheads="1"/>
          </p:cNvSpPr>
          <p:nvPr>
            <p:ph type="ftr" sz="quarter" idx="2"/>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a:defRPr sz="1300" b="1">
                <a:latin typeface="Arial" charset="0"/>
                <a:ea typeface="+mn-ea"/>
                <a:cs typeface="+mn-cs"/>
              </a:defRPr>
            </a:lvl1pPr>
          </a:lstStyle>
          <a:p>
            <a:pPr>
              <a:defRPr/>
            </a:pPr>
            <a:endParaRPr lang="en-GB"/>
          </a:p>
        </p:txBody>
      </p:sp>
      <p:sp>
        <p:nvSpPr>
          <p:cNvPr id="305157" name="Rectangle 5"/>
          <p:cNvSpPr>
            <a:spLocks noGrp="1" noChangeArrowheads="1"/>
          </p:cNvSpPr>
          <p:nvPr>
            <p:ph type="sldNum" sz="quarter" idx="3"/>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a:defRPr sz="1300" b="1"/>
            </a:lvl1pPr>
          </a:lstStyle>
          <a:p>
            <a:fld id="{DFAEEF49-0A1D-45F1-AEDE-33EF2EC2B5F0}" type="slidenum">
              <a:rPr lang="en-GB" altLang="de-DE"/>
              <a:pPr/>
              <a:t>‹Nr.›</a:t>
            </a:fld>
            <a:endParaRPr lang="en-GB" altLang="de-DE"/>
          </a:p>
        </p:txBody>
      </p:sp>
    </p:spTree>
    <p:extLst>
      <p:ext uri="{BB962C8B-B14F-4D97-AF65-F5344CB8AC3E}">
        <p14:creationId xmlns:p14="http://schemas.microsoft.com/office/powerpoint/2010/main" val="5827188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a:defRPr sz="1300" b="1">
                <a:latin typeface="Arial" charset="0"/>
                <a:ea typeface="+mn-ea"/>
                <a:cs typeface="+mn-cs"/>
              </a:defRPr>
            </a:lvl1pPr>
          </a:lstStyle>
          <a:p>
            <a:pPr>
              <a:defRPr/>
            </a:pPr>
            <a:endParaRPr lang="en-US"/>
          </a:p>
        </p:txBody>
      </p:sp>
      <p:sp>
        <p:nvSpPr>
          <p:cNvPr id="198659" name="Rectangle 3"/>
          <p:cNvSpPr>
            <a:spLocks noGrp="1" noChangeArrowheads="1"/>
          </p:cNvSpPr>
          <p:nvPr>
            <p:ph type="dt"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a:defRPr sz="1300" b="1">
                <a:latin typeface="Arial" charset="0"/>
                <a:ea typeface="+mn-ea"/>
                <a:cs typeface="+mn-cs"/>
              </a:defRPr>
            </a:lvl1pPr>
          </a:lstStyle>
          <a:p>
            <a:pPr>
              <a:defRPr/>
            </a:pPr>
            <a:endParaRPr lang="en-US"/>
          </a:p>
        </p:txBody>
      </p:sp>
      <p:sp>
        <p:nvSpPr>
          <p:cNvPr id="98308" name="Rectangle 4"/>
          <p:cNvSpPr>
            <a:spLocks noGrp="1" noRot="1" noChangeAspect="1" noChangeArrowheads="1" noTextEdit="1"/>
          </p:cNvSpPr>
          <p:nvPr>
            <p:ph type="sldImg" idx="2"/>
          </p:nvPr>
        </p:nvSpPr>
        <p:spPr bwMode="auto">
          <a:xfrm>
            <a:off x="90488" y="744538"/>
            <a:ext cx="6618287"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198662" name="Rectangle 6"/>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a:defRPr sz="1300" b="1">
                <a:latin typeface="Arial" charset="0"/>
                <a:ea typeface="+mn-ea"/>
                <a:cs typeface="+mn-cs"/>
              </a:defRPr>
            </a:lvl1pPr>
          </a:lstStyle>
          <a:p>
            <a:pPr>
              <a:defRPr/>
            </a:pPr>
            <a:endParaRPr lang="en-US"/>
          </a:p>
        </p:txBody>
      </p:sp>
      <p:sp>
        <p:nvSpPr>
          <p:cNvPr id="198663" name="Rectangle 7"/>
          <p:cNvSpPr>
            <a:spLocks noGrp="1" noChangeArrowheads="1"/>
          </p:cNvSpPr>
          <p:nvPr>
            <p:ph type="sldNum" sz="quarter" idx="5"/>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a:defRPr sz="1300" b="1"/>
            </a:lvl1pPr>
          </a:lstStyle>
          <a:p>
            <a:fld id="{EF4B4919-540A-4C71-8234-AD5D9632C550}" type="slidenum">
              <a:rPr lang="en-US" altLang="de-DE"/>
              <a:pPr/>
              <a:t>‹Nr.›</a:t>
            </a:fld>
            <a:endParaRPr lang="en-US" altLang="de-DE"/>
          </a:p>
        </p:txBody>
      </p:sp>
    </p:spTree>
    <p:extLst>
      <p:ext uri="{BB962C8B-B14F-4D97-AF65-F5344CB8AC3E}">
        <p14:creationId xmlns:p14="http://schemas.microsoft.com/office/powerpoint/2010/main" val="313505991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7837"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ea typeface="MS PGothic" panose="020B0600070205080204" pitchFamily="34" charset="-128"/>
              </a:defRPr>
            </a:lvl1pPr>
            <a:lvl2pPr marL="716798" indent="-275692" defTabSz="955731">
              <a:spcBef>
                <a:spcPct val="30000"/>
              </a:spcBef>
              <a:defRPr sz="1200">
                <a:solidFill>
                  <a:schemeClr val="tx1"/>
                </a:solidFill>
                <a:latin typeface="Arial" panose="020B0604020202020204" pitchFamily="34" charset="0"/>
                <a:ea typeface="MS PGothic" panose="020B0600070205080204" pitchFamily="34" charset="-128"/>
              </a:defRPr>
            </a:lvl2pPr>
            <a:lvl3pPr marL="1102766" indent="-220553" defTabSz="955731">
              <a:spcBef>
                <a:spcPct val="30000"/>
              </a:spcBef>
              <a:defRPr sz="1200">
                <a:solidFill>
                  <a:schemeClr val="tx1"/>
                </a:solidFill>
                <a:latin typeface="Arial" panose="020B0604020202020204" pitchFamily="34" charset="0"/>
                <a:ea typeface="MS PGothic" panose="020B0600070205080204" pitchFamily="34" charset="-128"/>
              </a:defRPr>
            </a:lvl3pPr>
            <a:lvl4pPr marL="1543873" indent="-220553" defTabSz="955731">
              <a:spcBef>
                <a:spcPct val="30000"/>
              </a:spcBef>
              <a:defRPr sz="1200">
                <a:solidFill>
                  <a:schemeClr val="tx1"/>
                </a:solidFill>
                <a:latin typeface="Arial" panose="020B0604020202020204" pitchFamily="34" charset="0"/>
                <a:ea typeface="MS PGothic" panose="020B0600070205080204" pitchFamily="34" charset="-128"/>
              </a:defRPr>
            </a:lvl4pPr>
            <a:lvl5pPr marL="1984980" indent="-220553" defTabSz="955731">
              <a:spcBef>
                <a:spcPct val="30000"/>
              </a:spcBef>
              <a:defRPr sz="1200">
                <a:solidFill>
                  <a:schemeClr val="tx1"/>
                </a:solidFill>
                <a:latin typeface="Arial" panose="020B0604020202020204" pitchFamily="34" charset="0"/>
                <a:ea typeface="MS PGothic" panose="020B0600070205080204" pitchFamily="34" charset="-128"/>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1FF3407-2200-42B7-A959-E80A441DB76A}" type="slidenum">
              <a:rPr lang="en-US" altLang="de-DE" sz="1300"/>
              <a:pPr>
                <a:spcBef>
                  <a:spcPct val="0"/>
                </a:spcBef>
              </a:pPr>
              <a:t>2</a:t>
            </a:fld>
            <a:endParaRPr lang="en-US" altLang="de-DE" sz="1300"/>
          </a:p>
        </p:txBody>
      </p:sp>
      <p:sp>
        <p:nvSpPr>
          <p:cNvPr id="15363" name="Rectangle 2050"/>
          <p:cNvSpPr>
            <a:spLocks noGrp="1" noRot="1" noChangeAspect="1" noChangeArrowheads="1" noTextEdit="1"/>
          </p:cNvSpPr>
          <p:nvPr>
            <p:ph type="sldImg"/>
          </p:nvPr>
        </p:nvSpPr>
        <p:spPr>
          <a:xfrm>
            <a:off x="90488" y="744538"/>
            <a:ext cx="6616700" cy="3722687"/>
          </a:xfrm>
          <a:solidFill>
            <a:srgbClr val="FFFFFF"/>
          </a:solidFill>
          <a:ln/>
        </p:spPr>
      </p:sp>
      <p:sp>
        <p:nvSpPr>
          <p:cNvPr id="15364" name="Rectangle 2051"/>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36395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ea typeface="MS PGothic" panose="020B0600070205080204" pitchFamily="34" charset="-128"/>
              </a:defRPr>
            </a:lvl1pPr>
            <a:lvl2pPr marL="716798" indent="-275692" defTabSz="955731">
              <a:spcBef>
                <a:spcPct val="30000"/>
              </a:spcBef>
              <a:defRPr sz="1200">
                <a:solidFill>
                  <a:schemeClr val="tx1"/>
                </a:solidFill>
                <a:latin typeface="Arial" panose="020B0604020202020204" pitchFamily="34" charset="0"/>
                <a:ea typeface="MS PGothic" panose="020B0600070205080204" pitchFamily="34" charset="-128"/>
              </a:defRPr>
            </a:lvl2pPr>
            <a:lvl3pPr marL="1102766" indent="-220553" defTabSz="955731">
              <a:spcBef>
                <a:spcPct val="30000"/>
              </a:spcBef>
              <a:defRPr sz="1200">
                <a:solidFill>
                  <a:schemeClr val="tx1"/>
                </a:solidFill>
                <a:latin typeface="Arial" panose="020B0604020202020204" pitchFamily="34" charset="0"/>
                <a:ea typeface="MS PGothic" panose="020B0600070205080204" pitchFamily="34" charset="-128"/>
              </a:defRPr>
            </a:lvl3pPr>
            <a:lvl4pPr marL="1543873" indent="-220553" defTabSz="955731">
              <a:spcBef>
                <a:spcPct val="30000"/>
              </a:spcBef>
              <a:defRPr sz="1200">
                <a:solidFill>
                  <a:schemeClr val="tx1"/>
                </a:solidFill>
                <a:latin typeface="Arial" panose="020B0604020202020204" pitchFamily="34" charset="0"/>
                <a:ea typeface="MS PGothic" panose="020B0600070205080204" pitchFamily="34" charset="-128"/>
              </a:defRPr>
            </a:lvl4pPr>
            <a:lvl5pPr marL="1984980" indent="-220553" defTabSz="955731">
              <a:spcBef>
                <a:spcPct val="30000"/>
              </a:spcBef>
              <a:defRPr sz="1200">
                <a:solidFill>
                  <a:schemeClr val="tx1"/>
                </a:solidFill>
                <a:latin typeface="Arial" panose="020B0604020202020204" pitchFamily="34" charset="0"/>
                <a:ea typeface="MS PGothic" panose="020B0600070205080204" pitchFamily="34" charset="-128"/>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1FF3407-2200-42B7-A959-E80A441DB76A}" type="slidenum">
              <a:rPr lang="en-US" altLang="de-DE" sz="1300"/>
              <a:pPr>
                <a:spcBef>
                  <a:spcPct val="0"/>
                </a:spcBef>
              </a:pPr>
              <a:t>3</a:t>
            </a:fld>
            <a:endParaRPr lang="en-US" altLang="de-DE" sz="1300"/>
          </a:p>
        </p:txBody>
      </p:sp>
      <p:sp>
        <p:nvSpPr>
          <p:cNvPr id="15363" name="Rectangle 2050"/>
          <p:cNvSpPr>
            <a:spLocks noGrp="1" noRot="1" noChangeAspect="1" noChangeArrowheads="1" noTextEdit="1"/>
          </p:cNvSpPr>
          <p:nvPr>
            <p:ph type="sldImg"/>
          </p:nvPr>
        </p:nvSpPr>
        <p:spPr>
          <a:xfrm>
            <a:off x="90488" y="744538"/>
            <a:ext cx="6616700" cy="3722687"/>
          </a:xfrm>
          <a:solidFill>
            <a:srgbClr val="FFFFFF"/>
          </a:solidFill>
          <a:ln/>
        </p:spPr>
      </p:sp>
      <p:sp>
        <p:nvSpPr>
          <p:cNvPr id="15364" name="Rectangle 2051"/>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36395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ea typeface="MS PGothic" panose="020B0600070205080204" pitchFamily="34" charset="-128"/>
              </a:defRPr>
            </a:lvl1pPr>
            <a:lvl2pPr marL="716798" indent="-275692" defTabSz="955731">
              <a:spcBef>
                <a:spcPct val="30000"/>
              </a:spcBef>
              <a:defRPr sz="1200">
                <a:solidFill>
                  <a:schemeClr val="tx1"/>
                </a:solidFill>
                <a:latin typeface="Arial" panose="020B0604020202020204" pitchFamily="34" charset="0"/>
                <a:ea typeface="MS PGothic" panose="020B0600070205080204" pitchFamily="34" charset="-128"/>
              </a:defRPr>
            </a:lvl2pPr>
            <a:lvl3pPr marL="1102766" indent="-220553" defTabSz="955731">
              <a:spcBef>
                <a:spcPct val="30000"/>
              </a:spcBef>
              <a:defRPr sz="1200">
                <a:solidFill>
                  <a:schemeClr val="tx1"/>
                </a:solidFill>
                <a:latin typeface="Arial" panose="020B0604020202020204" pitchFamily="34" charset="0"/>
                <a:ea typeface="MS PGothic" panose="020B0600070205080204" pitchFamily="34" charset="-128"/>
              </a:defRPr>
            </a:lvl3pPr>
            <a:lvl4pPr marL="1543873" indent="-220553" defTabSz="955731">
              <a:spcBef>
                <a:spcPct val="30000"/>
              </a:spcBef>
              <a:defRPr sz="1200">
                <a:solidFill>
                  <a:schemeClr val="tx1"/>
                </a:solidFill>
                <a:latin typeface="Arial" panose="020B0604020202020204" pitchFamily="34" charset="0"/>
                <a:ea typeface="MS PGothic" panose="020B0600070205080204" pitchFamily="34" charset="-128"/>
              </a:defRPr>
            </a:lvl4pPr>
            <a:lvl5pPr marL="1984980" indent="-220553" defTabSz="955731">
              <a:spcBef>
                <a:spcPct val="30000"/>
              </a:spcBef>
              <a:defRPr sz="1200">
                <a:solidFill>
                  <a:schemeClr val="tx1"/>
                </a:solidFill>
                <a:latin typeface="Arial" panose="020B0604020202020204" pitchFamily="34" charset="0"/>
                <a:ea typeface="MS PGothic" panose="020B0600070205080204" pitchFamily="34" charset="-128"/>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1FF3407-2200-42B7-A959-E80A441DB76A}" type="slidenum">
              <a:rPr lang="en-US" altLang="de-DE" sz="1300"/>
              <a:pPr>
                <a:spcBef>
                  <a:spcPct val="0"/>
                </a:spcBef>
              </a:pPr>
              <a:t>4</a:t>
            </a:fld>
            <a:endParaRPr lang="en-US" altLang="de-DE" sz="1300"/>
          </a:p>
        </p:txBody>
      </p:sp>
      <p:sp>
        <p:nvSpPr>
          <p:cNvPr id="15363" name="Rectangle 2050"/>
          <p:cNvSpPr>
            <a:spLocks noGrp="1" noRot="1" noChangeAspect="1" noChangeArrowheads="1" noTextEdit="1"/>
          </p:cNvSpPr>
          <p:nvPr>
            <p:ph type="sldImg"/>
          </p:nvPr>
        </p:nvSpPr>
        <p:spPr>
          <a:xfrm>
            <a:off x="90488" y="744538"/>
            <a:ext cx="6616700" cy="3722687"/>
          </a:xfrm>
          <a:solidFill>
            <a:srgbClr val="FFFFFF"/>
          </a:solidFill>
          <a:ln/>
        </p:spPr>
      </p:sp>
      <p:sp>
        <p:nvSpPr>
          <p:cNvPr id="15364" name="Rectangle 2051"/>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36395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ea typeface="MS PGothic" panose="020B0600070205080204" pitchFamily="34" charset="-128"/>
              </a:defRPr>
            </a:lvl1pPr>
            <a:lvl2pPr marL="716798" indent="-275692" defTabSz="955731">
              <a:spcBef>
                <a:spcPct val="30000"/>
              </a:spcBef>
              <a:defRPr sz="1200">
                <a:solidFill>
                  <a:schemeClr val="tx1"/>
                </a:solidFill>
                <a:latin typeface="Arial" panose="020B0604020202020204" pitchFamily="34" charset="0"/>
                <a:ea typeface="MS PGothic" panose="020B0600070205080204" pitchFamily="34" charset="-128"/>
              </a:defRPr>
            </a:lvl2pPr>
            <a:lvl3pPr marL="1102766" indent="-220553" defTabSz="955731">
              <a:spcBef>
                <a:spcPct val="30000"/>
              </a:spcBef>
              <a:defRPr sz="1200">
                <a:solidFill>
                  <a:schemeClr val="tx1"/>
                </a:solidFill>
                <a:latin typeface="Arial" panose="020B0604020202020204" pitchFamily="34" charset="0"/>
                <a:ea typeface="MS PGothic" panose="020B0600070205080204" pitchFamily="34" charset="-128"/>
              </a:defRPr>
            </a:lvl3pPr>
            <a:lvl4pPr marL="1543873" indent="-220553" defTabSz="955731">
              <a:spcBef>
                <a:spcPct val="30000"/>
              </a:spcBef>
              <a:defRPr sz="1200">
                <a:solidFill>
                  <a:schemeClr val="tx1"/>
                </a:solidFill>
                <a:latin typeface="Arial" panose="020B0604020202020204" pitchFamily="34" charset="0"/>
                <a:ea typeface="MS PGothic" panose="020B0600070205080204" pitchFamily="34" charset="-128"/>
              </a:defRPr>
            </a:lvl4pPr>
            <a:lvl5pPr marL="1984980" indent="-220553" defTabSz="955731">
              <a:spcBef>
                <a:spcPct val="30000"/>
              </a:spcBef>
              <a:defRPr sz="1200">
                <a:solidFill>
                  <a:schemeClr val="tx1"/>
                </a:solidFill>
                <a:latin typeface="Arial" panose="020B0604020202020204" pitchFamily="34" charset="0"/>
                <a:ea typeface="MS PGothic" panose="020B0600070205080204" pitchFamily="34" charset="-128"/>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1FF3407-2200-42B7-A959-E80A441DB76A}" type="slidenum">
              <a:rPr lang="en-US" altLang="de-DE" sz="1300"/>
              <a:pPr>
                <a:spcBef>
                  <a:spcPct val="0"/>
                </a:spcBef>
              </a:pPr>
              <a:t>5</a:t>
            </a:fld>
            <a:endParaRPr lang="en-US" altLang="de-DE" sz="1300"/>
          </a:p>
        </p:txBody>
      </p:sp>
      <p:sp>
        <p:nvSpPr>
          <p:cNvPr id="15363" name="Rectangle 2050"/>
          <p:cNvSpPr>
            <a:spLocks noGrp="1" noRot="1" noChangeAspect="1" noChangeArrowheads="1" noTextEdit="1"/>
          </p:cNvSpPr>
          <p:nvPr>
            <p:ph type="sldImg"/>
          </p:nvPr>
        </p:nvSpPr>
        <p:spPr>
          <a:xfrm>
            <a:off x="90488" y="744538"/>
            <a:ext cx="6616700" cy="3722687"/>
          </a:xfrm>
          <a:solidFill>
            <a:srgbClr val="FFFFFF"/>
          </a:solidFill>
          <a:ln/>
        </p:spPr>
      </p:sp>
      <p:sp>
        <p:nvSpPr>
          <p:cNvPr id="15364" name="Rectangle 2051"/>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36395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ea typeface="MS PGothic" panose="020B0600070205080204" pitchFamily="34" charset="-128"/>
              </a:defRPr>
            </a:lvl1pPr>
            <a:lvl2pPr marL="716798" indent="-275692" defTabSz="955731">
              <a:spcBef>
                <a:spcPct val="30000"/>
              </a:spcBef>
              <a:defRPr sz="1200">
                <a:solidFill>
                  <a:schemeClr val="tx1"/>
                </a:solidFill>
                <a:latin typeface="Arial" panose="020B0604020202020204" pitchFamily="34" charset="0"/>
                <a:ea typeface="MS PGothic" panose="020B0600070205080204" pitchFamily="34" charset="-128"/>
              </a:defRPr>
            </a:lvl2pPr>
            <a:lvl3pPr marL="1102766" indent="-220553" defTabSz="955731">
              <a:spcBef>
                <a:spcPct val="30000"/>
              </a:spcBef>
              <a:defRPr sz="1200">
                <a:solidFill>
                  <a:schemeClr val="tx1"/>
                </a:solidFill>
                <a:latin typeface="Arial" panose="020B0604020202020204" pitchFamily="34" charset="0"/>
                <a:ea typeface="MS PGothic" panose="020B0600070205080204" pitchFamily="34" charset="-128"/>
              </a:defRPr>
            </a:lvl3pPr>
            <a:lvl4pPr marL="1543873" indent="-220553" defTabSz="955731">
              <a:spcBef>
                <a:spcPct val="30000"/>
              </a:spcBef>
              <a:defRPr sz="1200">
                <a:solidFill>
                  <a:schemeClr val="tx1"/>
                </a:solidFill>
                <a:latin typeface="Arial" panose="020B0604020202020204" pitchFamily="34" charset="0"/>
                <a:ea typeface="MS PGothic" panose="020B0600070205080204" pitchFamily="34" charset="-128"/>
              </a:defRPr>
            </a:lvl4pPr>
            <a:lvl5pPr marL="1984980" indent="-220553" defTabSz="955731">
              <a:spcBef>
                <a:spcPct val="30000"/>
              </a:spcBef>
              <a:defRPr sz="1200">
                <a:solidFill>
                  <a:schemeClr val="tx1"/>
                </a:solidFill>
                <a:latin typeface="Arial" panose="020B0604020202020204" pitchFamily="34" charset="0"/>
                <a:ea typeface="MS PGothic" panose="020B0600070205080204" pitchFamily="34" charset="-128"/>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1FF3407-2200-42B7-A959-E80A441DB76A}" type="slidenum">
              <a:rPr lang="en-US" altLang="de-DE" sz="1300"/>
              <a:pPr>
                <a:spcBef>
                  <a:spcPct val="0"/>
                </a:spcBef>
              </a:pPr>
              <a:t>6</a:t>
            </a:fld>
            <a:endParaRPr lang="en-US" altLang="de-DE" sz="1300"/>
          </a:p>
        </p:txBody>
      </p:sp>
      <p:sp>
        <p:nvSpPr>
          <p:cNvPr id="15363" name="Rectangle 2050"/>
          <p:cNvSpPr>
            <a:spLocks noGrp="1" noRot="1" noChangeAspect="1" noChangeArrowheads="1" noTextEdit="1"/>
          </p:cNvSpPr>
          <p:nvPr>
            <p:ph type="sldImg"/>
          </p:nvPr>
        </p:nvSpPr>
        <p:spPr>
          <a:xfrm>
            <a:off x="90488" y="744538"/>
            <a:ext cx="6616700" cy="3722687"/>
          </a:xfrm>
          <a:solidFill>
            <a:srgbClr val="FFFFFF"/>
          </a:solidFill>
          <a:ln/>
        </p:spPr>
      </p:sp>
      <p:sp>
        <p:nvSpPr>
          <p:cNvPr id="15364" name="Rectangle 2051"/>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36395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ea typeface="MS PGothic" panose="020B0600070205080204" pitchFamily="34" charset="-128"/>
              </a:defRPr>
            </a:lvl1pPr>
            <a:lvl2pPr marL="716798" indent="-275692" defTabSz="955731">
              <a:spcBef>
                <a:spcPct val="30000"/>
              </a:spcBef>
              <a:defRPr sz="1200">
                <a:solidFill>
                  <a:schemeClr val="tx1"/>
                </a:solidFill>
                <a:latin typeface="Arial" panose="020B0604020202020204" pitchFamily="34" charset="0"/>
                <a:ea typeface="MS PGothic" panose="020B0600070205080204" pitchFamily="34" charset="-128"/>
              </a:defRPr>
            </a:lvl2pPr>
            <a:lvl3pPr marL="1102766" indent="-220553" defTabSz="955731">
              <a:spcBef>
                <a:spcPct val="30000"/>
              </a:spcBef>
              <a:defRPr sz="1200">
                <a:solidFill>
                  <a:schemeClr val="tx1"/>
                </a:solidFill>
                <a:latin typeface="Arial" panose="020B0604020202020204" pitchFamily="34" charset="0"/>
                <a:ea typeface="MS PGothic" panose="020B0600070205080204" pitchFamily="34" charset="-128"/>
              </a:defRPr>
            </a:lvl3pPr>
            <a:lvl4pPr marL="1543873" indent="-220553" defTabSz="955731">
              <a:spcBef>
                <a:spcPct val="30000"/>
              </a:spcBef>
              <a:defRPr sz="1200">
                <a:solidFill>
                  <a:schemeClr val="tx1"/>
                </a:solidFill>
                <a:latin typeface="Arial" panose="020B0604020202020204" pitchFamily="34" charset="0"/>
                <a:ea typeface="MS PGothic" panose="020B0600070205080204" pitchFamily="34" charset="-128"/>
              </a:defRPr>
            </a:lvl4pPr>
            <a:lvl5pPr marL="1984980" indent="-220553" defTabSz="955731">
              <a:spcBef>
                <a:spcPct val="30000"/>
              </a:spcBef>
              <a:defRPr sz="1200">
                <a:solidFill>
                  <a:schemeClr val="tx1"/>
                </a:solidFill>
                <a:latin typeface="Arial" panose="020B0604020202020204" pitchFamily="34" charset="0"/>
                <a:ea typeface="MS PGothic" panose="020B0600070205080204" pitchFamily="34" charset="-128"/>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8CAB885-8C7B-4813-829A-BAFF8734A0E5}" type="slidenum">
              <a:rPr lang="en-US" altLang="de-DE" sz="1300"/>
              <a:pPr>
                <a:spcBef>
                  <a:spcPct val="0"/>
                </a:spcBef>
              </a:pPr>
              <a:t>7</a:t>
            </a:fld>
            <a:endParaRPr lang="en-US" altLang="de-DE" sz="1300"/>
          </a:p>
        </p:txBody>
      </p:sp>
      <p:sp>
        <p:nvSpPr>
          <p:cNvPr id="17411" name="Rectangle 2"/>
          <p:cNvSpPr>
            <a:spLocks noGrp="1" noRot="1" noChangeAspect="1" noChangeArrowheads="1" noTextEdit="1"/>
          </p:cNvSpPr>
          <p:nvPr>
            <p:ph type="sldImg"/>
          </p:nvPr>
        </p:nvSpPr>
        <p:spPr>
          <a:xfrm>
            <a:off x="90488" y="744538"/>
            <a:ext cx="6616700" cy="3722687"/>
          </a:xfrm>
          <a:solidFill>
            <a:srgbClr val="FFFFFF"/>
          </a:solidFill>
          <a:ln/>
        </p:spPr>
      </p:sp>
      <p:sp>
        <p:nvSpPr>
          <p:cNvPr id="17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11624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587B8DB-F32A-4D06-9FE0-EBCB2DB7E14A}" type="slidenum">
              <a:rPr lang="en-US" altLang="de-DE" sz="1300"/>
              <a:pPr eaLnBrk="1" hangingPunct="1">
                <a:spcBef>
                  <a:spcPct val="0"/>
                </a:spcBef>
              </a:pPr>
              <a:t>8</a:t>
            </a:fld>
            <a:endParaRPr lang="en-US" altLang="de-DE" sz="1300"/>
          </a:p>
        </p:txBody>
      </p:sp>
      <p:sp>
        <p:nvSpPr>
          <p:cNvPr id="109571" name="Rectangle 2"/>
          <p:cNvSpPr>
            <a:spLocks noGrp="1" noRot="1" noChangeAspect="1" noChangeArrowheads="1" noTextEdit="1"/>
          </p:cNvSpPr>
          <p:nvPr>
            <p:ph type="sldImg"/>
          </p:nvPr>
        </p:nvSpPr>
        <p:spPr>
          <a:xfrm>
            <a:off x="90488" y="744538"/>
            <a:ext cx="6618287" cy="3722687"/>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78219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587B8DB-F32A-4D06-9FE0-EBCB2DB7E14A}" type="slidenum">
              <a:rPr lang="en-US" altLang="de-DE" sz="1300"/>
              <a:pPr eaLnBrk="1" hangingPunct="1">
                <a:spcBef>
                  <a:spcPct val="0"/>
                </a:spcBef>
              </a:pPr>
              <a:t>9</a:t>
            </a:fld>
            <a:endParaRPr lang="en-US" altLang="de-DE" sz="1300"/>
          </a:p>
        </p:txBody>
      </p:sp>
      <p:sp>
        <p:nvSpPr>
          <p:cNvPr id="109571" name="Rectangle 2"/>
          <p:cNvSpPr>
            <a:spLocks noGrp="1" noRot="1" noChangeAspect="1" noChangeArrowheads="1" noTextEdit="1"/>
          </p:cNvSpPr>
          <p:nvPr>
            <p:ph type="sldImg"/>
          </p:nvPr>
        </p:nvSpPr>
        <p:spPr>
          <a:xfrm>
            <a:off x="90488" y="744538"/>
            <a:ext cx="6618287" cy="3722687"/>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78219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587B8DB-F32A-4D06-9FE0-EBCB2DB7E14A}" type="slidenum">
              <a:rPr lang="en-US" altLang="de-DE" sz="1300"/>
              <a:pPr eaLnBrk="1" hangingPunct="1">
                <a:spcBef>
                  <a:spcPct val="0"/>
                </a:spcBef>
              </a:pPr>
              <a:t>10</a:t>
            </a:fld>
            <a:endParaRPr lang="en-US" altLang="de-DE" sz="1300"/>
          </a:p>
        </p:txBody>
      </p:sp>
      <p:sp>
        <p:nvSpPr>
          <p:cNvPr id="109571" name="Rectangle 2"/>
          <p:cNvSpPr>
            <a:spLocks noGrp="1" noRot="1" noChangeAspect="1" noChangeArrowheads="1" noTextEdit="1"/>
          </p:cNvSpPr>
          <p:nvPr>
            <p:ph type="sldImg"/>
          </p:nvPr>
        </p:nvSpPr>
        <p:spPr>
          <a:xfrm>
            <a:off x="90488" y="744538"/>
            <a:ext cx="6618287" cy="3722687"/>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78219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587B8DB-F32A-4D06-9FE0-EBCB2DB7E14A}" type="slidenum">
              <a:rPr lang="en-US" altLang="de-DE" sz="1300"/>
              <a:pPr eaLnBrk="1" hangingPunct="1">
                <a:spcBef>
                  <a:spcPct val="0"/>
                </a:spcBef>
              </a:pPr>
              <a:t>11</a:t>
            </a:fld>
            <a:endParaRPr lang="en-US" altLang="de-DE" sz="1300"/>
          </a:p>
        </p:txBody>
      </p:sp>
      <p:sp>
        <p:nvSpPr>
          <p:cNvPr id="109571" name="Rectangle 2"/>
          <p:cNvSpPr>
            <a:spLocks noGrp="1" noRot="1" noChangeAspect="1" noChangeArrowheads="1" noTextEdit="1"/>
          </p:cNvSpPr>
          <p:nvPr>
            <p:ph type="sldImg"/>
          </p:nvPr>
        </p:nvSpPr>
        <p:spPr>
          <a:xfrm>
            <a:off x="90488" y="744538"/>
            <a:ext cx="6618287" cy="3722687"/>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78219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ea typeface="MS PGothic" panose="020B0600070205080204" pitchFamily="34" charset="-128"/>
              </a:defRPr>
            </a:lvl1pPr>
            <a:lvl2pPr marL="716798" indent="-275692" defTabSz="955731">
              <a:spcBef>
                <a:spcPct val="30000"/>
              </a:spcBef>
              <a:defRPr sz="1200">
                <a:solidFill>
                  <a:schemeClr val="tx1"/>
                </a:solidFill>
                <a:latin typeface="Arial" panose="020B0604020202020204" pitchFamily="34" charset="0"/>
                <a:ea typeface="MS PGothic" panose="020B0600070205080204" pitchFamily="34" charset="-128"/>
              </a:defRPr>
            </a:lvl2pPr>
            <a:lvl3pPr marL="1102766" indent="-220553" defTabSz="955731">
              <a:spcBef>
                <a:spcPct val="30000"/>
              </a:spcBef>
              <a:defRPr sz="1200">
                <a:solidFill>
                  <a:schemeClr val="tx1"/>
                </a:solidFill>
                <a:latin typeface="Arial" panose="020B0604020202020204" pitchFamily="34" charset="0"/>
                <a:ea typeface="MS PGothic" panose="020B0600070205080204" pitchFamily="34" charset="-128"/>
              </a:defRPr>
            </a:lvl3pPr>
            <a:lvl4pPr marL="1543873" indent="-220553" defTabSz="955731">
              <a:spcBef>
                <a:spcPct val="30000"/>
              </a:spcBef>
              <a:defRPr sz="1200">
                <a:solidFill>
                  <a:schemeClr val="tx1"/>
                </a:solidFill>
                <a:latin typeface="Arial" panose="020B0604020202020204" pitchFamily="34" charset="0"/>
                <a:ea typeface="MS PGothic" panose="020B0600070205080204" pitchFamily="34" charset="-128"/>
              </a:defRPr>
            </a:lvl4pPr>
            <a:lvl5pPr marL="1984980" indent="-220553" defTabSz="955731">
              <a:spcBef>
                <a:spcPct val="30000"/>
              </a:spcBef>
              <a:defRPr sz="1200">
                <a:solidFill>
                  <a:schemeClr val="tx1"/>
                </a:solidFill>
                <a:latin typeface="Arial" panose="020B0604020202020204" pitchFamily="34" charset="0"/>
                <a:ea typeface="MS PGothic" panose="020B0600070205080204" pitchFamily="34" charset="-128"/>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40AB3A2-798C-408C-91E2-866BB2CA20BA}" type="slidenum">
              <a:rPr lang="en-US" altLang="de-DE" sz="1300"/>
              <a:pPr>
                <a:spcBef>
                  <a:spcPct val="0"/>
                </a:spcBef>
              </a:pPr>
              <a:t>12</a:t>
            </a:fld>
            <a:endParaRPr lang="en-US" altLang="de-DE" sz="1300"/>
          </a:p>
        </p:txBody>
      </p:sp>
      <p:sp>
        <p:nvSpPr>
          <p:cNvPr id="33795" name="Rectangle 2"/>
          <p:cNvSpPr>
            <a:spLocks noGrp="1" noRot="1" noChangeAspect="1" noChangeArrowheads="1" noTextEdit="1"/>
          </p:cNvSpPr>
          <p:nvPr>
            <p:ph type="sldImg"/>
          </p:nvPr>
        </p:nvSpPr>
        <p:spPr>
          <a:xfrm>
            <a:off x="90488" y="744538"/>
            <a:ext cx="6616700" cy="3722687"/>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559983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F6EBD30-4E17-4C2C-B074-1E3F34833A07}" type="slidenum">
              <a:rPr lang="en-US" altLang="de-DE" sz="1300"/>
              <a:pPr eaLnBrk="1" hangingPunct="1">
                <a:spcBef>
                  <a:spcPct val="0"/>
                </a:spcBef>
              </a:pPr>
              <a:t>13</a:t>
            </a:fld>
            <a:endParaRPr lang="en-US" altLang="de-DE" sz="1300"/>
          </a:p>
        </p:txBody>
      </p:sp>
      <p:sp>
        <p:nvSpPr>
          <p:cNvPr id="111619" name="Rectangle 2"/>
          <p:cNvSpPr>
            <a:spLocks noGrp="1" noRot="1" noChangeAspect="1" noChangeArrowheads="1" noTextEdit="1"/>
          </p:cNvSpPr>
          <p:nvPr>
            <p:ph type="sldImg"/>
          </p:nvPr>
        </p:nvSpPr>
        <p:spPr>
          <a:xfrm>
            <a:off x="90488" y="744538"/>
            <a:ext cx="6618287" cy="3722687"/>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nl-NL" altLang="de-DE">
              <a:latin typeface="Arial" panose="020B0604020202020204" pitchFamily="34" charset="0"/>
            </a:endParaRPr>
          </a:p>
        </p:txBody>
      </p:sp>
    </p:spTree>
    <p:extLst>
      <p:ext uri="{BB962C8B-B14F-4D97-AF65-F5344CB8AC3E}">
        <p14:creationId xmlns:p14="http://schemas.microsoft.com/office/powerpoint/2010/main" val="25620860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9268BC0-EBEF-4613-974F-84D6ECC31623}" type="slidenum">
              <a:rPr lang="en-US" altLang="de-DE" sz="1300"/>
              <a:pPr eaLnBrk="1" hangingPunct="1">
                <a:spcBef>
                  <a:spcPct val="0"/>
                </a:spcBef>
              </a:pPr>
              <a:t>14</a:t>
            </a:fld>
            <a:endParaRPr lang="en-US" altLang="de-DE" sz="1300"/>
          </a:p>
        </p:txBody>
      </p:sp>
      <p:sp>
        <p:nvSpPr>
          <p:cNvPr id="112643" name="Rectangle 2"/>
          <p:cNvSpPr>
            <a:spLocks noGrp="1" noRot="1" noChangeAspect="1" noChangeArrowheads="1" noTextEdit="1"/>
          </p:cNvSpPr>
          <p:nvPr>
            <p:ph type="sldImg"/>
          </p:nvPr>
        </p:nvSpPr>
        <p:spPr>
          <a:xfrm>
            <a:off x="90488" y="744538"/>
            <a:ext cx="6618287" cy="3722687"/>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l-NL" altLang="de-DE">
              <a:latin typeface="Arial" panose="020B0604020202020204" pitchFamily="34" charset="0"/>
            </a:endParaRPr>
          </a:p>
        </p:txBody>
      </p:sp>
    </p:spTree>
    <p:extLst>
      <p:ext uri="{BB962C8B-B14F-4D97-AF65-F5344CB8AC3E}">
        <p14:creationId xmlns:p14="http://schemas.microsoft.com/office/powerpoint/2010/main" val="2686382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7CAE3BB-53C6-44FB-B24E-F89CA53BB72E}" type="slidenum">
              <a:rPr lang="en-US" altLang="de-DE" sz="1300"/>
              <a:pPr eaLnBrk="1" hangingPunct="1">
                <a:spcBef>
                  <a:spcPct val="0"/>
                </a:spcBef>
              </a:pPr>
              <a:t>15</a:t>
            </a:fld>
            <a:endParaRPr lang="en-US" altLang="de-DE" sz="1300"/>
          </a:p>
        </p:txBody>
      </p:sp>
      <p:sp>
        <p:nvSpPr>
          <p:cNvPr id="113667" name="Rectangle 2"/>
          <p:cNvSpPr>
            <a:spLocks noGrp="1" noRot="1" noChangeAspect="1" noChangeArrowheads="1" noTextEdit="1"/>
          </p:cNvSpPr>
          <p:nvPr>
            <p:ph type="sldImg"/>
          </p:nvPr>
        </p:nvSpPr>
        <p:spPr>
          <a:xfrm>
            <a:off x="90488" y="744538"/>
            <a:ext cx="6618287" cy="3722687"/>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nl-NL" altLang="de-DE">
              <a:latin typeface="Arial" panose="020B0604020202020204" pitchFamily="34" charset="0"/>
            </a:endParaRPr>
          </a:p>
        </p:txBody>
      </p:sp>
    </p:spTree>
    <p:extLst>
      <p:ext uri="{BB962C8B-B14F-4D97-AF65-F5344CB8AC3E}">
        <p14:creationId xmlns:p14="http://schemas.microsoft.com/office/powerpoint/2010/main" val="29149255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E1225AC-A42F-44D8-AE92-8611A98368E4}" type="slidenum">
              <a:rPr lang="en-US" altLang="de-DE" sz="1300"/>
              <a:pPr eaLnBrk="1" hangingPunct="1">
                <a:spcBef>
                  <a:spcPct val="0"/>
                </a:spcBef>
              </a:pPr>
              <a:t>16</a:t>
            </a:fld>
            <a:endParaRPr lang="en-US" altLang="de-DE" sz="1300"/>
          </a:p>
        </p:txBody>
      </p:sp>
      <p:sp>
        <p:nvSpPr>
          <p:cNvPr id="114691" name="Rectangle 2"/>
          <p:cNvSpPr>
            <a:spLocks noGrp="1" noRot="1" noChangeAspect="1" noChangeArrowheads="1" noTextEdit="1"/>
          </p:cNvSpPr>
          <p:nvPr>
            <p:ph type="sldImg"/>
          </p:nvPr>
        </p:nvSpPr>
        <p:spPr>
          <a:xfrm>
            <a:off x="90488" y="744538"/>
            <a:ext cx="6618287" cy="3722687"/>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nl-NL" altLang="de-DE">
              <a:latin typeface="Arial" panose="020B0604020202020204" pitchFamily="34" charset="0"/>
            </a:endParaRPr>
          </a:p>
        </p:txBody>
      </p:sp>
    </p:spTree>
    <p:extLst>
      <p:ext uri="{BB962C8B-B14F-4D97-AF65-F5344CB8AC3E}">
        <p14:creationId xmlns:p14="http://schemas.microsoft.com/office/powerpoint/2010/main" val="1538383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C31DA02-D57B-460D-8B0E-1BEF587C283A}" type="slidenum">
              <a:rPr lang="en-US" altLang="de-DE" sz="1300"/>
              <a:pPr eaLnBrk="1" hangingPunct="1">
                <a:spcBef>
                  <a:spcPct val="0"/>
                </a:spcBef>
              </a:pPr>
              <a:t>17</a:t>
            </a:fld>
            <a:endParaRPr lang="en-US" altLang="de-DE" sz="1300"/>
          </a:p>
        </p:txBody>
      </p:sp>
      <p:sp>
        <p:nvSpPr>
          <p:cNvPr id="115715" name="Rectangle 2"/>
          <p:cNvSpPr>
            <a:spLocks noGrp="1" noRot="1" noChangeAspect="1" noChangeArrowheads="1" noTextEdit="1"/>
          </p:cNvSpPr>
          <p:nvPr>
            <p:ph type="sldImg"/>
          </p:nvPr>
        </p:nvSpPr>
        <p:spPr>
          <a:xfrm>
            <a:off x="90488" y="744538"/>
            <a:ext cx="6618287" cy="3722687"/>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nl-NL" altLang="de-DE">
              <a:latin typeface="Arial" panose="020B0604020202020204" pitchFamily="34" charset="0"/>
            </a:endParaRPr>
          </a:p>
        </p:txBody>
      </p:sp>
    </p:spTree>
    <p:extLst>
      <p:ext uri="{BB962C8B-B14F-4D97-AF65-F5344CB8AC3E}">
        <p14:creationId xmlns:p14="http://schemas.microsoft.com/office/powerpoint/2010/main" val="37388235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9C2D193-80A5-475B-9BA7-AEC2386454FD}" type="slidenum">
              <a:rPr lang="en-US" altLang="de-DE" sz="1300"/>
              <a:pPr eaLnBrk="1" hangingPunct="1">
                <a:spcBef>
                  <a:spcPct val="0"/>
                </a:spcBef>
              </a:pPr>
              <a:t>18</a:t>
            </a:fld>
            <a:endParaRPr lang="en-US" altLang="de-DE" sz="1300"/>
          </a:p>
        </p:txBody>
      </p:sp>
      <p:sp>
        <p:nvSpPr>
          <p:cNvPr id="116739" name="Rectangle 2"/>
          <p:cNvSpPr>
            <a:spLocks noGrp="1" noRot="1" noChangeAspect="1" noChangeArrowheads="1" noTextEdit="1"/>
          </p:cNvSpPr>
          <p:nvPr>
            <p:ph type="sldImg"/>
          </p:nvPr>
        </p:nvSpPr>
        <p:spPr>
          <a:xfrm>
            <a:off x="90488" y="744538"/>
            <a:ext cx="6618287" cy="3722687"/>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nl-NL" altLang="de-DE">
              <a:latin typeface="Arial" panose="020B0604020202020204" pitchFamily="34" charset="0"/>
            </a:endParaRPr>
          </a:p>
        </p:txBody>
      </p:sp>
    </p:spTree>
    <p:extLst>
      <p:ext uri="{BB962C8B-B14F-4D97-AF65-F5344CB8AC3E}">
        <p14:creationId xmlns:p14="http://schemas.microsoft.com/office/powerpoint/2010/main" val="30060969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08944F21-BFF8-4EE0-8E07-7D8E0FDC0010}" type="slidenum">
              <a:rPr lang="en-US" altLang="de-DE" sz="1300" b="1"/>
              <a:pPr algn="r" eaLnBrk="1" hangingPunct="1">
                <a:spcBef>
                  <a:spcPct val="0"/>
                </a:spcBef>
              </a:pPr>
              <a:t>19</a:t>
            </a:fld>
            <a:endParaRPr lang="en-US" altLang="de-DE" sz="1300" b="1"/>
          </a:p>
        </p:txBody>
      </p:sp>
      <p:sp>
        <p:nvSpPr>
          <p:cNvPr id="119811" name="Rectangle 2"/>
          <p:cNvSpPr>
            <a:spLocks noGrp="1" noRot="1" noChangeAspect="1" noChangeArrowheads="1" noTextEdit="1"/>
          </p:cNvSpPr>
          <p:nvPr>
            <p:ph type="sldImg"/>
          </p:nvPr>
        </p:nvSpPr>
        <p:spPr>
          <a:xfrm>
            <a:off x="90488" y="744538"/>
            <a:ext cx="6618287" cy="3722687"/>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24242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08944F21-BFF8-4EE0-8E07-7D8E0FDC0010}" type="slidenum">
              <a:rPr lang="en-US" altLang="de-DE" sz="1300" b="1"/>
              <a:pPr algn="r" eaLnBrk="1" hangingPunct="1">
                <a:spcBef>
                  <a:spcPct val="0"/>
                </a:spcBef>
              </a:pPr>
              <a:t>20</a:t>
            </a:fld>
            <a:endParaRPr lang="en-US" altLang="de-DE" sz="1300" b="1"/>
          </a:p>
        </p:txBody>
      </p:sp>
      <p:sp>
        <p:nvSpPr>
          <p:cNvPr id="119811" name="Rectangle 2"/>
          <p:cNvSpPr>
            <a:spLocks noGrp="1" noRot="1" noChangeAspect="1" noChangeArrowheads="1" noTextEdit="1"/>
          </p:cNvSpPr>
          <p:nvPr>
            <p:ph type="sldImg"/>
          </p:nvPr>
        </p:nvSpPr>
        <p:spPr>
          <a:xfrm>
            <a:off x="90488" y="744538"/>
            <a:ext cx="6618287" cy="3722687"/>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24242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08944F21-BFF8-4EE0-8E07-7D8E0FDC0010}" type="slidenum">
              <a:rPr lang="en-US" altLang="de-DE" sz="1300" b="1"/>
              <a:pPr algn="r" eaLnBrk="1" hangingPunct="1">
                <a:spcBef>
                  <a:spcPct val="0"/>
                </a:spcBef>
              </a:pPr>
              <a:t>21</a:t>
            </a:fld>
            <a:endParaRPr lang="en-US" altLang="de-DE" sz="1300" b="1"/>
          </a:p>
        </p:txBody>
      </p:sp>
      <p:sp>
        <p:nvSpPr>
          <p:cNvPr id="119811" name="Rectangle 2"/>
          <p:cNvSpPr>
            <a:spLocks noGrp="1" noRot="1" noChangeAspect="1" noChangeArrowheads="1" noTextEdit="1"/>
          </p:cNvSpPr>
          <p:nvPr>
            <p:ph type="sldImg"/>
          </p:nvPr>
        </p:nvSpPr>
        <p:spPr>
          <a:xfrm>
            <a:off x="90488" y="744538"/>
            <a:ext cx="6618287" cy="3722687"/>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24242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0283882-AFB5-43C5-A82D-3920EC2DD454}" type="slidenum">
              <a:rPr lang="en-US" altLang="de-DE" sz="1300"/>
              <a:pPr eaLnBrk="1" hangingPunct="1">
                <a:spcBef>
                  <a:spcPct val="0"/>
                </a:spcBef>
              </a:pPr>
              <a:t>22</a:t>
            </a:fld>
            <a:endParaRPr lang="en-US" altLang="de-DE" sz="1300"/>
          </a:p>
        </p:txBody>
      </p:sp>
      <p:sp>
        <p:nvSpPr>
          <p:cNvPr id="12083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2083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295138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F903B43-B972-4F61-AC1A-89E1090EC572}" type="slidenum">
              <a:rPr lang="en-US" altLang="de-DE" sz="1300"/>
              <a:pPr eaLnBrk="1" hangingPunct="1">
                <a:spcBef>
                  <a:spcPct val="0"/>
                </a:spcBef>
              </a:pPr>
              <a:t>23</a:t>
            </a:fld>
            <a:endParaRPr lang="en-US" altLang="de-DE" sz="1300"/>
          </a:p>
        </p:txBody>
      </p:sp>
      <p:sp>
        <p:nvSpPr>
          <p:cNvPr id="12185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2186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01225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2088A8C-12B4-4636-B06D-6AFAFE245331}" type="slidenum">
              <a:rPr lang="en-US" altLang="de-DE" sz="1300"/>
              <a:pPr eaLnBrk="1" hangingPunct="1">
                <a:spcBef>
                  <a:spcPct val="0"/>
                </a:spcBef>
              </a:pPr>
              <a:t>24</a:t>
            </a:fld>
            <a:endParaRPr lang="en-US" altLang="de-DE" sz="1300"/>
          </a:p>
        </p:txBody>
      </p:sp>
      <p:sp>
        <p:nvSpPr>
          <p:cNvPr id="12288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2288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45004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89A7320-D5A4-417D-9C9D-F687E0BEE44F}" type="slidenum">
              <a:rPr lang="en-US" altLang="de-DE" sz="1300"/>
              <a:pPr eaLnBrk="1" hangingPunct="1">
                <a:spcBef>
                  <a:spcPct val="0"/>
                </a:spcBef>
              </a:pPr>
              <a:t>25</a:t>
            </a:fld>
            <a:endParaRPr lang="en-US" altLang="de-DE" sz="1300"/>
          </a:p>
        </p:txBody>
      </p:sp>
      <p:sp>
        <p:nvSpPr>
          <p:cNvPr id="12390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2390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65008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9A3441E-3FFE-4D78-9CB8-3BD6692E5016}" type="slidenum">
              <a:rPr lang="en-US" altLang="de-DE" sz="1300"/>
              <a:pPr eaLnBrk="1" hangingPunct="1">
                <a:spcBef>
                  <a:spcPct val="0"/>
                </a:spcBef>
              </a:pPr>
              <a:t>26</a:t>
            </a:fld>
            <a:endParaRPr lang="en-US" altLang="de-DE" sz="1300"/>
          </a:p>
        </p:txBody>
      </p:sp>
      <p:sp>
        <p:nvSpPr>
          <p:cNvPr id="12493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2493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878639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CAE5D05-034F-4125-9F35-CA29BC3685DC}" type="slidenum">
              <a:rPr lang="en-US" altLang="de-DE" sz="1300"/>
              <a:pPr eaLnBrk="1" hangingPunct="1">
                <a:spcBef>
                  <a:spcPct val="0"/>
                </a:spcBef>
              </a:pPr>
              <a:t>27</a:t>
            </a:fld>
            <a:endParaRPr lang="en-US" altLang="de-DE" sz="1300"/>
          </a:p>
        </p:txBody>
      </p:sp>
      <p:sp>
        <p:nvSpPr>
          <p:cNvPr id="12595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2595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07521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07D4BA4-501F-4793-ABD5-31F798CF61A4}" type="slidenum">
              <a:rPr lang="en-US" altLang="de-DE" sz="1300"/>
              <a:pPr eaLnBrk="1" hangingPunct="1">
                <a:spcBef>
                  <a:spcPct val="0"/>
                </a:spcBef>
              </a:pPr>
              <a:t>28</a:t>
            </a:fld>
            <a:endParaRPr lang="en-US" altLang="de-DE" sz="1300"/>
          </a:p>
        </p:txBody>
      </p:sp>
      <p:sp>
        <p:nvSpPr>
          <p:cNvPr id="129027"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29028"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71311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07D4BA4-501F-4793-ABD5-31F798CF61A4}" type="slidenum">
              <a:rPr lang="en-US" altLang="de-DE" sz="1300"/>
              <a:pPr eaLnBrk="1" hangingPunct="1">
                <a:spcBef>
                  <a:spcPct val="0"/>
                </a:spcBef>
              </a:pPr>
              <a:t>29</a:t>
            </a:fld>
            <a:endParaRPr lang="en-US" altLang="de-DE" sz="1300"/>
          </a:p>
        </p:txBody>
      </p:sp>
      <p:sp>
        <p:nvSpPr>
          <p:cNvPr id="129027"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29028"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71311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07D4BA4-501F-4793-ABD5-31F798CF61A4}" type="slidenum">
              <a:rPr lang="en-US" altLang="de-DE" sz="1300"/>
              <a:pPr eaLnBrk="1" hangingPunct="1">
                <a:spcBef>
                  <a:spcPct val="0"/>
                </a:spcBef>
              </a:pPr>
              <a:t>30</a:t>
            </a:fld>
            <a:endParaRPr lang="en-US" altLang="de-DE" sz="1300"/>
          </a:p>
        </p:txBody>
      </p:sp>
      <p:sp>
        <p:nvSpPr>
          <p:cNvPr id="129027"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29028"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71311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1EEEAA3-A0E5-40F6-9248-02AE0BB056B4}" type="slidenum">
              <a:rPr lang="en-US" altLang="de-DE" sz="1300"/>
              <a:pPr eaLnBrk="1" hangingPunct="1">
                <a:spcBef>
                  <a:spcPct val="0"/>
                </a:spcBef>
              </a:pPr>
              <a:t>31</a:t>
            </a:fld>
            <a:endParaRPr lang="en-US" altLang="de-DE" sz="1300"/>
          </a:p>
        </p:txBody>
      </p:sp>
      <p:sp>
        <p:nvSpPr>
          <p:cNvPr id="133123" name="Rectangle 2"/>
          <p:cNvSpPr>
            <a:spLocks noGrp="1" noRot="1" noChangeAspect="1" noChangeArrowheads="1" noTextEdit="1"/>
          </p:cNvSpPr>
          <p:nvPr>
            <p:ph type="sldImg"/>
          </p:nvPr>
        </p:nvSpPr>
        <p:spPr>
          <a:xfrm>
            <a:off x="90488" y="744538"/>
            <a:ext cx="6616700" cy="3722687"/>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89446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1EEEAA3-A0E5-40F6-9248-02AE0BB056B4}" type="slidenum">
              <a:rPr lang="en-US" altLang="de-DE" sz="1300"/>
              <a:pPr eaLnBrk="1" hangingPunct="1">
                <a:spcBef>
                  <a:spcPct val="0"/>
                </a:spcBef>
              </a:pPr>
              <a:t>32</a:t>
            </a:fld>
            <a:endParaRPr lang="en-US" altLang="de-DE" sz="1300"/>
          </a:p>
        </p:txBody>
      </p:sp>
      <p:sp>
        <p:nvSpPr>
          <p:cNvPr id="133123" name="Rectangle 2"/>
          <p:cNvSpPr>
            <a:spLocks noGrp="1" noRot="1" noChangeAspect="1" noChangeArrowheads="1" noTextEdit="1"/>
          </p:cNvSpPr>
          <p:nvPr>
            <p:ph type="sldImg"/>
          </p:nvPr>
        </p:nvSpPr>
        <p:spPr>
          <a:xfrm>
            <a:off x="90488" y="744538"/>
            <a:ext cx="6616700" cy="3722687"/>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89446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1EEEAA3-A0E5-40F6-9248-02AE0BB056B4}" type="slidenum">
              <a:rPr lang="en-US" altLang="de-DE" sz="1300"/>
              <a:pPr eaLnBrk="1" hangingPunct="1">
                <a:spcBef>
                  <a:spcPct val="0"/>
                </a:spcBef>
              </a:pPr>
              <a:t>33</a:t>
            </a:fld>
            <a:endParaRPr lang="en-US" altLang="de-DE" sz="1300"/>
          </a:p>
        </p:txBody>
      </p:sp>
      <p:sp>
        <p:nvSpPr>
          <p:cNvPr id="133123" name="Rectangle 2"/>
          <p:cNvSpPr>
            <a:spLocks noGrp="1" noRot="1" noChangeAspect="1" noChangeArrowheads="1" noTextEdit="1"/>
          </p:cNvSpPr>
          <p:nvPr>
            <p:ph type="sldImg"/>
          </p:nvPr>
        </p:nvSpPr>
        <p:spPr>
          <a:xfrm>
            <a:off x="90488" y="744538"/>
            <a:ext cx="6616700" cy="3722687"/>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89446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1EEEAA3-A0E5-40F6-9248-02AE0BB056B4}" type="slidenum">
              <a:rPr lang="en-US" altLang="de-DE" sz="1300"/>
              <a:pPr eaLnBrk="1" hangingPunct="1">
                <a:spcBef>
                  <a:spcPct val="0"/>
                </a:spcBef>
              </a:pPr>
              <a:t>34</a:t>
            </a:fld>
            <a:endParaRPr lang="en-US" altLang="de-DE" sz="1300"/>
          </a:p>
        </p:txBody>
      </p:sp>
      <p:sp>
        <p:nvSpPr>
          <p:cNvPr id="133123" name="Rectangle 2"/>
          <p:cNvSpPr>
            <a:spLocks noGrp="1" noRot="1" noChangeAspect="1" noChangeArrowheads="1" noTextEdit="1"/>
          </p:cNvSpPr>
          <p:nvPr>
            <p:ph type="sldImg"/>
          </p:nvPr>
        </p:nvSpPr>
        <p:spPr>
          <a:xfrm>
            <a:off x="90488" y="744538"/>
            <a:ext cx="6616700" cy="3722687"/>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89446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73FDE35-E7F3-4F6B-9493-F486A1E91EB1}" type="slidenum">
              <a:rPr lang="en-US" altLang="de-DE" sz="1300"/>
              <a:pPr eaLnBrk="1" hangingPunct="1">
                <a:spcBef>
                  <a:spcPct val="0"/>
                </a:spcBef>
              </a:pPr>
              <a:t>35</a:t>
            </a:fld>
            <a:endParaRPr lang="en-US" altLang="de-DE" sz="1300"/>
          </a:p>
        </p:txBody>
      </p:sp>
      <p:sp>
        <p:nvSpPr>
          <p:cNvPr id="13721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722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55467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73FDE35-E7F3-4F6B-9493-F486A1E91EB1}" type="slidenum">
              <a:rPr lang="en-US" altLang="de-DE" sz="1300"/>
              <a:pPr eaLnBrk="1" hangingPunct="1">
                <a:spcBef>
                  <a:spcPct val="0"/>
                </a:spcBef>
              </a:pPr>
              <a:t>36</a:t>
            </a:fld>
            <a:endParaRPr lang="en-US" altLang="de-DE" sz="1300"/>
          </a:p>
        </p:txBody>
      </p:sp>
      <p:sp>
        <p:nvSpPr>
          <p:cNvPr id="13721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722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55467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73FDE35-E7F3-4F6B-9493-F486A1E91EB1}" type="slidenum">
              <a:rPr lang="en-US" altLang="de-DE" sz="1300"/>
              <a:pPr eaLnBrk="1" hangingPunct="1">
                <a:spcBef>
                  <a:spcPct val="0"/>
                </a:spcBef>
              </a:pPr>
              <a:t>37</a:t>
            </a:fld>
            <a:endParaRPr lang="en-US" altLang="de-DE" sz="1300"/>
          </a:p>
        </p:txBody>
      </p:sp>
      <p:sp>
        <p:nvSpPr>
          <p:cNvPr id="13721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722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55467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73FDE35-E7F3-4F6B-9493-F486A1E91EB1}" type="slidenum">
              <a:rPr lang="en-US" altLang="de-DE" sz="1300"/>
              <a:pPr eaLnBrk="1" hangingPunct="1">
                <a:spcBef>
                  <a:spcPct val="0"/>
                </a:spcBef>
              </a:pPr>
              <a:t>38</a:t>
            </a:fld>
            <a:endParaRPr lang="en-US" altLang="de-DE" sz="1300"/>
          </a:p>
        </p:txBody>
      </p:sp>
      <p:sp>
        <p:nvSpPr>
          <p:cNvPr id="13721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722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55467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402D2FD-31D4-4340-A407-7F78C0063736}" type="slidenum">
              <a:rPr lang="en-US" altLang="de-DE" sz="1300"/>
              <a:pPr eaLnBrk="1" hangingPunct="1">
                <a:spcBef>
                  <a:spcPct val="0"/>
                </a:spcBef>
              </a:pPr>
              <a:t>39</a:t>
            </a:fld>
            <a:endParaRPr lang="en-US" altLang="de-DE" sz="1300"/>
          </a:p>
        </p:txBody>
      </p:sp>
      <p:sp>
        <p:nvSpPr>
          <p:cNvPr id="140291" name="Rectangle 2"/>
          <p:cNvSpPr>
            <a:spLocks noGrp="1" noRot="1" noChangeAspect="1" noChangeArrowheads="1" noTextEdit="1"/>
          </p:cNvSpPr>
          <p:nvPr>
            <p:ph type="sldImg"/>
          </p:nvPr>
        </p:nvSpPr>
        <p:spPr>
          <a:xfrm>
            <a:off x="90488" y="744538"/>
            <a:ext cx="6618287" cy="3722687"/>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14" tIns="44108" rIns="88214" bIns="44108"/>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98850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402D2FD-31D4-4340-A407-7F78C0063736}" type="slidenum">
              <a:rPr lang="en-US" altLang="de-DE" sz="1300"/>
              <a:pPr eaLnBrk="1" hangingPunct="1">
                <a:spcBef>
                  <a:spcPct val="0"/>
                </a:spcBef>
              </a:pPr>
              <a:t>40</a:t>
            </a:fld>
            <a:endParaRPr lang="en-US" altLang="de-DE" sz="1300"/>
          </a:p>
        </p:txBody>
      </p:sp>
      <p:sp>
        <p:nvSpPr>
          <p:cNvPr id="140291" name="Rectangle 2"/>
          <p:cNvSpPr>
            <a:spLocks noGrp="1" noRot="1" noChangeAspect="1" noChangeArrowheads="1" noTextEdit="1"/>
          </p:cNvSpPr>
          <p:nvPr>
            <p:ph type="sldImg"/>
          </p:nvPr>
        </p:nvSpPr>
        <p:spPr>
          <a:xfrm>
            <a:off x="90488" y="744538"/>
            <a:ext cx="6618287" cy="3722687"/>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14" tIns="44108" rIns="88214" bIns="44108"/>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98850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402D2FD-31D4-4340-A407-7F78C0063736}" type="slidenum">
              <a:rPr lang="en-US" altLang="de-DE" sz="1300"/>
              <a:pPr eaLnBrk="1" hangingPunct="1">
                <a:spcBef>
                  <a:spcPct val="0"/>
                </a:spcBef>
              </a:pPr>
              <a:t>41</a:t>
            </a:fld>
            <a:endParaRPr lang="en-US" altLang="de-DE" sz="1300"/>
          </a:p>
        </p:txBody>
      </p:sp>
      <p:sp>
        <p:nvSpPr>
          <p:cNvPr id="140291" name="Rectangle 2"/>
          <p:cNvSpPr>
            <a:spLocks noGrp="1" noRot="1" noChangeAspect="1" noChangeArrowheads="1" noTextEdit="1"/>
          </p:cNvSpPr>
          <p:nvPr>
            <p:ph type="sldImg"/>
          </p:nvPr>
        </p:nvSpPr>
        <p:spPr>
          <a:xfrm>
            <a:off x="90488" y="744538"/>
            <a:ext cx="6618287" cy="3722687"/>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14" tIns="44108" rIns="88214" bIns="44108"/>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98850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755C2FE-B44B-42EE-A05E-82E784FEF812}" type="slidenum">
              <a:rPr lang="en-US" altLang="de-DE" sz="1300"/>
              <a:pPr eaLnBrk="1" hangingPunct="1">
                <a:spcBef>
                  <a:spcPct val="0"/>
                </a:spcBef>
              </a:pPr>
              <a:t>42</a:t>
            </a:fld>
            <a:endParaRPr lang="en-US" altLang="de-DE" sz="1300"/>
          </a:p>
        </p:txBody>
      </p:sp>
      <p:sp>
        <p:nvSpPr>
          <p:cNvPr id="145411" name="Rectangle 2"/>
          <p:cNvSpPr>
            <a:spLocks noGrp="1" noRot="1" noChangeAspect="1" noChangeArrowheads="1" noTextEdit="1"/>
          </p:cNvSpPr>
          <p:nvPr>
            <p:ph type="sldImg"/>
          </p:nvPr>
        </p:nvSpPr>
        <p:spPr>
          <a:xfrm>
            <a:off x="90488" y="744538"/>
            <a:ext cx="6618287" cy="3722687"/>
          </a:xfrm>
          <a:ln/>
        </p:spPr>
      </p:sp>
      <p:sp>
        <p:nvSpPr>
          <p:cNvPr id="145412" name="Rectangle 3"/>
          <p:cNvSpPr>
            <a:spLocks noGrp="1" noChangeArrowheads="1"/>
          </p:cNvSpPr>
          <p:nvPr>
            <p:ph type="body" idx="1"/>
          </p:nvPr>
        </p:nvSpPr>
        <p:spPr>
          <a:xfrm>
            <a:off x="904875" y="4714875"/>
            <a:ext cx="4987925"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5658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755C2FE-B44B-42EE-A05E-82E784FEF812}" type="slidenum">
              <a:rPr lang="en-US" altLang="de-DE" sz="1300"/>
              <a:pPr eaLnBrk="1" hangingPunct="1">
                <a:spcBef>
                  <a:spcPct val="0"/>
                </a:spcBef>
              </a:pPr>
              <a:t>43</a:t>
            </a:fld>
            <a:endParaRPr lang="en-US" altLang="de-DE" sz="1300"/>
          </a:p>
        </p:txBody>
      </p:sp>
      <p:sp>
        <p:nvSpPr>
          <p:cNvPr id="145411" name="Rectangle 2"/>
          <p:cNvSpPr>
            <a:spLocks noGrp="1" noRot="1" noChangeAspect="1" noChangeArrowheads="1" noTextEdit="1"/>
          </p:cNvSpPr>
          <p:nvPr>
            <p:ph type="sldImg"/>
          </p:nvPr>
        </p:nvSpPr>
        <p:spPr>
          <a:xfrm>
            <a:off x="90488" y="744538"/>
            <a:ext cx="6618287" cy="3722687"/>
          </a:xfrm>
          <a:ln/>
        </p:spPr>
      </p:sp>
      <p:sp>
        <p:nvSpPr>
          <p:cNvPr id="145412" name="Rectangle 3"/>
          <p:cNvSpPr>
            <a:spLocks noGrp="1" noChangeArrowheads="1"/>
          </p:cNvSpPr>
          <p:nvPr>
            <p:ph type="body" idx="1"/>
          </p:nvPr>
        </p:nvSpPr>
        <p:spPr>
          <a:xfrm>
            <a:off x="904875" y="4714875"/>
            <a:ext cx="4987925"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5658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755C2FE-B44B-42EE-A05E-82E784FEF812}" type="slidenum">
              <a:rPr lang="en-US" altLang="de-DE" sz="1300"/>
              <a:pPr eaLnBrk="1" hangingPunct="1">
                <a:spcBef>
                  <a:spcPct val="0"/>
                </a:spcBef>
              </a:pPr>
              <a:t>44</a:t>
            </a:fld>
            <a:endParaRPr lang="en-US" altLang="de-DE" sz="1300"/>
          </a:p>
        </p:txBody>
      </p:sp>
      <p:sp>
        <p:nvSpPr>
          <p:cNvPr id="145411" name="Rectangle 2"/>
          <p:cNvSpPr>
            <a:spLocks noGrp="1" noRot="1" noChangeAspect="1" noChangeArrowheads="1" noTextEdit="1"/>
          </p:cNvSpPr>
          <p:nvPr>
            <p:ph type="sldImg"/>
          </p:nvPr>
        </p:nvSpPr>
        <p:spPr>
          <a:xfrm>
            <a:off x="90488" y="744538"/>
            <a:ext cx="6618287" cy="3722687"/>
          </a:xfrm>
          <a:ln/>
        </p:spPr>
      </p:sp>
      <p:sp>
        <p:nvSpPr>
          <p:cNvPr id="145412" name="Rectangle 3"/>
          <p:cNvSpPr>
            <a:spLocks noGrp="1" noChangeArrowheads="1"/>
          </p:cNvSpPr>
          <p:nvPr>
            <p:ph type="body" idx="1"/>
          </p:nvPr>
        </p:nvSpPr>
        <p:spPr>
          <a:xfrm>
            <a:off x="904875" y="4714875"/>
            <a:ext cx="4987925"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5658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755C2FE-B44B-42EE-A05E-82E784FEF812}" type="slidenum">
              <a:rPr lang="en-US" altLang="de-DE" sz="1300"/>
              <a:pPr eaLnBrk="1" hangingPunct="1">
                <a:spcBef>
                  <a:spcPct val="0"/>
                </a:spcBef>
              </a:pPr>
              <a:t>45</a:t>
            </a:fld>
            <a:endParaRPr lang="en-US" altLang="de-DE" sz="1300"/>
          </a:p>
        </p:txBody>
      </p:sp>
      <p:sp>
        <p:nvSpPr>
          <p:cNvPr id="145411" name="Rectangle 2"/>
          <p:cNvSpPr>
            <a:spLocks noGrp="1" noRot="1" noChangeAspect="1" noChangeArrowheads="1" noTextEdit="1"/>
          </p:cNvSpPr>
          <p:nvPr>
            <p:ph type="sldImg"/>
          </p:nvPr>
        </p:nvSpPr>
        <p:spPr>
          <a:xfrm>
            <a:off x="90488" y="744538"/>
            <a:ext cx="6618287" cy="3722687"/>
          </a:xfrm>
          <a:ln/>
        </p:spPr>
      </p:sp>
      <p:sp>
        <p:nvSpPr>
          <p:cNvPr id="145412" name="Rectangle 3"/>
          <p:cNvSpPr>
            <a:spLocks noGrp="1" noChangeArrowheads="1"/>
          </p:cNvSpPr>
          <p:nvPr>
            <p:ph type="body" idx="1"/>
          </p:nvPr>
        </p:nvSpPr>
        <p:spPr>
          <a:xfrm>
            <a:off x="904875" y="4714875"/>
            <a:ext cx="4987925"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5658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755C2FE-B44B-42EE-A05E-82E784FEF812}" type="slidenum">
              <a:rPr lang="en-US" altLang="de-DE" sz="1300"/>
              <a:pPr eaLnBrk="1" hangingPunct="1">
                <a:spcBef>
                  <a:spcPct val="0"/>
                </a:spcBef>
              </a:pPr>
              <a:t>46</a:t>
            </a:fld>
            <a:endParaRPr lang="en-US" altLang="de-DE" sz="1300"/>
          </a:p>
        </p:txBody>
      </p:sp>
      <p:sp>
        <p:nvSpPr>
          <p:cNvPr id="145411" name="Rectangle 2"/>
          <p:cNvSpPr>
            <a:spLocks noGrp="1" noRot="1" noChangeAspect="1" noChangeArrowheads="1" noTextEdit="1"/>
          </p:cNvSpPr>
          <p:nvPr>
            <p:ph type="sldImg"/>
          </p:nvPr>
        </p:nvSpPr>
        <p:spPr>
          <a:xfrm>
            <a:off x="90488" y="744538"/>
            <a:ext cx="6618287" cy="3722687"/>
          </a:xfrm>
          <a:ln/>
        </p:spPr>
      </p:sp>
      <p:sp>
        <p:nvSpPr>
          <p:cNvPr id="145412" name="Rectangle 3"/>
          <p:cNvSpPr>
            <a:spLocks noGrp="1" noChangeArrowheads="1"/>
          </p:cNvSpPr>
          <p:nvPr>
            <p:ph type="body" idx="1"/>
          </p:nvPr>
        </p:nvSpPr>
        <p:spPr>
          <a:xfrm>
            <a:off x="904875" y="4714875"/>
            <a:ext cx="4987925"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56589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5688A9B-6574-4D38-96A7-61C7E1D5E512}" type="slidenum">
              <a:rPr lang="en-US" altLang="en-US" sz="1300" b="1"/>
              <a:pPr algn="r" eaLnBrk="1" hangingPunct="1">
                <a:spcBef>
                  <a:spcPct val="0"/>
                </a:spcBef>
              </a:pPr>
              <a:t>47</a:t>
            </a:fld>
            <a:endParaRPr lang="en-US" altLang="en-US" sz="1300" b="1"/>
          </a:p>
        </p:txBody>
      </p:sp>
      <p:sp>
        <p:nvSpPr>
          <p:cNvPr id="148483" name="Rectangle 2"/>
          <p:cNvSpPr>
            <a:spLocks noGrp="1" noRot="1" noChangeAspect="1" noChangeArrowheads="1" noTextEdit="1"/>
          </p:cNvSpPr>
          <p:nvPr>
            <p:ph type="sldImg"/>
          </p:nvPr>
        </p:nvSpPr>
        <p:spPr>
          <a:xfrm>
            <a:off x="90488" y="744538"/>
            <a:ext cx="6618287" cy="3722687"/>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14" tIns="44108" rIns="88214" bIns="44108"/>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423285710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5688A9B-6574-4D38-96A7-61C7E1D5E512}" type="slidenum">
              <a:rPr lang="en-US" altLang="en-US" sz="1300" b="1"/>
              <a:pPr algn="r" eaLnBrk="1" hangingPunct="1">
                <a:spcBef>
                  <a:spcPct val="0"/>
                </a:spcBef>
              </a:pPr>
              <a:t>48</a:t>
            </a:fld>
            <a:endParaRPr lang="en-US" altLang="en-US" sz="1300" b="1"/>
          </a:p>
        </p:txBody>
      </p:sp>
      <p:sp>
        <p:nvSpPr>
          <p:cNvPr id="148483" name="Rectangle 2"/>
          <p:cNvSpPr>
            <a:spLocks noGrp="1" noRot="1" noChangeAspect="1" noChangeArrowheads="1" noTextEdit="1"/>
          </p:cNvSpPr>
          <p:nvPr>
            <p:ph type="sldImg"/>
          </p:nvPr>
        </p:nvSpPr>
        <p:spPr>
          <a:xfrm>
            <a:off x="90488" y="744538"/>
            <a:ext cx="6618287" cy="3722687"/>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14" tIns="44108" rIns="88214" bIns="44108"/>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42328571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5688A9B-6574-4D38-96A7-61C7E1D5E512}" type="slidenum">
              <a:rPr lang="en-US" altLang="en-US" sz="1300" b="1"/>
              <a:pPr algn="r" eaLnBrk="1" hangingPunct="1">
                <a:spcBef>
                  <a:spcPct val="0"/>
                </a:spcBef>
              </a:pPr>
              <a:t>49</a:t>
            </a:fld>
            <a:endParaRPr lang="en-US" altLang="en-US" sz="1300" b="1"/>
          </a:p>
        </p:txBody>
      </p:sp>
      <p:sp>
        <p:nvSpPr>
          <p:cNvPr id="148483" name="Rectangle 2"/>
          <p:cNvSpPr>
            <a:spLocks noGrp="1" noRot="1" noChangeAspect="1" noChangeArrowheads="1" noTextEdit="1"/>
          </p:cNvSpPr>
          <p:nvPr>
            <p:ph type="sldImg"/>
          </p:nvPr>
        </p:nvSpPr>
        <p:spPr>
          <a:xfrm>
            <a:off x="90488" y="744538"/>
            <a:ext cx="6618287" cy="3722687"/>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14" tIns="44108" rIns="88214" bIns="44108"/>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423285710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04F12CB-95A9-46B6-98A6-50B59ADCD401}" type="slidenum">
              <a:rPr lang="en-US" altLang="de-DE" sz="1300"/>
              <a:pPr eaLnBrk="1" hangingPunct="1">
                <a:spcBef>
                  <a:spcPct val="0"/>
                </a:spcBef>
              </a:pPr>
              <a:t>50</a:t>
            </a:fld>
            <a:endParaRPr lang="en-US" altLang="de-DE" sz="1300"/>
          </a:p>
        </p:txBody>
      </p:sp>
      <p:sp>
        <p:nvSpPr>
          <p:cNvPr id="14950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8361545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0BDEB89-22A5-4FD6-9906-1BF6628D1D46}" type="slidenum">
              <a:rPr lang="en-US" altLang="de-DE" sz="1300"/>
              <a:pPr eaLnBrk="1" hangingPunct="1">
                <a:spcBef>
                  <a:spcPct val="0"/>
                </a:spcBef>
              </a:pPr>
              <a:t>51</a:t>
            </a:fld>
            <a:endParaRPr lang="en-US" altLang="de-DE" sz="1300"/>
          </a:p>
        </p:txBody>
      </p:sp>
      <p:sp>
        <p:nvSpPr>
          <p:cNvPr id="15053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5568518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7B9559F-2AED-44E5-84FD-AC6BB62EEBAB}" type="slidenum">
              <a:rPr lang="en-US" altLang="de-DE" sz="1300"/>
              <a:pPr eaLnBrk="1" hangingPunct="1">
                <a:spcBef>
                  <a:spcPct val="0"/>
                </a:spcBef>
              </a:pPr>
              <a:t>52</a:t>
            </a:fld>
            <a:endParaRPr lang="en-US" altLang="de-DE" sz="1300"/>
          </a:p>
        </p:txBody>
      </p:sp>
      <p:sp>
        <p:nvSpPr>
          <p:cNvPr id="15155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155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73706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E0EEAF0-98B3-42DC-A8C4-C5CF72144A57}" type="slidenum">
              <a:rPr lang="en-US" altLang="de-DE" sz="1300"/>
              <a:pPr eaLnBrk="1" hangingPunct="1">
                <a:spcBef>
                  <a:spcPct val="0"/>
                </a:spcBef>
              </a:pPr>
              <a:t>53</a:t>
            </a:fld>
            <a:endParaRPr lang="en-US" altLang="de-DE" sz="1300"/>
          </a:p>
        </p:txBody>
      </p:sp>
      <p:sp>
        <p:nvSpPr>
          <p:cNvPr id="15257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258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9296785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33826E8-FD3F-458A-AD27-E8D52F9F5897}" type="slidenum">
              <a:rPr lang="en-US" altLang="de-DE" sz="1300"/>
              <a:pPr eaLnBrk="1" hangingPunct="1">
                <a:spcBef>
                  <a:spcPct val="0"/>
                </a:spcBef>
              </a:pPr>
              <a:t>54</a:t>
            </a:fld>
            <a:endParaRPr lang="en-US" altLang="de-DE" sz="1300"/>
          </a:p>
        </p:txBody>
      </p:sp>
      <p:sp>
        <p:nvSpPr>
          <p:cNvPr id="15360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360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812505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D59F76D-4255-4C44-ADB6-1E63EF757241}" type="slidenum">
              <a:rPr lang="en-US" altLang="de-DE" sz="1300"/>
              <a:pPr eaLnBrk="1" hangingPunct="1">
                <a:spcBef>
                  <a:spcPct val="0"/>
                </a:spcBef>
              </a:pPr>
              <a:t>55</a:t>
            </a:fld>
            <a:endParaRPr lang="en-US" altLang="de-DE" sz="1300"/>
          </a:p>
        </p:txBody>
      </p:sp>
      <p:sp>
        <p:nvSpPr>
          <p:cNvPr id="15462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462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872271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56</a:t>
            </a:fld>
            <a:endParaRPr lang="de-DE" dirty="0">
              <a:solidFill>
                <a:prstClr val="black"/>
              </a:solidFill>
            </a:endParaRPr>
          </a:p>
        </p:txBody>
      </p:sp>
      <p:sp>
        <p:nvSpPr>
          <p:cNvPr id="6" name="Folienbildplatzhalter 5"/>
          <p:cNvSpPr>
            <a:spLocks noGrp="1" noRot="1" noChangeAspect="1"/>
          </p:cNvSpPr>
          <p:nvPr>
            <p:ph type="sldImg"/>
          </p:nvPr>
        </p:nvSpPr>
        <p:spPr>
          <a:xfrm>
            <a:off x="303213" y="585788"/>
            <a:ext cx="5557837"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CD1D477-4A05-43AA-874B-4F80FCD3150E}" type="slidenum">
              <a:rPr lang="en-US" altLang="de-DE" sz="1300"/>
              <a:pPr eaLnBrk="1" hangingPunct="1">
                <a:spcBef>
                  <a:spcPct val="0"/>
                </a:spcBef>
              </a:pPr>
              <a:t>57</a:t>
            </a:fld>
            <a:endParaRPr lang="en-US" altLang="de-DE" sz="1300"/>
          </a:p>
        </p:txBody>
      </p:sp>
      <p:sp>
        <p:nvSpPr>
          <p:cNvPr id="155651" name="Rectangle 2"/>
          <p:cNvSpPr>
            <a:spLocks noGrp="1" noRot="1" noChangeAspect="1" noChangeArrowheads="1" noTextEdit="1"/>
          </p:cNvSpPr>
          <p:nvPr>
            <p:ph type="sldImg"/>
          </p:nvPr>
        </p:nvSpPr>
        <p:spPr>
          <a:xfrm>
            <a:off x="90488" y="744538"/>
            <a:ext cx="6618287" cy="3722687"/>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26959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CF7DCDE-77F3-43AA-B903-A3D629978DCB}" type="slidenum">
              <a:rPr lang="en-US" altLang="de-DE" sz="1300"/>
              <a:pPr eaLnBrk="1" hangingPunct="1">
                <a:spcBef>
                  <a:spcPct val="0"/>
                </a:spcBef>
              </a:pPr>
              <a:t>58</a:t>
            </a:fld>
            <a:endParaRPr lang="en-US" altLang="de-DE" sz="1300"/>
          </a:p>
        </p:txBody>
      </p:sp>
      <p:sp>
        <p:nvSpPr>
          <p:cNvPr id="156675" name="Rectangle 2"/>
          <p:cNvSpPr>
            <a:spLocks noGrp="1" noRot="1" noChangeAspect="1" noChangeArrowheads="1" noTextEdit="1"/>
          </p:cNvSpPr>
          <p:nvPr>
            <p:ph type="sldImg"/>
          </p:nvPr>
        </p:nvSpPr>
        <p:spPr>
          <a:xfrm>
            <a:off x="90488" y="744538"/>
            <a:ext cx="6618287" cy="3722687"/>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625678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075F53B-38C0-4805-8741-0833C1174B7B}" type="slidenum">
              <a:rPr lang="en-US" altLang="de-DE" sz="1300"/>
              <a:pPr eaLnBrk="1" hangingPunct="1">
                <a:spcBef>
                  <a:spcPct val="0"/>
                </a:spcBef>
              </a:pPr>
              <a:t>59</a:t>
            </a:fld>
            <a:endParaRPr lang="en-US" altLang="de-DE" sz="1300"/>
          </a:p>
        </p:txBody>
      </p:sp>
      <p:sp>
        <p:nvSpPr>
          <p:cNvPr id="157699" name="Rectangle 2"/>
          <p:cNvSpPr>
            <a:spLocks noGrp="1" noRot="1" noChangeAspect="1" noChangeArrowheads="1" noTextEdit="1"/>
          </p:cNvSpPr>
          <p:nvPr>
            <p:ph type="sldImg"/>
          </p:nvPr>
        </p:nvSpPr>
        <p:spPr>
          <a:xfrm>
            <a:off x="90488" y="744538"/>
            <a:ext cx="6618287" cy="3722687"/>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10846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3F7B674-CCE3-4D00-BF6A-D86DAE043816}" type="slidenum">
              <a:rPr lang="en-US" altLang="de-DE" sz="1300"/>
              <a:pPr eaLnBrk="1" hangingPunct="1">
                <a:spcBef>
                  <a:spcPct val="0"/>
                </a:spcBef>
              </a:pPr>
              <a:t>60</a:t>
            </a:fld>
            <a:endParaRPr lang="en-US" altLang="de-DE" sz="1300"/>
          </a:p>
        </p:txBody>
      </p:sp>
      <p:sp>
        <p:nvSpPr>
          <p:cNvPr id="15872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707371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B99C53E-CA16-4E68-A01E-D70EC890C8D2}" type="slidenum">
              <a:rPr lang="en-US" altLang="de-DE" sz="1300"/>
              <a:pPr eaLnBrk="1" hangingPunct="1">
                <a:spcBef>
                  <a:spcPct val="0"/>
                </a:spcBef>
              </a:pPr>
              <a:t>61</a:t>
            </a:fld>
            <a:endParaRPr lang="en-US" altLang="de-DE" sz="1300"/>
          </a:p>
        </p:txBody>
      </p:sp>
      <p:sp>
        <p:nvSpPr>
          <p:cNvPr id="159747" name="Rectangle 2"/>
          <p:cNvSpPr>
            <a:spLocks noGrp="1" noRot="1" noChangeAspect="1" noChangeArrowheads="1" noTextEdit="1"/>
          </p:cNvSpPr>
          <p:nvPr>
            <p:ph type="sldImg"/>
          </p:nvPr>
        </p:nvSpPr>
        <p:spPr>
          <a:xfrm>
            <a:off x="90488" y="744538"/>
            <a:ext cx="6618287" cy="3722687"/>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6226409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2DD9AAE-EF60-4354-935D-F5F3761F9A60}" type="slidenum">
              <a:rPr lang="en-US" altLang="de-DE" sz="1300"/>
              <a:pPr eaLnBrk="1" hangingPunct="1">
                <a:spcBef>
                  <a:spcPct val="0"/>
                </a:spcBef>
              </a:pPr>
              <a:t>62</a:t>
            </a:fld>
            <a:endParaRPr lang="en-US" altLang="de-DE" sz="1300"/>
          </a:p>
        </p:txBody>
      </p:sp>
      <p:sp>
        <p:nvSpPr>
          <p:cNvPr id="16077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6395668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0E58736-89C5-4BBD-A50F-B276AFC334B4}" type="slidenum">
              <a:rPr lang="en-US" altLang="de-DE" sz="1300"/>
              <a:pPr eaLnBrk="1" hangingPunct="1">
                <a:spcBef>
                  <a:spcPct val="0"/>
                </a:spcBef>
              </a:pPr>
              <a:t>63</a:t>
            </a:fld>
            <a:endParaRPr lang="en-US" altLang="de-DE" sz="1300"/>
          </a:p>
        </p:txBody>
      </p:sp>
      <p:sp>
        <p:nvSpPr>
          <p:cNvPr id="16179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385689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0B41800-BDC8-4A4A-AB7B-7B12E8114DA0}" type="slidenum">
              <a:rPr lang="en-US" altLang="de-DE" sz="1300"/>
              <a:pPr eaLnBrk="1" hangingPunct="1">
                <a:spcBef>
                  <a:spcPct val="0"/>
                </a:spcBef>
              </a:pPr>
              <a:t>64</a:t>
            </a:fld>
            <a:endParaRPr lang="en-US" altLang="de-DE" sz="1300"/>
          </a:p>
        </p:txBody>
      </p:sp>
      <p:sp>
        <p:nvSpPr>
          <p:cNvPr id="16281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9276084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E19CD6A-B725-405D-9565-1E186BDCC7F1}" type="slidenum">
              <a:rPr lang="en-US" altLang="de-DE" sz="1300"/>
              <a:pPr eaLnBrk="1" hangingPunct="1">
                <a:spcBef>
                  <a:spcPct val="0"/>
                </a:spcBef>
              </a:pPr>
              <a:t>65</a:t>
            </a:fld>
            <a:endParaRPr lang="en-US" altLang="de-DE" sz="1300"/>
          </a:p>
        </p:txBody>
      </p:sp>
      <p:sp>
        <p:nvSpPr>
          <p:cNvPr id="163843" name="Rectangle 2"/>
          <p:cNvSpPr>
            <a:spLocks noGrp="1" noRot="1" noChangeAspect="1" noChangeArrowheads="1" noTextEdit="1"/>
          </p:cNvSpPr>
          <p:nvPr>
            <p:ph type="sldImg"/>
          </p:nvPr>
        </p:nvSpPr>
        <p:spPr>
          <a:xfrm>
            <a:off x="90488" y="744538"/>
            <a:ext cx="6618287"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852110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20CC6CD-FBEF-49D0-80A6-5B116F3EE475}" type="slidenum">
              <a:rPr lang="en-US" altLang="de-DE" sz="1300"/>
              <a:pPr eaLnBrk="1" hangingPunct="1">
                <a:spcBef>
                  <a:spcPct val="0"/>
                </a:spcBef>
              </a:pPr>
              <a:t>66</a:t>
            </a:fld>
            <a:endParaRPr lang="en-US" altLang="de-DE" sz="1300"/>
          </a:p>
        </p:txBody>
      </p:sp>
      <p:sp>
        <p:nvSpPr>
          <p:cNvPr id="16486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273878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609E282-2E24-4854-9A54-702D057B34D5}" type="slidenum">
              <a:rPr lang="en-US" altLang="de-DE" sz="1300"/>
              <a:pPr eaLnBrk="1" hangingPunct="1">
                <a:spcBef>
                  <a:spcPct val="0"/>
                </a:spcBef>
              </a:pPr>
              <a:t>67</a:t>
            </a:fld>
            <a:endParaRPr lang="en-US" altLang="de-DE" sz="1300"/>
          </a:p>
        </p:txBody>
      </p:sp>
      <p:sp>
        <p:nvSpPr>
          <p:cNvPr id="16589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589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368578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543B76C-EF2E-4212-8732-BB1807DA44C1}" type="slidenum">
              <a:rPr lang="en-US" altLang="de-DE" sz="1300"/>
              <a:pPr eaLnBrk="1" hangingPunct="1">
                <a:spcBef>
                  <a:spcPct val="0"/>
                </a:spcBef>
              </a:pPr>
              <a:t>68</a:t>
            </a:fld>
            <a:endParaRPr lang="en-US" altLang="de-DE" sz="1300"/>
          </a:p>
        </p:txBody>
      </p:sp>
      <p:sp>
        <p:nvSpPr>
          <p:cNvPr id="16691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986272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05EFD89-A489-4509-B780-66337567A72B}" type="slidenum">
              <a:rPr lang="en-US" altLang="de-DE" sz="1300"/>
              <a:pPr eaLnBrk="1" hangingPunct="1">
                <a:spcBef>
                  <a:spcPct val="0"/>
                </a:spcBef>
              </a:pPr>
              <a:t>69</a:t>
            </a:fld>
            <a:endParaRPr lang="en-US" altLang="de-DE" sz="1300"/>
          </a:p>
        </p:txBody>
      </p:sp>
      <p:sp>
        <p:nvSpPr>
          <p:cNvPr id="16793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794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191066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B4F3B05-260A-4A53-828C-6FBB6488120B}" type="slidenum">
              <a:rPr lang="en-US" altLang="de-DE" sz="1300"/>
              <a:pPr eaLnBrk="1" hangingPunct="1">
                <a:spcBef>
                  <a:spcPct val="0"/>
                </a:spcBef>
              </a:pPr>
              <a:t>70</a:t>
            </a:fld>
            <a:endParaRPr lang="en-US" altLang="de-DE" sz="1300"/>
          </a:p>
        </p:txBody>
      </p:sp>
      <p:sp>
        <p:nvSpPr>
          <p:cNvPr id="16896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896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690006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2590447-9BD9-4EC1-B6FF-17CA42AEE8EB}" type="slidenum">
              <a:rPr lang="en-US" altLang="de-DE" sz="1300"/>
              <a:pPr eaLnBrk="1" hangingPunct="1">
                <a:spcBef>
                  <a:spcPct val="0"/>
                </a:spcBef>
              </a:pPr>
              <a:t>71</a:t>
            </a:fld>
            <a:endParaRPr lang="en-US" altLang="de-DE" sz="1300"/>
          </a:p>
        </p:txBody>
      </p:sp>
      <p:sp>
        <p:nvSpPr>
          <p:cNvPr id="16998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998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7221027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CC031CF-1DC5-48ED-A9AC-560E51DE00FD}" type="slidenum">
              <a:rPr lang="en-US" altLang="de-DE" sz="1300"/>
              <a:pPr eaLnBrk="1" hangingPunct="1">
                <a:spcBef>
                  <a:spcPct val="0"/>
                </a:spcBef>
              </a:pPr>
              <a:t>72</a:t>
            </a:fld>
            <a:endParaRPr lang="en-US" altLang="de-DE" sz="1300"/>
          </a:p>
        </p:txBody>
      </p:sp>
      <p:sp>
        <p:nvSpPr>
          <p:cNvPr id="17101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101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6535192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E47809B-5A47-45F1-909A-EFC629D47894}" type="slidenum">
              <a:rPr lang="en-US" altLang="de-DE" sz="1300"/>
              <a:pPr eaLnBrk="1" hangingPunct="1">
                <a:spcBef>
                  <a:spcPct val="0"/>
                </a:spcBef>
              </a:pPr>
              <a:t>73</a:t>
            </a:fld>
            <a:endParaRPr lang="en-US" altLang="de-DE" sz="1300"/>
          </a:p>
        </p:txBody>
      </p:sp>
      <p:sp>
        <p:nvSpPr>
          <p:cNvPr id="17203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203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260681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8E0C284-1B1D-4CAE-BFB5-19FC7F041685}" type="slidenum">
              <a:rPr lang="en-US" altLang="de-DE" sz="1300"/>
              <a:pPr eaLnBrk="1" hangingPunct="1">
                <a:spcBef>
                  <a:spcPct val="0"/>
                </a:spcBef>
              </a:pPr>
              <a:t>74</a:t>
            </a:fld>
            <a:endParaRPr lang="en-US" altLang="de-DE" sz="1300"/>
          </a:p>
        </p:txBody>
      </p:sp>
      <p:sp>
        <p:nvSpPr>
          <p:cNvPr id="17305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306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531697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755176D-8AEF-4A9B-831A-1C726CB93C06}" type="slidenum">
              <a:rPr lang="en-US" altLang="de-DE" sz="1300"/>
              <a:pPr eaLnBrk="1" hangingPunct="1">
                <a:spcBef>
                  <a:spcPct val="0"/>
                </a:spcBef>
              </a:pPr>
              <a:t>75</a:t>
            </a:fld>
            <a:endParaRPr lang="en-US" altLang="de-DE" sz="1300"/>
          </a:p>
        </p:txBody>
      </p:sp>
      <p:sp>
        <p:nvSpPr>
          <p:cNvPr id="174083" name="Rectangle 1026"/>
          <p:cNvSpPr>
            <a:spLocks noGrp="1" noRot="1" noChangeAspect="1" noChangeArrowheads="1" noTextEdit="1"/>
          </p:cNvSpPr>
          <p:nvPr>
            <p:ph type="sldImg"/>
          </p:nvPr>
        </p:nvSpPr>
        <p:spPr>
          <a:xfrm>
            <a:off x="90488" y="744538"/>
            <a:ext cx="6618287" cy="3722687"/>
          </a:xfrm>
          <a:ln/>
        </p:spPr>
      </p:sp>
      <p:sp>
        <p:nvSpPr>
          <p:cNvPr id="17408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317769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92C2489-A9D8-49EA-92C6-1B5EDEE62CF4}" type="slidenum">
              <a:rPr lang="en-US" altLang="de-DE" sz="1300"/>
              <a:pPr eaLnBrk="1" hangingPunct="1">
                <a:spcBef>
                  <a:spcPct val="0"/>
                </a:spcBef>
              </a:pPr>
              <a:t>76</a:t>
            </a:fld>
            <a:endParaRPr lang="en-US" altLang="de-DE" sz="1300"/>
          </a:p>
        </p:txBody>
      </p:sp>
      <p:sp>
        <p:nvSpPr>
          <p:cNvPr id="17510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510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804329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8C04D8D-AF90-4205-86E2-27ACA40A4D75}" type="slidenum">
              <a:rPr lang="en-US" altLang="de-DE" sz="1300"/>
              <a:pPr eaLnBrk="1" hangingPunct="1">
                <a:spcBef>
                  <a:spcPct val="0"/>
                </a:spcBef>
              </a:pPr>
              <a:t>77</a:t>
            </a:fld>
            <a:endParaRPr lang="en-US" altLang="de-DE" sz="1300"/>
          </a:p>
        </p:txBody>
      </p:sp>
      <p:sp>
        <p:nvSpPr>
          <p:cNvPr id="17613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613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4160803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4181822-10AC-4407-A780-FC58BA2D81D9}" type="slidenum">
              <a:rPr lang="en-US" altLang="de-DE" sz="1300"/>
              <a:pPr eaLnBrk="1" hangingPunct="1">
                <a:spcBef>
                  <a:spcPct val="0"/>
                </a:spcBef>
              </a:pPr>
              <a:t>78</a:t>
            </a:fld>
            <a:endParaRPr lang="en-US" altLang="de-DE" sz="1300"/>
          </a:p>
        </p:txBody>
      </p:sp>
      <p:sp>
        <p:nvSpPr>
          <p:cNvPr id="17715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715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6042161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5D3A374-FF48-42B0-9D4B-962E89CA43C2}" type="slidenum">
              <a:rPr lang="en-US" altLang="de-DE" sz="1300"/>
              <a:pPr eaLnBrk="1" hangingPunct="1">
                <a:spcBef>
                  <a:spcPct val="0"/>
                </a:spcBef>
              </a:pPr>
              <a:t>79</a:t>
            </a:fld>
            <a:endParaRPr lang="en-US" altLang="de-DE" sz="1300"/>
          </a:p>
        </p:txBody>
      </p:sp>
      <p:sp>
        <p:nvSpPr>
          <p:cNvPr id="178179" name="Rectangle 2"/>
          <p:cNvSpPr>
            <a:spLocks noGrp="1" noRot="1" noChangeAspect="1" noChangeArrowheads="1" noTextEdit="1"/>
          </p:cNvSpPr>
          <p:nvPr>
            <p:ph type="sldImg"/>
          </p:nvPr>
        </p:nvSpPr>
        <p:spPr>
          <a:xfrm>
            <a:off x="90488" y="744538"/>
            <a:ext cx="6618287"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82879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AC353DA-E144-4348-A79E-5B849122F144}" type="slidenum">
              <a:rPr lang="en-US" altLang="de-DE" sz="1300"/>
              <a:pPr eaLnBrk="1" hangingPunct="1">
                <a:spcBef>
                  <a:spcPct val="0"/>
                </a:spcBef>
              </a:pPr>
              <a:t>80</a:t>
            </a:fld>
            <a:endParaRPr lang="en-US" altLang="de-DE" sz="1300"/>
          </a:p>
        </p:txBody>
      </p:sp>
      <p:sp>
        <p:nvSpPr>
          <p:cNvPr id="17920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920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555730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1F5C5A0-A601-49E4-B6BB-B62347963A11}" type="slidenum">
              <a:rPr lang="en-US" altLang="de-DE" sz="1300"/>
              <a:pPr eaLnBrk="1" hangingPunct="1">
                <a:spcBef>
                  <a:spcPct val="0"/>
                </a:spcBef>
              </a:pPr>
              <a:t>81</a:t>
            </a:fld>
            <a:endParaRPr lang="en-US" altLang="de-DE" sz="1300"/>
          </a:p>
        </p:txBody>
      </p:sp>
      <p:sp>
        <p:nvSpPr>
          <p:cNvPr id="18022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022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8468475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ea typeface="MS PGothic" panose="020B0600070205080204" pitchFamily="34" charset="-128"/>
              </a:defRPr>
            </a:lvl1pPr>
            <a:lvl2pPr marL="716798" indent="-275692" defTabSz="955731">
              <a:spcBef>
                <a:spcPct val="30000"/>
              </a:spcBef>
              <a:defRPr sz="1200">
                <a:solidFill>
                  <a:schemeClr val="tx1"/>
                </a:solidFill>
                <a:latin typeface="Arial" panose="020B0604020202020204" pitchFamily="34" charset="0"/>
                <a:ea typeface="MS PGothic" panose="020B0600070205080204" pitchFamily="34" charset="-128"/>
              </a:defRPr>
            </a:lvl2pPr>
            <a:lvl3pPr marL="1102766" indent="-220553" defTabSz="955731">
              <a:spcBef>
                <a:spcPct val="30000"/>
              </a:spcBef>
              <a:defRPr sz="1200">
                <a:solidFill>
                  <a:schemeClr val="tx1"/>
                </a:solidFill>
                <a:latin typeface="Arial" panose="020B0604020202020204" pitchFamily="34" charset="0"/>
                <a:ea typeface="MS PGothic" panose="020B0600070205080204" pitchFamily="34" charset="-128"/>
              </a:defRPr>
            </a:lvl3pPr>
            <a:lvl4pPr marL="1543873" indent="-220553" defTabSz="955731">
              <a:spcBef>
                <a:spcPct val="30000"/>
              </a:spcBef>
              <a:defRPr sz="1200">
                <a:solidFill>
                  <a:schemeClr val="tx1"/>
                </a:solidFill>
                <a:latin typeface="Arial" panose="020B0604020202020204" pitchFamily="34" charset="0"/>
                <a:ea typeface="MS PGothic" panose="020B0600070205080204" pitchFamily="34" charset="-128"/>
              </a:defRPr>
            </a:lvl4pPr>
            <a:lvl5pPr marL="1984980" indent="-220553" defTabSz="955731">
              <a:spcBef>
                <a:spcPct val="30000"/>
              </a:spcBef>
              <a:defRPr sz="1200">
                <a:solidFill>
                  <a:schemeClr val="tx1"/>
                </a:solidFill>
                <a:latin typeface="Arial" panose="020B0604020202020204" pitchFamily="34" charset="0"/>
                <a:ea typeface="MS PGothic" panose="020B0600070205080204" pitchFamily="34" charset="-128"/>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24DA9D5-37FE-4E5E-B444-675560559F81}" type="slidenum">
              <a:rPr lang="en-US" altLang="de-DE" sz="1300"/>
              <a:pPr>
                <a:spcBef>
                  <a:spcPct val="0"/>
                </a:spcBef>
              </a:pPr>
              <a:t>82</a:t>
            </a:fld>
            <a:endParaRPr lang="en-US" altLang="de-DE" sz="1300"/>
          </a:p>
        </p:txBody>
      </p:sp>
      <p:sp>
        <p:nvSpPr>
          <p:cNvPr id="194563" name="Rectangle 2"/>
          <p:cNvSpPr>
            <a:spLocks noGrp="1" noRot="1" noChangeAspect="1" noChangeArrowheads="1" noTextEdit="1"/>
          </p:cNvSpPr>
          <p:nvPr>
            <p:ph type="sldImg"/>
          </p:nvPr>
        </p:nvSpPr>
        <p:spPr>
          <a:xfrm>
            <a:off x="90488" y="744538"/>
            <a:ext cx="6618287"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603014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ea typeface="MS PGothic" panose="020B0600070205080204" pitchFamily="34" charset="-128"/>
              </a:defRPr>
            </a:lvl1pPr>
            <a:lvl2pPr marL="716798" indent="-275692" defTabSz="955731">
              <a:spcBef>
                <a:spcPct val="30000"/>
              </a:spcBef>
              <a:defRPr sz="1200">
                <a:solidFill>
                  <a:schemeClr val="tx1"/>
                </a:solidFill>
                <a:latin typeface="Arial" panose="020B0604020202020204" pitchFamily="34" charset="0"/>
                <a:ea typeface="MS PGothic" panose="020B0600070205080204" pitchFamily="34" charset="-128"/>
              </a:defRPr>
            </a:lvl2pPr>
            <a:lvl3pPr marL="1102766" indent="-220553" defTabSz="955731">
              <a:spcBef>
                <a:spcPct val="30000"/>
              </a:spcBef>
              <a:defRPr sz="1200">
                <a:solidFill>
                  <a:schemeClr val="tx1"/>
                </a:solidFill>
                <a:latin typeface="Arial" panose="020B0604020202020204" pitchFamily="34" charset="0"/>
                <a:ea typeface="MS PGothic" panose="020B0600070205080204" pitchFamily="34" charset="-128"/>
              </a:defRPr>
            </a:lvl3pPr>
            <a:lvl4pPr marL="1543873" indent="-220553" defTabSz="955731">
              <a:spcBef>
                <a:spcPct val="30000"/>
              </a:spcBef>
              <a:defRPr sz="1200">
                <a:solidFill>
                  <a:schemeClr val="tx1"/>
                </a:solidFill>
                <a:latin typeface="Arial" panose="020B0604020202020204" pitchFamily="34" charset="0"/>
                <a:ea typeface="MS PGothic" panose="020B0600070205080204" pitchFamily="34" charset="-128"/>
              </a:defRPr>
            </a:lvl4pPr>
            <a:lvl5pPr marL="1984980" indent="-220553" defTabSz="955731">
              <a:spcBef>
                <a:spcPct val="30000"/>
              </a:spcBef>
              <a:defRPr sz="1200">
                <a:solidFill>
                  <a:schemeClr val="tx1"/>
                </a:solidFill>
                <a:latin typeface="Arial" panose="020B0604020202020204" pitchFamily="34" charset="0"/>
                <a:ea typeface="MS PGothic" panose="020B0600070205080204" pitchFamily="34" charset="-128"/>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24DA9D5-37FE-4E5E-B444-675560559F81}" type="slidenum">
              <a:rPr lang="en-US" altLang="de-DE" sz="1300"/>
              <a:pPr>
                <a:spcBef>
                  <a:spcPct val="0"/>
                </a:spcBef>
              </a:pPr>
              <a:t>83</a:t>
            </a:fld>
            <a:endParaRPr lang="en-US" altLang="de-DE" sz="1300"/>
          </a:p>
        </p:txBody>
      </p:sp>
      <p:sp>
        <p:nvSpPr>
          <p:cNvPr id="194563" name="Rectangle 2"/>
          <p:cNvSpPr>
            <a:spLocks noGrp="1" noRot="1" noChangeAspect="1" noChangeArrowheads="1" noTextEdit="1"/>
          </p:cNvSpPr>
          <p:nvPr>
            <p:ph type="sldImg"/>
          </p:nvPr>
        </p:nvSpPr>
        <p:spPr>
          <a:xfrm>
            <a:off x="90488" y="744538"/>
            <a:ext cx="6618287"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603014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ea typeface="MS PGothic" panose="020B0600070205080204" pitchFamily="34" charset="-128"/>
              </a:defRPr>
            </a:lvl1pPr>
            <a:lvl2pPr marL="716798" indent="-275692" defTabSz="955731">
              <a:spcBef>
                <a:spcPct val="30000"/>
              </a:spcBef>
              <a:defRPr sz="1200">
                <a:solidFill>
                  <a:schemeClr val="tx1"/>
                </a:solidFill>
                <a:latin typeface="Arial" panose="020B0604020202020204" pitchFamily="34" charset="0"/>
                <a:ea typeface="MS PGothic" panose="020B0600070205080204" pitchFamily="34" charset="-128"/>
              </a:defRPr>
            </a:lvl2pPr>
            <a:lvl3pPr marL="1102766" indent="-220553" defTabSz="955731">
              <a:spcBef>
                <a:spcPct val="30000"/>
              </a:spcBef>
              <a:defRPr sz="1200">
                <a:solidFill>
                  <a:schemeClr val="tx1"/>
                </a:solidFill>
                <a:latin typeface="Arial" panose="020B0604020202020204" pitchFamily="34" charset="0"/>
                <a:ea typeface="MS PGothic" panose="020B0600070205080204" pitchFamily="34" charset="-128"/>
              </a:defRPr>
            </a:lvl3pPr>
            <a:lvl4pPr marL="1543873" indent="-220553" defTabSz="955731">
              <a:spcBef>
                <a:spcPct val="30000"/>
              </a:spcBef>
              <a:defRPr sz="1200">
                <a:solidFill>
                  <a:schemeClr val="tx1"/>
                </a:solidFill>
                <a:latin typeface="Arial" panose="020B0604020202020204" pitchFamily="34" charset="0"/>
                <a:ea typeface="MS PGothic" panose="020B0600070205080204" pitchFamily="34" charset="-128"/>
              </a:defRPr>
            </a:lvl4pPr>
            <a:lvl5pPr marL="1984980" indent="-220553" defTabSz="955731">
              <a:spcBef>
                <a:spcPct val="30000"/>
              </a:spcBef>
              <a:defRPr sz="1200">
                <a:solidFill>
                  <a:schemeClr val="tx1"/>
                </a:solidFill>
                <a:latin typeface="Arial" panose="020B0604020202020204" pitchFamily="34" charset="0"/>
                <a:ea typeface="MS PGothic" panose="020B0600070205080204" pitchFamily="34" charset="-128"/>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24DA9D5-37FE-4E5E-B444-675560559F81}" type="slidenum">
              <a:rPr lang="en-US" altLang="de-DE" sz="1300"/>
              <a:pPr>
                <a:spcBef>
                  <a:spcPct val="0"/>
                </a:spcBef>
              </a:pPr>
              <a:t>84</a:t>
            </a:fld>
            <a:endParaRPr lang="en-US" altLang="de-DE" sz="1300"/>
          </a:p>
        </p:txBody>
      </p:sp>
      <p:sp>
        <p:nvSpPr>
          <p:cNvPr id="194563" name="Rectangle 2"/>
          <p:cNvSpPr>
            <a:spLocks noGrp="1" noRot="1" noChangeAspect="1" noChangeArrowheads="1" noTextEdit="1"/>
          </p:cNvSpPr>
          <p:nvPr>
            <p:ph type="sldImg"/>
          </p:nvPr>
        </p:nvSpPr>
        <p:spPr>
          <a:xfrm>
            <a:off x="90488" y="744538"/>
            <a:ext cx="6618287"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603014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C9D798A-134E-4916-BFF1-9DC1FF1F7590}" type="slidenum">
              <a:rPr lang="en-US" altLang="de-DE" sz="1300"/>
              <a:pPr eaLnBrk="1" hangingPunct="1">
                <a:spcBef>
                  <a:spcPct val="0"/>
                </a:spcBef>
              </a:pPr>
              <a:t>85</a:t>
            </a:fld>
            <a:endParaRPr lang="en-US" altLang="de-DE" sz="1300"/>
          </a:p>
        </p:txBody>
      </p:sp>
      <p:sp>
        <p:nvSpPr>
          <p:cNvPr id="186371" name="Rectangle 2"/>
          <p:cNvSpPr>
            <a:spLocks noGrp="1" noRot="1" noChangeAspect="1" noChangeArrowheads="1" noTextEdit="1"/>
          </p:cNvSpPr>
          <p:nvPr>
            <p:ph type="sldImg"/>
          </p:nvPr>
        </p:nvSpPr>
        <p:spPr>
          <a:xfrm>
            <a:off x="90488" y="744538"/>
            <a:ext cx="6618287"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193753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C9D798A-134E-4916-BFF1-9DC1FF1F7590}" type="slidenum">
              <a:rPr lang="en-US" altLang="de-DE" sz="1300"/>
              <a:pPr eaLnBrk="1" hangingPunct="1">
                <a:spcBef>
                  <a:spcPct val="0"/>
                </a:spcBef>
              </a:pPr>
              <a:t>86</a:t>
            </a:fld>
            <a:endParaRPr lang="en-US" altLang="de-DE" sz="1300"/>
          </a:p>
        </p:txBody>
      </p:sp>
      <p:sp>
        <p:nvSpPr>
          <p:cNvPr id="186371" name="Rectangle 2"/>
          <p:cNvSpPr>
            <a:spLocks noGrp="1" noRot="1" noChangeAspect="1" noChangeArrowheads="1" noTextEdit="1"/>
          </p:cNvSpPr>
          <p:nvPr>
            <p:ph type="sldImg"/>
          </p:nvPr>
        </p:nvSpPr>
        <p:spPr>
          <a:xfrm>
            <a:off x="90488" y="744538"/>
            <a:ext cx="6618287"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193753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C9D798A-134E-4916-BFF1-9DC1FF1F7590}" type="slidenum">
              <a:rPr lang="en-US" altLang="de-DE" sz="1300"/>
              <a:pPr eaLnBrk="1" hangingPunct="1">
                <a:spcBef>
                  <a:spcPct val="0"/>
                </a:spcBef>
              </a:pPr>
              <a:t>87</a:t>
            </a:fld>
            <a:endParaRPr lang="en-US" altLang="de-DE" sz="1300"/>
          </a:p>
        </p:txBody>
      </p:sp>
      <p:sp>
        <p:nvSpPr>
          <p:cNvPr id="186371" name="Rectangle 2"/>
          <p:cNvSpPr>
            <a:spLocks noGrp="1" noRot="1" noChangeAspect="1" noChangeArrowheads="1" noTextEdit="1"/>
          </p:cNvSpPr>
          <p:nvPr>
            <p:ph type="sldImg"/>
          </p:nvPr>
        </p:nvSpPr>
        <p:spPr>
          <a:xfrm>
            <a:off x="90488" y="744538"/>
            <a:ext cx="6618287"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193753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7837"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DF6145E-A317-4F5E-A97F-5FE140624018}" type="slidenum">
              <a:rPr lang="en-US" altLang="de-DE" sz="1300"/>
              <a:pPr eaLnBrk="1" hangingPunct="1">
                <a:spcBef>
                  <a:spcPct val="0"/>
                </a:spcBef>
              </a:pPr>
              <a:t>89</a:t>
            </a:fld>
            <a:endParaRPr lang="en-US" altLang="de-DE" sz="1300"/>
          </a:p>
        </p:txBody>
      </p:sp>
      <p:sp>
        <p:nvSpPr>
          <p:cNvPr id="188419" name="Rectangle 2"/>
          <p:cNvSpPr>
            <a:spLocks noGrp="1" noRot="1" noChangeAspect="1" noChangeArrowheads="1" noTextEdit="1"/>
          </p:cNvSpPr>
          <p:nvPr>
            <p:ph type="sldImg"/>
          </p:nvPr>
        </p:nvSpPr>
        <p:spPr>
          <a:xfrm>
            <a:off x="90488" y="744538"/>
            <a:ext cx="6618287"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803264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029EC6D-441E-498D-ADFD-7FB42F83C641}" type="slidenum">
              <a:rPr lang="en-US" altLang="de-DE" sz="1300">
                <a:solidFill>
                  <a:srgbClr val="000000"/>
                </a:solidFill>
              </a:rPr>
              <a:pPr eaLnBrk="1" hangingPunct="1">
                <a:spcBef>
                  <a:spcPct val="0"/>
                </a:spcBef>
              </a:pPr>
              <a:t>90</a:t>
            </a:fld>
            <a:endParaRPr lang="en-US" altLang="de-DE" sz="1300">
              <a:solidFill>
                <a:srgbClr val="000000"/>
              </a:solidFill>
            </a:endParaRPr>
          </a:p>
        </p:txBody>
      </p:sp>
      <p:sp>
        <p:nvSpPr>
          <p:cNvPr id="189443" name="Rectangle 2"/>
          <p:cNvSpPr>
            <a:spLocks noGrp="1" noRot="1" noChangeAspect="1" noChangeArrowheads="1" noTextEdit="1"/>
          </p:cNvSpPr>
          <p:nvPr>
            <p:ph type="sldImg"/>
          </p:nvPr>
        </p:nvSpPr>
        <p:spPr>
          <a:xfrm>
            <a:off x="90488" y="744538"/>
            <a:ext cx="6616700"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4850213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E5E0A03-961E-4A76-9F03-097691D0822D}" type="slidenum">
              <a:rPr lang="en-US" altLang="de-DE" sz="1300">
                <a:solidFill>
                  <a:srgbClr val="000000"/>
                </a:solidFill>
              </a:rPr>
              <a:pPr eaLnBrk="1" hangingPunct="1">
                <a:spcBef>
                  <a:spcPct val="0"/>
                </a:spcBef>
              </a:pPr>
              <a:t>91</a:t>
            </a:fld>
            <a:endParaRPr lang="en-US" altLang="de-DE" sz="1300">
              <a:solidFill>
                <a:srgbClr val="000000"/>
              </a:solidFill>
            </a:endParaRPr>
          </a:p>
        </p:txBody>
      </p:sp>
      <p:sp>
        <p:nvSpPr>
          <p:cNvPr id="190467" name="Rectangle 2"/>
          <p:cNvSpPr>
            <a:spLocks noGrp="1" noRot="1" noChangeAspect="1" noChangeArrowheads="1" noTextEdit="1"/>
          </p:cNvSpPr>
          <p:nvPr>
            <p:ph type="sldImg"/>
          </p:nvPr>
        </p:nvSpPr>
        <p:spPr>
          <a:xfrm>
            <a:off x="90488" y="744538"/>
            <a:ext cx="6616700"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815436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0B0D8AA-8C6B-470C-9BC6-5392D1E5E7D6}" type="slidenum">
              <a:rPr lang="en-US" altLang="de-DE" sz="1300">
                <a:solidFill>
                  <a:srgbClr val="000000"/>
                </a:solidFill>
              </a:rPr>
              <a:pPr eaLnBrk="1" hangingPunct="1">
                <a:spcBef>
                  <a:spcPct val="0"/>
                </a:spcBef>
              </a:pPr>
              <a:t>92</a:t>
            </a:fld>
            <a:endParaRPr lang="en-US" altLang="de-DE" sz="1300">
              <a:solidFill>
                <a:srgbClr val="000000"/>
              </a:solidFill>
            </a:endParaRPr>
          </a:p>
        </p:txBody>
      </p:sp>
      <p:sp>
        <p:nvSpPr>
          <p:cNvPr id="191491" name="Rectangle 2"/>
          <p:cNvSpPr>
            <a:spLocks noGrp="1" noRot="1" noChangeAspect="1" noChangeArrowheads="1" noTextEdit="1"/>
          </p:cNvSpPr>
          <p:nvPr>
            <p:ph type="sldImg"/>
          </p:nvPr>
        </p:nvSpPr>
        <p:spPr>
          <a:xfrm>
            <a:off x="90488" y="744538"/>
            <a:ext cx="6616700"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203027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51DC7AC-74CE-4A92-A590-12FCDAA3452B}" type="slidenum">
              <a:rPr lang="en-US" altLang="de-DE" sz="1300">
                <a:solidFill>
                  <a:srgbClr val="000000"/>
                </a:solidFill>
              </a:rPr>
              <a:pPr eaLnBrk="1" hangingPunct="1">
                <a:spcBef>
                  <a:spcPct val="0"/>
                </a:spcBef>
              </a:pPr>
              <a:t>94</a:t>
            </a:fld>
            <a:endParaRPr lang="en-US" altLang="de-DE" sz="1300">
              <a:solidFill>
                <a:srgbClr val="000000"/>
              </a:solidFill>
            </a:endParaRPr>
          </a:p>
        </p:txBody>
      </p:sp>
      <p:sp>
        <p:nvSpPr>
          <p:cNvPr id="192515" name="Rectangle 2"/>
          <p:cNvSpPr>
            <a:spLocks noGrp="1" noRot="1" noChangeAspect="1" noChangeArrowheads="1" noTextEdit="1"/>
          </p:cNvSpPr>
          <p:nvPr>
            <p:ph type="sldImg"/>
          </p:nvPr>
        </p:nvSpPr>
        <p:spPr>
          <a:xfrm>
            <a:off x="90488" y="744538"/>
            <a:ext cx="6616700"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88664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5 - Geheugen</a:t>
            </a:r>
            <a:endParaRPr lang="de-DE"/>
          </a:p>
        </p:txBody>
      </p:sp>
      <p:sp>
        <p:nvSpPr>
          <p:cNvPr id="4" name="Slide Number Placeholder 3"/>
          <p:cNvSpPr>
            <a:spLocks noGrp="1"/>
          </p:cNvSpPr>
          <p:nvPr>
            <p:ph type="sldNum" sz="quarter" idx="12"/>
          </p:nvPr>
        </p:nvSpPr>
        <p:spPr bwMode="gray"/>
        <p:txBody>
          <a:bodyPr/>
          <a:lstStyle>
            <a:lvl1pPr>
              <a:defRPr b="0"/>
            </a:lvl1pPr>
          </a:lstStyle>
          <a:p>
            <a:fld id="{0DD176EB-CA96-4E48-AEC1-7C394A958106}"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l-NL"/>
              <a:t>Metacognitieve Training 5 - Geheugen</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0DD176EB-CA96-4E48-AEC1-7C394A958106}"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5 - Geheugen</a:t>
            </a:r>
            <a:endParaRPr lang="de-DE"/>
          </a:p>
        </p:txBody>
      </p:sp>
      <p:sp>
        <p:nvSpPr>
          <p:cNvPr id="7" name="Slide Number Placeholder 6"/>
          <p:cNvSpPr>
            <a:spLocks noGrp="1"/>
          </p:cNvSpPr>
          <p:nvPr>
            <p:ph type="sldNum" sz="quarter" idx="12"/>
          </p:nvPr>
        </p:nvSpPr>
        <p:spPr bwMode="gray"/>
        <p:txBody>
          <a:bodyPr/>
          <a:lstStyle>
            <a:lvl1pPr>
              <a:defRPr b="0"/>
            </a:lvl1pPr>
          </a:lstStyle>
          <a:p>
            <a:fld id="{0DD176EB-CA96-4E48-AEC1-7C394A958106}"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5 - Geheugen</a:t>
            </a:r>
            <a:endParaRPr lang="de-DE"/>
          </a:p>
        </p:txBody>
      </p:sp>
      <p:sp>
        <p:nvSpPr>
          <p:cNvPr id="7" name="Slide Number Placeholder 6"/>
          <p:cNvSpPr>
            <a:spLocks noGrp="1"/>
          </p:cNvSpPr>
          <p:nvPr>
            <p:ph type="sldNum" sz="quarter" idx="12"/>
          </p:nvPr>
        </p:nvSpPr>
        <p:spPr bwMode="gray"/>
        <p:txBody>
          <a:bodyPr/>
          <a:lstStyle>
            <a:lvl1pPr>
              <a:defRPr b="0"/>
            </a:lvl1pPr>
          </a:lstStyle>
          <a:p>
            <a:fld id="{0DD176EB-CA96-4E48-AEC1-7C394A958106}"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l-NL"/>
              <a:t>Metacognitieve Training 5 - Geheugen</a:t>
            </a:r>
            <a:endParaRPr lang="de-DE"/>
          </a:p>
        </p:txBody>
      </p:sp>
      <p:sp>
        <p:nvSpPr>
          <p:cNvPr id="7" name="Slide Number Placeholder 6"/>
          <p:cNvSpPr>
            <a:spLocks noGrp="1"/>
          </p:cNvSpPr>
          <p:nvPr>
            <p:ph type="sldNum" sz="quarter" idx="12"/>
          </p:nvPr>
        </p:nvSpPr>
        <p:spPr bwMode="gray"/>
        <p:txBody>
          <a:bodyPr/>
          <a:lstStyle>
            <a:lvl1pPr>
              <a:defRPr b="0"/>
            </a:lvl1pPr>
          </a:lstStyle>
          <a:p>
            <a:fld id="{0DD176EB-CA96-4E48-AEC1-7C394A958106}"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l-NL"/>
              <a:t>Metacognitieve Training 5 - Geheugen</a:t>
            </a:r>
            <a:endParaRPr lang="de-DE"/>
          </a:p>
        </p:txBody>
      </p:sp>
      <p:sp>
        <p:nvSpPr>
          <p:cNvPr id="5" name="Slide Number Placeholder 4"/>
          <p:cNvSpPr>
            <a:spLocks noGrp="1"/>
          </p:cNvSpPr>
          <p:nvPr>
            <p:ph type="sldNum" sz="quarter" idx="12"/>
          </p:nvPr>
        </p:nvSpPr>
        <p:spPr bwMode="gray"/>
        <p:txBody>
          <a:bodyPr/>
          <a:lstStyle>
            <a:lvl1pPr>
              <a:defRPr b="0"/>
            </a:lvl1pPr>
          </a:lstStyle>
          <a:p>
            <a:fld id="{0DD176EB-CA96-4E48-AEC1-7C394A958106}"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5 - Geheugen</a:t>
            </a:r>
            <a:endParaRPr lang="de-DE"/>
          </a:p>
        </p:txBody>
      </p:sp>
      <p:sp>
        <p:nvSpPr>
          <p:cNvPr id="4" name="Slide Number Placeholder 3"/>
          <p:cNvSpPr>
            <a:spLocks noGrp="1"/>
          </p:cNvSpPr>
          <p:nvPr>
            <p:ph type="sldNum" sz="quarter" idx="12"/>
          </p:nvPr>
        </p:nvSpPr>
        <p:spPr bwMode="gray"/>
        <p:txBody>
          <a:bodyPr/>
          <a:lstStyle>
            <a:lvl1pPr>
              <a:defRPr b="0"/>
            </a:lvl1pPr>
          </a:lstStyle>
          <a:p>
            <a:fld id="{0DD176EB-CA96-4E48-AEC1-7C394A958106}"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nl-NL"/>
              <a:t>Metacognitieve Training 5 - Geheugen</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0DD176EB-CA96-4E48-AEC1-7C394A958106}"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15.png"/></Relationships>
</file>

<file path=ppt/slides/_rels/slide3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15.png"/><Relationship Id="rId4" Type="http://schemas.openxmlformats.org/officeDocument/2006/relationships/image" Target="../media/image16.jpeg"/></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15.png"/><Relationship Id="rId5" Type="http://schemas.openxmlformats.org/officeDocument/2006/relationships/image" Target="../media/image16.jpeg"/><Relationship Id="rId4" Type="http://schemas.openxmlformats.org/officeDocument/2006/relationships/image" Target="../media/image17.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8.xml"/><Relationship Id="rId1" Type="http://schemas.openxmlformats.org/officeDocument/2006/relationships/slideLayout" Target="../slideLayouts/slideLayout5.xml"/><Relationship Id="rId4" Type="http://schemas.openxmlformats.org/officeDocument/2006/relationships/image" Target="../media/image36.pn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1.xml"/></Relationships>
</file>

<file path=ppt/slides/_rels/slide9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91.xml"/><Relationship Id="rId1" Type="http://schemas.openxmlformats.org/officeDocument/2006/relationships/slideLayout" Target="../slideLayouts/slideLayout10.xml"/><Relationship Id="rId5" Type="http://schemas.openxmlformats.org/officeDocument/2006/relationships/image" Target="../media/image40.jpeg"/><Relationship Id="rId4" Type="http://schemas.openxmlformats.org/officeDocument/2006/relationships/image" Target="../media/image39.jpeg"/></Relationships>
</file>

<file path=ppt/slides/_rels/slide9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92.xml"/><Relationship Id="rId1" Type="http://schemas.openxmlformats.org/officeDocument/2006/relationships/slideLayout" Target="../slideLayouts/slideLayout10.xml"/><Relationship Id="rId5" Type="http://schemas.openxmlformats.org/officeDocument/2006/relationships/image" Target="../media/image38.jpeg"/><Relationship Id="rId4" Type="http://schemas.openxmlformats.org/officeDocument/2006/relationships/image" Target="../media/image39.jpeg"/></Relationships>
</file>

<file path=ppt/slides/_rels/slide9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10.xml"/><Relationship Id="rId5" Type="http://schemas.openxmlformats.org/officeDocument/2006/relationships/image" Target="../media/image44.jpeg"/><Relationship Id="rId4" Type="http://schemas.openxmlformats.org/officeDocument/2006/relationships/image" Target="../media/image43.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5 B – </a:t>
            </a:r>
            <a:r>
              <a:rPr lang="nl-NL" dirty="0"/>
              <a:t>Geheugen</a:t>
            </a:r>
            <a:endParaRPr lang="en-US" dirty="0"/>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t>
            </a:r>
            <a:r>
              <a:rPr lang="nl-NL" sz="1600" dirty="0">
                <a:solidFill>
                  <a:srgbClr val="004992"/>
                </a:solidFill>
                <a:latin typeface="+mj-lt"/>
              </a:rPr>
              <a:t>de Boer, Vermeer, Wekking &amp; Lemmers-Jansen (4|21)</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3743651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Geheugen</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Onze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geheugencapaciteit</a:t>
            </a:r>
            <a:r>
              <a:rPr lang="en-US" altLang="de-DE" sz="2400" dirty="0">
                <a:solidFill>
                  <a:srgbClr val="333333"/>
                </a:solidFill>
                <a:latin typeface="Calibri Light"/>
                <a:ea typeface="MS PGothic" panose="020B0600070205080204" pitchFamily="34" charset="-128"/>
              </a:rPr>
              <a:t> is </a:t>
            </a:r>
            <a:r>
              <a:rPr lang="en-US" altLang="de-DE" sz="2400" dirty="0" err="1">
                <a:solidFill>
                  <a:srgbClr val="333333"/>
                </a:solidFill>
                <a:latin typeface="Calibri Light"/>
                <a:ea typeface="MS PGothic" panose="020B0600070205080204" pitchFamily="34" charset="-128"/>
              </a:rPr>
              <a:t>beperkt</a:t>
            </a:r>
            <a:r>
              <a:rPr lang="en-US" altLang="de-DE" sz="2400" dirty="0">
                <a:solidFill>
                  <a:srgbClr val="333333"/>
                </a:solidFill>
                <a:latin typeface="Calibri Light"/>
                <a:ea typeface="MS PGothic" panose="020B0600070205080204" pitchFamily="34" charset="-128"/>
              </a:rPr>
              <a:t>.</a:t>
            </a:r>
            <a:endParaRPr lang="en-US" sz="2400" dirty="0">
              <a:solidFill>
                <a:srgbClr val="FFFFFF"/>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fld id="{0DD176EB-CA96-4E48-AEC1-7C394A958106}" type="slidenum">
              <a:rPr lang="de-DE" altLang="de-DE" smtClean="0"/>
              <a:pPr/>
              <a:t>2</a:t>
            </a:fld>
            <a:endParaRPr lang="de-DE" altLang="de-DE"/>
          </a:p>
        </p:txBody>
      </p:sp>
    </p:spTree>
    <p:extLst>
      <p:ext uri="{BB962C8B-B14F-4D97-AF65-F5344CB8AC3E}">
        <p14:creationId xmlns:p14="http://schemas.microsoft.com/office/powerpoint/2010/main" val="12029143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Geheugen</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Onze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geheugencapaciteit</a:t>
            </a:r>
            <a:r>
              <a:rPr lang="en-US" altLang="de-DE" sz="2400" dirty="0">
                <a:solidFill>
                  <a:srgbClr val="333333"/>
                </a:solidFill>
                <a:latin typeface="Calibri Light"/>
                <a:ea typeface="MS PGothic" panose="020B0600070205080204" pitchFamily="34" charset="-128"/>
              </a:rPr>
              <a:t> is </a:t>
            </a:r>
            <a:r>
              <a:rPr lang="en-US" altLang="de-DE" sz="2400" dirty="0" err="1">
                <a:solidFill>
                  <a:srgbClr val="333333"/>
                </a:solidFill>
                <a:latin typeface="Calibri Light"/>
                <a:ea typeface="MS PGothic" panose="020B0600070205080204" pitchFamily="34" charset="-128"/>
              </a:rPr>
              <a:t>beperkt</a:t>
            </a:r>
            <a:r>
              <a:rPr lang="en-US" altLang="de-DE" sz="2400" dirty="0">
                <a:solidFill>
                  <a:srgbClr val="333333"/>
                </a:solidFill>
                <a:latin typeface="Calibri Light"/>
                <a:ea typeface="MS PGothic" panose="020B0600070205080204" pitchFamily="34" charset="-128"/>
              </a:rPr>
              <a:t>.</a:t>
            </a:r>
            <a:br>
              <a:rPr lang="en-US" altLang="de-DE" sz="2400" dirty="0">
                <a:solidFill>
                  <a:srgbClr val="333333"/>
                </a:solidFill>
                <a:latin typeface="Calibri Light"/>
                <a:ea typeface="MS PGothic" panose="020B0600070205080204" pitchFamily="34" charset="-128"/>
              </a:rPr>
            </a:br>
            <a:r>
              <a:rPr lang="en-US" altLang="de-DE" sz="2400" dirty="0" err="1">
                <a:solidFill>
                  <a:srgbClr val="333333"/>
                </a:solidFill>
                <a:latin typeface="Calibri Light"/>
                <a:ea typeface="MS PGothic" panose="020B0600070205080204" pitchFamily="34" charset="-128"/>
              </a:rPr>
              <a:t>Voorbeeld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Ongeveer</a:t>
            </a:r>
            <a:r>
              <a:rPr lang="en-US" altLang="de-DE" sz="2400" dirty="0">
                <a:solidFill>
                  <a:srgbClr val="333333"/>
                </a:solidFill>
                <a:latin typeface="Calibri Light"/>
                <a:ea typeface="MS PGothic" panose="020B0600070205080204" pitchFamily="34" charset="-128"/>
              </a:rPr>
              <a:t> 60%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verhaal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half </a:t>
            </a:r>
            <a:r>
              <a:rPr lang="en-US" altLang="de-DE" sz="2400" dirty="0" err="1">
                <a:solidFill>
                  <a:srgbClr val="333333"/>
                </a:solidFill>
                <a:latin typeface="Calibri Light"/>
                <a:ea typeface="MS PGothic" panose="020B0600070205080204" pitchFamily="34" charset="-128"/>
              </a:rPr>
              <a:t>uur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eerder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gehoord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kunnen</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terughalen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overige</a:t>
            </a:r>
            <a:r>
              <a:rPr lang="en-US" altLang="de-DE" sz="2400" dirty="0">
                <a:solidFill>
                  <a:srgbClr val="333333"/>
                </a:solidFill>
                <a:latin typeface="Calibri Light"/>
                <a:ea typeface="MS PGothic" panose="020B0600070205080204" pitchFamily="34" charset="-128"/>
              </a:rPr>
              <a:t> 40%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we hints </a:t>
            </a:r>
            <a:r>
              <a:rPr lang="en-US" altLang="de-DE" sz="2400" dirty="0" err="1">
                <a:solidFill>
                  <a:srgbClr val="333333"/>
                </a:solidFill>
                <a:latin typeface="Calibri Light"/>
                <a:ea typeface="MS PGothic" panose="020B0600070205080204" pitchFamily="34" charset="-128"/>
              </a:rPr>
              <a:t>nodig</a:t>
            </a:r>
            <a:r>
              <a:rPr lang="en-US" altLang="de-DE" sz="24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fld id="{0DD176EB-CA96-4E48-AEC1-7C394A958106}" type="slidenum">
              <a:rPr lang="de-DE" altLang="de-DE" smtClean="0"/>
              <a:pPr/>
              <a:t>3</a:t>
            </a:fld>
            <a:endParaRPr lang="de-DE" altLang="de-DE"/>
          </a:p>
        </p:txBody>
      </p:sp>
    </p:spTree>
    <p:extLst>
      <p:ext uri="{BB962C8B-B14F-4D97-AF65-F5344CB8AC3E}">
        <p14:creationId xmlns:p14="http://schemas.microsoft.com/office/powerpoint/2010/main" val="3503651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Geheugen</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Onze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geheugencapaciteit</a:t>
            </a:r>
            <a:r>
              <a:rPr lang="en-US" altLang="de-DE" sz="2400" dirty="0">
                <a:solidFill>
                  <a:srgbClr val="333333"/>
                </a:solidFill>
                <a:latin typeface="Calibri Light"/>
                <a:ea typeface="MS PGothic" panose="020B0600070205080204" pitchFamily="34" charset="-128"/>
              </a:rPr>
              <a:t> is </a:t>
            </a:r>
            <a:r>
              <a:rPr lang="en-US" altLang="de-DE" sz="2400" dirty="0" err="1">
                <a:solidFill>
                  <a:srgbClr val="333333"/>
                </a:solidFill>
                <a:latin typeface="Calibri Light"/>
                <a:ea typeface="MS PGothic" panose="020B0600070205080204" pitchFamily="34" charset="-128"/>
              </a:rPr>
              <a:t>beperkt</a:t>
            </a:r>
            <a:r>
              <a:rPr lang="en-US" altLang="de-DE" sz="2400" dirty="0">
                <a:solidFill>
                  <a:srgbClr val="333333"/>
                </a:solidFill>
                <a:latin typeface="Calibri Light"/>
                <a:ea typeface="MS PGothic" panose="020B0600070205080204" pitchFamily="34" charset="-128"/>
              </a:rPr>
              <a:t>.</a:t>
            </a:r>
            <a:br>
              <a:rPr lang="en-US" altLang="de-DE" sz="2400" dirty="0">
                <a:solidFill>
                  <a:srgbClr val="333333"/>
                </a:solidFill>
                <a:latin typeface="Calibri Light"/>
                <a:ea typeface="MS PGothic" panose="020B0600070205080204" pitchFamily="34" charset="-128"/>
              </a:rPr>
            </a:br>
            <a:r>
              <a:rPr lang="en-US" altLang="de-DE" sz="2400" dirty="0" err="1">
                <a:solidFill>
                  <a:srgbClr val="333333"/>
                </a:solidFill>
                <a:latin typeface="Calibri Light"/>
                <a:ea typeface="MS PGothic" panose="020B0600070205080204" pitchFamily="34" charset="-128"/>
              </a:rPr>
              <a:t>Voorbeeld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Ongeveer</a:t>
            </a:r>
            <a:r>
              <a:rPr lang="en-US" altLang="de-DE" sz="2400" dirty="0">
                <a:solidFill>
                  <a:srgbClr val="333333"/>
                </a:solidFill>
                <a:latin typeface="Calibri Light"/>
                <a:ea typeface="MS PGothic" panose="020B0600070205080204" pitchFamily="34" charset="-128"/>
              </a:rPr>
              <a:t> 60%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verhaal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half </a:t>
            </a:r>
            <a:r>
              <a:rPr lang="en-US" altLang="de-DE" sz="2400" dirty="0" err="1">
                <a:solidFill>
                  <a:srgbClr val="333333"/>
                </a:solidFill>
                <a:latin typeface="Calibri Light"/>
                <a:ea typeface="MS PGothic" panose="020B0600070205080204" pitchFamily="34" charset="-128"/>
              </a:rPr>
              <a:t>uur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eerder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gehoord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kunnen</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terughalen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overige</a:t>
            </a:r>
            <a:r>
              <a:rPr lang="en-US" altLang="de-DE" sz="2400" dirty="0">
                <a:solidFill>
                  <a:srgbClr val="333333"/>
                </a:solidFill>
                <a:latin typeface="Calibri Light"/>
                <a:ea typeface="MS PGothic" panose="020B0600070205080204" pitchFamily="34" charset="-128"/>
              </a:rPr>
              <a:t> 40%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we hints </a:t>
            </a:r>
            <a:r>
              <a:rPr lang="en-US" altLang="de-DE" sz="2400" dirty="0" err="1">
                <a:solidFill>
                  <a:srgbClr val="333333"/>
                </a:solidFill>
                <a:latin typeface="Calibri Light"/>
                <a:ea typeface="MS PGothic" panose="020B0600070205080204" pitchFamily="34" charset="-128"/>
              </a:rPr>
              <a:t>nodig</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004992"/>
                </a:solidFill>
                <a:latin typeface="Calibri Light"/>
                <a:ea typeface="MS PGothic" panose="020B0600070205080204" pitchFamily="34" charset="-128"/>
              </a:rPr>
              <a:t>Voordeel</a:t>
            </a:r>
            <a:r>
              <a:rPr lang="en-US" altLang="de-DE" sz="2400" dirty="0">
                <a:solidFill>
                  <a:srgbClr val="004992"/>
                </a:solidFill>
                <a:latin typeface="Calibri Light"/>
                <a:ea typeface="MS PGothic" panose="020B0600070205080204" pitchFamily="34" charset="-128"/>
              </a:rPr>
              <a:t>: ??? </a:t>
            </a:r>
            <a:r>
              <a:rPr lang="en-US" altLang="de-DE" sz="2400" dirty="0" err="1">
                <a:solidFill>
                  <a:srgbClr val="FFFFFF"/>
                </a:solidFill>
                <a:latin typeface="Calibri Light"/>
                <a:ea typeface="MS PGothic" panose="020B0600070205080204" pitchFamily="34" charset="-128"/>
              </a:rPr>
              <a:t>Onze</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hersenen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worden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niet</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overbelast</a:t>
            </a:r>
            <a:r>
              <a:rPr lang="en-US" altLang="de-DE" sz="2400" dirty="0">
                <a:solidFill>
                  <a:srgbClr val="FFFFFF"/>
                </a:solidFill>
                <a:latin typeface="Calibri Light"/>
                <a:ea typeface="MS PGothic" panose="020B0600070205080204" pitchFamily="34" charset="-128"/>
              </a:rPr>
              <a:t> met </a:t>
            </a:r>
            <a:r>
              <a:rPr lang="en-US" altLang="de-DE" sz="2400" dirty="0" err="1">
                <a:solidFill>
                  <a:srgbClr val="FFFFFF"/>
                </a:solidFill>
                <a:latin typeface="Calibri Light"/>
                <a:ea typeface="MS PGothic" panose="020B0600070205080204" pitchFamily="34" charset="-128"/>
              </a:rPr>
              <a:t>onbruikbare</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informatie</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Doorgaans</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gaat</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onbelangrijke</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informatie</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verloren</a:t>
            </a:r>
            <a:r>
              <a:rPr lang="en-US" altLang="de-DE" sz="2400" dirty="0">
                <a:solidFill>
                  <a:srgbClr val="FFFFFF"/>
                </a:solidFill>
                <a:latin typeface="Calibri Light"/>
                <a:ea typeface="MS PGothic" panose="020B0600070205080204" pitchFamily="34" charset="-128"/>
              </a:rPr>
              <a:t>, </a:t>
            </a:r>
            <a:r>
              <a:rPr lang="en-US" altLang="de-DE" sz="2400" i="1" dirty="0">
                <a:solidFill>
                  <a:srgbClr val="FFFFFF"/>
                </a:solidFill>
                <a:latin typeface="Calibri Light"/>
                <a:ea typeface="MS PGothic" panose="020B0600070205080204" pitchFamily="34" charset="-128"/>
              </a:rPr>
              <a:t>maar …</a:t>
            </a:r>
            <a:endParaRPr lang="en-US" altLang="de-DE" sz="2400" dirty="0">
              <a:solidFill>
                <a:srgbClr val="FFFFFF"/>
              </a:solidFill>
              <a:latin typeface="Calibri Light"/>
              <a:ea typeface="MS PGothic" panose="020B0600070205080204" pitchFamily="34" charset="-128"/>
            </a:endParaRPr>
          </a:p>
          <a:p>
            <a:pPr marL="342900" lvl="0" indent="-342900" defTabSz="914400" fontAlgn="base">
              <a:buClr>
                <a:srgbClr val="000000"/>
              </a:buClr>
              <a:buFont typeface="WingDings"/>
              <a:buChar char=""/>
            </a:pPr>
            <a:r>
              <a:rPr lang="en-US" altLang="de-DE" sz="2400" dirty="0" err="1">
                <a:solidFill>
                  <a:srgbClr val="004992"/>
                </a:solidFill>
                <a:latin typeface="Calibri Light"/>
                <a:ea typeface="MS PGothic" panose="020B0600070205080204" pitchFamily="34" charset="-128"/>
              </a:rPr>
              <a:t>Nadeel</a:t>
            </a:r>
            <a:r>
              <a:rPr lang="en-US" altLang="de-DE" sz="2400" dirty="0">
                <a:solidFill>
                  <a:srgbClr val="004992"/>
                </a:solidFill>
                <a:latin typeface="Calibri Light"/>
                <a:ea typeface="MS PGothic" panose="020B0600070205080204" pitchFamily="34" charset="-128"/>
              </a:rPr>
              <a:t>: ??? </a:t>
            </a:r>
            <a:r>
              <a:rPr lang="en-US" altLang="de-DE" sz="2400" dirty="0" err="1">
                <a:solidFill>
                  <a:srgbClr val="FFFFFF"/>
                </a:solidFill>
                <a:latin typeface="Calibri Light"/>
                <a:ea typeface="MS PGothic" panose="020B0600070205080204" pitchFamily="34" charset="-128"/>
              </a:rPr>
              <a:t>veel</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belangrijke</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herinneringen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gaan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ook</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verloren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afspraken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vakantieherinneringen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schoolkennis</a:t>
            </a:r>
            <a:r>
              <a:rPr lang="en-US" altLang="de-DE" sz="2400" dirty="0">
                <a:solidFill>
                  <a:srgbClr val="FFFFFF"/>
                </a:solidFill>
                <a:latin typeface="Calibri Light"/>
                <a:ea typeface="MS PGothic" panose="020B0600070205080204" pitchFamily="34" charset="-128"/>
              </a:rPr>
              <a:t>...).</a:t>
            </a:r>
            <a:endParaRPr lang="en-US" sz="2400" dirty="0">
              <a:solidFill>
                <a:srgbClr val="FFFFFF"/>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fld id="{0DD176EB-CA96-4E48-AEC1-7C394A958106}" type="slidenum">
              <a:rPr lang="de-DE" altLang="de-DE" smtClean="0"/>
              <a:pPr/>
              <a:t>4</a:t>
            </a:fld>
            <a:endParaRPr lang="de-DE" altLang="de-DE"/>
          </a:p>
        </p:txBody>
      </p:sp>
    </p:spTree>
    <p:extLst>
      <p:ext uri="{BB962C8B-B14F-4D97-AF65-F5344CB8AC3E}">
        <p14:creationId xmlns:p14="http://schemas.microsoft.com/office/powerpoint/2010/main" val="12215312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Geheugen</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Onze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geheugencapaciteit</a:t>
            </a:r>
            <a:r>
              <a:rPr lang="en-US" altLang="de-DE" sz="2400" dirty="0">
                <a:solidFill>
                  <a:srgbClr val="333333"/>
                </a:solidFill>
                <a:latin typeface="Calibri Light"/>
                <a:ea typeface="MS PGothic" panose="020B0600070205080204" pitchFamily="34" charset="-128"/>
              </a:rPr>
              <a:t> is </a:t>
            </a:r>
            <a:r>
              <a:rPr lang="en-US" altLang="de-DE" sz="2400" dirty="0" err="1">
                <a:solidFill>
                  <a:srgbClr val="333333"/>
                </a:solidFill>
                <a:latin typeface="Calibri Light"/>
                <a:ea typeface="MS PGothic" panose="020B0600070205080204" pitchFamily="34" charset="-128"/>
              </a:rPr>
              <a:t>beperkt</a:t>
            </a:r>
            <a:r>
              <a:rPr lang="en-US" altLang="de-DE" sz="2400" dirty="0">
                <a:solidFill>
                  <a:srgbClr val="333333"/>
                </a:solidFill>
                <a:latin typeface="Calibri Light"/>
                <a:ea typeface="MS PGothic" panose="020B0600070205080204" pitchFamily="34" charset="-128"/>
              </a:rPr>
              <a:t>.</a:t>
            </a:r>
            <a:br>
              <a:rPr lang="en-US" altLang="de-DE" sz="2400" dirty="0">
                <a:solidFill>
                  <a:srgbClr val="333333"/>
                </a:solidFill>
                <a:latin typeface="Calibri Light"/>
                <a:ea typeface="MS PGothic" panose="020B0600070205080204" pitchFamily="34" charset="-128"/>
              </a:rPr>
            </a:br>
            <a:r>
              <a:rPr lang="en-US" altLang="de-DE" sz="2400" dirty="0" err="1">
                <a:solidFill>
                  <a:srgbClr val="333333"/>
                </a:solidFill>
                <a:latin typeface="Calibri Light"/>
                <a:ea typeface="MS PGothic" panose="020B0600070205080204" pitchFamily="34" charset="-128"/>
              </a:rPr>
              <a:t>Voorbeeld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Ongeveer</a:t>
            </a:r>
            <a:r>
              <a:rPr lang="en-US" altLang="de-DE" sz="2400" dirty="0">
                <a:solidFill>
                  <a:srgbClr val="333333"/>
                </a:solidFill>
                <a:latin typeface="Calibri Light"/>
                <a:ea typeface="MS PGothic" panose="020B0600070205080204" pitchFamily="34" charset="-128"/>
              </a:rPr>
              <a:t> 60%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verhaal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half </a:t>
            </a:r>
            <a:r>
              <a:rPr lang="en-US" altLang="de-DE" sz="2400" dirty="0" err="1">
                <a:solidFill>
                  <a:srgbClr val="333333"/>
                </a:solidFill>
                <a:latin typeface="Calibri Light"/>
                <a:ea typeface="MS PGothic" panose="020B0600070205080204" pitchFamily="34" charset="-128"/>
              </a:rPr>
              <a:t>uur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eerder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gehoord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kunnen</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terughalen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overige</a:t>
            </a:r>
            <a:r>
              <a:rPr lang="en-US" altLang="de-DE" sz="2400" dirty="0">
                <a:solidFill>
                  <a:srgbClr val="333333"/>
                </a:solidFill>
                <a:latin typeface="Calibri Light"/>
                <a:ea typeface="MS PGothic" panose="020B0600070205080204" pitchFamily="34" charset="-128"/>
              </a:rPr>
              <a:t> 40%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we hints </a:t>
            </a:r>
            <a:r>
              <a:rPr lang="en-US" altLang="de-DE" sz="2400" dirty="0" err="1">
                <a:solidFill>
                  <a:srgbClr val="333333"/>
                </a:solidFill>
                <a:latin typeface="Calibri Light"/>
                <a:ea typeface="MS PGothic" panose="020B0600070205080204" pitchFamily="34" charset="-128"/>
              </a:rPr>
              <a:t>nodig</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004992"/>
                </a:solidFill>
                <a:latin typeface="Calibri Light"/>
                <a:ea typeface="MS PGothic" panose="020B0600070205080204" pitchFamily="34" charset="-128"/>
              </a:rPr>
              <a:t>Voordeel</a:t>
            </a:r>
            <a:r>
              <a:rPr lang="en-US" altLang="de-DE" sz="2400" dirty="0">
                <a:solidFill>
                  <a:srgbClr val="004992"/>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hersenen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overbelast</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onbruikbare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Doorgaans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gaat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onbelangrijke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verloren</a:t>
            </a:r>
            <a:r>
              <a:rPr lang="en-US" altLang="de-DE" sz="2400" dirty="0">
                <a:solidFill>
                  <a:srgbClr val="333333"/>
                </a:solidFill>
                <a:latin typeface="Calibri Light"/>
                <a:ea typeface="MS PGothic" panose="020B0600070205080204" pitchFamily="34" charset="-128"/>
              </a:rPr>
              <a:t>, </a:t>
            </a:r>
            <a:r>
              <a:rPr lang="en-US" altLang="de-DE" sz="2400" i="1" dirty="0">
                <a:solidFill>
                  <a:srgbClr val="004992"/>
                </a:solidFill>
                <a:latin typeface="Calibri Light"/>
                <a:ea typeface="MS PGothic" panose="020B0600070205080204" pitchFamily="34" charset="-128"/>
              </a:rPr>
              <a:t>maar …</a:t>
            </a:r>
            <a:endParaRPr lang="en-US" altLang="de-DE" sz="2400" dirty="0">
              <a:solidFill>
                <a:srgbClr val="004992"/>
              </a:solidFill>
              <a:latin typeface="Calibri Light"/>
              <a:ea typeface="MS PGothic" panose="020B0600070205080204" pitchFamily="34" charset="-128"/>
            </a:endParaRPr>
          </a:p>
          <a:p>
            <a:pPr marL="342900" lvl="0" indent="-342900" defTabSz="914400" fontAlgn="base">
              <a:buClr>
                <a:srgbClr val="000000"/>
              </a:buClr>
              <a:buFont typeface="WingDings"/>
              <a:buChar char=""/>
            </a:pPr>
            <a:r>
              <a:rPr lang="en-US" altLang="de-DE" sz="2400" dirty="0" err="1">
                <a:solidFill>
                  <a:srgbClr val="004992"/>
                </a:solidFill>
                <a:latin typeface="Calibri Light"/>
                <a:ea typeface="MS PGothic" panose="020B0600070205080204" pitchFamily="34" charset="-128"/>
              </a:rPr>
              <a:t>Nadeel</a:t>
            </a:r>
            <a:r>
              <a:rPr lang="en-US" altLang="de-DE" sz="2400" dirty="0">
                <a:solidFill>
                  <a:srgbClr val="004992"/>
                </a:solidFill>
                <a:latin typeface="Calibri Light"/>
                <a:ea typeface="MS PGothic" panose="020B0600070205080204" pitchFamily="34" charset="-128"/>
              </a:rPr>
              <a:t>: ??? </a:t>
            </a:r>
            <a:r>
              <a:rPr lang="en-US" altLang="de-DE" sz="2400" dirty="0" err="1">
                <a:solidFill>
                  <a:srgbClr val="FFFFFF"/>
                </a:solidFill>
                <a:latin typeface="Calibri Light"/>
                <a:ea typeface="MS PGothic" panose="020B0600070205080204" pitchFamily="34" charset="-128"/>
              </a:rPr>
              <a:t>veel</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belangrijke</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herinneringen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gaan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ook</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verloren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afspraken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vakantieherinneringen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schoolkennis</a:t>
            </a:r>
            <a:r>
              <a:rPr lang="en-US" altLang="de-DE" sz="2400" dirty="0">
                <a:solidFill>
                  <a:srgbClr val="FFFFFF"/>
                </a:solidFill>
                <a:latin typeface="Calibri Light"/>
                <a:ea typeface="MS PGothic" panose="020B0600070205080204" pitchFamily="34" charset="-128"/>
              </a:rPr>
              <a:t>...).</a:t>
            </a:r>
            <a:endParaRPr lang="en-US" sz="2400" dirty="0">
              <a:solidFill>
                <a:srgbClr val="FFFFFF"/>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fld id="{0DD176EB-CA96-4E48-AEC1-7C394A958106}" type="slidenum">
              <a:rPr lang="de-DE" altLang="de-DE" smtClean="0"/>
              <a:pPr/>
              <a:t>5</a:t>
            </a:fld>
            <a:endParaRPr lang="de-DE" altLang="de-DE"/>
          </a:p>
        </p:txBody>
      </p:sp>
    </p:spTree>
    <p:extLst>
      <p:ext uri="{BB962C8B-B14F-4D97-AF65-F5344CB8AC3E}">
        <p14:creationId xmlns:p14="http://schemas.microsoft.com/office/powerpoint/2010/main" val="3212507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Geheugen</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Onze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geheugencapaciteit</a:t>
            </a:r>
            <a:r>
              <a:rPr lang="en-US" altLang="de-DE" sz="2400" dirty="0">
                <a:solidFill>
                  <a:srgbClr val="333333"/>
                </a:solidFill>
                <a:latin typeface="Calibri Light"/>
                <a:ea typeface="MS PGothic" panose="020B0600070205080204" pitchFamily="34" charset="-128"/>
              </a:rPr>
              <a:t> is </a:t>
            </a:r>
            <a:r>
              <a:rPr lang="en-US" altLang="de-DE" sz="2400" dirty="0" err="1">
                <a:solidFill>
                  <a:srgbClr val="333333"/>
                </a:solidFill>
                <a:latin typeface="Calibri Light"/>
                <a:ea typeface="MS PGothic" panose="020B0600070205080204" pitchFamily="34" charset="-128"/>
              </a:rPr>
              <a:t>beperkt</a:t>
            </a:r>
            <a:r>
              <a:rPr lang="en-US" altLang="de-DE" sz="2400" dirty="0">
                <a:solidFill>
                  <a:srgbClr val="333333"/>
                </a:solidFill>
                <a:latin typeface="Calibri Light"/>
                <a:ea typeface="MS PGothic" panose="020B0600070205080204" pitchFamily="34" charset="-128"/>
              </a:rPr>
              <a:t>.</a:t>
            </a:r>
            <a:br>
              <a:rPr lang="en-US" altLang="de-DE" sz="2400" dirty="0">
                <a:solidFill>
                  <a:srgbClr val="333333"/>
                </a:solidFill>
                <a:latin typeface="Calibri Light"/>
                <a:ea typeface="MS PGothic" panose="020B0600070205080204" pitchFamily="34" charset="-128"/>
              </a:rPr>
            </a:br>
            <a:r>
              <a:rPr lang="en-US" altLang="de-DE" sz="2400" dirty="0" err="1">
                <a:solidFill>
                  <a:srgbClr val="333333"/>
                </a:solidFill>
                <a:latin typeface="Calibri Light"/>
                <a:ea typeface="MS PGothic" panose="020B0600070205080204" pitchFamily="34" charset="-128"/>
              </a:rPr>
              <a:t>Voorbeeld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Ongeveer</a:t>
            </a:r>
            <a:r>
              <a:rPr lang="en-US" altLang="de-DE" sz="2400" dirty="0">
                <a:solidFill>
                  <a:srgbClr val="333333"/>
                </a:solidFill>
                <a:latin typeface="Calibri Light"/>
                <a:ea typeface="MS PGothic" panose="020B0600070205080204" pitchFamily="34" charset="-128"/>
              </a:rPr>
              <a:t> 60%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verhaal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half </a:t>
            </a:r>
            <a:r>
              <a:rPr lang="en-US" altLang="de-DE" sz="2400" dirty="0" err="1">
                <a:solidFill>
                  <a:srgbClr val="333333"/>
                </a:solidFill>
                <a:latin typeface="Calibri Light"/>
                <a:ea typeface="MS PGothic" panose="020B0600070205080204" pitchFamily="34" charset="-128"/>
              </a:rPr>
              <a:t>uur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eerder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gehoord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kunnen</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terughalen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overige</a:t>
            </a:r>
            <a:r>
              <a:rPr lang="en-US" altLang="de-DE" sz="2400" dirty="0">
                <a:solidFill>
                  <a:srgbClr val="333333"/>
                </a:solidFill>
                <a:latin typeface="Calibri Light"/>
                <a:ea typeface="MS PGothic" panose="020B0600070205080204" pitchFamily="34" charset="-128"/>
              </a:rPr>
              <a:t> 40%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we hints </a:t>
            </a:r>
            <a:r>
              <a:rPr lang="en-US" altLang="de-DE" sz="2400" dirty="0" err="1">
                <a:solidFill>
                  <a:srgbClr val="333333"/>
                </a:solidFill>
                <a:latin typeface="Calibri Light"/>
                <a:ea typeface="MS PGothic" panose="020B0600070205080204" pitchFamily="34" charset="-128"/>
              </a:rPr>
              <a:t>nodig</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004992"/>
                </a:solidFill>
                <a:latin typeface="Calibri Light"/>
                <a:ea typeface="MS PGothic" panose="020B0600070205080204" pitchFamily="34" charset="-128"/>
              </a:rPr>
              <a:t>Voordeel</a:t>
            </a:r>
            <a:r>
              <a:rPr lang="en-US" altLang="de-DE" sz="2400" dirty="0">
                <a:solidFill>
                  <a:srgbClr val="004992"/>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hersenen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overbelast</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onbruikbare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Doorgaans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gaat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onbelangrijke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verloren</a:t>
            </a:r>
            <a:r>
              <a:rPr lang="en-US" altLang="de-DE" sz="2400" dirty="0">
                <a:solidFill>
                  <a:srgbClr val="333333"/>
                </a:solidFill>
                <a:latin typeface="Calibri Light"/>
                <a:ea typeface="MS PGothic" panose="020B0600070205080204" pitchFamily="34" charset="-128"/>
              </a:rPr>
              <a:t>, </a:t>
            </a:r>
            <a:r>
              <a:rPr lang="en-US" altLang="de-DE" sz="2400" i="1" dirty="0">
                <a:solidFill>
                  <a:srgbClr val="004992"/>
                </a:solidFill>
                <a:latin typeface="Calibri Light"/>
                <a:ea typeface="MS PGothic" panose="020B0600070205080204" pitchFamily="34" charset="-128"/>
              </a:rPr>
              <a:t>maar …</a:t>
            </a:r>
            <a:endParaRPr lang="en-US" altLang="de-DE" sz="2400" dirty="0">
              <a:solidFill>
                <a:srgbClr val="004992"/>
              </a:solidFill>
              <a:latin typeface="Calibri Light"/>
              <a:ea typeface="MS PGothic" panose="020B0600070205080204" pitchFamily="34" charset="-128"/>
            </a:endParaRPr>
          </a:p>
          <a:p>
            <a:pPr marL="342900" lvl="0" indent="-342900" defTabSz="914400" fontAlgn="base">
              <a:buClr>
                <a:srgbClr val="000000"/>
              </a:buClr>
              <a:buFont typeface="WingDings"/>
              <a:buChar char=""/>
            </a:pPr>
            <a:r>
              <a:rPr lang="en-US" altLang="de-DE" sz="2400" dirty="0" err="1">
                <a:solidFill>
                  <a:srgbClr val="004992"/>
                </a:solidFill>
                <a:latin typeface="Calibri Light"/>
                <a:ea typeface="MS PGothic" panose="020B0600070205080204" pitchFamily="34" charset="-128"/>
              </a:rPr>
              <a:t>Nadeel</a:t>
            </a:r>
            <a:r>
              <a:rPr lang="en-US" altLang="de-DE" sz="2400" dirty="0">
                <a:solidFill>
                  <a:srgbClr val="004992"/>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belangrijke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herinneringen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ook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verloren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afspraken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vakantieherinneringen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schoolkennis</a:t>
            </a:r>
            <a:r>
              <a:rPr lang="en-US"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fld id="{0DD176EB-CA96-4E48-AEC1-7C394A958106}" type="slidenum">
              <a:rPr lang="de-DE" altLang="de-DE" smtClean="0"/>
              <a:pPr/>
              <a:t>6</a:t>
            </a:fld>
            <a:endParaRPr lang="de-DE" altLang="de-DE"/>
          </a:p>
        </p:txBody>
      </p:sp>
    </p:spTree>
    <p:extLst>
      <p:ext uri="{BB962C8B-B14F-4D97-AF65-F5344CB8AC3E}">
        <p14:creationId xmlns:p14="http://schemas.microsoft.com/office/powerpoint/2010/main" val="36667735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solidFill>
                  <a:srgbClr val="004992"/>
                </a:solidFill>
                <a:latin typeface="Calibri Light"/>
              </a:rPr>
              <a:t>Wat belemmert het onthouden?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r>
              <a:rPr lang="en-US" sz="2400" dirty="0">
                <a:solidFill>
                  <a:srgbClr val="004992"/>
                </a:solidFill>
                <a:latin typeface="Calibri Light"/>
              </a:rPr>
              <a:t>???</a:t>
            </a: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fld id="{0DD176EB-CA96-4E48-AEC1-7C394A958106}" type="slidenum">
              <a:rPr lang="de-DE" altLang="de-DE" smtClean="0"/>
              <a:pPr/>
              <a:t>7</a:t>
            </a:fld>
            <a:endParaRPr lang="de-DE" altLang="de-DE"/>
          </a:p>
        </p:txBody>
      </p:sp>
    </p:spTree>
    <p:extLst>
      <p:ext uri="{BB962C8B-B14F-4D97-AF65-F5344CB8AC3E}">
        <p14:creationId xmlns:p14="http://schemas.microsoft.com/office/powerpoint/2010/main" val="40904927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004992"/>
                </a:solidFill>
                <a:latin typeface="Calibri Light"/>
              </a:rPr>
              <a:t>Wat </a:t>
            </a:r>
            <a:r>
              <a:rPr lang="en-US" sz="3600" dirty="0" err="1">
                <a:solidFill>
                  <a:srgbClr val="004992"/>
                </a:solidFill>
                <a:latin typeface="Calibri Light"/>
              </a:rPr>
              <a:t>belemmert</a:t>
            </a:r>
            <a:r>
              <a:rPr lang="en-US" sz="3600" dirty="0">
                <a:solidFill>
                  <a:srgbClr val="004992"/>
                </a:solidFill>
                <a:latin typeface="Calibri Light"/>
              </a:rPr>
              <a:t> het </a:t>
            </a:r>
            <a:r>
              <a:rPr lang="en-US" sz="3600" dirty="0" err="1">
                <a:solidFill>
                  <a:srgbClr val="004992"/>
                </a:solidFill>
                <a:latin typeface="Calibri Light"/>
              </a:rPr>
              <a:t>onthouden</a:t>
            </a:r>
            <a:r>
              <a:rPr lang="en-US" sz="3600" dirty="0">
                <a:solidFill>
                  <a:srgbClr val="004992"/>
                </a:solidFill>
                <a:latin typeface="Calibri Light"/>
              </a:rPr>
              <a:t>?</a:t>
            </a:r>
          </a:p>
        </p:txBody>
      </p:sp>
      <p:sp>
        <p:nvSpPr>
          <p:cNvPr id="8" name="Content Placeholder 7"/>
          <p:cNvSpPr>
            <a:spLocks noGrp="1"/>
          </p:cNvSpPr>
          <p:nvPr>
            <p:ph idx="1"/>
          </p:nvPr>
        </p:nvSpPr>
        <p:spPr/>
        <p:txBody>
          <a:bodyPr/>
          <a:lstStyle/>
          <a:p>
            <a:pPr marL="342900" lvl="0" indent="-342900" defTabSz="914400" fontAlgn="base">
              <a:buClr>
                <a:srgbClr val="000000"/>
              </a:buClr>
              <a:buFont typeface="WingDings"/>
              <a:buChar char=""/>
              <a:tabLst>
                <a:tab pos="361950" algn="l"/>
              </a:tabLst>
              <a:defRPr/>
            </a:pPr>
            <a:r>
              <a:rPr lang="en-US" sz="2400" dirty="0" err="1">
                <a:solidFill>
                  <a:srgbClr val="004992"/>
                </a:solidFill>
                <a:latin typeface="Calibri Light"/>
                <a:ea typeface="MS PGothic" panose="020B0600070205080204" pitchFamily="34" charset="-128"/>
              </a:rPr>
              <a:t>Afleiding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tijdens</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studeren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bv</a:t>
            </a:r>
            <a:r>
              <a:rPr lang="en-US" sz="2400" dirty="0">
                <a:solidFill>
                  <a:srgbClr val="333333"/>
                </a:solidFill>
                <a:latin typeface="Calibri Light"/>
                <a:ea typeface="MS PGothic" panose="020B0600070205080204" pitchFamily="34" charset="-128"/>
              </a:rPr>
              <a:t>. radio, </a:t>
            </a:r>
            <a:r>
              <a:rPr lang="en-US" sz="2400" dirty="0" err="1">
                <a:solidFill>
                  <a:srgbClr val="333333"/>
                </a:solidFill>
                <a:latin typeface="Calibri Light"/>
                <a:ea typeface="MS PGothic" panose="020B0600070205080204" pitchFamily="34" charset="-128"/>
              </a:rPr>
              <a:t>andere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in de </a:t>
            </a:r>
            <a:r>
              <a:rPr lang="en-US" sz="2400" dirty="0" err="1">
                <a:solidFill>
                  <a:srgbClr val="333333"/>
                </a:solidFill>
                <a:latin typeface="Calibri Light"/>
                <a:ea typeface="MS PGothic" panose="020B0600070205080204" pitchFamily="34" charset="-128"/>
              </a:rPr>
              <a:t>kamer</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onprettige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sfeer</a:t>
            </a:r>
            <a:r>
              <a:rPr lang="en-US" sz="2400" dirty="0">
                <a:solidFill>
                  <a:srgbClr val="333333"/>
                </a:solidFill>
                <a:latin typeface="Calibri Light"/>
                <a:ea typeface="MS PGothic" panose="020B0600070205080204" pitchFamily="34" charset="-128"/>
              </a:rPr>
              <a:t>)</a:t>
            </a:r>
          </a:p>
        </p:txBody>
      </p:sp>
      <p:sp>
        <p:nvSpPr>
          <p:cNvPr id="9" name="Footer Placeholder 8"/>
          <p:cNvSpPr>
            <a:spLocks noGrp="1"/>
          </p:cNvSpPr>
          <p:nvPr>
            <p:ph type="ftr" sz="quarter" idx="11"/>
          </p:nvPr>
        </p:nvSpPr>
        <p:spPr/>
        <p:txBody>
          <a:bodyPr/>
          <a:lstStyle/>
          <a:p>
            <a:pPr>
              <a:defRPr/>
            </a:pPr>
            <a:r>
              <a:rPr lang="nl-NL"/>
              <a:t>Metacognitieve Training 5 - Geheugen</a:t>
            </a:r>
            <a:endParaRPr lang="de-DE"/>
          </a:p>
        </p:txBody>
      </p:sp>
      <p:sp>
        <p:nvSpPr>
          <p:cNvPr id="10" name="Slide Number Placeholder 9"/>
          <p:cNvSpPr>
            <a:spLocks noGrp="1"/>
          </p:cNvSpPr>
          <p:nvPr>
            <p:ph type="sldNum" sz="quarter" idx="12"/>
          </p:nvPr>
        </p:nvSpPr>
        <p:spPr/>
        <p:txBody>
          <a:bodyPr/>
          <a:lstStyle/>
          <a:p>
            <a:fld id="{0DD176EB-CA96-4E48-AEC1-7C394A958106}" type="slidenum">
              <a:rPr lang="de-DE" altLang="de-DE" smtClean="0"/>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Wat belemmert het onthouden?</a:t>
            </a:r>
          </a:p>
        </p:txBody>
      </p:sp>
      <p:sp>
        <p:nvSpPr>
          <p:cNvPr id="8" name="Content Placeholder 7"/>
          <p:cNvSpPr>
            <a:spLocks noGrp="1"/>
          </p:cNvSpPr>
          <p:nvPr>
            <p:ph idx="1"/>
          </p:nvPr>
        </p:nvSpPr>
        <p:spPr/>
        <p:txBody>
          <a:bodyPr/>
          <a:lstStyle/>
          <a:p>
            <a:pPr marL="342900" lvl="0" indent="-342900" defTabSz="914400" fontAlgn="base">
              <a:buClr>
                <a:srgbClr val="000000"/>
              </a:buClr>
              <a:buFont typeface="WingDings"/>
              <a:buChar char=""/>
              <a:tabLst>
                <a:tab pos="361950" algn="l"/>
              </a:tabLst>
              <a:defRPr/>
            </a:pPr>
            <a:r>
              <a:rPr lang="en-US" sz="2400" dirty="0" err="1">
                <a:solidFill>
                  <a:srgbClr val="004992"/>
                </a:solidFill>
                <a:latin typeface="Calibri Light"/>
                <a:ea typeface="MS PGothic" panose="020B0600070205080204" pitchFamily="34" charset="-128"/>
              </a:rPr>
              <a:t>Afleiding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tijdens</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studeren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bv</a:t>
            </a:r>
            <a:r>
              <a:rPr lang="en-US" sz="2400" dirty="0">
                <a:solidFill>
                  <a:srgbClr val="333333"/>
                </a:solidFill>
                <a:latin typeface="Calibri Light"/>
                <a:ea typeface="MS PGothic" panose="020B0600070205080204" pitchFamily="34" charset="-128"/>
              </a:rPr>
              <a:t>. radio, </a:t>
            </a:r>
            <a:r>
              <a:rPr lang="en-US" sz="2400" dirty="0" err="1">
                <a:solidFill>
                  <a:srgbClr val="333333"/>
                </a:solidFill>
                <a:latin typeface="Calibri Light"/>
                <a:ea typeface="MS PGothic" panose="020B0600070205080204" pitchFamily="34" charset="-128"/>
              </a:rPr>
              <a:t>andere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in de </a:t>
            </a:r>
            <a:r>
              <a:rPr lang="en-US" sz="2400" dirty="0" err="1">
                <a:solidFill>
                  <a:srgbClr val="333333"/>
                </a:solidFill>
                <a:latin typeface="Calibri Light"/>
                <a:ea typeface="MS PGothic" panose="020B0600070205080204" pitchFamily="34" charset="-128"/>
              </a:rPr>
              <a:t>kamer</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onprettige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sfeer</a:t>
            </a:r>
            <a:r>
              <a:rPr lang="en-US"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tabLst>
                <a:tab pos="361950" algn="l"/>
              </a:tabLst>
              <a:defRPr/>
            </a:pPr>
            <a:r>
              <a:rPr lang="en-US" sz="2400" dirty="0">
                <a:solidFill>
                  <a:srgbClr val="004992"/>
                </a:solidFill>
                <a:latin typeface="Calibri Light"/>
                <a:ea typeface="MS PGothic" panose="020B0600070205080204" pitchFamily="34" charset="-128"/>
              </a:rPr>
              <a:t>Stress &amp; </a:t>
            </a:r>
            <a:r>
              <a:rPr lang="en-US" sz="2400" dirty="0" err="1">
                <a:solidFill>
                  <a:srgbClr val="004992"/>
                </a:solidFill>
                <a:latin typeface="Calibri Light"/>
                <a:ea typeface="MS PGothic" panose="020B0600070205080204" pitchFamily="34" charset="-128"/>
              </a:rPr>
              <a:t>druk</a:t>
            </a:r>
            <a:endParaRPr lang="en-US" sz="2400" dirty="0">
              <a:solidFill>
                <a:srgbClr val="004992"/>
              </a:solidFill>
              <a:latin typeface="Calibri Light"/>
              <a:ea typeface="MS PGothic" panose="020B0600070205080204" pitchFamily="34" charset="-128"/>
            </a:endParaRP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9</a:t>
            </a:fld>
            <a:endParaRPr lang="de-DE" altLang="de-DE"/>
          </a:p>
        </p:txBody>
      </p:sp>
    </p:spTree>
    <p:extLst>
      <p:ext uri="{BB962C8B-B14F-4D97-AF65-F5344CB8AC3E}">
        <p14:creationId xmlns:p14="http://schemas.microsoft.com/office/powerpoint/2010/main" val="9294342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Wat belemmert het onthouden?</a:t>
            </a:r>
          </a:p>
        </p:txBody>
      </p:sp>
      <p:sp>
        <p:nvSpPr>
          <p:cNvPr id="8" name="Content Placeholder 7"/>
          <p:cNvSpPr>
            <a:spLocks noGrp="1"/>
          </p:cNvSpPr>
          <p:nvPr>
            <p:ph idx="1"/>
          </p:nvPr>
        </p:nvSpPr>
        <p:spPr/>
        <p:txBody>
          <a:bodyPr/>
          <a:lstStyle/>
          <a:p>
            <a:pPr marL="342900" lvl="0" indent="-342900" defTabSz="914400" fontAlgn="base">
              <a:buClr>
                <a:srgbClr val="000000"/>
              </a:buClr>
              <a:buFont typeface="WingDings"/>
              <a:buChar char=""/>
              <a:tabLst>
                <a:tab pos="361950" algn="l"/>
              </a:tabLst>
              <a:defRPr/>
            </a:pPr>
            <a:r>
              <a:rPr lang="en-US" sz="2400" dirty="0" err="1">
                <a:solidFill>
                  <a:srgbClr val="004992"/>
                </a:solidFill>
                <a:latin typeface="Calibri Light"/>
                <a:ea typeface="MS PGothic" panose="020B0600070205080204" pitchFamily="34" charset="-128"/>
              </a:rPr>
              <a:t>Afleiding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tijdens</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studeren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bv</a:t>
            </a:r>
            <a:r>
              <a:rPr lang="en-US" sz="2400" dirty="0">
                <a:solidFill>
                  <a:srgbClr val="333333"/>
                </a:solidFill>
                <a:latin typeface="Calibri Light"/>
                <a:ea typeface="MS PGothic" panose="020B0600070205080204" pitchFamily="34" charset="-128"/>
              </a:rPr>
              <a:t>. radio, </a:t>
            </a:r>
            <a:r>
              <a:rPr lang="en-US" sz="2400" dirty="0" err="1">
                <a:solidFill>
                  <a:srgbClr val="333333"/>
                </a:solidFill>
                <a:latin typeface="Calibri Light"/>
                <a:ea typeface="MS PGothic" panose="020B0600070205080204" pitchFamily="34" charset="-128"/>
              </a:rPr>
              <a:t>andere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in de </a:t>
            </a:r>
            <a:r>
              <a:rPr lang="en-US" sz="2400" dirty="0" err="1">
                <a:solidFill>
                  <a:srgbClr val="333333"/>
                </a:solidFill>
                <a:latin typeface="Calibri Light"/>
                <a:ea typeface="MS PGothic" panose="020B0600070205080204" pitchFamily="34" charset="-128"/>
              </a:rPr>
              <a:t>kamer</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onprettige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sfeer</a:t>
            </a:r>
            <a:r>
              <a:rPr lang="en-US"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tabLst>
                <a:tab pos="361950" algn="l"/>
              </a:tabLst>
              <a:defRPr/>
            </a:pPr>
            <a:r>
              <a:rPr lang="en-US" sz="2400" dirty="0">
                <a:solidFill>
                  <a:srgbClr val="004992"/>
                </a:solidFill>
                <a:latin typeface="Calibri Light"/>
                <a:ea typeface="MS PGothic" panose="020B0600070205080204" pitchFamily="34" charset="-128"/>
              </a:rPr>
              <a:t>Stress &amp; </a:t>
            </a:r>
            <a:r>
              <a:rPr lang="en-US" sz="2400" dirty="0" err="1">
                <a:solidFill>
                  <a:srgbClr val="004992"/>
                </a:solidFill>
                <a:latin typeface="Calibri Light"/>
                <a:ea typeface="MS PGothic" panose="020B0600070205080204" pitchFamily="34" charset="-128"/>
              </a:rPr>
              <a:t>druk</a:t>
            </a:r>
            <a:endParaRPr lang="en-US" sz="2400" dirty="0">
              <a:solidFill>
                <a:srgbClr val="004992"/>
              </a:solidFill>
              <a:latin typeface="Calibri Light"/>
              <a:ea typeface="MS PGothic" panose="020B0600070205080204" pitchFamily="34" charset="-128"/>
            </a:endParaRPr>
          </a:p>
          <a:p>
            <a:pPr marL="342900" lvl="0" indent="-342900" defTabSz="914400" fontAlgn="base">
              <a:buClr>
                <a:srgbClr val="000000"/>
              </a:buClr>
              <a:buFont typeface="WingDings"/>
              <a:buChar char=""/>
              <a:tabLst>
                <a:tab pos="361950" algn="l"/>
              </a:tabLst>
              <a:defRPr/>
            </a:pPr>
            <a:r>
              <a:rPr lang="en-US" sz="2400" dirty="0">
                <a:solidFill>
                  <a:srgbClr val="004992"/>
                </a:solidFill>
                <a:latin typeface="Calibri Light"/>
                <a:ea typeface="MS PGothic" panose="020B0600070205080204" pitchFamily="34" charset="-128"/>
              </a:rPr>
              <a:t>(</a:t>
            </a:r>
            <a:r>
              <a:rPr lang="de-DE" sz="2400" dirty="0">
                <a:solidFill>
                  <a:srgbClr val="004992"/>
                </a:solidFill>
                <a:latin typeface="Calibri Light"/>
                <a:ea typeface="MS PGothic" panose="020B0600070205080204" pitchFamily="34" charset="-128"/>
              </a:rPr>
              <a:t>overmatig) Alcoholgebruik</a:t>
            </a:r>
            <a:endParaRPr lang="en-US" sz="2400" dirty="0">
              <a:solidFill>
                <a:srgbClr val="004992"/>
              </a:solidFill>
              <a:latin typeface="Calibri Light"/>
              <a:ea typeface="MS PGothic" panose="020B0600070205080204" pitchFamily="34" charset="-128"/>
            </a:endParaRP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10</a:t>
            </a:fld>
            <a:endParaRPr lang="de-DE" altLang="de-DE"/>
          </a:p>
        </p:txBody>
      </p:sp>
    </p:spTree>
    <p:extLst>
      <p:ext uri="{BB962C8B-B14F-4D97-AF65-F5344CB8AC3E}">
        <p14:creationId xmlns:p14="http://schemas.microsoft.com/office/powerpoint/2010/main" val="19268464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Wat belemmert het onthouden?</a:t>
            </a:r>
          </a:p>
        </p:txBody>
      </p:sp>
      <p:sp>
        <p:nvSpPr>
          <p:cNvPr id="8" name="Content Placeholder 7"/>
          <p:cNvSpPr>
            <a:spLocks noGrp="1"/>
          </p:cNvSpPr>
          <p:nvPr>
            <p:ph idx="1"/>
          </p:nvPr>
        </p:nvSpPr>
        <p:spPr/>
        <p:txBody>
          <a:bodyPr/>
          <a:lstStyle/>
          <a:p>
            <a:pPr marL="342900" lvl="0" indent="-342900" defTabSz="914400" fontAlgn="base">
              <a:buClr>
                <a:srgbClr val="000000"/>
              </a:buClr>
              <a:buFont typeface="WingDings"/>
              <a:buChar char=""/>
              <a:tabLst>
                <a:tab pos="361950" algn="l"/>
              </a:tabLst>
              <a:defRPr/>
            </a:pPr>
            <a:r>
              <a:rPr lang="en-US" sz="2400" dirty="0" err="1">
                <a:solidFill>
                  <a:srgbClr val="004992"/>
                </a:solidFill>
                <a:latin typeface="Calibri Light"/>
                <a:ea typeface="MS PGothic" panose="020B0600070205080204" pitchFamily="34" charset="-128"/>
              </a:rPr>
              <a:t>Afleiding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tijdens</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studeren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bv</a:t>
            </a:r>
            <a:r>
              <a:rPr lang="en-US" sz="2400" dirty="0">
                <a:solidFill>
                  <a:srgbClr val="333333"/>
                </a:solidFill>
                <a:latin typeface="Calibri Light"/>
                <a:ea typeface="MS PGothic" panose="020B0600070205080204" pitchFamily="34" charset="-128"/>
              </a:rPr>
              <a:t>. radio, </a:t>
            </a:r>
            <a:r>
              <a:rPr lang="en-US" sz="2400" dirty="0" err="1">
                <a:solidFill>
                  <a:srgbClr val="333333"/>
                </a:solidFill>
                <a:latin typeface="Calibri Light"/>
                <a:ea typeface="MS PGothic" panose="020B0600070205080204" pitchFamily="34" charset="-128"/>
              </a:rPr>
              <a:t>andere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in de </a:t>
            </a:r>
            <a:r>
              <a:rPr lang="en-US" sz="2400" dirty="0" err="1">
                <a:solidFill>
                  <a:srgbClr val="333333"/>
                </a:solidFill>
                <a:latin typeface="Calibri Light"/>
                <a:ea typeface="MS PGothic" panose="020B0600070205080204" pitchFamily="34" charset="-128"/>
              </a:rPr>
              <a:t>kamer</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onprettige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sfeer</a:t>
            </a:r>
            <a:r>
              <a:rPr lang="en-US"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tabLst>
                <a:tab pos="361950" algn="l"/>
              </a:tabLst>
              <a:defRPr/>
            </a:pPr>
            <a:r>
              <a:rPr lang="en-US" sz="2400" dirty="0">
                <a:solidFill>
                  <a:srgbClr val="004992"/>
                </a:solidFill>
                <a:latin typeface="Calibri Light"/>
                <a:ea typeface="MS PGothic" panose="020B0600070205080204" pitchFamily="34" charset="-128"/>
              </a:rPr>
              <a:t>Stress &amp; </a:t>
            </a:r>
            <a:r>
              <a:rPr lang="en-US" sz="2400" dirty="0" err="1">
                <a:solidFill>
                  <a:srgbClr val="004992"/>
                </a:solidFill>
                <a:latin typeface="Calibri Light"/>
                <a:ea typeface="MS PGothic" panose="020B0600070205080204" pitchFamily="34" charset="-128"/>
              </a:rPr>
              <a:t>druk</a:t>
            </a:r>
            <a:endParaRPr lang="en-US" sz="2400" dirty="0">
              <a:solidFill>
                <a:srgbClr val="004992"/>
              </a:solidFill>
              <a:latin typeface="Calibri Light"/>
              <a:ea typeface="MS PGothic" panose="020B0600070205080204" pitchFamily="34" charset="-128"/>
            </a:endParaRPr>
          </a:p>
          <a:p>
            <a:pPr marL="342900" lvl="0" indent="-342900" defTabSz="914400" fontAlgn="base">
              <a:buClr>
                <a:srgbClr val="000000"/>
              </a:buClr>
              <a:buFont typeface="WingDings"/>
              <a:buChar char=""/>
              <a:tabLst>
                <a:tab pos="361950" algn="l"/>
              </a:tabLst>
              <a:defRPr/>
            </a:pPr>
            <a:r>
              <a:rPr lang="en-US" sz="2400" dirty="0">
                <a:solidFill>
                  <a:srgbClr val="004992"/>
                </a:solidFill>
                <a:latin typeface="Calibri Light"/>
                <a:ea typeface="MS PGothic" panose="020B0600070205080204" pitchFamily="34" charset="-128"/>
              </a:rPr>
              <a:t>(</a:t>
            </a:r>
            <a:r>
              <a:rPr lang="de-DE" sz="2400" dirty="0">
                <a:solidFill>
                  <a:srgbClr val="004992"/>
                </a:solidFill>
                <a:latin typeface="Calibri Light"/>
                <a:ea typeface="MS PGothic" panose="020B0600070205080204" pitchFamily="34" charset="-128"/>
              </a:rPr>
              <a:t>overmatig) Alcoholgebruik</a:t>
            </a:r>
            <a:endParaRPr lang="en-US" sz="2400" dirty="0">
              <a:solidFill>
                <a:srgbClr val="004992"/>
              </a:solidFill>
              <a:latin typeface="Calibri Light"/>
              <a:ea typeface="MS PGothic" panose="020B0600070205080204" pitchFamily="34" charset="-128"/>
            </a:endParaRPr>
          </a:p>
          <a:p>
            <a:pPr marL="342900" lvl="0" indent="-342900" defTabSz="914400" fontAlgn="base">
              <a:buClr>
                <a:srgbClr val="000000"/>
              </a:buClr>
              <a:buFont typeface="WingDings"/>
              <a:buChar char=""/>
              <a:tabLst>
                <a:tab pos="361950" algn="l"/>
              </a:tabLst>
              <a:defRPr/>
            </a:pPr>
            <a:r>
              <a:rPr lang="de-DE" sz="2400" dirty="0">
                <a:solidFill>
                  <a:srgbClr val="004992"/>
                </a:solidFill>
                <a:latin typeface="Calibri Light"/>
                <a:ea typeface="MS PGothic" panose="020B0600070205080204" pitchFamily="34" charset="-128"/>
              </a:rPr>
              <a:t>Geestelijk inspannende bezigheden na 't leren</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11</a:t>
            </a:fld>
            <a:endParaRPr lang="de-DE" altLang="de-DE"/>
          </a:p>
        </p:txBody>
      </p:sp>
    </p:spTree>
    <p:extLst>
      <p:ext uri="{BB962C8B-B14F-4D97-AF65-F5344CB8AC3E}">
        <p14:creationId xmlns:p14="http://schemas.microsoft.com/office/powerpoint/2010/main" val="13927388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dingen beter onthouden?</a:t>
            </a:r>
            <a:endParaRPr lang="en-US" sz="3600">
              <a:latin typeface="Calibri Light"/>
            </a:endParaRPr>
          </a:p>
        </p:txBody>
      </p:sp>
      <p:sp>
        <p:nvSpPr>
          <p:cNvPr id="7" name="Content Placeholder 6"/>
          <p:cNvSpPr>
            <a:spLocks noGrp="1"/>
          </p:cNvSpPr>
          <p:nvPr>
            <p:ph idx="1"/>
          </p:nvPr>
        </p:nvSpPr>
        <p:spPr>
          <a:xfrm>
            <a:off x="408955" y="2204864"/>
            <a:ext cx="5677643" cy="4248000"/>
          </a:xfrm>
        </p:spPr>
        <p:txBody>
          <a:bodyPr/>
          <a:lstStyle/>
          <a:p>
            <a:pPr lvl="0" defTabSz="914400" fontAlgn="base"/>
            <a:r>
              <a:rPr lang="de-DE" altLang="de-DE" sz="2400" dirty="0">
                <a:solidFill>
                  <a:srgbClr val="004992"/>
                </a:solidFill>
                <a:latin typeface="Calibri Light"/>
                <a:ea typeface="MS PGothic" panose="020B0600070205080204" pitchFamily="34" charset="-128"/>
              </a:rPr>
              <a:t>Hoe meer zintuigen worden ingezet tijdens het leren, hoe beter de herinnering!</a:t>
            </a:r>
            <a:endParaRPr lang="en-US" sz="2400" dirty="0">
              <a:solidFill>
                <a:srgbClr val="004992"/>
              </a:solidFill>
              <a:latin typeface="Calibri Light"/>
            </a:endParaRPr>
          </a:p>
        </p:txBody>
      </p:sp>
      <p:pic>
        <p:nvPicPr>
          <p:cNvPr id="21"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s-ES" altLang="de-DE" sz="1400" b="1">
                <a:latin typeface="Calibri Light"/>
              </a:rPr>
              <a:t>Herineringsvermogen in %</a:t>
            </a:r>
            <a:endParaRPr lang="en-GB" altLang="de-DE" sz="1400" b="1" dirty="0">
              <a:latin typeface="Calibri Light"/>
            </a:endParaRPr>
          </a:p>
        </p:txBody>
      </p:sp>
      <p:sp>
        <p:nvSpPr>
          <p:cNvPr id="23"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Text Box 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luisteren</a:t>
            </a:r>
            <a:endParaRPr lang="en-GB" altLang="de-DE" sz="1200" dirty="0">
              <a:latin typeface="Arial" panose="020B0604020202020204" pitchFamily="34" charset="0"/>
            </a:endParaRPr>
          </a:p>
        </p:txBody>
      </p:sp>
      <p:sp>
        <p:nvSpPr>
          <p:cNvPr id="28" name="Text Box 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luisteren</a:t>
            </a:r>
            <a:endParaRPr lang="en-GB" altLang="de-DE" sz="1200" dirty="0">
              <a:latin typeface="Arial" panose="020B0604020202020204" pitchFamily="34" charset="0"/>
            </a:endParaRPr>
          </a:p>
        </p:txBody>
      </p:sp>
      <p:sp>
        <p:nvSpPr>
          <p:cNvPr id="29" name="Text Box 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luisteren</a:t>
            </a:r>
            <a:endParaRPr lang="en-GB" altLang="de-DE" sz="1200" dirty="0">
              <a:latin typeface="Arial" panose="020B0604020202020204" pitchFamily="34" charset="0"/>
            </a:endParaRPr>
          </a:p>
        </p:txBody>
      </p:sp>
      <p:sp>
        <p:nvSpPr>
          <p:cNvPr id="30" name="Text Box 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luisteren</a:t>
            </a:r>
            <a:endParaRPr lang="en-GB" altLang="de-DE" sz="1200" dirty="0">
              <a:latin typeface="Arial" panose="020B0604020202020204" pitchFamily="34" charset="0"/>
            </a:endParaRPr>
          </a:p>
        </p:txBody>
      </p:sp>
      <p:sp>
        <p:nvSpPr>
          <p:cNvPr id="31" name="Text Box 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kijken</a:t>
            </a:r>
            <a:endParaRPr lang="en-GB" altLang="de-DE" sz="1200" dirty="0">
              <a:latin typeface="Arial" panose="020B0604020202020204" pitchFamily="34" charset="0"/>
            </a:endParaRPr>
          </a:p>
        </p:txBody>
      </p:sp>
      <p:sp>
        <p:nvSpPr>
          <p:cNvPr id="32" name="Text Box 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kijken</a:t>
            </a:r>
            <a:endParaRPr lang="en-GB" altLang="de-DE" sz="1200" dirty="0">
              <a:latin typeface="Arial" panose="020B0604020202020204" pitchFamily="34" charset="0"/>
            </a:endParaRPr>
          </a:p>
        </p:txBody>
      </p:sp>
      <p:sp>
        <p:nvSpPr>
          <p:cNvPr id="33" name="Text Box 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kijken</a:t>
            </a:r>
            <a:endParaRPr lang="en-GB" altLang="de-DE" sz="1200" dirty="0">
              <a:latin typeface="Arial" panose="020B0604020202020204" pitchFamily="34" charset="0"/>
            </a:endParaRPr>
          </a:p>
        </p:txBody>
      </p:sp>
      <p:sp>
        <p:nvSpPr>
          <p:cNvPr id="34" name="Text Box 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kijken</a:t>
            </a:r>
            <a:endParaRPr lang="en-GB" altLang="de-DE" sz="1200" dirty="0">
              <a:latin typeface="Arial" panose="020B0604020202020204" pitchFamily="34" charset="0"/>
            </a:endParaRPr>
          </a:p>
        </p:txBody>
      </p:sp>
      <p:sp>
        <p:nvSpPr>
          <p:cNvPr id="35" name="Text Box 13"/>
          <p:cNvSpPr txBox="1">
            <a:spLocks noChangeArrowheads="1"/>
          </p:cNvSpPr>
          <p:nvPr/>
        </p:nvSpPr>
        <p:spPr bwMode="auto">
          <a:xfrm>
            <a:off x="868987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bespreken</a:t>
            </a:r>
            <a:endParaRPr lang="en-GB" altLang="de-DE" sz="1200" dirty="0">
              <a:latin typeface="Arial" panose="020B0604020202020204" pitchFamily="34" charset="0"/>
            </a:endParaRPr>
          </a:p>
        </p:txBody>
      </p:sp>
      <p:sp>
        <p:nvSpPr>
          <p:cNvPr id="36" name="Text Box 14"/>
          <p:cNvSpPr txBox="1">
            <a:spLocks noChangeArrowheads="1"/>
          </p:cNvSpPr>
          <p:nvPr/>
        </p:nvSpPr>
        <p:spPr bwMode="auto">
          <a:xfrm>
            <a:off x="868987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bespreken</a:t>
            </a:r>
            <a:endParaRPr lang="en-GB" altLang="de-DE" sz="1200" dirty="0">
              <a:latin typeface="Arial" panose="020B0604020202020204" pitchFamily="34" charset="0"/>
            </a:endParaRPr>
          </a:p>
        </p:txBody>
      </p:sp>
      <p:sp>
        <p:nvSpPr>
          <p:cNvPr id="37" name="Text Box 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toepassen</a:t>
            </a:r>
            <a:endParaRPr lang="en-GB" altLang="de-DE" sz="1200" dirty="0">
              <a:latin typeface="Arial" panose="020B0604020202020204" pitchFamily="34" charset="0"/>
            </a:endParaRP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12</a:t>
            </a:fld>
            <a:endParaRPr lang="de-DE" altLang="de-DE"/>
          </a:p>
        </p:txBody>
      </p:sp>
    </p:spTree>
    <p:extLst>
      <p:ext uri="{BB962C8B-B14F-4D97-AF65-F5344CB8AC3E}">
        <p14:creationId xmlns:p14="http://schemas.microsoft.com/office/powerpoint/2010/main" val="10654998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solidFill>
                  <a:srgbClr val="004992"/>
                </a:solidFill>
                <a:latin typeface="Calibri Light"/>
              </a:rPr>
              <a:t>Werkt ons geheugen als een videorecorder?</a:t>
            </a:r>
            <a:endParaRPr lang="en-US" sz="3600" dirty="0">
              <a:solidFill>
                <a:srgbClr val="004992"/>
              </a:solidFill>
              <a:latin typeface="Calibri Light"/>
            </a:endParaRPr>
          </a:p>
        </p:txBody>
      </p:sp>
      <p:sp>
        <p:nvSpPr>
          <p:cNvPr id="3" name="Content Placeholder 2"/>
          <p:cNvSpPr>
            <a:spLocks noGrp="1"/>
          </p:cNvSpPr>
          <p:nvPr>
            <p:ph idx="1"/>
          </p:nvPr>
        </p:nvSpPr>
        <p:spPr>
          <a:xfrm>
            <a:off x="408955" y="5157192"/>
            <a:ext cx="11340000" cy="1295672"/>
          </a:xfrm>
        </p:spPr>
        <p:txBody>
          <a:bodyPr/>
          <a:lstStyle/>
          <a:p>
            <a:r>
              <a:rPr lang="nl-NL" sz="2400" dirty="0">
                <a:solidFill>
                  <a:srgbClr val="333333"/>
                </a:solidFill>
                <a:latin typeface="Calibri Light"/>
              </a:rPr>
              <a:t>De Amerikaanse psychologe Elizabeth Loftus liet deelnemers een serie foto's zien. Op een van de foto's staat een rode auto te wachten voor het verkeersbord “u nadert een voorrangsweg”.</a:t>
            </a:r>
            <a:endParaRPr lang="en-US" sz="2400" dirty="0">
              <a:solidFill>
                <a:srgbClr val="333333"/>
              </a:solidFill>
              <a:latin typeface="Calibri Light"/>
            </a:endParaRPr>
          </a:p>
        </p:txBody>
      </p:sp>
      <p:pic>
        <p:nvPicPr>
          <p:cNvPr id="11" name="Picture 4" descr="T990896A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975" y="2203704"/>
            <a:ext cx="4251960" cy="283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3"/>
          <p:cNvGrpSpPr/>
          <p:nvPr/>
        </p:nvGrpSpPr>
        <p:grpSpPr>
          <a:xfrm>
            <a:off x="2353171" y="5911434"/>
            <a:ext cx="432283" cy="685918"/>
            <a:chOff x="6459447" y="5655510"/>
            <a:chExt cx="432283" cy="685918"/>
          </a:xfrm>
        </p:grpSpPr>
        <p:pic>
          <p:nvPicPr>
            <p:cNvPr id="1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59447" y="5655510"/>
              <a:ext cx="432283" cy="365778"/>
            </a:xfrm>
            <a:prstGeom prst="rect">
              <a:avLst/>
            </a:prstGeom>
            <a:noFill/>
            <a:ln>
              <a:noFill/>
            </a:ln>
          </p:spPr>
        </p:pic>
        <p:cxnSp>
          <p:nvCxnSpPr>
            <p:cNvPr id="7" name="Straight Connector 6"/>
            <p:cNvCxnSpPr/>
            <p:nvPr/>
          </p:nvCxnSpPr>
          <p:spPr>
            <a:xfrm rot="5400000">
              <a:off x="6515568" y="6180349"/>
              <a:ext cx="320040" cy="2118"/>
            </a:xfrm>
            <a:prstGeom prst="line">
              <a:avLst/>
            </a:prstGeom>
            <a:ln w="28575"/>
          </p:spPr>
          <p:style>
            <a:lnRef idx="1">
              <a:schemeClr val="dk1"/>
            </a:lnRef>
            <a:fillRef idx="0">
              <a:schemeClr val="dk1"/>
            </a:fillRef>
            <a:effectRef idx="0">
              <a:schemeClr val="dk1"/>
            </a:effectRef>
            <a:fontRef idx="minor">
              <a:schemeClr val="tx1"/>
            </a:fontRef>
          </p:style>
        </p:cxnSp>
      </p:grpSp>
      <p:sp>
        <p:nvSpPr>
          <p:cNvPr id="12" name="Footer Placeholder 11"/>
          <p:cNvSpPr>
            <a:spLocks noGrp="1"/>
          </p:cNvSpPr>
          <p:nvPr>
            <p:ph type="ftr" sz="quarter" idx="11"/>
          </p:nvPr>
        </p:nvSpPr>
        <p:spPr/>
        <p:txBody>
          <a:bodyPr/>
          <a:lstStyle/>
          <a:p>
            <a:pPr>
              <a:defRPr/>
            </a:pPr>
            <a:r>
              <a:rPr lang="nl-NL"/>
              <a:t>Metacognitieve Training 5 - Geheugen</a:t>
            </a:r>
            <a:endParaRPr lang="de-DE"/>
          </a:p>
        </p:txBody>
      </p:sp>
      <p:sp>
        <p:nvSpPr>
          <p:cNvPr id="13" name="Slide Number Placeholder 12"/>
          <p:cNvSpPr>
            <a:spLocks noGrp="1"/>
          </p:cNvSpPr>
          <p:nvPr>
            <p:ph type="sldNum" sz="quarter" idx="12"/>
          </p:nvPr>
        </p:nvSpPr>
        <p:spPr/>
        <p:txBody>
          <a:bodyPr/>
          <a:lstStyle/>
          <a:p>
            <a:fld id="{0DD176EB-CA96-4E48-AEC1-7C394A958106}"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Werkt ons geheugen als een videorecorder?</a:t>
            </a:r>
            <a:endParaRPr lang="en-US" sz="3600">
              <a:latin typeface="Calibri Light"/>
            </a:endParaRPr>
          </a:p>
        </p:txBody>
      </p:sp>
      <p:sp>
        <p:nvSpPr>
          <p:cNvPr id="4" name="Content Placeholder 3"/>
          <p:cNvSpPr>
            <a:spLocks noGrp="1"/>
          </p:cNvSpPr>
          <p:nvPr>
            <p:ph idx="1"/>
          </p:nvPr>
        </p:nvSpPr>
        <p:spPr/>
        <p:txBody>
          <a:bodyPr/>
          <a:lstStyle/>
          <a:p>
            <a:pPr lvl="0" defTabSz="914400" fontAlgn="base"/>
            <a:r>
              <a:rPr lang="nl-NL" altLang="ko-KR" sz="2400" i="1" dirty="0">
                <a:solidFill>
                  <a:srgbClr val="333333"/>
                </a:solidFill>
                <a:latin typeface="Calibri Light"/>
                <a:ea typeface="Gulim" pitchFamily="34" charset="-127"/>
              </a:rPr>
              <a:t>Passeerde op dat plaatje een andere auto de rode auto terwijl deze stond te wachten voor het stopbord?</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fld id="{0DD176EB-CA96-4E48-AEC1-7C394A958106}"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Daarna vroeg de onderzoeker: Welke foto heb je eerder gezien?</a:t>
            </a:r>
            <a:endParaRPr lang="en-US" sz="3600" dirty="0">
              <a:latin typeface="Calibri Light"/>
            </a:endParaRPr>
          </a:p>
        </p:txBody>
      </p:sp>
      <p:pic>
        <p:nvPicPr>
          <p:cNvPr id="16386" name="Picture 2" descr="T990896A"/>
          <p:cNvPicPr>
            <a:picLocks noChangeAspect="1" noChangeArrowheads="1"/>
          </p:cNvPicPr>
          <p:nvPr/>
        </p:nvPicPr>
        <p:blipFill>
          <a:blip r:embed="rId3">
            <a:extLst>
              <a:ext uri="{28A0092B-C50C-407E-A947-70E740481C1C}">
                <a14:useLocalDpi xmlns:a14="http://schemas.microsoft.com/office/drawing/2010/main" val="0"/>
              </a:ext>
            </a:extLst>
          </a:blip>
          <a:srcRect t="53668"/>
          <a:stretch>
            <a:fillRect/>
          </a:stretch>
        </p:blipFill>
        <p:spPr bwMode="auto">
          <a:xfrm>
            <a:off x="1308996" y="2654300"/>
            <a:ext cx="3996503" cy="246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3" descr="T990896A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67" y="2654300"/>
            <a:ext cx="3703320" cy="246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fld id="{0DD176EB-CA96-4E48-AEC1-7C394A958106}"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Denk je dat het geheugen misleid kan worden?</a:t>
            </a:r>
            <a:endParaRPr lang="en-US" sz="3600" dirty="0">
              <a:latin typeface="Calibri Light"/>
            </a:endParaRPr>
          </a:p>
        </p:txBody>
      </p:sp>
      <p:pic>
        <p:nvPicPr>
          <p:cNvPr id="17" name="Picture 4" descr="T990896A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959" y="2862228"/>
            <a:ext cx="2720340" cy="1813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 descr="T99089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5859" y="2862228"/>
            <a:ext cx="272034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17"/>
          <p:cNvSpPr txBox="1">
            <a:spLocks noChangeArrowheads="1"/>
          </p:cNvSpPr>
          <p:nvPr/>
        </p:nvSpPr>
        <p:spPr bwMode="auto">
          <a:xfrm>
            <a:off x="784959" y="2492896"/>
            <a:ext cx="27203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a:latin typeface="Calibri Light"/>
                <a:cs typeface="Times New Roman" panose="02020603050405020304" pitchFamily="18" charset="0"/>
              </a:rPr>
              <a:t>Aangeboden!</a:t>
            </a:r>
            <a:endParaRPr lang="de-DE" altLang="de-DE" sz="1800" dirty="0">
              <a:latin typeface="Calibri Light"/>
              <a:cs typeface="Times New Roman" panose="02020603050405020304" pitchFamily="18" charset="0"/>
            </a:endParaRPr>
          </a:p>
        </p:txBody>
      </p:sp>
      <p:sp>
        <p:nvSpPr>
          <p:cNvPr id="20" name="Caption_18"/>
          <p:cNvSpPr txBox="1">
            <a:spLocks noChangeArrowheads="1"/>
          </p:cNvSpPr>
          <p:nvPr/>
        </p:nvSpPr>
        <p:spPr bwMode="auto">
          <a:xfrm>
            <a:off x="7969795" y="2492896"/>
            <a:ext cx="3888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nl-NL" altLang="de-DE" sz="1800">
                <a:latin typeface="Calibri Light"/>
                <a:cs typeface="Times New Roman" panose="02020603050405020304" pitchFamily="18" charset="0"/>
              </a:rPr>
              <a:t>Welke foto heb je eerder gezien?</a:t>
            </a:r>
            <a:endParaRPr lang="de-DE" altLang="de-DE" sz="1800" dirty="0">
              <a:latin typeface="Calibri Light"/>
              <a:cs typeface="Times New Roman" panose="02020603050405020304" pitchFamily="18" charset="0"/>
            </a:endParaRPr>
          </a:p>
        </p:txBody>
      </p:sp>
      <p:sp>
        <p:nvSpPr>
          <p:cNvPr id="21" name="Text Box 7"/>
          <p:cNvSpPr txBox="1">
            <a:spLocks noChangeArrowheads="1"/>
          </p:cNvSpPr>
          <p:nvPr/>
        </p:nvSpPr>
        <p:spPr bwMode="auto">
          <a:xfrm>
            <a:off x="4272546" y="3556000"/>
            <a:ext cx="3362142" cy="95410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r>
              <a:rPr lang="nl-NL" altLang="de-DE" sz="1400" i="1" dirty="0">
                <a:latin typeface="Calibri Light"/>
              </a:rPr>
              <a:t>Passeerde een andere auto de rode auto terwijl deze stond te wachten voor het </a:t>
            </a:r>
            <a:r>
              <a:rPr lang="nl-NL" altLang="de-DE" sz="1400" i="1" dirty="0">
                <a:solidFill>
                  <a:srgbClr val="FF0000"/>
                </a:solidFill>
                <a:latin typeface="Calibri Light"/>
              </a:rPr>
              <a:t>stopbord</a:t>
            </a:r>
            <a:r>
              <a:rPr lang="nl-NL" altLang="de-DE" sz="1400" i="1" dirty="0">
                <a:latin typeface="Calibri Light"/>
              </a:rPr>
              <a:t>? in feite wachtte de auto voor het </a:t>
            </a:r>
            <a:r>
              <a:rPr lang="nl-NL" altLang="de-DE" sz="1400" i="1">
                <a:latin typeface="Calibri Light"/>
              </a:rPr>
              <a:t>bord ’</a:t>
            </a:r>
            <a:r>
              <a:rPr lang="nl-NL" altLang="de-DE" sz="1400" i="1">
                <a:solidFill>
                  <a:srgbClr val="FF0000"/>
                </a:solidFill>
                <a:latin typeface="Calibri Light"/>
              </a:rPr>
              <a:t>u </a:t>
            </a:r>
            <a:r>
              <a:rPr lang="nl-NL" altLang="de-DE" sz="1400" i="1" dirty="0">
                <a:solidFill>
                  <a:srgbClr val="FF0000"/>
                </a:solidFill>
                <a:latin typeface="Calibri Light"/>
              </a:rPr>
              <a:t>nadert een voorrangsweg</a:t>
            </a:r>
            <a:r>
              <a:rPr lang="nl-NL" altLang="de-DE" sz="1400" i="1" dirty="0">
                <a:latin typeface="Calibri Light"/>
              </a:rPr>
              <a:t>’!</a:t>
            </a:r>
            <a:endParaRPr lang="en-US" altLang="de-DE" sz="1400" i="1" dirty="0">
              <a:latin typeface="Calibri Light"/>
            </a:endParaRPr>
          </a:p>
        </p:txBody>
      </p:sp>
      <p:sp>
        <p:nvSpPr>
          <p:cNvPr id="23" name="Text Box 8"/>
          <p:cNvSpPr txBox="1">
            <a:spLocks noChangeArrowheads="1"/>
          </p:cNvSpPr>
          <p:nvPr/>
        </p:nvSpPr>
        <p:spPr bwMode="auto">
          <a:xfrm>
            <a:off x="4177273" y="2492896"/>
            <a:ext cx="35230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ts val="0"/>
              </a:spcBef>
              <a:spcAft>
                <a:spcPts val="0"/>
              </a:spcAft>
              <a:buClrTx/>
              <a:buNone/>
            </a:pPr>
            <a:r>
              <a:rPr lang="de-DE" altLang="de-DE" sz="1800" dirty="0">
                <a:latin typeface="Calibri Light"/>
                <a:cs typeface="Times New Roman" panose="02020603050405020304" pitchFamily="18" charset="0"/>
              </a:rPr>
              <a:t>Misleidende vraag</a:t>
            </a:r>
          </a:p>
        </p:txBody>
      </p:sp>
      <p:sp>
        <p:nvSpPr>
          <p:cNvPr id="24" name="Line 9"/>
          <p:cNvSpPr>
            <a:spLocks noChangeShapeType="1"/>
          </p:cNvSpPr>
          <p:nvPr/>
        </p:nvSpPr>
        <p:spPr bwMode="auto">
          <a:xfrm>
            <a:off x="4177272" y="2547704"/>
            <a:ext cx="0" cy="39776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5" name="Line 10"/>
          <p:cNvSpPr>
            <a:spLocks noChangeShapeType="1"/>
          </p:cNvSpPr>
          <p:nvPr/>
        </p:nvSpPr>
        <p:spPr bwMode="auto">
          <a:xfrm>
            <a:off x="7700322" y="2547704"/>
            <a:ext cx="0" cy="39776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6" name="Line 11"/>
          <p:cNvSpPr>
            <a:spLocks noChangeShapeType="1"/>
          </p:cNvSpPr>
          <p:nvPr/>
        </p:nvSpPr>
        <p:spPr bwMode="auto">
          <a:xfrm>
            <a:off x="527188" y="6524625"/>
            <a:ext cx="1116197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7" name="Text Box 12"/>
          <p:cNvSpPr txBox="1">
            <a:spLocks noChangeArrowheads="1"/>
          </p:cNvSpPr>
          <p:nvPr/>
        </p:nvSpPr>
        <p:spPr bwMode="auto">
          <a:xfrm>
            <a:off x="527188" y="6155293"/>
            <a:ext cx="36500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i="1">
                <a:latin typeface="Calibri Light"/>
                <a:cs typeface="Times New Roman" panose="02020603050405020304" pitchFamily="18" charset="0"/>
              </a:rPr>
              <a:t>Tijdsvolgorde</a:t>
            </a:r>
            <a:endParaRPr lang="de-DE" altLang="de-DE" sz="1800" i="1" dirty="0">
              <a:latin typeface="Calibri Light"/>
              <a:cs typeface="Times New Roman" panose="02020603050405020304" pitchFamily="18" charset="0"/>
            </a:endParaRP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Ons geheugen komt niet perfect overeen met de werkelijkheid!</a:t>
            </a:r>
            <a:endParaRPr lang="en-US" sz="3600" dirty="0">
              <a:latin typeface="Calibri Light"/>
            </a:endParaRPr>
          </a:p>
        </p:txBody>
      </p:sp>
      <p:pic>
        <p:nvPicPr>
          <p:cNvPr id="15" name="Picture 3" descr="T990896A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2561456"/>
            <a:ext cx="2057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T99089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7309" y="2554560"/>
            <a:ext cx="20574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2"/>
          <p:cNvSpPr txBox="1">
            <a:spLocks noChangeArrowheads="1"/>
          </p:cNvSpPr>
          <p:nvPr/>
        </p:nvSpPr>
        <p:spPr bwMode="auto">
          <a:xfrm>
            <a:off x="411480" y="2224906"/>
            <a:ext cx="2057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de-DE" sz="1600" b="1" i="1" dirty="0">
                <a:latin typeface="Calibri Light"/>
                <a:cs typeface="Times New Roman" panose="02020603050405020304" pitchFamily="18" charset="0"/>
              </a:rPr>
              <a:t>1. </a:t>
            </a:r>
            <a:r>
              <a:rPr lang="en-US" altLang="de-DE" sz="1600" b="1" i="1" dirty="0" err="1">
                <a:latin typeface="Calibri Light"/>
                <a:cs typeface="Times New Roman" panose="02020603050405020304" pitchFamily="18" charset="0"/>
              </a:rPr>
              <a:t>Aangeboden</a:t>
            </a:r>
            <a:r>
              <a:rPr lang="en-US" altLang="de-DE" sz="1600" b="1" i="1" dirty="0">
                <a:latin typeface="Calibri Light"/>
                <a:cs typeface="Times New Roman" panose="02020603050405020304" pitchFamily="18" charset="0"/>
              </a:rPr>
              <a:t>!</a:t>
            </a:r>
          </a:p>
        </p:txBody>
      </p:sp>
      <p:sp>
        <p:nvSpPr>
          <p:cNvPr id="18" name="Caption_13"/>
          <p:cNvSpPr txBox="1">
            <a:spLocks noChangeArrowheads="1"/>
          </p:cNvSpPr>
          <p:nvPr/>
        </p:nvSpPr>
        <p:spPr bwMode="auto">
          <a:xfrm>
            <a:off x="3577307" y="2218010"/>
            <a:ext cx="28346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nl-NL" altLang="de-DE" sz="1600" b="1" i="1" dirty="0">
                <a:latin typeface="Calibri Light"/>
                <a:cs typeface="Times New Roman" panose="02020603050405020304" pitchFamily="18" charset="0"/>
              </a:rPr>
              <a:t>2. … maar wat werd onthouden?</a:t>
            </a:r>
            <a:endParaRPr lang="en-US" altLang="de-DE" sz="1600" b="1" i="1" dirty="0">
              <a:latin typeface="Calibri Light"/>
              <a:cs typeface="Times New Roman" panose="02020603050405020304" pitchFamily="18" charset="0"/>
            </a:endParaRPr>
          </a:p>
        </p:txBody>
      </p:sp>
      <p:sp>
        <p:nvSpPr>
          <p:cNvPr id="19" name="Text Box 5"/>
          <p:cNvSpPr txBox="1">
            <a:spLocks noChangeArrowheads="1"/>
          </p:cNvSpPr>
          <p:nvPr/>
        </p:nvSpPr>
        <p:spPr bwMode="auto">
          <a:xfrm>
            <a:off x="7132320" y="2203704"/>
            <a:ext cx="4644341" cy="3063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Tx/>
              <a:buNone/>
            </a:pPr>
            <a:r>
              <a:rPr lang="nl-NL" altLang="de-DE" sz="2400" b="0" dirty="0">
                <a:solidFill>
                  <a:srgbClr val="333333"/>
                </a:solidFill>
                <a:latin typeface="Calibri Light"/>
              </a:rPr>
              <a:t>Zonder misleidende vraag zei slechts 25% dat ze een stopbord hadden gezien op de eerste foto.</a:t>
            </a:r>
          </a:p>
          <a:p>
            <a:pPr eaLnBrk="1" hangingPunct="1">
              <a:lnSpc>
                <a:spcPct val="105000"/>
              </a:lnSpc>
              <a:spcBef>
                <a:spcPts val="1999"/>
              </a:spcBef>
              <a:spcAft>
                <a:spcPts val="0"/>
              </a:spcAft>
              <a:buClrTx/>
              <a:buNone/>
            </a:pPr>
            <a:r>
              <a:rPr lang="nl-NL" altLang="de-DE" sz="2400" b="0" dirty="0">
                <a:solidFill>
                  <a:srgbClr val="333333"/>
                </a:solidFill>
                <a:latin typeface="Calibri Light"/>
              </a:rPr>
              <a:t>… terwijl 59% van de deelnemers die misleidende informatie kregen zei dat ze een stopbord hadden gezien!</a:t>
            </a:r>
            <a:endParaRPr lang="de-DE" altLang="de-DE" sz="2400" b="0"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fld id="{0DD176EB-CA96-4E48-AEC1-7C394A958106}"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solidFill>
                  <a:srgbClr val="004992"/>
                </a:solidFill>
                <a:latin typeface="Calibri Light"/>
              </a:rPr>
              <a:t>Ons geheugen komt niet perfect overeen met de werkelijkheid!</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r>
              <a:rPr lang="nl-NL" sz="2400" dirty="0">
                <a:solidFill>
                  <a:srgbClr val="333333"/>
                </a:solidFill>
                <a:latin typeface="Calibri Light"/>
              </a:rPr>
              <a:t>Dit onderzoek toont evenals veel andere onderzoekingen aan dat het menselijk geheugen weliswaar goed is, maar niet perfect</a:t>
            </a:r>
            <a:r>
              <a:rPr lang="nl-NL" sz="2400">
                <a:solidFill>
                  <a:srgbClr val="333333"/>
                </a:solidFill>
                <a:latin typeface="Calibri Light"/>
              </a:rPr>
              <a:t>. </a:t>
            </a:r>
          </a:p>
          <a:p>
            <a:r>
              <a:rPr lang="nl-NL" sz="2400">
                <a:solidFill>
                  <a:srgbClr val="333333"/>
                </a:solidFill>
                <a:latin typeface="Calibri Light"/>
              </a:rPr>
              <a:t>We </a:t>
            </a:r>
            <a:r>
              <a:rPr lang="nl-NL" sz="2400" dirty="0">
                <a:solidFill>
                  <a:srgbClr val="333333"/>
                </a:solidFill>
                <a:latin typeface="Calibri Light"/>
              </a:rPr>
              <a:t>zijn geneigd zaken in ons geheugen te herschikken of toe te voegen die in het verleden plaatsvonden of waar we later van hoorden.</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fld id="{0DD176EB-CA96-4E48-AEC1-7C394A958106}"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de-DE" altLang="de-DE" sz="3600">
                <a:solidFill>
                  <a:srgbClr val="004992"/>
                </a:solidFill>
                <a:latin typeface="Calibri Light"/>
              </a:rPr>
              <a:t>Oefening 1</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e-DE" sz="2400" dirty="0">
                <a:solidFill>
                  <a:srgbClr val="333333"/>
                </a:solidFill>
                <a:latin typeface="Calibri Light"/>
                <a:ea typeface="ＭＳ Ｐゴシック" charset="0"/>
              </a:rPr>
              <a:t>Je krijgt een aantal plaatjes te zien (bv. smid, piratenschip).</a:t>
            </a: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6" name="Slide Number Placeholder 5"/>
          <p:cNvSpPr>
            <a:spLocks noGrp="1"/>
          </p:cNvSpPr>
          <p:nvPr>
            <p:ph type="sldNum" sz="quarter" idx="12"/>
          </p:nvPr>
        </p:nvSpPr>
        <p:spPr/>
        <p:txBody>
          <a:bodyPr/>
          <a:lstStyle/>
          <a:p>
            <a:fld id="{0DD176EB-CA96-4E48-AEC1-7C394A958106}"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de-DE" altLang="de-DE" sz="3600">
                <a:solidFill>
                  <a:srgbClr val="004992"/>
                </a:solidFill>
                <a:latin typeface="Calibri Light"/>
              </a:rPr>
              <a:t>Oefening 1</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e-DE" sz="2400" dirty="0">
                <a:solidFill>
                  <a:srgbClr val="333333"/>
                </a:solidFill>
                <a:latin typeface="Calibri Light"/>
                <a:ea typeface="ＭＳ Ｐゴシック" charset="0"/>
              </a:rPr>
              <a:t>Je krijgt een aantal plaatjes te zien (bv. smid, piratenschip).</a:t>
            </a:r>
          </a:p>
          <a:p>
            <a:pPr marL="342900" lvl="0" indent="-342900" defTabSz="914400" fontAlgn="base">
              <a:buClr>
                <a:srgbClr val="333333"/>
              </a:buClr>
              <a:buFont typeface="WingDings"/>
              <a:buChar char=""/>
              <a:tabLst>
                <a:tab pos="361950" algn="l"/>
              </a:tabLst>
              <a:defRPr/>
            </a:pPr>
            <a:r>
              <a:rPr lang="nl-NL" altLang="ko-KR" sz="2400" dirty="0">
                <a:solidFill>
                  <a:srgbClr val="333333"/>
                </a:solidFill>
                <a:latin typeface="Calibri Light"/>
                <a:ea typeface="굴림" charset="0"/>
                <a:cs typeface="굴림" charset="0"/>
              </a:rPr>
              <a:t>Na afloop vragen we je wat je op elk plaatje zag en hoe zeker je daarvan bent.</a:t>
            </a:r>
            <a:endParaRPr lang="de-DE" sz="2400" dirty="0">
              <a:solidFill>
                <a:srgbClr val="333333"/>
              </a:solidFill>
              <a:latin typeface="Calibri Light"/>
              <a:ea typeface="ＭＳ Ｐゴシック" charset="0"/>
            </a:endParaRP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6" name="Slide Number Placeholder 5"/>
          <p:cNvSpPr>
            <a:spLocks noGrp="1"/>
          </p:cNvSpPr>
          <p:nvPr>
            <p:ph type="sldNum" sz="quarter" idx="12"/>
          </p:nvPr>
        </p:nvSpPr>
        <p:spPr/>
        <p:txBody>
          <a:bodyPr/>
          <a:lstStyle/>
          <a:p>
            <a:fld id="{0DD176EB-CA96-4E48-AEC1-7C394A958106}" type="slidenum">
              <a:rPr lang="de-DE" altLang="de-DE" smtClean="0"/>
              <a:pPr/>
              <a:t>20</a:t>
            </a:fld>
            <a:endParaRPr lang="de-DE" altLang="de-DE"/>
          </a:p>
        </p:txBody>
      </p:sp>
    </p:spTree>
    <p:extLst>
      <p:ext uri="{BB962C8B-B14F-4D97-AF65-F5344CB8AC3E}">
        <p14:creationId xmlns:p14="http://schemas.microsoft.com/office/powerpoint/2010/main" val="37543765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de-DE" altLang="de-DE" sz="3600">
                <a:solidFill>
                  <a:srgbClr val="004992"/>
                </a:solidFill>
                <a:latin typeface="Calibri Light"/>
              </a:rPr>
              <a:t>Oefening 1</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e-DE" sz="2400" dirty="0">
                <a:solidFill>
                  <a:srgbClr val="333333"/>
                </a:solidFill>
                <a:latin typeface="Calibri Light"/>
                <a:ea typeface="ＭＳ Ｐゴシック" charset="0"/>
              </a:rPr>
              <a:t>Je krijgt een aantal plaatjes te zien (bv. smid, piratenschip).</a:t>
            </a:r>
          </a:p>
          <a:p>
            <a:pPr marL="342900" lvl="0" indent="-342900" defTabSz="914400" fontAlgn="base">
              <a:buClr>
                <a:srgbClr val="333333"/>
              </a:buClr>
              <a:buFont typeface="WingDings"/>
              <a:buChar char=""/>
              <a:tabLst>
                <a:tab pos="361950" algn="l"/>
              </a:tabLst>
              <a:defRPr/>
            </a:pPr>
            <a:r>
              <a:rPr lang="nl-NL" altLang="ko-KR" sz="2400" dirty="0">
                <a:solidFill>
                  <a:srgbClr val="333333"/>
                </a:solidFill>
                <a:latin typeface="Calibri Light"/>
                <a:ea typeface="굴림" charset="0"/>
                <a:cs typeface="굴림" charset="0"/>
              </a:rPr>
              <a:t>Na afloop vragen we je wat je op elk plaatje zag en hoe zeker je daarvan bent.</a:t>
            </a:r>
            <a:endParaRPr lang="de-DE" sz="2400" dirty="0">
              <a:solidFill>
                <a:srgbClr val="333333"/>
              </a:solidFill>
              <a:latin typeface="Calibri Light"/>
              <a:ea typeface="ＭＳ Ｐゴシック" charset="0"/>
            </a:endParaRPr>
          </a:p>
          <a:p>
            <a:pPr lvl="0" algn="ctr" defTabSz="914400" fontAlgn="base">
              <a:buClr>
                <a:srgbClr val="333333"/>
              </a:buClr>
              <a:tabLst>
                <a:tab pos="361950" algn="l"/>
              </a:tabLst>
              <a:defRPr/>
            </a:pPr>
            <a:r>
              <a:rPr lang="de-DE" sz="2400" dirty="0">
                <a:solidFill>
                  <a:srgbClr val="004992"/>
                </a:solidFill>
                <a:latin typeface="Calibri Light"/>
                <a:ea typeface="ＭＳ Ｐゴシック" charset="0"/>
              </a:rPr>
              <a:t>Probeer zoveel mogelijk details in je op te nemen.</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6" name="Slide Number Placeholder 5"/>
          <p:cNvSpPr>
            <a:spLocks noGrp="1"/>
          </p:cNvSpPr>
          <p:nvPr>
            <p:ph type="sldNum" sz="quarter" idx="12"/>
          </p:nvPr>
        </p:nvSpPr>
        <p:spPr/>
        <p:txBody>
          <a:bodyPr/>
          <a:lstStyle/>
          <a:p>
            <a:fld id="{0DD176EB-CA96-4E48-AEC1-7C394A958106}" type="slidenum">
              <a:rPr lang="de-DE" altLang="de-DE" smtClean="0"/>
              <a:pPr/>
              <a:t>21</a:t>
            </a:fld>
            <a:endParaRPr lang="de-DE" altLang="de-DE"/>
          </a:p>
        </p:txBody>
      </p:sp>
    </p:spTree>
    <p:extLst>
      <p:ext uri="{BB962C8B-B14F-4D97-AF65-F5344CB8AC3E}">
        <p14:creationId xmlns:p14="http://schemas.microsoft.com/office/powerpoint/2010/main" val="33244830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De smid</a:t>
            </a:r>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7949" y="1078992"/>
            <a:ext cx="5805622"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de-DE" sz="3600" dirty="0">
                <a:solidFill>
                  <a:srgbClr val="004992"/>
                </a:solidFill>
                <a:latin typeface="Calibri Light"/>
              </a:rPr>
              <a:t>De smid</a:t>
            </a:r>
            <a:br>
              <a:rPr lang="nl-NL" altLang="de-DE" sz="3600" dirty="0">
                <a:solidFill>
                  <a:srgbClr val="004992"/>
                </a:solidFill>
                <a:latin typeface="Calibri Light"/>
              </a:rPr>
            </a:br>
            <a:r>
              <a:rPr lang="nl-NL" altLang="de-DE" dirty="0">
                <a:solidFill>
                  <a:srgbClr val="004992"/>
                </a:solidFill>
                <a:latin typeface="Calibri Light"/>
              </a:rPr>
              <a:t>Wat zag je op het plaatje? Hoe zeker ben je daarvan?</a:t>
            </a:r>
            <a:endParaRPr lang="de-DE" altLang="de-DE" dirty="0">
              <a:solidFill>
                <a:srgbClr val="004992"/>
              </a:solidFill>
              <a:latin typeface="Calibri Light"/>
            </a:endParaRPr>
          </a:p>
        </p:txBody>
      </p:sp>
      <p:sp>
        <p:nvSpPr>
          <p:cNvPr id="24579" name="Rectangle 1027"/>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tang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raam</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aambeeld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leren schort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toeschouwers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gereedschap</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hamer</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De smid</a:t>
            </a:r>
          </a:p>
        </p:txBody>
      </p:sp>
      <p:sp>
        <p:nvSpPr>
          <p:cNvPr id="65538"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defRPr/>
            </a:pPr>
            <a:r>
              <a:rPr lang="de-DE" altLang="de-DE" sz="2400" dirty="0" err="1">
                <a:solidFill>
                  <a:srgbClr val="333333"/>
                </a:solidFill>
                <a:latin typeface="Calibri Light"/>
              </a:rPr>
              <a:t>tang</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defRPr/>
            </a:pPr>
            <a:r>
              <a:rPr lang="de-DE" altLang="de-DE" sz="2400" dirty="0" err="1">
                <a:solidFill>
                  <a:srgbClr val="333333"/>
                </a:solidFill>
                <a:latin typeface="Calibri Light"/>
              </a:rPr>
              <a:t>raam</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defRPr/>
            </a:pPr>
            <a:r>
              <a:rPr lang="de-DE" altLang="de-DE" sz="2400" kern="1200" dirty="0" err="1">
                <a:solidFill>
                  <a:srgbClr val="004992"/>
                </a:solidFill>
                <a:latin typeface="Calibri Light"/>
                <a:ea typeface="ＭＳ Ｐゴシック" charset="0"/>
              </a:rPr>
              <a:t>aambeeld</a:t>
            </a:r>
            <a:endParaRPr lang="de-DE" altLang="de-DE" sz="2400" kern="1200" dirty="0">
              <a:solidFill>
                <a:srgbClr val="004992"/>
              </a:solidFill>
              <a:latin typeface="Calibri Light"/>
              <a:ea typeface="ＭＳ Ｐゴシック" charset="0"/>
            </a:endParaRPr>
          </a:p>
          <a:p>
            <a:pPr marL="342900" indent="-342900" eaLnBrk="1" hangingPunct="1">
              <a:lnSpc>
                <a:spcPct val="100000"/>
              </a:lnSpc>
              <a:spcBef>
                <a:spcPts val="1200"/>
              </a:spcBef>
              <a:buClr>
                <a:srgbClr val="333333"/>
              </a:buClr>
              <a:buFont typeface="WingDings"/>
              <a:buChar char=""/>
              <a:defRPr/>
            </a:pPr>
            <a:r>
              <a:rPr lang="de-DE" altLang="de-DE" sz="2400" dirty="0" err="1">
                <a:solidFill>
                  <a:srgbClr val="333333"/>
                </a:solidFill>
                <a:latin typeface="Calibri Light"/>
              </a:rPr>
              <a:t>leren</a:t>
            </a:r>
            <a:r>
              <a:rPr lang="de-DE" altLang="de-DE" sz="2400" dirty="0">
                <a:solidFill>
                  <a:srgbClr val="333333"/>
                </a:solidFill>
                <a:latin typeface="Calibri Light"/>
              </a:rPr>
              <a:t> schort</a:t>
            </a:r>
          </a:p>
          <a:p>
            <a:pPr marL="342900" indent="-342900" eaLnBrk="1" hangingPunct="1">
              <a:lnSpc>
                <a:spcPct val="100000"/>
              </a:lnSpc>
              <a:spcBef>
                <a:spcPts val="1200"/>
              </a:spcBef>
              <a:buClr>
                <a:srgbClr val="333333"/>
              </a:buClr>
              <a:buFont typeface="WingDings"/>
              <a:buChar char=""/>
              <a:defRPr/>
            </a:pPr>
            <a:r>
              <a:rPr lang="de-DE" altLang="de-DE" sz="2400" dirty="0" err="1">
                <a:solidFill>
                  <a:srgbClr val="333333"/>
                </a:solidFill>
                <a:latin typeface="Calibri Light"/>
              </a:rPr>
              <a:t>toeschouwers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defRPr/>
            </a:pPr>
            <a:r>
              <a:rPr lang="de-DE" altLang="de-DE" sz="2400" dirty="0" err="1">
                <a:solidFill>
                  <a:srgbClr val="333333"/>
                </a:solidFill>
                <a:latin typeface="Calibri Light"/>
              </a:rPr>
              <a:t>gereedschap</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defRPr/>
            </a:pPr>
            <a:r>
              <a:rPr lang="de-DE" altLang="de-DE" sz="2400" dirty="0" err="1">
                <a:solidFill>
                  <a:srgbClr val="004992"/>
                </a:solidFill>
                <a:latin typeface="Calibri Light"/>
              </a:rPr>
              <a:t>hamer</a:t>
            </a:r>
            <a:endParaRPr lang="de-DE" altLang="de-DE" sz="2400" dirty="0">
              <a:solidFill>
                <a:srgbClr val="004992"/>
              </a:solidFill>
              <a:latin typeface="Calibri Light"/>
            </a:endParaRPr>
          </a:p>
        </p:txBody>
      </p:sp>
      <p:pic>
        <p:nvPicPr>
          <p:cNvPr id="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5170" y="2203704"/>
            <a:ext cx="45911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Piratenschip</a:t>
            </a:r>
          </a:p>
        </p:txBody>
      </p:sp>
      <p:pic>
        <p:nvPicPr>
          <p:cNvPr id="8" name="Picture 3" descr="Piraten2"/>
          <p:cNvPicPr>
            <a:picLocks noChangeAspect="1" noChangeArrowheads="1"/>
          </p:cNvPicPr>
          <p:nvPr/>
        </p:nvPicPr>
        <p:blipFill rotWithShape="1">
          <a:blip r:embed="rId3">
            <a:extLst>
              <a:ext uri="{28A0092B-C50C-407E-A947-70E740481C1C}">
                <a14:useLocalDpi xmlns:a14="http://schemas.microsoft.com/office/drawing/2010/main" val="0"/>
              </a:ext>
            </a:extLst>
          </a:blip>
          <a:srcRect t="19432"/>
          <a:stretch/>
        </p:blipFill>
        <p:spPr bwMode="auto">
          <a:xfrm>
            <a:off x="3465576" y="1078992"/>
            <a:ext cx="74938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de-DE" sz="3600">
                <a:solidFill>
                  <a:srgbClr val="004992"/>
                </a:solidFill>
                <a:latin typeface="Calibri Light"/>
              </a:rPr>
              <a:t>Piratenschip</a:t>
            </a:r>
            <a:br>
              <a:rPr lang="nl-NL" altLang="de-DE" sz="3600">
                <a:solidFill>
                  <a:srgbClr val="004992"/>
                </a:solidFill>
                <a:latin typeface="Calibri Light"/>
              </a:rPr>
            </a:br>
            <a:r>
              <a:rPr lang="nl-NL" altLang="de-DE">
                <a:solidFill>
                  <a:srgbClr val="004992"/>
                </a:solidFill>
                <a:latin typeface="Calibri Light"/>
              </a:rPr>
              <a:t>Wat zag je op het plaatje? Hoe zeker ben je daarvan?</a:t>
            </a:r>
            <a:endParaRPr lang="de-DE" altLang="de-DE">
              <a:solidFill>
                <a:srgbClr val="004992"/>
              </a:solidFill>
              <a:latin typeface="Calibri Light"/>
            </a:endParaRPr>
          </a:p>
        </p:txBody>
      </p:sp>
      <p:sp>
        <p:nvSpPr>
          <p:cNvPr id="27651"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zeilen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piratenvlag</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kraaiennest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anker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aap</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ladder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ramen</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Piratenschip</a:t>
            </a:r>
          </a:p>
        </p:txBody>
      </p:sp>
      <p:sp>
        <p:nvSpPr>
          <p:cNvPr id="28676" name="Rectangle 4"/>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zeilen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piratenvlag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kraaiennest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anker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aap</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ladder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ramen</a:t>
            </a:r>
          </a:p>
        </p:txBody>
      </p:sp>
      <p:pic>
        <p:nvPicPr>
          <p:cNvPr id="10" name="Picture 3" descr="Piraten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9432"/>
          <a:stretch/>
        </p:blipFill>
        <p:spPr bwMode="auto">
          <a:xfrm>
            <a:off x="3690620" y="2203704"/>
            <a:ext cx="5669280" cy="4067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Vervalste herinneringen</a:t>
            </a:r>
          </a:p>
        </p:txBody>
      </p:sp>
      <p:sp>
        <p:nvSpPr>
          <p:cNvPr id="31746" name="Rectangle 2"/>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Niet alles wat we ons herinneren is in werkelijkheid ook gebeurd.</a:t>
            </a: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Vervalste herinneringen</a:t>
            </a:r>
          </a:p>
        </p:txBody>
      </p:sp>
      <p:sp>
        <p:nvSpPr>
          <p:cNvPr id="31746" name="Rectangle 2"/>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Niet alles wat we ons herinneren is in werkelijkheid ook gebeurd.</a:t>
            </a:r>
          </a:p>
          <a:p>
            <a:pPr marL="342900" indent="-342900" eaLnBrk="1" hangingPunct="1">
              <a:buClr>
                <a:srgbClr val="333333"/>
              </a:buClr>
              <a:buFont typeface="WingDings"/>
              <a:buChar char=""/>
            </a:pPr>
            <a:r>
              <a:rPr lang="de-DE" altLang="de-DE" sz="2400" dirty="0">
                <a:solidFill>
                  <a:srgbClr val="333333"/>
                </a:solidFill>
                <a:latin typeface="Calibri Light"/>
              </a:rPr>
              <a:t>Ons brein vervangt en voegt ontbrekende informatie toe afkomstig uit soortgelijke gebeurtenissen (bv. karakteristiek filmbeeld van een piratenschip). </a:t>
            </a:r>
            <a:br>
              <a:rPr lang="de-DE" altLang="de-DE" sz="2400" dirty="0">
                <a:solidFill>
                  <a:srgbClr val="333333"/>
                </a:solidFill>
                <a:latin typeface="Calibri Light"/>
              </a:rPr>
            </a:br>
            <a:r>
              <a:rPr lang="de-DE" altLang="de-DE" sz="2400" dirty="0">
                <a:solidFill>
                  <a:srgbClr val="333333"/>
                </a:solidFill>
                <a:latin typeface="Calibri Light"/>
              </a:rPr>
              <a:t>Sommige voorwerpen worden toegevoegd door </a:t>
            </a:r>
            <a:r>
              <a:rPr lang="en-CA" altLang="nl-NL" sz="2400" dirty="0">
                <a:solidFill>
                  <a:srgbClr val="333333"/>
                </a:solidFill>
                <a:latin typeface="Calibri Light"/>
              </a:rPr>
              <a:t>“</a:t>
            </a:r>
            <a:r>
              <a:rPr lang="en-CA" altLang="de-DE" sz="2400" dirty="0" err="1">
                <a:solidFill>
                  <a:srgbClr val="333333"/>
                </a:solidFill>
                <a:latin typeface="Calibri Light"/>
              </a:rPr>
              <a:t>logica</a:t>
            </a:r>
            <a:r>
              <a:rPr lang="en-CA" altLang="nl-NL" sz="2400" dirty="0">
                <a:solidFill>
                  <a:srgbClr val="333333"/>
                </a:solidFill>
                <a:latin typeface="Calibri Light"/>
              </a:rPr>
              <a:t>”</a:t>
            </a:r>
            <a:r>
              <a:rPr lang="de-DE" altLang="ja-JP" sz="2400" dirty="0">
                <a:solidFill>
                  <a:srgbClr val="333333"/>
                </a:solidFill>
                <a:latin typeface="Calibri Light"/>
              </a:rPr>
              <a:t> (in het voorbeeld: hamer, aambeeld).</a:t>
            </a: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29</a:t>
            </a:fld>
            <a:endParaRPr lang="de-DE" altLang="de-DE"/>
          </a:p>
        </p:txBody>
      </p:sp>
    </p:spTree>
    <p:extLst>
      <p:ext uri="{BB962C8B-B14F-4D97-AF65-F5344CB8AC3E}">
        <p14:creationId xmlns:p14="http://schemas.microsoft.com/office/powerpoint/2010/main" val="13436537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Vervalste herinneringen</a:t>
            </a:r>
          </a:p>
        </p:txBody>
      </p:sp>
      <p:sp>
        <p:nvSpPr>
          <p:cNvPr id="31746" name="Rectangle 2"/>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Niet alles wat we ons herinneren is in werkelijkheid ook gebeurd.</a:t>
            </a:r>
          </a:p>
          <a:p>
            <a:pPr marL="342900" indent="-342900" eaLnBrk="1" hangingPunct="1">
              <a:buClr>
                <a:srgbClr val="333333"/>
              </a:buClr>
              <a:buFont typeface="WingDings"/>
              <a:buChar char=""/>
            </a:pPr>
            <a:r>
              <a:rPr lang="de-DE" altLang="de-DE" sz="2400" dirty="0">
                <a:solidFill>
                  <a:srgbClr val="333333"/>
                </a:solidFill>
                <a:latin typeface="Calibri Light"/>
              </a:rPr>
              <a:t>Ons brein vervangt en voegt ontbrekende informatie toe afkomstig uit soortgelijke gebeurtenissen (bv. karakteristiek filmbeeld van een piratenschip). </a:t>
            </a:r>
            <a:br>
              <a:rPr lang="de-DE" altLang="de-DE" sz="2400" dirty="0">
                <a:solidFill>
                  <a:srgbClr val="333333"/>
                </a:solidFill>
                <a:latin typeface="Calibri Light"/>
              </a:rPr>
            </a:br>
            <a:r>
              <a:rPr lang="de-DE" altLang="de-DE" sz="2400" dirty="0">
                <a:solidFill>
                  <a:srgbClr val="333333"/>
                </a:solidFill>
                <a:latin typeface="Calibri Light"/>
              </a:rPr>
              <a:t>Sommige voorwerpen worden toegevoegd door </a:t>
            </a:r>
            <a:r>
              <a:rPr lang="en-CA" altLang="nl-NL" sz="2400" dirty="0">
                <a:solidFill>
                  <a:srgbClr val="333333"/>
                </a:solidFill>
                <a:latin typeface="Calibri Light"/>
              </a:rPr>
              <a:t>“</a:t>
            </a:r>
            <a:r>
              <a:rPr lang="en-CA" altLang="de-DE" sz="2400" dirty="0" err="1">
                <a:solidFill>
                  <a:srgbClr val="333333"/>
                </a:solidFill>
                <a:latin typeface="Calibri Light"/>
              </a:rPr>
              <a:t>logica</a:t>
            </a:r>
            <a:r>
              <a:rPr lang="en-CA" altLang="nl-NL" sz="2400" dirty="0">
                <a:solidFill>
                  <a:srgbClr val="333333"/>
                </a:solidFill>
                <a:latin typeface="Calibri Light"/>
              </a:rPr>
              <a:t>”</a:t>
            </a:r>
            <a:r>
              <a:rPr lang="de-DE" altLang="ja-JP" sz="2400" dirty="0">
                <a:solidFill>
                  <a:srgbClr val="333333"/>
                </a:solidFill>
                <a:latin typeface="Calibri Light"/>
              </a:rPr>
              <a:t> (in het voorbeeld: hamer, aambeeld).</a:t>
            </a:r>
          </a:p>
          <a:p>
            <a:pPr marL="342900" indent="-342900" eaLnBrk="1" hangingPunct="1">
              <a:buClr>
                <a:srgbClr val="333333"/>
              </a:buClr>
              <a:buFont typeface="WingDings"/>
              <a:buChar char=""/>
            </a:pPr>
            <a:r>
              <a:rPr lang="de-DE" altLang="de-DE" sz="2400" dirty="0">
                <a:solidFill>
                  <a:srgbClr val="333333"/>
                </a:solidFill>
                <a:latin typeface="Calibri Light"/>
              </a:rPr>
              <a:t>Ware herinneringen onderscheiden zich doorgaans van vervalste herinneringen door </a:t>
            </a:r>
            <a:r>
              <a:rPr lang="de-DE" altLang="de-DE" sz="2400" dirty="0">
                <a:solidFill>
                  <a:srgbClr val="004992"/>
                </a:solidFill>
                <a:latin typeface="Calibri Light"/>
              </a:rPr>
              <a:t>levendigheid</a:t>
            </a:r>
            <a:r>
              <a:rPr lang="de-DE" altLang="de-DE" sz="2400" dirty="0">
                <a:solidFill>
                  <a:srgbClr val="333333"/>
                </a:solidFill>
                <a:latin typeface="Calibri Light"/>
              </a:rPr>
              <a:t>: vervalste herinneringen zijn nogal </a:t>
            </a:r>
            <a:r>
              <a:rPr lang="en-CA" altLang="nl-NL" sz="2400" dirty="0">
                <a:solidFill>
                  <a:srgbClr val="333333"/>
                </a:solidFill>
                <a:latin typeface="Calibri Light"/>
              </a:rPr>
              <a:t>“</a:t>
            </a:r>
            <a:r>
              <a:rPr lang="en-CA" altLang="de-DE" sz="2400" dirty="0" err="1">
                <a:solidFill>
                  <a:srgbClr val="333333"/>
                </a:solidFill>
                <a:latin typeface="Calibri Light"/>
              </a:rPr>
              <a:t>kaal</a:t>
            </a:r>
            <a:r>
              <a:rPr lang="en-CA" altLang="nl-NL" sz="2400" dirty="0">
                <a:solidFill>
                  <a:srgbClr val="333333"/>
                </a:solidFill>
                <a:latin typeface="Calibri Light"/>
              </a:rPr>
              <a:t>”</a:t>
            </a:r>
            <a:r>
              <a:rPr lang="de-DE" altLang="ja-JP" sz="2400" dirty="0">
                <a:solidFill>
                  <a:srgbClr val="333333"/>
                </a:solidFill>
                <a:latin typeface="Calibri Light"/>
              </a:rPr>
              <a:t> en minder gedetailleerd.</a:t>
            </a:r>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30</a:t>
            </a:fld>
            <a:endParaRPr lang="de-DE" altLang="de-DE"/>
          </a:p>
        </p:txBody>
      </p:sp>
    </p:spTree>
    <p:extLst>
      <p:ext uri="{BB962C8B-B14F-4D97-AF65-F5344CB8AC3E}">
        <p14:creationId xmlns:p14="http://schemas.microsoft.com/office/powerpoint/2010/main" val="13021649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Soorten geheugenmissers</a:t>
            </a:r>
          </a:p>
        </p:txBody>
      </p:sp>
      <p:sp>
        <p:nvSpPr>
          <p:cNvPr id="3" name="Content Placeholder 2"/>
          <p:cNvSpPr>
            <a:spLocks noGrp="1"/>
          </p:cNvSpPr>
          <p:nvPr>
            <p:ph idx="1"/>
          </p:nvPr>
        </p:nvSpPr>
        <p:spPr/>
        <p:txBody>
          <a:bodyPr/>
          <a:lstStyle/>
          <a:p>
            <a:pPr lvl="0" defTabSz="914400" fontAlgn="base">
              <a:buClr>
                <a:srgbClr val="333333"/>
              </a:buClr>
            </a:pPr>
            <a:r>
              <a:rPr lang="en-US" altLang="de-DE" sz="2400" dirty="0">
                <a:solidFill>
                  <a:srgbClr val="004992"/>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fld id="{0DD176EB-CA96-4E48-AEC1-7C394A958106}"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Soorten geheugenmissers</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latin typeface="Calibri Light"/>
                <a:ea typeface="MS PGothic" panose="020B0600070205080204" pitchFamily="34" charset="-128"/>
              </a:rPr>
              <a:t>Vergeten</a:t>
            </a:r>
            <a:endParaRPr lang="en-US" altLang="de-DE" sz="2400" dirty="0">
              <a:solidFill>
                <a:srgbClr val="004992"/>
              </a:solidFill>
              <a:latin typeface="Calibri Light"/>
              <a:ea typeface="MS PGothic" panose="020B0600070205080204" pitchFamily="34" charset="-128"/>
            </a:endParaRP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fld id="{0DD176EB-CA96-4E48-AEC1-7C394A958106}" type="slidenum">
              <a:rPr lang="de-DE" altLang="de-DE" smtClean="0"/>
              <a:pPr/>
              <a:t>32</a:t>
            </a:fld>
            <a:endParaRPr lang="de-DE" altLang="de-DE"/>
          </a:p>
        </p:txBody>
      </p:sp>
    </p:spTree>
    <p:extLst>
      <p:ext uri="{BB962C8B-B14F-4D97-AF65-F5344CB8AC3E}">
        <p14:creationId xmlns:p14="http://schemas.microsoft.com/office/powerpoint/2010/main" val="27154490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Soorten geheugenmissers</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latin typeface="Calibri Light"/>
                <a:ea typeface="MS PGothic" panose="020B0600070205080204" pitchFamily="34" charset="-128"/>
              </a:rPr>
              <a:t>Vergeten</a:t>
            </a:r>
            <a:endParaRPr lang="en-US" altLang="de-DE" sz="2400" dirty="0">
              <a:solidFill>
                <a:srgbClr val="004992"/>
              </a:solidFill>
              <a:latin typeface="Calibri Light"/>
              <a:ea typeface="MS PGothic" panose="020B0600070205080204" pitchFamily="34" charset="-128"/>
            </a:endParaRPr>
          </a:p>
          <a:p>
            <a:pPr marL="342900" lvl="0" indent="-342900" defTabSz="914400" fontAlgn="base">
              <a:buClr>
                <a:srgbClr val="333333"/>
              </a:buClr>
              <a:buFont typeface="WingDings"/>
              <a:buChar char=""/>
            </a:pPr>
            <a:r>
              <a:rPr lang="en-US" altLang="de-DE" sz="2400" dirty="0" err="1">
                <a:solidFill>
                  <a:srgbClr val="004992"/>
                </a:solidFill>
                <a:latin typeface="Calibri Light"/>
                <a:ea typeface="MS PGothic" panose="020B0600070205080204" pitchFamily="34" charset="-128"/>
              </a:rPr>
              <a:t>Selectief</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onthouden</a:t>
            </a:r>
            <a:br>
              <a:rPr lang="en-US" altLang="de-DE" sz="2400">
                <a:solidFill>
                  <a:srgbClr val="333333"/>
                </a:solidFill>
                <a:latin typeface="Calibri Light"/>
                <a:ea typeface="MS PGothic" panose="020B0600070205080204" pitchFamily="34" charset="-128"/>
              </a:rPr>
            </a:br>
            <a:r>
              <a:rPr lang="en-US" altLang="de-DE" sz="2400">
                <a:solidFill>
                  <a:srgbClr val="333333"/>
                </a:solidFill>
                <a:latin typeface="Times New Roman"/>
                <a:ea typeface="MS PGothic" panose="020B0600070205080204" pitchFamily="34" charset="-128"/>
                <a:sym typeface="Wingdings" panose="05000000000000000000" pitchFamily="2" charset="2"/>
              </a:rPr>
              <a:t>→</a:t>
            </a:r>
            <a:r>
              <a:rPr lang="en-US" altLang="de-DE" sz="240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algemene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geheugentendens</a:t>
            </a:r>
            <a:r>
              <a:rPr lang="en-US" altLang="de-DE" sz="2400" dirty="0">
                <a:solidFill>
                  <a:srgbClr val="333333"/>
                </a:solidFill>
                <a:latin typeface="Calibri Light"/>
                <a:ea typeface="MS PGothic" panose="020B0600070205080204" pitchFamily="34" charset="-128"/>
              </a:rPr>
              <a:t>: </a:t>
            </a:r>
            <a:r>
              <a:rPr lang="nl-NL" altLang="de-DE" sz="2400" dirty="0">
                <a:solidFill>
                  <a:srgbClr val="333333"/>
                </a:solidFill>
                <a:latin typeface="Calibri Light"/>
                <a:ea typeface="MS PGothic" panose="020B0600070205080204" pitchFamily="34" charset="-128"/>
              </a:rPr>
              <a:t>positieve gebeurtenissen worden beter onthouden dan negatieve </a:t>
            </a:r>
            <a:br>
              <a:rPr lang="en-US" altLang="de-DE" sz="2400">
                <a:solidFill>
                  <a:srgbClr val="333333"/>
                </a:solidFill>
                <a:latin typeface="Calibri Light"/>
                <a:ea typeface="MS PGothic" panose="020B0600070205080204" pitchFamily="34" charset="-128"/>
              </a:rPr>
            </a:br>
            <a:r>
              <a:rPr lang="en-US" altLang="de-DE" sz="2400">
                <a:solidFill>
                  <a:srgbClr val="333333"/>
                </a:solidFill>
                <a:latin typeface="Times New Roman"/>
                <a:ea typeface="MS PGothic" panose="020B0600070205080204" pitchFamily="34" charset="-128"/>
                <a:sym typeface="Wingdings" panose="05000000000000000000" pitchFamily="2" charset="2"/>
              </a:rPr>
              <a:t>→</a:t>
            </a:r>
            <a:r>
              <a:rPr lang="en-US" altLang="de-DE" sz="2400">
                <a:solidFill>
                  <a:srgbClr val="333333"/>
                </a:solidFill>
                <a:latin typeface="Calibri Light"/>
                <a:ea typeface="MS PGothic" panose="020B0600070205080204" pitchFamily="34" charset="-128"/>
                <a:sym typeface="Wingdings" panose="05000000000000000000" pitchFamily="2" charset="2"/>
              </a:rPr>
              <a:t> </a:t>
            </a:r>
            <a:r>
              <a:rPr lang="en-US" altLang="de-DE" sz="2400" dirty="0" err="1">
                <a:solidFill>
                  <a:srgbClr val="333333"/>
                </a:solidFill>
                <a:latin typeface="Calibri Light"/>
                <a:ea typeface="MS PGothic" panose="020B0600070205080204" pitchFamily="34" charset="-128"/>
              </a:rPr>
              <a:t>negatieve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geheugentendens</a:t>
            </a:r>
            <a:r>
              <a:rPr lang="en-US" altLang="de-DE" sz="2400" dirty="0">
                <a:solidFill>
                  <a:srgbClr val="333333"/>
                </a:solidFill>
                <a:latin typeface="Calibri Light"/>
                <a:ea typeface="MS PGothic" panose="020B0600070205080204" pitchFamily="34" charset="-128"/>
              </a:rPr>
              <a:t>: </a:t>
            </a:r>
            <a:r>
              <a:rPr lang="nl-NL" altLang="de-DE" sz="2400" dirty="0">
                <a:solidFill>
                  <a:srgbClr val="333333"/>
                </a:solidFill>
                <a:latin typeface="Calibri Light"/>
                <a:ea typeface="MS PGothic" panose="020B0600070205080204" pitchFamily="34" charset="-128"/>
              </a:rPr>
              <a:t>negatieve gebeurtenissen worden beter onthouden</a:t>
            </a:r>
            <a:br>
              <a:rPr lang="nl-NL" altLang="de-DE" sz="2400" dirty="0">
                <a:solidFill>
                  <a:srgbClr val="333333"/>
                </a:solidFill>
                <a:latin typeface="Calibri Light"/>
                <a:ea typeface="MS PGothic" panose="020B0600070205080204" pitchFamily="34" charset="-128"/>
              </a:rPr>
            </a:br>
            <a:r>
              <a:rPr lang="nl-NL" altLang="de-DE" sz="2400" dirty="0">
                <a:solidFill>
                  <a:srgbClr val="333333"/>
                </a:solidFill>
                <a:latin typeface="Calibri Light"/>
                <a:ea typeface="MS PGothic" panose="020B0600070205080204" pitchFamily="34" charset="-128"/>
              </a:rPr>
              <a:t> dan positieve</a:t>
            </a:r>
            <a:endParaRPr lang="en-US" altLang="de-DE" sz="2400" dirty="0">
              <a:solidFill>
                <a:srgbClr val="333333"/>
              </a:solidFill>
              <a:latin typeface="Calibri Light"/>
              <a:ea typeface="MS PGothic" panose="020B0600070205080204" pitchFamily="34" charset="-128"/>
            </a:endParaRP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fld id="{0DD176EB-CA96-4E48-AEC1-7C394A958106}" type="slidenum">
              <a:rPr lang="de-DE" altLang="de-DE" smtClean="0"/>
              <a:pPr/>
              <a:t>33</a:t>
            </a:fld>
            <a:endParaRPr lang="de-DE" altLang="de-DE"/>
          </a:p>
        </p:txBody>
      </p:sp>
    </p:spTree>
    <p:extLst>
      <p:ext uri="{BB962C8B-B14F-4D97-AF65-F5344CB8AC3E}">
        <p14:creationId xmlns:p14="http://schemas.microsoft.com/office/powerpoint/2010/main" val="12035788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Soorten geheugenmissers</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latin typeface="Calibri Light"/>
                <a:ea typeface="MS PGothic" panose="020B0600070205080204" pitchFamily="34" charset="-128"/>
              </a:rPr>
              <a:t>Vergeten</a:t>
            </a:r>
            <a:endParaRPr lang="en-US" altLang="de-DE" sz="2400" dirty="0">
              <a:solidFill>
                <a:srgbClr val="004992"/>
              </a:solidFill>
              <a:latin typeface="Calibri Light"/>
              <a:ea typeface="MS PGothic" panose="020B0600070205080204" pitchFamily="34" charset="-128"/>
            </a:endParaRPr>
          </a:p>
          <a:p>
            <a:pPr marL="342900" lvl="0" indent="-342900" defTabSz="914400" fontAlgn="base">
              <a:buClr>
                <a:srgbClr val="333333"/>
              </a:buClr>
              <a:buFont typeface="WingDings"/>
              <a:buChar char=""/>
            </a:pPr>
            <a:r>
              <a:rPr lang="en-US" altLang="de-DE" sz="2400" dirty="0" err="1">
                <a:solidFill>
                  <a:srgbClr val="004992"/>
                </a:solidFill>
                <a:latin typeface="Calibri Light"/>
                <a:ea typeface="MS PGothic" panose="020B0600070205080204" pitchFamily="34" charset="-128"/>
              </a:rPr>
              <a:t>Selectief</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onthouden</a:t>
            </a:r>
            <a:br>
              <a:rPr lang="en-US" altLang="de-DE" sz="2400">
                <a:solidFill>
                  <a:srgbClr val="333333"/>
                </a:solidFill>
                <a:latin typeface="Calibri Light"/>
                <a:ea typeface="MS PGothic" panose="020B0600070205080204" pitchFamily="34" charset="-128"/>
              </a:rPr>
            </a:br>
            <a:r>
              <a:rPr lang="en-US" altLang="de-DE" sz="2400">
                <a:solidFill>
                  <a:srgbClr val="333333"/>
                </a:solidFill>
                <a:latin typeface="Times New Roman"/>
                <a:ea typeface="MS PGothic" panose="020B0600070205080204" pitchFamily="34" charset="-128"/>
                <a:sym typeface="Wingdings" panose="05000000000000000000" pitchFamily="2" charset="2"/>
              </a:rPr>
              <a:t>→</a:t>
            </a:r>
            <a:r>
              <a:rPr lang="en-US" altLang="de-DE" sz="240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algemene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geheugentendens</a:t>
            </a:r>
            <a:r>
              <a:rPr lang="en-US" altLang="de-DE" sz="2400" dirty="0">
                <a:solidFill>
                  <a:srgbClr val="333333"/>
                </a:solidFill>
                <a:latin typeface="Calibri Light"/>
                <a:ea typeface="MS PGothic" panose="020B0600070205080204" pitchFamily="34" charset="-128"/>
              </a:rPr>
              <a:t>: </a:t>
            </a:r>
            <a:r>
              <a:rPr lang="nl-NL" altLang="de-DE" sz="2400" dirty="0">
                <a:solidFill>
                  <a:srgbClr val="333333"/>
                </a:solidFill>
                <a:latin typeface="Calibri Light"/>
                <a:ea typeface="MS PGothic" panose="020B0600070205080204" pitchFamily="34" charset="-128"/>
              </a:rPr>
              <a:t>positieve gebeurtenissen worden beter onthouden dan negatieve </a:t>
            </a:r>
            <a:br>
              <a:rPr lang="en-US" altLang="de-DE" sz="2400">
                <a:solidFill>
                  <a:srgbClr val="333333"/>
                </a:solidFill>
                <a:latin typeface="Calibri Light"/>
                <a:ea typeface="MS PGothic" panose="020B0600070205080204" pitchFamily="34" charset="-128"/>
              </a:rPr>
            </a:br>
            <a:r>
              <a:rPr lang="en-US" altLang="de-DE" sz="2400">
                <a:solidFill>
                  <a:srgbClr val="333333"/>
                </a:solidFill>
                <a:latin typeface="Times New Roman"/>
                <a:ea typeface="MS PGothic" panose="020B0600070205080204" pitchFamily="34" charset="-128"/>
                <a:sym typeface="Wingdings" panose="05000000000000000000" pitchFamily="2" charset="2"/>
              </a:rPr>
              <a:t>→</a:t>
            </a:r>
            <a:r>
              <a:rPr lang="en-US" altLang="de-DE" sz="2400">
                <a:solidFill>
                  <a:srgbClr val="333333"/>
                </a:solidFill>
                <a:latin typeface="Calibri Light"/>
                <a:ea typeface="MS PGothic" panose="020B0600070205080204" pitchFamily="34" charset="-128"/>
                <a:sym typeface="Wingdings" panose="05000000000000000000" pitchFamily="2" charset="2"/>
              </a:rPr>
              <a:t> </a:t>
            </a:r>
            <a:r>
              <a:rPr lang="en-US" altLang="de-DE" sz="2400" dirty="0" err="1">
                <a:solidFill>
                  <a:srgbClr val="333333"/>
                </a:solidFill>
                <a:latin typeface="Calibri Light"/>
                <a:ea typeface="MS PGothic" panose="020B0600070205080204" pitchFamily="34" charset="-128"/>
              </a:rPr>
              <a:t>negatieve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geheugentendens</a:t>
            </a:r>
            <a:r>
              <a:rPr lang="en-US" altLang="de-DE" sz="2400" dirty="0">
                <a:solidFill>
                  <a:srgbClr val="333333"/>
                </a:solidFill>
                <a:latin typeface="Calibri Light"/>
                <a:ea typeface="MS PGothic" panose="020B0600070205080204" pitchFamily="34" charset="-128"/>
              </a:rPr>
              <a:t>: </a:t>
            </a:r>
            <a:r>
              <a:rPr lang="nl-NL" altLang="de-DE" sz="2400" dirty="0">
                <a:solidFill>
                  <a:srgbClr val="333333"/>
                </a:solidFill>
                <a:latin typeface="Calibri Light"/>
                <a:ea typeface="MS PGothic" panose="020B0600070205080204" pitchFamily="34" charset="-128"/>
              </a:rPr>
              <a:t>negatieve gebeurtenissen worden beter onthouden</a:t>
            </a:r>
            <a:br>
              <a:rPr lang="nl-NL" altLang="de-DE" sz="2400" dirty="0">
                <a:solidFill>
                  <a:srgbClr val="333333"/>
                </a:solidFill>
                <a:latin typeface="Calibri Light"/>
                <a:ea typeface="MS PGothic" panose="020B0600070205080204" pitchFamily="34" charset="-128"/>
              </a:rPr>
            </a:br>
            <a:r>
              <a:rPr lang="nl-NL" altLang="de-DE" sz="2400" dirty="0">
                <a:solidFill>
                  <a:srgbClr val="333333"/>
                </a:solidFill>
                <a:latin typeface="Calibri Light"/>
                <a:ea typeface="MS PGothic" panose="020B0600070205080204" pitchFamily="34" charset="-128"/>
              </a:rPr>
              <a:t> dan positieve</a:t>
            </a:r>
            <a:endParaRPr lang="en-US" altLang="de-DE"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pPr>
            <a:r>
              <a:rPr lang="en-US" altLang="de-DE" sz="2400" dirty="0" err="1">
                <a:solidFill>
                  <a:srgbClr val="004992"/>
                </a:solidFill>
                <a:latin typeface="Calibri Light"/>
                <a:ea typeface="MS PGothic" panose="020B0600070205080204" pitchFamily="34" charset="-128"/>
              </a:rPr>
              <a:t>Illusies</a:t>
            </a:r>
            <a:r>
              <a:rPr lang="en-US" altLang="de-DE" sz="2400" dirty="0">
                <a:solidFill>
                  <a:srgbClr val="004992"/>
                </a:solidFill>
                <a:latin typeface="Calibri Light"/>
                <a:ea typeface="MS PGothic" panose="020B0600070205080204" pitchFamily="34" charset="-128"/>
              </a:rPr>
              <a:t>/</a:t>
            </a:r>
            <a:r>
              <a:rPr lang="en-US" altLang="de-DE" sz="2400" dirty="0" err="1">
                <a:solidFill>
                  <a:srgbClr val="004992"/>
                </a:solidFill>
                <a:latin typeface="Calibri Light"/>
                <a:ea typeface="MS PGothic" panose="020B0600070205080204" pitchFamily="34" charset="-128"/>
              </a:rPr>
              <a:t>valse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herinneringen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herinneren</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dingen</a:t>
            </a:r>
            <a:r>
              <a:rPr lang="en-US" altLang="de-DE" sz="2400" dirty="0">
                <a:solidFill>
                  <a:srgbClr val="333333"/>
                </a:solidFill>
                <a:latin typeface="Calibri Light"/>
                <a:ea typeface="MS PGothic" panose="020B0600070205080204" pitchFamily="34" charset="-128"/>
              </a:rPr>
              <a:t> die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plaatsvonden</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fld id="{0DD176EB-CA96-4E48-AEC1-7C394A958106}" type="slidenum">
              <a:rPr lang="de-DE" altLang="de-DE" smtClean="0"/>
              <a:pPr/>
              <a:t>34</a:t>
            </a:fld>
            <a:endParaRPr lang="de-DE" altLang="de-DE"/>
          </a:p>
        </p:txBody>
      </p:sp>
    </p:spTree>
    <p:extLst>
      <p:ext uri="{BB962C8B-B14F-4D97-AF65-F5344CB8AC3E}">
        <p14:creationId xmlns:p14="http://schemas.microsoft.com/office/powerpoint/2010/main" val="1597958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Vervalste herinneringen</a:t>
            </a:r>
          </a:p>
        </p:txBody>
      </p:sp>
      <p:graphicFrame>
        <p:nvGraphicFramePr>
          <p:cNvPr id="10" name="Table 9"/>
          <p:cNvGraphicFramePr>
            <a:graphicFrameLocks noGrp="1"/>
          </p:cNvGraphicFramePr>
          <p:nvPr>
            <p:extLst>
              <p:ext uri="{D42A27DB-BD31-4B8C-83A1-F6EECF244321}">
                <p14:modId xmlns:p14="http://schemas.microsoft.com/office/powerpoint/2010/main" val="2261410520"/>
              </p:ext>
            </p:extLst>
          </p:nvPr>
        </p:nvGraphicFramePr>
        <p:xfrm>
          <a:off x="408954" y="2204864"/>
          <a:ext cx="11376000" cy="11201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pPr>
                        <a:lnSpc>
                          <a:spcPct val="100000"/>
                        </a:lnSpc>
                        <a:spcBef>
                          <a:spcPts val="1200"/>
                        </a:spcBef>
                      </a:pPr>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ea typeface="ＭＳ Ｐゴシック" pitchFamily="34" charset="-128"/>
                        </a:rPr>
                        <a:t>Veel fans van de serie “Derrick” herinnerden zich de zin: “Harry, haal de auto maar vast”. Deze woorden zijn echter niet door Derrick gebruikt, maar door komiek Harald Schmidt in een Derrick-persiflage.</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176" y="2320379"/>
            <a:ext cx="1158144"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Vervalste herinneringen</a:t>
            </a:r>
          </a:p>
        </p:txBody>
      </p:sp>
      <p:graphicFrame>
        <p:nvGraphicFramePr>
          <p:cNvPr id="10" name="Table 9"/>
          <p:cNvGraphicFramePr>
            <a:graphicFrameLocks noGrp="1"/>
          </p:cNvGraphicFramePr>
          <p:nvPr>
            <p:extLst>
              <p:ext uri="{D42A27DB-BD31-4B8C-83A1-F6EECF244321}">
                <p14:modId xmlns:p14="http://schemas.microsoft.com/office/powerpoint/2010/main" val="1233169299"/>
              </p:ext>
            </p:extLst>
          </p:nvPr>
        </p:nvGraphicFramePr>
        <p:xfrm>
          <a:off x="408954" y="2204864"/>
          <a:ext cx="11376000" cy="22402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pPr>
                        <a:lnSpc>
                          <a:spcPct val="100000"/>
                        </a:lnSpc>
                        <a:spcBef>
                          <a:spcPts val="1200"/>
                        </a:spcBef>
                      </a:pPr>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ea typeface="ＭＳ Ｐゴシック" pitchFamily="34" charset="-128"/>
                        </a:rPr>
                        <a:t>Veel fans van de serie “Derrick” herinnerden zich de zin: “Harry, haal de auto maar vast”. Deze woorden zijn echter niet door Derrick gebruikt, maar door komiek Harald Schmidt in een Derrick-persiflage.</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pPr>
                        <a:lnSpc>
                          <a:spcPct val="100000"/>
                        </a:lnSpc>
                        <a:spcBef>
                          <a:spcPts val="1200"/>
                        </a:spcBef>
                      </a:pPr>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ea typeface="ＭＳ Ｐゴシック" pitchFamily="34" charset="-128"/>
                        </a:rPr>
                        <a:t>In de presidentiële campagne in 1980 kwam Ronald Reagan met oorlogsherinneringen die hij kennelijk vermengde met scènes uit de film Wing and a Prayer.</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3" name="Picture 12" descr="pingnews - flickr - Ronald Reagan at Durenberger Rally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737" y="3503379"/>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176" y="2320379"/>
            <a:ext cx="1158144"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36</a:t>
            </a:fld>
            <a:endParaRPr lang="de-DE" altLang="de-DE"/>
          </a:p>
        </p:txBody>
      </p:sp>
    </p:spTree>
    <p:extLst>
      <p:ext uri="{BB962C8B-B14F-4D97-AF65-F5344CB8AC3E}">
        <p14:creationId xmlns:p14="http://schemas.microsoft.com/office/powerpoint/2010/main" val="30948203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Vervalste herinneringen</a:t>
            </a:r>
          </a:p>
        </p:txBody>
      </p:sp>
      <p:graphicFrame>
        <p:nvGraphicFramePr>
          <p:cNvPr id="10" name="Table 9"/>
          <p:cNvGraphicFramePr>
            <a:graphicFrameLocks noGrp="1"/>
          </p:cNvGraphicFramePr>
          <p:nvPr>
            <p:extLst>
              <p:ext uri="{D42A27DB-BD31-4B8C-83A1-F6EECF244321}">
                <p14:modId xmlns:p14="http://schemas.microsoft.com/office/powerpoint/2010/main" val="15959346"/>
              </p:ext>
            </p:extLst>
          </p:nvPr>
        </p:nvGraphicFramePr>
        <p:xfrm>
          <a:off x="408954" y="2204864"/>
          <a:ext cx="11376000" cy="33604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pPr>
                        <a:lnSpc>
                          <a:spcPct val="100000"/>
                        </a:lnSpc>
                        <a:spcBef>
                          <a:spcPts val="1200"/>
                        </a:spcBef>
                      </a:pPr>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ea typeface="ＭＳ Ｐゴシック" pitchFamily="34" charset="-128"/>
                        </a:rPr>
                        <a:t>Veel fans van de serie “Derrick” herinnerden zich de zin: “Harry, haal de auto maar vast”. Deze woorden zijn echter niet door Derrick gebruikt, maar door komiek Harald Schmidt in een Derrick-persiflage.</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pPr>
                        <a:lnSpc>
                          <a:spcPct val="100000"/>
                        </a:lnSpc>
                        <a:spcBef>
                          <a:spcPts val="1200"/>
                        </a:spcBef>
                      </a:pPr>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0" i="0" u="none" strike="noStrike" cap="none" normalizeH="0" baseline="0">
                          <a:ln>
                            <a:noFill/>
                          </a:ln>
                          <a:solidFill>
                            <a:schemeClr val="tx1"/>
                          </a:solidFill>
                          <a:effectLst/>
                          <a:latin typeface="Calibri Light"/>
                          <a:ea typeface="ＭＳ Ｐゴシック" pitchFamily="34" charset="-128"/>
                        </a:rPr>
                        <a:t>In de presidentiële campagne in 1980 kwam Ronald Reagan met oorlogsherinneringen die hij kennelijk vermengde met scènes uit de film Wing and a Prayer.</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pPr>
                        <a:lnSpc>
                          <a:spcPct val="100000"/>
                        </a:lnSpc>
                        <a:spcBef>
                          <a:spcPts val="1200"/>
                        </a:spcBef>
                      </a:pPr>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ea typeface="ＭＳ Ｐゴシック" pitchFamily="34" charset="-128"/>
                        </a:rPr>
                        <a:t>Door verhoormethoden en suggestieve opmerkingen kunnen valse herinneringen worden “gecreëerd”. Er is een aantal juridische zaken waarbij onschuldige mensen bekenden in de rechtszaal nadat ze bij indringend verhoor overtuigd waren geraakt dat zij een misdrijf hadden gepleegd.</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2" name="Picture 11" descr="M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229" y="4624635"/>
            <a:ext cx="137403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737" y="3503379"/>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176" y="2320379"/>
            <a:ext cx="1158144"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37</a:t>
            </a:fld>
            <a:endParaRPr lang="de-DE" altLang="de-DE"/>
          </a:p>
        </p:txBody>
      </p:sp>
    </p:spTree>
    <p:extLst>
      <p:ext uri="{BB962C8B-B14F-4D97-AF65-F5344CB8AC3E}">
        <p14:creationId xmlns:p14="http://schemas.microsoft.com/office/powerpoint/2010/main" val="22480737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Vervalste herinneringen</a:t>
            </a:r>
          </a:p>
        </p:txBody>
      </p:sp>
      <p:graphicFrame>
        <p:nvGraphicFramePr>
          <p:cNvPr id="10" name="Table 9"/>
          <p:cNvGraphicFramePr>
            <a:graphicFrameLocks noGrp="1"/>
          </p:cNvGraphicFramePr>
          <p:nvPr>
            <p:extLst>
              <p:ext uri="{D42A27DB-BD31-4B8C-83A1-F6EECF244321}">
                <p14:modId xmlns:p14="http://schemas.microsoft.com/office/powerpoint/2010/main" val="3548446612"/>
              </p:ext>
            </p:extLst>
          </p:nvPr>
        </p:nvGraphicFramePr>
        <p:xfrm>
          <a:off x="408954" y="2204864"/>
          <a:ext cx="11376000" cy="44805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pPr>
                        <a:lnSpc>
                          <a:spcPct val="100000"/>
                        </a:lnSpc>
                        <a:spcBef>
                          <a:spcPts val="1200"/>
                        </a:spcBef>
                      </a:pPr>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ea typeface="ＭＳ Ｐゴシック" pitchFamily="34" charset="-128"/>
                        </a:rPr>
                        <a:t>Veel fans van de serie “Derrick” herinnerden zich de zin: “Harry, haal de auto maar vast”. Deze woorden zijn echter niet door Derrick gebruikt, maar door komiek Harald Schmidt in een Derrick-persiflage.</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pPr>
                        <a:lnSpc>
                          <a:spcPct val="100000"/>
                        </a:lnSpc>
                        <a:spcBef>
                          <a:spcPts val="1200"/>
                        </a:spcBef>
                      </a:pPr>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0" i="0" u="none" strike="noStrike" cap="none" normalizeH="0" baseline="0">
                          <a:ln>
                            <a:noFill/>
                          </a:ln>
                          <a:solidFill>
                            <a:schemeClr val="tx1"/>
                          </a:solidFill>
                          <a:effectLst/>
                          <a:latin typeface="Calibri Light"/>
                          <a:ea typeface="ＭＳ Ｐゴシック" pitchFamily="34" charset="-128"/>
                        </a:rPr>
                        <a:t>In de presidentiële campagne in 1980 kwam Ronald Reagan met oorlogsherinneringen die hij kennelijk vermengde met scènes uit de film Wing and a Prayer.</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pPr>
                        <a:lnSpc>
                          <a:spcPct val="100000"/>
                        </a:lnSpc>
                        <a:spcBef>
                          <a:spcPts val="1200"/>
                        </a:spcBef>
                      </a:pPr>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ea typeface="ＭＳ Ｐゴシック" pitchFamily="34" charset="-128"/>
                        </a:rPr>
                        <a:t>Door verhoormethoden en suggestieve opmerkingen kunnen valse herinneringen worden “gecreëerd”. Er is een aantal juridische zaken waarbij onschuldige mensen bekenden in de rechtszaal nadat ze bij indringend verhoor overtuigd waren geraakt dat zij een misdrijf hadden gepleegd.</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20140">
                <a:tc>
                  <a:txBody>
                    <a:bodyPr/>
                    <a:lstStyle/>
                    <a:p>
                      <a:pPr>
                        <a:lnSpc>
                          <a:spcPct val="100000"/>
                        </a:lnSpc>
                        <a:spcBef>
                          <a:spcPts val="1200"/>
                        </a:spcBef>
                      </a:pPr>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ea typeface="ＭＳ Ｐゴシック" pitchFamily="34" charset="-128"/>
                        </a:rPr>
                        <a:t>In een experiment kregen deelnemers gemanipuleerde foto’s te zien waarop ze met hun vader in een hete luchtballon vlogen. 50% van de deelnemers zei later dat ze zich die gebeurtenis herinnerden, hoewel die in feite nooit plaatsvond.</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1" name="Picture 10" descr="oefe - flickr - Noch ein Ballon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7633" y="5754960"/>
            <a:ext cx="68722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M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229" y="4624635"/>
            <a:ext cx="137403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pingnews - flickr - Ronald Reagan at Durenberger Rally - cclicen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737" y="3503379"/>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2176" y="2320379"/>
            <a:ext cx="1158144"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38</a:t>
            </a:fld>
            <a:endParaRPr lang="de-DE" altLang="de-DE"/>
          </a:p>
        </p:txBody>
      </p:sp>
    </p:spTree>
    <p:extLst>
      <p:ext uri="{BB962C8B-B14F-4D97-AF65-F5344CB8AC3E}">
        <p14:creationId xmlns:p14="http://schemas.microsoft.com/office/powerpoint/2010/main" val="22339411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Waarom doen we dit?</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MS PGothic" panose="020B0600070205080204" pitchFamily="34" charset="-128"/>
                <a:cs typeface="Times New Roman" pitchFamily="18" charset="0"/>
              </a:rPr>
              <a:t>Uit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onderzoek</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blijkt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dat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veel</a:t>
            </a:r>
            <a:r>
              <a:rPr lang="en-US" sz="2400" dirty="0">
                <a:solidFill>
                  <a:srgbClr val="333333"/>
                </a:solidFill>
                <a:latin typeface="Calibri Light"/>
                <a:ea typeface="MS PGothic" panose="020B0600070205080204" pitchFamily="34" charset="-128"/>
                <a:cs typeface="Times New Roman" pitchFamily="18" charset="0"/>
              </a:rPr>
              <a:t> (maar </a:t>
            </a:r>
            <a:r>
              <a:rPr lang="en-US" sz="2400" dirty="0" err="1">
                <a:solidFill>
                  <a:srgbClr val="333333"/>
                </a:solidFill>
                <a:latin typeface="Calibri Light"/>
                <a:ea typeface="MS PGothic" panose="020B0600070205080204" pitchFamily="34" charset="-128"/>
                <a:cs typeface="Times New Roman" pitchFamily="18" charset="0"/>
              </a:rPr>
              <a:t>niet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alle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mensen</a:t>
            </a:r>
            <a:r>
              <a:rPr lang="en-US" sz="2400" dirty="0">
                <a:solidFill>
                  <a:srgbClr val="333333"/>
                </a:solidFill>
                <a:latin typeface="Calibri Light"/>
                <a:ea typeface="MS PGothic" panose="020B0600070205080204" pitchFamily="34" charset="-128"/>
                <a:cs typeface="Times New Roman" pitchFamily="18" charset="0"/>
              </a:rPr>
              <a:t> met </a:t>
            </a:r>
            <a:r>
              <a:rPr lang="en-US" sz="2400" dirty="0" err="1">
                <a:solidFill>
                  <a:srgbClr val="333333"/>
                </a:solidFill>
                <a:latin typeface="Calibri Light"/>
                <a:ea typeface="MS PGothic" panose="020B0600070205080204" pitchFamily="34" charset="-128"/>
                <a:cs typeface="Times New Roman" pitchFamily="18" charset="0"/>
              </a:rPr>
              <a:t>een</a:t>
            </a:r>
            <a:r>
              <a:rPr lang="en-US" sz="2400" dirty="0">
                <a:solidFill>
                  <a:srgbClr val="333333"/>
                </a:solidFill>
                <a:latin typeface="Calibri Light"/>
                <a:ea typeface="MS PGothic" panose="020B0600070205080204" pitchFamily="34" charset="-128"/>
                <a:cs typeface="Times New Roman" pitchFamily="18" charset="0"/>
              </a:rPr>
              <a:t> </a:t>
            </a:r>
            <a:r>
              <a:rPr lang="en-US" sz="2400" u="sng" dirty="0" err="1">
                <a:solidFill>
                  <a:srgbClr val="333333"/>
                </a:solidFill>
                <a:latin typeface="Calibri Light"/>
                <a:ea typeface="MS PGothic" panose="020B0600070205080204" pitchFamily="34" charset="-128"/>
                <a:cs typeface="Times New Roman" pitchFamily="18" charset="0"/>
              </a:rPr>
              <a:t>psychotische</a:t>
            </a:r>
            <a:r>
              <a:rPr lang="en-US" sz="2400" u="sng" dirty="0">
                <a:solidFill>
                  <a:srgbClr val="333333"/>
                </a:solidFill>
                <a:latin typeface="Calibri Light"/>
                <a:ea typeface="MS PGothic" panose="020B0600070205080204" pitchFamily="34" charset="-128"/>
                <a:cs typeface="Times New Roman" pitchFamily="18" charset="0"/>
              </a:rPr>
              <a:t> </a:t>
            </a:r>
            <a:r>
              <a:rPr lang="en-US" sz="2400" u="sng" dirty="0" err="1">
                <a:solidFill>
                  <a:srgbClr val="333333"/>
                </a:solidFill>
                <a:latin typeface="Calibri Light"/>
                <a:ea typeface="MS PGothic" panose="020B0600070205080204" pitchFamily="34" charset="-128"/>
                <a:cs typeface="Times New Roman" pitchFamily="18" charset="0"/>
              </a:rPr>
              <a:t>kwetsbaarheid</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meer</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overtuigd</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zijn</a:t>
            </a:r>
            <a:r>
              <a:rPr lang="en-US" sz="2400" dirty="0">
                <a:solidFill>
                  <a:srgbClr val="333333"/>
                </a:solidFill>
                <a:latin typeface="Calibri Light"/>
                <a:ea typeface="MS PGothic" panose="020B0600070205080204" pitchFamily="34" charset="-128"/>
                <a:cs typeface="Times New Roman" pitchFamily="18" charset="0"/>
              </a:rPr>
              <a:t> van </a:t>
            </a:r>
            <a:r>
              <a:rPr lang="en-US" sz="2400" dirty="0" err="1">
                <a:solidFill>
                  <a:srgbClr val="333333"/>
                </a:solidFill>
                <a:latin typeface="Calibri Light"/>
                <a:ea typeface="MS PGothic" panose="020B0600070205080204" pitchFamily="34" charset="-128"/>
                <a:cs typeface="Times New Roman" pitchFamily="18" charset="0"/>
              </a:rPr>
              <a:t>vervalste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herinneringen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dan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mensen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zonder</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deze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kwetsbaarheid</a:t>
            </a:r>
            <a:r>
              <a:rPr lang="en-US" sz="2400" dirty="0">
                <a:solidFill>
                  <a:srgbClr val="333333"/>
                </a:solidFill>
                <a:latin typeface="Calibri Light"/>
                <a:ea typeface="MS PGothic" panose="020B0600070205080204" pitchFamily="34" charset="-128"/>
                <a:cs typeface="Times New Roman" pitchFamily="18" charset="0"/>
              </a:rPr>
              <a:t>.</a:t>
            </a: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fld id="{0DD176EB-CA96-4E48-AEC1-7C394A958106}"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Waarom doen we dit?</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MS PGothic" panose="020B0600070205080204" pitchFamily="34" charset="-128"/>
                <a:cs typeface="Times New Roman" pitchFamily="18" charset="0"/>
              </a:rPr>
              <a:t>Uit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onderzoek</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blijkt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dat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veel</a:t>
            </a:r>
            <a:r>
              <a:rPr lang="en-US" sz="2400" dirty="0">
                <a:solidFill>
                  <a:srgbClr val="333333"/>
                </a:solidFill>
                <a:latin typeface="Calibri Light"/>
                <a:ea typeface="MS PGothic" panose="020B0600070205080204" pitchFamily="34" charset="-128"/>
                <a:cs typeface="Times New Roman" pitchFamily="18" charset="0"/>
              </a:rPr>
              <a:t> (maar </a:t>
            </a:r>
            <a:r>
              <a:rPr lang="en-US" sz="2400" dirty="0" err="1">
                <a:solidFill>
                  <a:srgbClr val="333333"/>
                </a:solidFill>
                <a:latin typeface="Calibri Light"/>
                <a:ea typeface="MS PGothic" panose="020B0600070205080204" pitchFamily="34" charset="-128"/>
                <a:cs typeface="Times New Roman" pitchFamily="18" charset="0"/>
              </a:rPr>
              <a:t>niet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alle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mensen</a:t>
            </a:r>
            <a:r>
              <a:rPr lang="en-US" sz="2400" dirty="0">
                <a:solidFill>
                  <a:srgbClr val="333333"/>
                </a:solidFill>
                <a:latin typeface="Calibri Light"/>
                <a:ea typeface="MS PGothic" panose="020B0600070205080204" pitchFamily="34" charset="-128"/>
                <a:cs typeface="Times New Roman" pitchFamily="18" charset="0"/>
              </a:rPr>
              <a:t> met </a:t>
            </a:r>
            <a:r>
              <a:rPr lang="en-US" sz="2400" dirty="0" err="1">
                <a:solidFill>
                  <a:srgbClr val="333333"/>
                </a:solidFill>
                <a:latin typeface="Calibri Light"/>
                <a:ea typeface="MS PGothic" panose="020B0600070205080204" pitchFamily="34" charset="-128"/>
                <a:cs typeface="Times New Roman" pitchFamily="18" charset="0"/>
              </a:rPr>
              <a:t>een</a:t>
            </a:r>
            <a:r>
              <a:rPr lang="en-US" sz="2400" dirty="0">
                <a:solidFill>
                  <a:srgbClr val="333333"/>
                </a:solidFill>
                <a:latin typeface="Calibri Light"/>
                <a:ea typeface="MS PGothic" panose="020B0600070205080204" pitchFamily="34" charset="-128"/>
                <a:cs typeface="Times New Roman" pitchFamily="18" charset="0"/>
              </a:rPr>
              <a:t> </a:t>
            </a:r>
            <a:r>
              <a:rPr lang="en-US" sz="2400" u="sng" dirty="0" err="1">
                <a:solidFill>
                  <a:srgbClr val="333333"/>
                </a:solidFill>
                <a:latin typeface="Calibri Light"/>
                <a:ea typeface="MS PGothic" panose="020B0600070205080204" pitchFamily="34" charset="-128"/>
                <a:cs typeface="Times New Roman" pitchFamily="18" charset="0"/>
              </a:rPr>
              <a:t>psychotische</a:t>
            </a:r>
            <a:r>
              <a:rPr lang="en-US" sz="2400" u="sng" dirty="0">
                <a:solidFill>
                  <a:srgbClr val="333333"/>
                </a:solidFill>
                <a:latin typeface="Calibri Light"/>
                <a:ea typeface="MS PGothic" panose="020B0600070205080204" pitchFamily="34" charset="-128"/>
                <a:cs typeface="Times New Roman" pitchFamily="18" charset="0"/>
              </a:rPr>
              <a:t> </a:t>
            </a:r>
            <a:r>
              <a:rPr lang="en-US" sz="2400" u="sng" dirty="0" err="1">
                <a:solidFill>
                  <a:srgbClr val="333333"/>
                </a:solidFill>
                <a:latin typeface="Calibri Light"/>
                <a:ea typeface="MS PGothic" panose="020B0600070205080204" pitchFamily="34" charset="-128"/>
                <a:cs typeface="Times New Roman" pitchFamily="18" charset="0"/>
              </a:rPr>
              <a:t>kwetsbaarheid</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meer</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overtuigd</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zijn</a:t>
            </a:r>
            <a:r>
              <a:rPr lang="en-US" sz="2400" dirty="0">
                <a:solidFill>
                  <a:srgbClr val="333333"/>
                </a:solidFill>
                <a:latin typeface="Calibri Light"/>
                <a:ea typeface="MS PGothic" panose="020B0600070205080204" pitchFamily="34" charset="-128"/>
                <a:cs typeface="Times New Roman" pitchFamily="18" charset="0"/>
              </a:rPr>
              <a:t> van </a:t>
            </a:r>
            <a:r>
              <a:rPr lang="en-US" sz="2400" dirty="0" err="1">
                <a:solidFill>
                  <a:srgbClr val="333333"/>
                </a:solidFill>
                <a:latin typeface="Calibri Light"/>
                <a:ea typeface="MS PGothic" panose="020B0600070205080204" pitchFamily="34" charset="-128"/>
                <a:cs typeface="Times New Roman" pitchFamily="18" charset="0"/>
              </a:rPr>
              <a:t>vervalste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herinneringen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dan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mensen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zonder</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deze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kwetsbaarheid</a:t>
            </a:r>
            <a:r>
              <a:rPr lang="en-US" sz="2400" dirty="0">
                <a:solidFill>
                  <a:srgbClr val="333333"/>
                </a:solidFill>
                <a:latin typeface="Calibri Light"/>
                <a:ea typeface="MS PGothic" panose="020B0600070205080204" pitchFamily="34" charset="-128"/>
                <a:cs typeface="Times New Roman" pitchFamily="18" charset="0"/>
              </a:rPr>
              <a:t>.</a:t>
            </a:r>
          </a:p>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MS PGothic" panose="020B0600070205080204" pitchFamily="34" charset="-128"/>
                <a:cs typeface="Times New Roman" pitchFamily="18" charset="0"/>
              </a:rPr>
              <a:t>Tegelijkertijd</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zijn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ze</a:t>
            </a:r>
            <a:r>
              <a:rPr lang="en-US" sz="2400" dirty="0">
                <a:solidFill>
                  <a:srgbClr val="333333"/>
                </a:solidFill>
                <a:latin typeface="Calibri Light"/>
                <a:ea typeface="MS PGothic" panose="020B0600070205080204" pitchFamily="34" charset="-128"/>
                <a:cs typeface="Times New Roman" pitchFamily="18" charset="0"/>
              </a:rPr>
              <a:t> minder </a:t>
            </a:r>
            <a:r>
              <a:rPr lang="en-US" sz="2400" dirty="0" err="1">
                <a:solidFill>
                  <a:srgbClr val="333333"/>
                </a:solidFill>
                <a:latin typeface="Calibri Light"/>
                <a:ea typeface="MS PGothic" panose="020B0600070205080204" pitchFamily="34" charset="-128"/>
                <a:cs typeface="Times New Roman" pitchFamily="18" charset="0"/>
              </a:rPr>
              <a:t>zeker</a:t>
            </a:r>
            <a:r>
              <a:rPr lang="en-US" sz="2400" dirty="0">
                <a:solidFill>
                  <a:srgbClr val="333333"/>
                </a:solidFill>
                <a:latin typeface="Calibri Light"/>
                <a:ea typeface="MS PGothic" panose="020B0600070205080204" pitchFamily="34" charset="-128"/>
                <a:cs typeface="Times New Roman" pitchFamily="18" charset="0"/>
              </a:rPr>
              <a:t> van </a:t>
            </a:r>
            <a:r>
              <a:rPr lang="en-US" sz="2400" dirty="0" err="1">
                <a:solidFill>
                  <a:srgbClr val="333333"/>
                </a:solidFill>
                <a:latin typeface="Calibri Light"/>
                <a:ea typeface="MS PGothic" panose="020B0600070205080204" pitchFamily="34" charset="-128"/>
                <a:cs typeface="Times New Roman" pitchFamily="18" charset="0"/>
              </a:rPr>
              <a:t>waarheidsgetrouwe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herinneringen</a:t>
            </a:r>
            <a:r>
              <a:rPr lang="en-US" sz="2400" dirty="0">
                <a:solidFill>
                  <a:srgbClr val="333333"/>
                </a:solidFill>
                <a:latin typeface="Calibri Light"/>
                <a:ea typeface="MS PGothic" panose="020B0600070205080204" pitchFamily="34" charset="-128"/>
                <a:cs typeface="Times New Roman" pitchFamily="18" charset="0"/>
              </a:rPr>
              <a:t>.</a:t>
            </a: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fld id="{0DD176EB-CA96-4E48-AEC1-7C394A958106}" type="slidenum">
              <a:rPr lang="de-DE" altLang="de-DE" smtClean="0"/>
              <a:pPr/>
              <a:t>40</a:t>
            </a:fld>
            <a:endParaRPr lang="de-DE" altLang="de-DE"/>
          </a:p>
        </p:txBody>
      </p:sp>
    </p:spTree>
    <p:extLst>
      <p:ext uri="{BB962C8B-B14F-4D97-AF65-F5344CB8AC3E}">
        <p14:creationId xmlns:p14="http://schemas.microsoft.com/office/powerpoint/2010/main" val="33752862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Waarom doen we dit?</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MS PGothic" panose="020B0600070205080204" pitchFamily="34" charset="-128"/>
                <a:cs typeface="Times New Roman" pitchFamily="18" charset="0"/>
              </a:rPr>
              <a:t>Uit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onderzoek</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blijkt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dat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veel</a:t>
            </a:r>
            <a:r>
              <a:rPr lang="en-US" sz="2400" dirty="0">
                <a:solidFill>
                  <a:srgbClr val="333333"/>
                </a:solidFill>
                <a:latin typeface="Calibri Light"/>
                <a:ea typeface="MS PGothic" panose="020B0600070205080204" pitchFamily="34" charset="-128"/>
                <a:cs typeface="Times New Roman" pitchFamily="18" charset="0"/>
              </a:rPr>
              <a:t> (maar </a:t>
            </a:r>
            <a:r>
              <a:rPr lang="en-US" sz="2400" dirty="0" err="1">
                <a:solidFill>
                  <a:srgbClr val="333333"/>
                </a:solidFill>
                <a:latin typeface="Calibri Light"/>
                <a:ea typeface="MS PGothic" panose="020B0600070205080204" pitchFamily="34" charset="-128"/>
                <a:cs typeface="Times New Roman" pitchFamily="18" charset="0"/>
              </a:rPr>
              <a:t>niet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alle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mensen</a:t>
            </a:r>
            <a:r>
              <a:rPr lang="en-US" sz="2400" dirty="0">
                <a:solidFill>
                  <a:srgbClr val="333333"/>
                </a:solidFill>
                <a:latin typeface="Calibri Light"/>
                <a:ea typeface="MS PGothic" panose="020B0600070205080204" pitchFamily="34" charset="-128"/>
                <a:cs typeface="Times New Roman" pitchFamily="18" charset="0"/>
              </a:rPr>
              <a:t> met </a:t>
            </a:r>
            <a:r>
              <a:rPr lang="en-US" sz="2400" dirty="0" err="1">
                <a:solidFill>
                  <a:srgbClr val="333333"/>
                </a:solidFill>
                <a:latin typeface="Calibri Light"/>
                <a:ea typeface="MS PGothic" panose="020B0600070205080204" pitchFamily="34" charset="-128"/>
                <a:cs typeface="Times New Roman" pitchFamily="18" charset="0"/>
              </a:rPr>
              <a:t>een</a:t>
            </a:r>
            <a:r>
              <a:rPr lang="en-US" sz="2400" dirty="0">
                <a:solidFill>
                  <a:srgbClr val="333333"/>
                </a:solidFill>
                <a:latin typeface="Calibri Light"/>
                <a:ea typeface="MS PGothic" panose="020B0600070205080204" pitchFamily="34" charset="-128"/>
                <a:cs typeface="Times New Roman" pitchFamily="18" charset="0"/>
              </a:rPr>
              <a:t> </a:t>
            </a:r>
            <a:r>
              <a:rPr lang="en-US" sz="2400" u="sng" dirty="0" err="1">
                <a:solidFill>
                  <a:srgbClr val="333333"/>
                </a:solidFill>
                <a:latin typeface="Calibri Light"/>
                <a:ea typeface="MS PGothic" panose="020B0600070205080204" pitchFamily="34" charset="-128"/>
                <a:cs typeface="Times New Roman" pitchFamily="18" charset="0"/>
              </a:rPr>
              <a:t>psychotische</a:t>
            </a:r>
            <a:r>
              <a:rPr lang="en-US" sz="2400" u="sng" dirty="0">
                <a:solidFill>
                  <a:srgbClr val="333333"/>
                </a:solidFill>
                <a:latin typeface="Calibri Light"/>
                <a:ea typeface="MS PGothic" panose="020B0600070205080204" pitchFamily="34" charset="-128"/>
                <a:cs typeface="Times New Roman" pitchFamily="18" charset="0"/>
              </a:rPr>
              <a:t> </a:t>
            </a:r>
            <a:r>
              <a:rPr lang="en-US" sz="2400" u="sng" dirty="0" err="1">
                <a:solidFill>
                  <a:srgbClr val="333333"/>
                </a:solidFill>
                <a:latin typeface="Calibri Light"/>
                <a:ea typeface="MS PGothic" panose="020B0600070205080204" pitchFamily="34" charset="-128"/>
                <a:cs typeface="Times New Roman" pitchFamily="18" charset="0"/>
              </a:rPr>
              <a:t>kwetsbaarheid</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meer</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overtuigd</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zijn</a:t>
            </a:r>
            <a:r>
              <a:rPr lang="en-US" sz="2400" dirty="0">
                <a:solidFill>
                  <a:srgbClr val="333333"/>
                </a:solidFill>
                <a:latin typeface="Calibri Light"/>
                <a:ea typeface="MS PGothic" panose="020B0600070205080204" pitchFamily="34" charset="-128"/>
                <a:cs typeface="Times New Roman" pitchFamily="18" charset="0"/>
              </a:rPr>
              <a:t> van </a:t>
            </a:r>
            <a:r>
              <a:rPr lang="en-US" sz="2400" dirty="0" err="1">
                <a:solidFill>
                  <a:srgbClr val="333333"/>
                </a:solidFill>
                <a:latin typeface="Calibri Light"/>
                <a:ea typeface="MS PGothic" panose="020B0600070205080204" pitchFamily="34" charset="-128"/>
                <a:cs typeface="Times New Roman" pitchFamily="18" charset="0"/>
              </a:rPr>
              <a:t>vervalste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herinneringen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dan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mensen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zonder</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deze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kwetsbaarheid</a:t>
            </a:r>
            <a:r>
              <a:rPr lang="en-US" sz="2400" dirty="0">
                <a:solidFill>
                  <a:srgbClr val="333333"/>
                </a:solidFill>
                <a:latin typeface="Calibri Light"/>
                <a:ea typeface="MS PGothic" panose="020B0600070205080204" pitchFamily="34" charset="-128"/>
                <a:cs typeface="Times New Roman" pitchFamily="18" charset="0"/>
              </a:rPr>
              <a:t>.</a:t>
            </a:r>
          </a:p>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MS PGothic" panose="020B0600070205080204" pitchFamily="34" charset="-128"/>
                <a:cs typeface="Times New Roman" pitchFamily="18" charset="0"/>
              </a:rPr>
              <a:t>Tegelijkertijd</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zijn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ze</a:t>
            </a:r>
            <a:r>
              <a:rPr lang="en-US" sz="2400" dirty="0">
                <a:solidFill>
                  <a:srgbClr val="333333"/>
                </a:solidFill>
                <a:latin typeface="Calibri Light"/>
                <a:ea typeface="MS PGothic" panose="020B0600070205080204" pitchFamily="34" charset="-128"/>
                <a:cs typeface="Times New Roman" pitchFamily="18" charset="0"/>
              </a:rPr>
              <a:t> minder </a:t>
            </a:r>
            <a:r>
              <a:rPr lang="en-US" sz="2400" dirty="0" err="1">
                <a:solidFill>
                  <a:srgbClr val="333333"/>
                </a:solidFill>
                <a:latin typeface="Calibri Light"/>
                <a:ea typeface="MS PGothic" panose="020B0600070205080204" pitchFamily="34" charset="-128"/>
                <a:cs typeface="Times New Roman" pitchFamily="18" charset="0"/>
              </a:rPr>
              <a:t>zeker</a:t>
            </a:r>
            <a:r>
              <a:rPr lang="en-US" sz="2400" dirty="0">
                <a:solidFill>
                  <a:srgbClr val="333333"/>
                </a:solidFill>
                <a:latin typeface="Calibri Light"/>
                <a:ea typeface="MS PGothic" panose="020B0600070205080204" pitchFamily="34" charset="-128"/>
                <a:cs typeface="Times New Roman" pitchFamily="18" charset="0"/>
              </a:rPr>
              <a:t> van </a:t>
            </a:r>
            <a:r>
              <a:rPr lang="en-US" sz="2400" dirty="0" err="1">
                <a:solidFill>
                  <a:srgbClr val="333333"/>
                </a:solidFill>
                <a:latin typeface="Calibri Light"/>
                <a:ea typeface="MS PGothic" panose="020B0600070205080204" pitchFamily="34" charset="-128"/>
                <a:cs typeface="Times New Roman" pitchFamily="18" charset="0"/>
              </a:rPr>
              <a:t>waarheidsgetrouwe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herinneringen</a:t>
            </a:r>
            <a:r>
              <a:rPr lang="en-US" sz="2400" dirty="0">
                <a:solidFill>
                  <a:srgbClr val="333333"/>
                </a:solidFill>
                <a:latin typeface="Calibri Light"/>
                <a:ea typeface="MS PGothic" panose="020B0600070205080204" pitchFamily="34" charset="-128"/>
                <a:cs typeface="Times New Roman" pitchFamily="18" charset="0"/>
              </a:rPr>
              <a:t>.</a:t>
            </a:r>
          </a:p>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MS PGothic" panose="020B0600070205080204" pitchFamily="34" charset="-128"/>
                <a:cs typeface="Times New Roman" pitchFamily="18" charset="0"/>
              </a:rPr>
              <a:t>Dit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maakt</a:t>
            </a:r>
            <a:r>
              <a:rPr lang="en-US" sz="2400" dirty="0">
                <a:solidFill>
                  <a:srgbClr val="333333"/>
                </a:solidFill>
                <a:latin typeface="Calibri Light"/>
                <a:ea typeface="MS PGothic" panose="020B0600070205080204" pitchFamily="34" charset="-128"/>
                <a:cs typeface="Times New Roman" pitchFamily="18" charset="0"/>
              </a:rPr>
              <a:t> het </a:t>
            </a:r>
            <a:r>
              <a:rPr lang="en-US" sz="2400" dirty="0" err="1">
                <a:solidFill>
                  <a:srgbClr val="333333"/>
                </a:solidFill>
                <a:latin typeface="Calibri Light"/>
                <a:ea typeface="MS PGothic" panose="020B0600070205080204" pitchFamily="34" charset="-128"/>
                <a:cs typeface="Times New Roman" pitchFamily="18" charset="0"/>
              </a:rPr>
              <a:t>onderscheid</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tussen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waarheidsgetrouwe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vervalste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herinneringen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moeilijk</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kan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een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realistische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kijk</a:t>
            </a:r>
            <a:r>
              <a:rPr lang="en-US" sz="2400" dirty="0">
                <a:solidFill>
                  <a:srgbClr val="333333"/>
                </a:solidFill>
                <a:latin typeface="Calibri Light"/>
                <a:ea typeface="MS PGothic" panose="020B0600070205080204" pitchFamily="34" charset="-128"/>
                <a:cs typeface="Times New Roman" pitchFamily="18" charset="0"/>
              </a:rPr>
              <a:t> op de </a:t>
            </a:r>
            <a:r>
              <a:rPr lang="en-US" sz="2400" dirty="0" err="1">
                <a:solidFill>
                  <a:srgbClr val="333333"/>
                </a:solidFill>
                <a:latin typeface="Calibri Light"/>
                <a:ea typeface="MS PGothic" panose="020B0600070205080204" pitchFamily="34" charset="-128"/>
                <a:cs typeface="Times New Roman" pitchFamily="18" charset="0"/>
              </a:rPr>
              <a:t>omgeving</a:t>
            </a:r>
            <a:r>
              <a:rPr lang="en-US" sz="2400" dirty="0">
                <a:solidFill>
                  <a:srgbClr val="333333"/>
                </a:solidFill>
                <a:latin typeface="Calibri Light"/>
                <a:ea typeface="MS PGothic" panose="020B0600070205080204" pitchFamily="34" charset="-128"/>
                <a:cs typeface="Times New Roman" pitchFamily="18" charset="0"/>
              </a:rPr>
              <a:t> in de </a:t>
            </a:r>
            <a:r>
              <a:rPr lang="en-US" sz="2400" dirty="0" err="1">
                <a:solidFill>
                  <a:srgbClr val="333333"/>
                </a:solidFill>
                <a:latin typeface="Calibri Light"/>
                <a:ea typeface="MS PGothic" panose="020B0600070205080204" pitchFamily="34" charset="-128"/>
                <a:cs typeface="Times New Roman" pitchFamily="18" charset="0"/>
              </a:rPr>
              <a:t>weg</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staan</a:t>
            </a:r>
            <a:r>
              <a:rPr lang="en-US" sz="2400" dirty="0">
                <a:solidFill>
                  <a:srgbClr val="333333"/>
                </a:solidFill>
                <a:latin typeface="Calibri Light"/>
                <a:ea typeface="MS PGothic" panose="020B0600070205080204" pitchFamily="34" charset="-128"/>
                <a:cs typeface="Times New Roman" pitchFamily="18" charset="0"/>
              </a:rPr>
              <a:t>.</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fld id="{0DD176EB-CA96-4E48-AEC1-7C394A958106}" type="slidenum">
              <a:rPr lang="de-DE" altLang="de-DE" smtClean="0"/>
              <a:pPr/>
              <a:t>41</a:t>
            </a:fld>
            <a:endParaRPr lang="de-DE" altLang="de-DE"/>
          </a:p>
        </p:txBody>
      </p:sp>
    </p:spTree>
    <p:extLst>
      <p:ext uri="{BB962C8B-B14F-4D97-AF65-F5344CB8AC3E}">
        <p14:creationId xmlns:p14="http://schemas.microsoft.com/office/powerpoint/2010/main" val="21539912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geheugenmissers misinterpretaties bevorderen - voorbeelden</a:t>
            </a:r>
            <a:endParaRPr lang="en-US" sz="360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2203261626"/>
              </p:ext>
            </p:extLst>
          </p:nvPr>
        </p:nvGraphicFramePr>
        <p:xfrm>
          <a:off x="408954" y="2203704"/>
          <a:ext cx="11376000" cy="329184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Gebeurtenis</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rPr>
                        <a:t>Vervalste herinnering</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rPr>
                        <a:t>Waarschijnlijke situatie</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4992"/>
                          </a:solidFill>
                          <a:effectLst/>
                          <a:latin typeface="Calibri Light"/>
                          <a:ea typeface="ＭＳ Ｐゴシック" pitchFamily="34" charset="-128"/>
                        </a:rPr>
                        <a:t>Ruzie met een vriend.</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004992"/>
                          </a:solidFill>
                          <a:effectLst/>
                          <a:latin typeface="Calibri Light"/>
                          <a:ea typeface="ＭＳ Ｐゴシック" pitchFamily="34" charset="-128"/>
                        </a:rPr>
                        <a:t>Hij noemde mij “een idioot”.</a:t>
                      </a:r>
                      <a:endParaRPr kumimoji="0" lang="de-DE" sz="18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004992"/>
                          </a:solidFill>
                          <a:effectLst/>
                          <a:latin typeface="Calibri Light"/>
                          <a:ea typeface="ＭＳ Ｐゴシック" pitchFamily="34" charset="-128"/>
                        </a:rPr>
                        <a:t>???</a:t>
                      </a:r>
                      <a:endParaRPr kumimoji="0" lang="de-DE" sz="18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a:ln>
                            <a:noFill/>
                          </a:ln>
                          <a:solidFill>
                            <a:srgbClr val="333333"/>
                          </a:solidFill>
                          <a:effectLst/>
                          <a:latin typeface="Calibri Light"/>
                          <a:ea typeface="ＭＳ Ｐゴシック" pitchFamily="34" charset="-128"/>
                        </a:rPr>
                        <a:t>Je benadert de verpleegster met een vraag.</a:t>
                      </a:r>
                      <a:endParaRPr kumimoji="0" lang="de-DE" sz="1800" b="0" i="0" u="none" strike="noStrike" cap="none" normalizeH="0" baseline="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geheugenmissers misinterpretaties bevorderen - voorbeelden</a:t>
            </a:r>
            <a:endParaRPr lang="en-US" sz="360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705557492"/>
              </p:ext>
            </p:extLst>
          </p:nvPr>
        </p:nvGraphicFramePr>
        <p:xfrm>
          <a:off x="408954" y="2203704"/>
          <a:ext cx="11376000" cy="329184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Gebeurtenis</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rPr>
                        <a:t>Vervalste herinnering</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rPr>
                        <a:t>Waarschijnlijke situatie</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4992"/>
                          </a:solidFill>
                          <a:effectLst/>
                          <a:latin typeface="Calibri Light"/>
                          <a:ea typeface="ＭＳ Ｐゴシック" pitchFamily="34" charset="-128"/>
                        </a:rPr>
                        <a:t>Ruzie met een vriend.</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004992"/>
                          </a:solidFill>
                          <a:effectLst/>
                          <a:latin typeface="Calibri Light"/>
                          <a:ea typeface="ＭＳ Ｐゴシック" pitchFamily="34" charset="-128"/>
                        </a:rPr>
                        <a:t>Hij noemde mij “een idioot”.</a:t>
                      </a:r>
                      <a:endParaRPr kumimoji="0" lang="de-DE" sz="18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ea typeface="ＭＳ Ｐゴシック" pitchFamily="34" charset="-128"/>
                        </a:rPr>
                        <a:t>Je vriend verhief zijn stem. Sommige uitdrukkingen “hingen in de lucht”, maar werden in feite niet gezegd.</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a:ln>
                            <a:noFill/>
                          </a:ln>
                          <a:solidFill>
                            <a:srgbClr val="333333"/>
                          </a:solidFill>
                          <a:effectLst/>
                          <a:latin typeface="Calibri Light"/>
                          <a:ea typeface="ＭＳ Ｐゴシック" pitchFamily="34" charset="-128"/>
                        </a:rPr>
                        <a:t>Je benadert de verpleegster met een vraag.</a:t>
                      </a:r>
                      <a:endParaRPr kumimoji="0" lang="de-DE" sz="1800" b="0" i="0" u="none" strike="noStrike" cap="none" normalizeH="0" baseline="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43</a:t>
            </a:fld>
            <a:endParaRPr lang="de-DE" altLang="de-DE"/>
          </a:p>
        </p:txBody>
      </p:sp>
    </p:spTree>
    <p:extLst>
      <p:ext uri="{BB962C8B-B14F-4D97-AF65-F5344CB8AC3E}">
        <p14:creationId xmlns:p14="http://schemas.microsoft.com/office/powerpoint/2010/main" val="1239349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geheugenmissers misinterpretaties bevorderen - voorbeelden</a:t>
            </a:r>
            <a:endParaRPr lang="en-US" sz="360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2814103460"/>
              </p:ext>
            </p:extLst>
          </p:nvPr>
        </p:nvGraphicFramePr>
        <p:xfrm>
          <a:off x="408954" y="2203704"/>
          <a:ext cx="11376000" cy="329184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Gebeurtenis</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rPr>
                        <a:t>Vervalste herinnering</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rPr>
                        <a:t>Waarschijnlijke situatie</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rPr>
                        <a:t>Ruzie met een vriend.</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ea typeface="ＭＳ Ｐゴシック" pitchFamily="34" charset="-128"/>
                        </a:rPr>
                        <a:t>Hij noemde mij “een idioot”.</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ea typeface="ＭＳ Ｐゴシック" pitchFamily="34" charset="-128"/>
                        </a:rPr>
                        <a:t>Je vriend verhief zijn stem. Sommige uitdrukkingen “hingen in de lucht”, maar werden in feite niet gezegd.</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004992"/>
                          </a:solidFill>
                          <a:effectLst/>
                          <a:latin typeface="Calibri Light"/>
                          <a:ea typeface="ＭＳ Ｐゴシック" pitchFamily="34" charset="-128"/>
                        </a:rPr>
                        <a:t>Je benadert de verpleegster met een vraag.</a:t>
                      </a:r>
                      <a:endParaRPr kumimoji="0" lang="de-DE" sz="18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004992"/>
                          </a:solidFill>
                          <a:effectLst/>
                          <a:latin typeface="Calibri Light"/>
                          <a:ea typeface="ＭＳ Ｐゴシック" pitchFamily="34" charset="-128"/>
                        </a:rPr>
                        <a:t>Het kon haar niks schelen en ze lachte me zelfs uit.</a:t>
                      </a:r>
                      <a:endParaRPr kumimoji="0" lang="de-DE" sz="18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004992"/>
                          </a:solidFill>
                          <a:effectLst/>
                          <a:latin typeface="Calibri Light"/>
                          <a:ea typeface="ＭＳ Ｐゴシック" pitchFamily="34" charset="-128"/>
                        </a:rPr>
                        <a:t>???</a:t>
                      </a:r>
                      <a:endParaRPr kumimoji="0" lang="de-DE" sz="18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44</a:t>
            </a:fld>
            <a:endParaRPr lang="de-DE" altLang="de-DE"/>
          </a:p>
        </p:txBody>
      </p:sp>
    </p:spTree>
    <p:extLst>
      <p:ext uri="{BB962C8B-B14F-4D97-AF65-F5344CB8AC3E}">
        <p14:creationId xmlns:p14="http://schemas.microsoft.com/office/powerpoint/2010/main" val="9953301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geheugenmissers misinterpretaties bevorderen - voorbeelden</a:t>
            </a:r>
            <a:endParaRPr lang="en-US" sz="360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1969057660"/>
              </p:ext>
            </p:extLst>
          </p:nvPr>
        </p:nvGraphicFramePr>
        <p:xfrm>
          <a:off x="408954" y="2203704"/>
          <a:ext cx="11376000" cy="3291838"/>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Gebeurtenis</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rPr>
                        <a:t>Vervalste herinnering</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rPr>
                        <a:t>Waarschijnlijke situatie</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rPr>
                        <a:t>Ruzie met een vriend.</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ea typeface="ＭＳ Ｐゴシック" pitchFamily="34" charset="-128"/>
                        </a:rPr>
                        <a:t>Hij noemde mij “een idioot”.</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ea typeface="ＭＳ Ｐゴシック" pitchFamily="34" charset="-128"/>
                        </a:rPr>
                        <a:t>Je vriend verhief zijn stem. Sommige uitdrukkingen “hingen in de lucht”, maar werden in feite niet gezegd.</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004992"/>
                          </a:solidFill>
                          <a:effectLst/>
                          <a:latin typeface="Calibri Light"/>
                          <a:ea typeface="ＭＳ Ｐゴシック" pitchFamily="34" charset="-128"/>
                        </a:rPr>
                        <a:t>Je benadert de verpleegster met een vraag.</a:t>
                      </a:r>
                      <a:endParaRPr kumimoji="0" lang="de-DE" sz="18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004992"/>
                          </a:solidFill>
                          <a:effectLst/>
                          <a:latin typeface="Calibri Light"/>
                          <a:ea typeface="ＭＳ Ｐゴシック" pitchFamily="34" charset="-128"/>
                        </a:rPr>
                        <a:t>Het kon haar niks schelen en ze lachte me zelfs uit.</a:t>
                      </a:r>
                      <a:endParaRPr kumimoji="0" lang="de-DE" sz="18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a:ln>
                            <a:noFill/>
                          </a:ln>
                          <a:solidFill>
                            <a:srgbClr val="333333"/>
                          </a:solidFill>
                          <a:effectLst/>
                          <a:latin typeface="Calibri Light"/>
                          <a:ea typeface="ＭＳ Ｐゴシック" pitchFamily="34" charset="-128"/>
                        </a:rPr>
                        <a:t>Hoewel de verpleegster je begripvol toelachte, had ze ongelukkigerwijs geen tijd. Ten gevolge van irritatie over andere kwesties werd de situatie foutief onthouden.</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45</a:t>
            </a:fld>
            <a:endParaRPr lang="de-DE" altLang="de-DE"/>
          </a:p>
        </p:txBody>
      </p:sp>
    </p:spTree>
    <p:extLst>
      <p:ext uri="{BB962C8B-B14F-4D97-AF65-F5344CB8AC3E}">
        <p14:creationId xmlns:p14="http://schemas.microsoft.com/office/powerpoint/2010/main" val="15085861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geheugenmissers misinterpretaties bevorderen - voorbeelden</a:t>
            </a:r>
            <a:endParaRPr lang="en-US" sz="3600">
              <a:latin typeface="Calibri Light"/>
            </a:endParaRPr>
          </a:p>
        </p:txBody>
      </p:sp>
      <p:sp>
        <p:nvSpPr>
          <p:cNvPr id="7" name="Rechteck 1"/>
          <p:cNvSpPr>
            <a:spLocks noChangeArrowheads="1"/>
          </p:cNvSpPr>
          <p:nvPr/>
        </p:nvSpPr>
        <p:spPr bwMode="auto">
          <a:xfrm>
            <a:off x="408955" y="5878513"/>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ctr" eaLnBrk="1" hangingPunct="1">
              <a:spcBef>
                <a:spcPct val="0"/>
              </a:spcBef>
              <a:buClrTx/>
              <a:buFontTx/>
              <a:buNone/>
            </a:pPr>
            <a:r>
              <a:rPr lang="nl-NL" altLang="de-DE" sz="2400" dirty="0">
                <a:solidFill>
                  <a:srgbClr val="004992"/>
                </a:solidFill>
                <a:latin typeface="Calibri Light"/>
                <a:cs typeface="Times New Roman" panose="02020603050405020304" pitchFamily="18" charset="0"/>
              </a:rPr>
              <a:t>Heeft iemand een vergelijkbare situatie meegemaakt? </a:t>
            </a:r>
            <a:endParaRPr lang="de-DE" altLang="de-DE" sz="2400" dirty="0">
              <a:solidFill>
                <a:srgbClr val="004992"/>
              </a:solidFill>
              <a:latin typeface="Calibri Light"/>
              <a:cs typeface="Times New Roman" panose="02020603050405020304" pitchFamily="18" charset="0"/>
            </a:endParaRPr>
          </a:p>
        </p:txBody>
      </p:sp>
      <p:graphicFrame>
        <p:nvGraphicFramePr>
          <p:cNvPr id="8" name="Table 7"/>
          <p:cNvGraphicFramePr>
            <a:graphicFrameLocks noGrp="1"/>
          </p:cNvGraphicFramePr>
          <p:nvPr>
            <p:extLst>
              <p:ext uri="{D42A27DB-BD31-4B8C-83A1-F6EECF244321}">
                <p14:modId xmlns:p14="http://schemas.microsoft.com/office/powerpoint/2010/main" val="2860559613"/>
              </p:ext>
            </p:extLst>
          </p:nvPr>
        </p:nvGraphicFramePr>
        <p:xfrm>
          <a:off x="408954" y="2203704"/>
          <a:ext cx="11376000" cy="3291838"/>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Gebeurtenis</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rPr>
                        <a:t>Vervalste herinnering</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rPr>
                        <a:t>Waarschijnlijke situatie</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rPr>
                        <a:t>Ruzie met een vriend.</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ea typeface="ＭＳ Ｐゴシック" pitchFamily="34" charset="-128"/>
                        </a:rPr>
                        <a:t>Hij noemde mij “een idioot”.</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ea typeface="ＭＳ Ｐゴシック" pitchFamily="34" charset="-128"/>
                        </a:rPr>
                        <a:t>Je vriend verhief zijn stem. Sommige uitdrukkingen “hingen in de lucht”, maar werden in feite niet gezegd.</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a:ln>
                            <a:noFill/>
                          </a:ln>
                          <a:solidFill>
                            <a:srgbClr val="333333"/>
                          </a:solidFill>
                          <a:effectLst/>
                          <a:latin typeface="Calibri Light"/>
                          <a:ea typeface="ＭＳ Ｐゴシック" pitchFamily="34" charset="-128"/>
                        </a:rPr>
                        <a:t>Je benadert de verpleegster met een vraag.</a:t>
                      </a:r>
                      <a:endParaRPr kumimoji="0" lang="de-DE" sz="1800" b="0" i="0" u="none" strike="noStrike" cap="none" normalizeH="0" baseline="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a:ln>
                            <a:noFill/>
                          </a:ln>
                          <a:solidFill>
                            <a:srgbClr val="333333"/>
                          </a:solidFill>
                          <a:effectLst/>
                          <a:latin typeface="Calibri Light"/>
                          <a:ea typeface="ＭＳ Ｐゴシック" pitchFamily="34" charset="-128"/>
                        </a:rPr>
                        <a:t>Het kon haar niks schelen en ze lachte me zelfs uit.</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a:ln>
                            <a:noFill/>
                          </a:ln>
                          <a:solidFill>
                            <a:srgbClr val="333333"/>
                          </a:solidFill>
                          <a:effectLst/>
                          <a:latin typeface="Calibri Light"/>
                          <a:ea typeface="ＭＳ Ｐゴシック" pitchFamily="34" charset="-128"/>
                        </a:rPr>
                        <a:t>Hoewel de verpleegster je begripvol toelachte, had ze ongelukkigerwijs geen tijd. Ten gevolge van irritatie over andere kwesties werd de situatie foutief onthouden.</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46</a:t>
            </a:fld>
            <a:endParaRPr lang="de-DE" altLang="de-DE"/>
          </a:p>
        </p:txBody>
      </p:sp>
    </p:spTree>
    <p:extLst>
      <p:ext uri="{BB962C8B-B14F-4D97-AF65-F5344CB8AC3E}">
        <p14:creationId xmlns:p14="http://schemas.microsoft.com/office/powerpoint/2010/main" val="13619227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de-DE" altLang="en-US" sz="3600">
                <a:solidFill>
                  <a:srgbClr val="004992"/>
                </a:solidFill>
                <a:latin typeface="Calibri Light"/>
              </a:rPr>
              <a:t>Oefening 2</a:t>
            </a:r>
          </a:p>
        </p:txBody>
      </p:sp>
      <p:sp>
        <p:nvSpPr>
          <p:cNvPr id="52227" name="Rectangle 3"/>
          <p:cNvSpPr>
            <a:spLocks noGrp="1" noChangeArrowheads="1"/>
          </p:cNvSpPr>
          <p:nvPr>
            <p:ph idx="1"/>
          </p:nvPr>
        </p:nvSpPr>
        <p:spPr/>
        <p:txBody>
          <a:bodyPr/>
          <a:lstStyle/>
          <a:p>
            <a:pPr marL="342900" indent="-342900" eaLnBrk="1" hangingPunct="1">
              <a:buClr>
                <a:srgbClr val="333333"/>
              </a:buClr>
              <a:buFont typeface="WingDings"/>
              <a:buChar char=""/>
              <a:defRPr/>
            </a:pPr>
            <a:r>
              <a:rPr lang="de-DE" sz="2400" dirty="0">
                <a:solidFill>
                  <a:srgbClr val="333333"/>
                </a:solidFill>
                <a:latin typeface="Calibri Light"/>
                <a:ea typeface="+mn-ea"/>
                <a:cs typeface="+mn-cs"/>
              </a:rPr>
              <a:t>We laten je opnieuw een aantal gedetailleerde plaatjes zien.</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de-DE" altLang="en-US" sz="3600">
                <a:solidFill>
                  <a:srgbClr val="004992"/>
                </a:solidFill>
                <a:latin typeface="Calibri Light"/>
              </a:rPr>
              <a:t>Oefening 2</a:t>
            </a:r>
          </a:p>
        </p:txBody>
      </p:sp>
      <p:sp>
        <p:nvSpPr>
          <p:cNvPr id="52227" name="Rectangle 3"/>
          <p:cNvSpPr>
            <a:spLocks noGrp="1" noChangeArrowheads="1"/>
          </p:cNvSpPr>
          <p:nvPr>
            <p:ph idx="1"/>
          </p:nvPr>
        </p:nvSpPr>
        <p:spPr/>
        <p:txBody>
          <a:bodyPr/>
          <a:lstStyle/>
          <a:p>
            <a:pPr marL="342900" indent="-342900" eaLnBrk="1" hangingPunct="1">
              <a:buClr>
                <a:srgbClr val="333333"/>
              </a:buClr>
              <a:buFont typeface="WingDings"/>
              <a:buChar char=""/>
              <a:defRPr/>
            </a:pPr>
            <a:r>
              <a:rPr lang="de-DE" sz="2400" dirty="0" err="1">
                <a:solidFill>
                  <a:srgbClr val="333333"/>
                </a:solidFill>
                <a:latin typeface="Calibri Light"/>
                <a:ea typeface="+mn-ea"/>
                <a:cs typeface="+mn-cs"/>
              </a:rPr>
              <a:t>We</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laten</a:t>
            </a:r>
            <a:r>
              <a:rPr lang="de-DE" sz="2400" dirty="0">
                <a:solidFill>
                  <a:srgbClr val="333333"/>
                </a:solidFill>
                <a:latin typeface="Calibri Light"/>
                <a:ea typeface="+mn-ea"/>
                <a:cs typeface="+mn-cs"/>
              </a:rPr>
              <a:t> je </a:t>
            </a:r>
            <a:r>
              <a:rPr lang="de-DE" sz="2400" dirty="0" err="1">
                <a:solidFill>
                  <a:srgbClr val="333333"/>
                </a:solidFill>
                <a:latin typeface="Calibri Light"/>
                <a:ea typeface="+mn-ea"/>
                <a:cs typeface="+mn-cs"/>
              </a:rPr>
              <a:t>opnieuw</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een</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aantal</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gedetailleerde</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plaatjes</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zien</a:t>
            </a:r>
            <a:r>
              <a:rPr lang="de-DE" sz="2400" dirty="0">
                <a:solidFill>
                  <a:srgbClr val="333333"/>
                </a:solidFill>
                <a:latin typeface="Calibri Light"/>
                <a:ea typeface="+mn-ea"/>
                <a:cs typeface="+mn-cs"/>
              </a:rPr>
              <a:t>.</a:t>
            </a:r>
          </a:p>
          <a:p>
            <a:pPr marL="342900" indent="-342900" eaLnBrk="1" hangingPunct="1">
              <a:buClr>
                <a:srgbClr val="333333"/>
              </a:buClr>
              <a:buFont typeface="WingDings"/>
              <a:buChar char=""/>
              <a:defRPr/>
            </a:pPr>
            <a:r>
              <a:rPr lang="de-DE" sz="2400" dirty="0">
                <a:solidFill>
                  <a:srgbClr val="333333"/>
                </a:solidFill>
                <a:latin typeface="Calibri Light"/>
                <a:ea typeface="+mn-ea"/>
                <a:cs typeface="+mn-cs"/>
              </a:rPr>
              <a:t>Daarna reiken we je een aantal details aan die mogelijk op het plaatje stonden.</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48</a:t>
            </a:fld>
            <a:endParaRPr lang="de-DE" altLang="de-DE"/>
          </a:p>
        </p:txBody>
      </p:sp>
    </p:spTree>
    <p:extLst>
      <p:ext uri="{BB962C8B-B14F-4D97-AF65-F5344CB8AC3E}">
        <p14:creationId xmlns:p14="http://schemas.microsoft.com/office/powerpoint/2010/main" val="16316185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de-DE" altLang="en-US" sz="3600">
                <a:solidFill>
                  <a:srgbClr val="004992"/>
                </a:solidFill>
                <a:latin typeface="Calibri Light"/>
              </a:rPr>
              <a:t>Oefening 2</a:t>
            </a:r>
          </a:p>
        </p:txBody>
      </p:sp>
      <p:sp>
        <p:nvSpPr>
          <p:cNvPr id="52227" name="Rectangle 3"/>
          <p:cNvSpPr>
            <a:spLocks noGrp="1" noChangeArrowheads="1"/>
          </p:cNvSpPr>
          <p:nvPr>
            <p:ph idx="1"/>
          </p:nvPr>
        </p:nvSpPr>
        <p:spPr/>
        <p:txBody>
          <a:bodyPr/>
          <a:lstStyle/>
          <a:p>
            <a:pPr marL="342900" indent="-342900" eaLnBrk="1" hangingPunct="1">
              <a:buClr>
                <a:srgbClr val="333333"/>
              </a:buClr>
              <a:buFont typeface="WingDings"/>
              <a:buChar char=""/>
              <a:defRPr/>
            </a:pPr>
            <a:r>
              <a:rPr lang="de-DE" sz="2400" dirty="0" err="1">
                <a:solidFill>
                  <a:srgbClr val="333333"/>
                </a:solidFill>
                <a:latin typeface="Calibri Light"/>
                <a:ea typeface="+mn-ea"/>
                <a:cs typeface="+mn-cs"/>
              </a:rPr>
              <a:t>We</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laten</a:t>
            </a:r>
            <a:r>
              <a:rPr lang="de-DE" sz="2400" dirty="0">
                <a:solidFill>
                  <a:srgbClr val="333333"/>
                </a:solidFill>
                <a:latin typeface="Calibri Light"/>
                <a:ea typeface="+mn-ea"/>
                <a:cs typeface="+mn-cs"/>
              </a:rPr>
              <a:t> je </a:t>
            </a:r>
            <a:r>
              <a:rPr lang="de-DE" sz="2400" dirty="0" err="1">
                <a:solidFill>
                  <a:srgbClr val="333333"/>
                </a:solidFill>
                <a:latin typeface="Calibri Light"/>
                <a:ea typeface="+mn-ea"/>
                <a:cs typeface="+mn-cs"/>
              </a:rPr>
              <a:t>opnieuw</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een</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aantal</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gedetailleerde</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plaatjes</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zien</a:t>
            </a:r>
            <a:r>
              <a:rPr lang="de-DE" sz="2400" dirty="0">
                <a:solidFill>
                  <a:srgbClr val="333333"/>
                </a:solidFill>
                <a:latin typeface="Calibri Light"/>
                <a:ea typeface="+mn-ea"/>
                <a:cs typeface="+mn-cs"/>
              </a:rPr>
              <a:t>.</a:t>
            </a:r>
          </a:p>
          <a:p>
            <a:pPr marL="342900" indent="-342900" eaLnBrk="1" hangingPunct="1">
              <a:buClr>
                <a:srgbClr val="333333"/>
              </a:buClr>
              <a:buFont typeface="WingDings"/>
              <a:buChar char=""/>
              <a:defRPr/>
            </a:pPr>
            <a:r>
              <a:rPr lang="de-DE" sz="2400" dirty="0">
                <a:solidFill>
                  <a:srgbClr val="333333"/>
                </a:solidFill>
                <a:latin typeface="Calibri Light"/>
                <a:ea typeface="+mn-ea"/>
                <a:cs typeface="+mn-cs"/>
              </a:rPr>
              <a:t>Daarna reiken we je een aantal details aan die mogelijk op het plaatje stonden.</a:t>
            </a:r>
          </a:p>
          <a:p>
            <a:pPr marL="342900" indent="-342900" eaLnBrk="1" hangingPunct="1">
              <a:buClr>
                <a:srgbClr val="333333"/>
              </a:buClr>
              <a:buFont typeface="WingDings"/>
              <a:buChar char=""/>
              <a:defRPr/>
            </a:pPr>
            <a:r>
              <a:rPr lang="de-DE" sz="2400" dirty="0">
                <a:solidFill>
                  <a:srgbClr val="333333"/>
                </a:solidFill>
                <a:latin typeface="Calibri Light"/>
                <a:ea typeface="+mn-ea"/>
                <a:cs typeface="+mn-cs"/>
              </a:rPr>
              <a:t>Probeer te ontdekken welke zijn weggelaten (ontbrekende details verschijnen later in blauw).</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49</a:t>
            </a:fld>
            <a:endParaRPr lang="de-DE" altLang="de-DE"/>
          </a:p>
        </p:txBody>
      </p:sp>
    </p:spTree>
    <p:extLst>
      <p:ext uri="{BB962C8B-B14F-4D97-AF65-F5344CB8AC3E}">
        <p14:creationId xmlns:p14="http://schemas.microsoft.com/office/powerpoint/2010/main" val="34340078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Bankrovers</a:t>
            </a:r>
          </a:p>
        </p:txBody>
      </p:sp>
      <p:pic>
        <p:nvPicPr>
          <p:cNvPr id="8" name="Grafik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65576" y="1078992"/>
            <a:ext cx="76435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de-DE" sz="3600">
                <a:solidFill>
                  <a:srgbClr val="004992"/>
                </a:solidFill>
                <a:latin typeface="Calibri Light"/>
              </a:rPr>
              <a:t>Bankrovers</a:t>
            </a:r>
            <a:br>
              <a:rPr lang="nl-NL" altLang="de-DE" sz="3600">
                <a:solidFill>
                  <a:srgbClr val="004992"/>
                </a:solidFill>
                <a:latin typeface="Calibri Light"/>
              </a:rPr>
            </a:br>
            <a:r>
              <a:rPr lang="nl-NL" altLang="de-DE">
                <a:solidFill>
                  <a:srgbClr val="004992"/>
                </a:solidFill>
                <a:latin typeface="Calibri Light"/>
              </a:rPr>
              <a:t>Wat zag je op het plaatje? Hoe zeker ben je daarvan?</a:t>
            </a:r>
            <a:endParaRPr lang="de-DE" altLang="de-DE">
              <a:solidFill>
                <a:srgbClr val="004992"/>
              </a:solidFill>
              <a:latin typeface="Calibri Light"/>
            </a:endParaRPr>
          </a:p>
        </p:txBody>
      </p:sp>
      <p:sp>
        <p:nvSpPr>
          <p:cNvPr id="53251"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gat in kluis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gasbrander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beschermkap</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bankbiljetten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muntstukken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mutsen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zaklamp</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Bankrovers</a:t>
            </a:r>
          </a:p>
        </p:txBody>
      </p:sp>
      <p:sp>
        <p:nvSpPr>
          <p:cNvPr id="54275" name="Rectangle 3"/>
          <p:cNvSpPr>
            <a:spLocks noGrp="1" noChangeArrowheads="1"/>
          </p:cNvSpPr>
          <p:nvPr>
            <p:ph idx="1"/>
          </p:nvPr>
        </p:nvSpPr>
        <p:spPr/>
        <p:txBody>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gat in kluis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gasbrander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beschermkap</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bankbiljetten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muntstukken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mutsen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zaklamp</a:t>
            </a:r>
          </a:p>
        </p:txBody>
      </p:sp>
      <p:pic>
        <p:nvPicPr>
          <p:cNvPr id="9" name="Grafik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987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Klaslokaal</a:t>
            </a:r>
          </a:p>
        </p:txBody>
      </p:sp>
      <p:pic>
        <p:nvPicPr>
          <p:cNvPr id="8"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8415" y="1078992"/>
            <a:ext cx="488468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de-DE" sz="3600">
                <a:solidFill>
                  <a:srgbClr val="004992"/>
                </a:solidFill>
                <a:latin typeface="Calibri Light"/>
              </a:rPr>
              <a:t>Klaslokaal</a:t>
            </a:r>
            <a:br>
              <a:rPr lang="nl-NL" altLang="de-DE" sz="3600">
                <a:solidFill>
                  <a:srgbClr val="004992"/>
                </a:solidFill>
                <a:latin typeface="Calibri Light"/>
              </a:rPr>
            </a:br>
            <a:r>
              <a:rPr lang="nl-NL" altLang="de-DE">
                <a:solidFill>
                  <a:srgbClr val="004992"/>
                </a:solidFill>
                <a:latin typeface="Calibri Light"/>
              </a:rPr>
              <a:t>Wat stond niet op het plaatje? Hoe zeker ben je daarvan?</a:t>
            </a:r>
            <a:endParaRPr lang="de-DE" altLang="de-DE">
              <a:solidFill>
                <a:srgbClr val="004992"/>
              </a:solidFill>
              <a:latin typeface="Calibri Light"/>
            </a:endParaRPr>
          </a:p>
        </p:txBody>
      </p:sp>
      <p:sp>
        <p:nvSpPr>
          <p:cNvPr id="56323"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bordenwisser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grijs jasje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schoolbank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schoolbord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schooltas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schoolkrijt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paardenstaart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stoel van leraar</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Klaslokaal</a:t>
            </a:r>
          </a:p>
        </p:txBody>
      </p:sp>
      <p:sp>
        <p:nvSpPr>
          <p:cNvPr id="57348" name="Rectangle 4"/>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bordenwisser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grijs jasje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schoolbank</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schoolbord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schooltas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schoolkrijt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paardenstaart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stoel van leraar</a:t>
            </a:r>
          </a:p>
        </p:txBody>
      </p:sp>
      <p:pic>
        <p:nvPicPr>
          <p:cNvPr id="10"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9314" y="2203704"/>
            <a:ext cx="3862892"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optioneel: videoclip</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nl-NL" sz="2400" dirty="0">
                <a:solidFill>
                  <a:srgbClr val="004992"/>
                </a:solidFill>
                <a:latin typeface="Calibri Light"/>
                <a:ea typeface="ＭＳ Ｐゴシック" panose="020B0600070205080204" pitchFamily="34" charset="-128"/>
              </a:rPr>
              <a:t>optioneel: videoclips die betrekking hebben op het onderwerp van vandaag zijn beschikbaar op de </a:t>
            </a:r>
            <a:r>
              <a:rPr lang="nl-NL" sz="2400">
                <a:solidFill>
                  <a:srgbClr val="004992"/>
                </a:solidFill>
                <a:latin typeface="Calibri Light"/>
                <a:ea typeface="ＭＳ Ｐゴシック" panose="020B0600070205080204" pitchFamily="34" charset="-128"/>
              </a:rPr>
              <a:t>volgende webpagina</a:t>
            </a:r>
            <a:r>
              <a:rPr lang="pt-BR" sz="2400">
                <a:solidFill>
                  <a:srgbClr val="004992"/>
                </a:solidFill>
                <a:latin typeface="Calibri Light"/>
                <a:ea typeface="ＭＳ Ｐゴシック" panose="020B0600070205080204" pitchFamily="34" charset="-128"/>
              </a:rPr>
              <a:t>:</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nl-NL" sz="2400" dirty="0">
                <a:solidFill>
                  <a:srgbClr val="333333"/>
                </a:solidFill>
                <a:latin typeface="Calibri Light"/>
                <a:ea typeface="ＭＳ Ｐゴシック" panose="020B0600070205080204" pitchFamily="34" charset="-128"/>
              </a:rPr>
              <a:t>Na de video kunnen jullie discussiëren over de link met het onderwerp van vandaag.</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a:t>
            </a:r>
            <a:r>
              <a:rPr lang="en-US" sz="1800" i="1" spc="-5" dirty="0" err="1">
                <a:solidFill>
                  <a:srgbClr val="333333"/>
                </a:solidFill>
                <a:latin typeface="Calibri Light"/>
                <a:ea typeface="ＭＳ Ｐゴシック" panose="020B0600070205080204" pitchFamily="34" charset="-128"/>
                <a:cs typeface="Verdana"/>
              </a:rPr>
              <a:t>voor</a:t>
            </a:r>
            <a:r>
              <a:rPr lang="en-US" sz="1800" i="1" spc="-5" dirty="0">
                <a:solidFill>
                  <a:srgbClr val="333333"/>
                </a:solidFill>
                <a:latin typeface="Calibri Light"/>
                <a:ea typeface="ＭＳ Ｐゴシック" panose="020B0600070205080204" pitchFamily="34" charset="-128"/>
                <a:cs typeface="Verdana"/>
              </a:rPr>
              <a:t> trainers:</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nl-NL" sz="1800" dirty="0">
                <a:solidFill>
                  <a:srgbClr val="333333"/>
                </a:solidFill>
                <a:latin typeface="Calibri Light"/>
                <a:ea typeface="ＭＳ Ｐゴシック" panose="020B0600070205080204" pitchFamily="34" charset="-128"/>
              </a:rPr>
              <a:t>in een aantal videoclips wordt taal gebezigd die mogelijk ongeschikt is voor toehoorders uit sommige culturen. Bekijk eerst zelf de video’s voordat u ze laat zien</a:t>
            </a:r>
            <a:r>
              <a:rPr lang="de-DE" sz="180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56</a:t>
            </a:fld>
            <a:endParaRPr lang="de-DE" altLang="de-DE"/>
          </a:p>
        </p:txBody>
      </p:sp>
    </p:spTree>
    <p:extLst>
      <p:ext uri="{BB962C8B-B14F-4D97-AF65-F5344CB8AC3E}">
        <p14:creationId xmlns:p14="http://schemas.microsoft.com/office/powerpoint/2010/main" val="898342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Strand</a:t>
            </a:r>
          </a:p>
        </p:txBody>
      </p:sp>
      <p:pic>
        <p:nvPicPr>
          <p:cNvPr id="8"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65576" y="1078992"/>
            <a:ext cx="754660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de-DE" sz="3600" dirty="0">
                <a:solidFill>
                  <a:srgbClr val="004992"/>
                </a:solidFill>
                <a:latin typeface="Calibri Light"/>
              </a:rPr>
              <a:t>Strand</a:t>
            </a:r>
            <a:br>
              <a:rPr lang="nl-NL" altLang="de-DE" sz="3600" dirty="0">
                <a:solidFill>
                  <a:srgbClr val="004992"/>
                </a:solidFill>
                <a:latin typeface="Calibri Light"/>
              </a:rPr>
            </a:br>
            <a:r>
              <a:rPr lang="nl-NL" altLang="de-DE" dirty="0">
                <a:solidFill>
                  <a:srgbClr val="004992"/>
                </a:solidFill>
                <a:latin typeface="Calibri Light"/>
              </a:rPr>
              <a:t>Wat zag je niet? Hoe zeker ben je daarvan?</a:t>
            </a:r>
            <a:endParaRPr lang="de-DE" altLang="de-DE" dirty="0">
              <a:solidFill>
                <a:srgbClr val="004992"/>
              </a:solidFill>
              <a:latin typeface="Calibri Light"/>
            </a:endParaRPr>
          </a:p>
        </p:txBody>
      </p:sp>
      <p:sp>
        <p:nvSpPr>
          <p:cNvPr id="60419"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strandstoel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vishengel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orka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snorkel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handdoek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blauwe lucht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zeemeeuw</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Strand</a:t>
            </a:r>
          </a:p>
        </p:txBody>
      </p:sp>
      <p:sp>
        <p:nvSpPr>
          <p:cNvPr id="61443"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strandstoel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vishengel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orka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snorkel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handdoek</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blauwe lucht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zeemeeuw</a:t>
            </a:r>
          </a:p>
        </p:txBody>
      </p:sp>
      <p:pic>
        <p:nvPicPr>
          <p:cNvPr id="9"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Winkel</a:t>
            </a:r>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7898" y="1078992"/>
            <a:ext cx="450572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Brainstormen</a:t>
            </a:r>
            <a:endParaRPr lang="en-US" altLang="de-DE" sz="3600">
              <a:latin typeface="Calibri Light"/>
            </a:endParaRPr>
          </a:p>
        </p:txBody>
      </p:sp>
      <p:sp>
        <p:nvSpPr>
          <p:cNvPr id="63491" name="Rectangle 3"/>
          <p:cNvSpPr>
            <a:spLocks noGrp="1" noChangeArrowheads="1"/>
          </p:cNvSpPr>
          <p:nvPr>
            <p:ph idx="1"/>
          </p:nvPr>
        </p:nvSpPr>
        <p:spPr/>
        <p:txBody>
          <a:bodyPr/>
          <a:lstStyle/>
          <a:p>
            <a:pPr eaLnBrk="1" hangingPunct="1"/>
            <a:r>
              <a:rPr lang="de-DE" altLang="de-DE" sz="2400">
                <a:solidFill>
                  <a:srgbClr val="333333"/>
                </a:solidFill>
                <a:latin typeface="Calibri Light"/>
              </a:rPr>
              <a:t>Wat zie je doorgaans in een winkel?</a:t>
            </a:r>
          </a:p>
          <a:p>
            <a:pPr eaLnBrk="1" hangingPunct="1"/>
            <a:r>
              <a:rPr lang="de-DE" altLang="de-DE" sz="2400">
                <a:solidFill>
                  <a:srgbClr val="333333"/>
                </a:solidFill>
                <a:latin typeface="Calibri Light"/>
              </a:rPr>
              <a:t>...</a:t>
            </a:r>
          </a:p>
          <a:p>
            <a:pPr eaLnBrk="1" hangingPunct="1"/>
            <a:r>
              <a:rPr lang="de-DE" altLang="de-DE" sz="2400">
                <a:solidFill>
                  <a:srgbClr val="333333"/>
                </a:solidFill>
                <a:latin typeface="Calibri Light"/>
              </a:rPr>
              <a:t>...</a:t>
            </a:r>
          </a:p>
          <a:p>
            <a:pPr eaLnBrk="1" hangingPunct="1"/>
            <a:r>
              <a:rPr lang="de-DE" altLang="de-DE" sz="2400">
                <a:solidFill>
                  <a:srgbClr val="333333"/>
                </a:solidFill>
                <a:latin typeface="Calibri Light"/>
              </a:rPr>
              <a:t>...</a:t>
            </a:r>
          </a:p>
          <a:p>
            <a:pPr eaLnBrk="1" hangingPunct="1"/>
            <a:r>
              <a:rPr lang="de-DE" altLang="de-DE" sz="2400">
                <a:solidFill>
                  <a:srgbClr val="333333"/>
                </a:solidFill>
                <a:latin typeface="Calibri Light"/>
              </a:rPr>
              <a:t>...</a:t>
            </a:r>
            <a:endParaRPr lang="en-US" altLang="de-DE" sz="240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de-DE" sz="3600">
                <a:solidFill>
                  <a:srgbClr val="004992"/>
                </a:solidFill>
                <a:latin typeface="Calibri Light"/>
              </a:rPr>
              <a:t>Winkel </a:t>
            </a:r>
            <a:br>
              <a:rPr lang="nl-NL" altLang="de-DE" sz="3600">
                <a:solidFill>
                  <a:srgbClr val="004992"/>
                </a:solidFill>
                <a:latin typeface="Calibri Light"/>
              </a:rPr>
            </a:br>
            <a:r>
              <a:rPr lang="nl-NL" altLang="de-DE">
                <a:solidFill>
                  <a:srgbClr val="004992"/>
                </a:solidFill>
                <a:latin typeface="Calibri Light"/>
              </a:rPr>
              <a:t>Wat stond niet op het plaatje? Hoe zeker ben je daarvan?</a:t>
            </a:r>
            <a:endParaRPr lang="de-DE" altLang="de-DE">
              <a:solidFill>
                <a:srgbClr val="004992"/>
              </a:solidFill>
              <a:latin typeface="Calibri Light"/>
            </a:endParaRPr>
          </a:p>
        </p:txBody>
      </p:sp>
      <p:sp>
        <p:nvSpPr>
          <p:cNvPr id="64515"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winkelbediende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rolwagentje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kassa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toonbank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blikken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sigaar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plank met artikelen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etalage</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Winkel</a:t>
            </a:r>
          </a:p>
        </p:txBody>
      </p:sp>
      <p:sp>
        <p:nvSpPr>
          <p:cNvPr id="65539"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winkelbediende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rolwagentje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kassa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toonbank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blikken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sigaar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plank met artikelen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etalage</a:t>
            </a: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9160" y="2203704"/>
            <a:ext cx="3563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Zwembad</a:t>
            </a:r>
          </a:p>
        </p:txBody>
      </p:sp>
      <p:sp>
        <p:nvSpPr>
          <p:cNvPr id="66563" name="Rectangle 3"/>
          <p:cNvSpPr>
            <a:spLocks noGrp="1" noChangeArrowheads="1"/>
          </p:cNvSpPr>
          <p:nvPr>
            <p:ph idx="4294967295"/>
          </p:nvPr>
        </p:nvSpPr>
        <p:spPr>
          <a:xfrm>
            <a:off x="6818313" y="1989138"/>
            <a:ext cx="5376862" cy="4525962"/>
          </a:xfrm>
        </p:spPr>
        <p:txBody>
          <a:bodyPr/>
          <a:lstStyle/>
          <a:p>
            <a:pPr marL="442913" indent="-442913" eaLnBrk="1" hangingPunct="1"/>
            <a:r>
              <a:rPr lang="de-DE" altLang="de-DE">
                <a:latin typeface="Calibri Light"/>
              </a:rPr>
              <a:t>speelgoed eend</a:t>
            </a:r>
          </a:p>
          <a:p>
            <a:pPr marL="442913" indent="-442913" eaLnBrk="1" hangingPunct="1"/>
            <a:r>
              <a:rPr lang="de-DE" altLang="de-DE">
                <a:latin typeface="Calibri Light"/>
              </a:rPr>
              <a:t>handdoeken</a:t>
            </a:r>
          </a:p>
          <a:p>
            <a:pPr marL="442913" indent="-442913" eaLnBrk="1" hangingPunct="1"/>
            <a:r>
              <a:rPr lang="de-DE" altLang="de-DE">
                <a:latin typeface="Calibri Light"/>
              </a:rPr>
              <a:t>koelbox</a:t>
            </a:r>
          </a:p>
          <a:p>
            <a:pPr marL="442913" indent="-442913" eaLnBrk="1" hangingPunct="1"/>
            <a:r>
              <a:rPr lang="de-DE" altLang="de-DE">
                <a:latin typeface="Calibri Light"/>
              </a:rPr>
              <a:t>douche</a:t>
            </a:r>
          </a:p>
          <a:p>
            <a:pPr marL="442913" indent="-442913" eaLnBrk="1" hangingPunct="1"/>
            <a:r>
              <a:rPr lang="de-DE" altLang="de-DE">
                <a:latin typeface="Calibri Light"/>
              </a:rPr>
              <a:t>ligstoel</a:t>
            </a:r>
          </a:p>
          <a:p>
            <a:pPr marL="442913" indent="-442913" eaLnBrk="1" hangingPunct="1"/>
            <a:r>
              <a:rPr lang="de-DE" altLang="de-DE">
                <a:latin typeface="Calibri Light"/>
              </a:rPr>
              <a:t>zonnehoed</a:t>
            </a:r>
          </a:p>
          <a:p>
            <a:pPr marL="442913" indent="-442913" eaLnBrk="1" hangingPunct="1"/>
            <a:r>
              <a:rPr lang="de-DE" altLang="de-DE">
                <a:latin typeface="Calibri Light"/>
              </a:rPr>
              <a:t>krant</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65576"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Brainstormen</a:t>
            </a:r>
            <a:endParaRPr lang="en-US" altLang="de-DE" sz="3600">
              <a:latin typeface="Calibri Light"/>
            </a:endParaRPr>
          </a:p>
        </p:txBody>
      </p:sp>
      <p:sp>
        <p:nvSpPr>
          <p:cNvPr id="67586" name="Rectangle 3"/>
          <p:cNvSpPr>
            <a:spLocks noGrp="1" noChangeArrowheads="1"/>
          </p:cNvSpPr>
          <p:nvPr>
            <p:ph idx="1"/>
          </p:nvPr>
        </p:nvSpPr>
        <p:spPr/>
        <p:txBody>
          <a:bodyPr/>
          <a:lstStyle/>
          <a:p>
            <a:pPr eaLnBrk="1" hangingPunct="1">
              <a:buFont typeface="Wingdings" panose="05000000000000000000" pitchFamily="2" charset="2"/>
              <a:buNone/>
            </a:pPr>
            <a:r>
              <a:rPr lang="de-DE" altLang="de-DE" sz="2400">
                <a:solidFill>
                  <a:srgbClr val="333333"/>
                </a:solidFill>
                <a:latin typeface="Calibri Light"/>
              </a:rPr>
              <a:t>Wat verwacht je doorgaans in een zwembad aan te treffen?</a:t>
            </a:r>
          </a:p>
          <a:p>
            <a:pPr eaLnBrk="1" hangingPunct="1"/>
            <a:r>
              <a:rPr lang="de-DE" altLang="de-DE" sz="2400">
                <a:solidFill>
                  <a:srgbClr val="333333"/>
                </a:solidFill>
                <a:latin typeface="Calibri Light"/>
              </a:rPr>
              <a:t> ...</a:t>
            </a:r>
          </a:p>
          <a:p>
            <a:pPr eaLnBrk="1" hangingPunct="1"/>
            <a:r>
              <a:rPr lang="de-DE" altLang="de-DE" sz="2400">
                <a:solidFill>
                  <a:srgbClr val="333333"/>
                </a:solidFill>
                <a:latin typeface="Calibri Light"/>
              </a:rPr>
              <a:t> ...</a:t>
            </a:r>
          </a:p>
          <a:p>
            <a:pPr eaLnBrk="1" hangingPunct="1"/>
            <a:r>
              <a:rPr lang="de-DE" altLang="de-DE" sz="2400">
                <a:solidFill>
                  <a:srgbClr val="333333"/>
                </a:solidFill>
                <a:latin typeface="Calibri Light"/>
              </a:rPr>
              <a:t> ...</a:t>
            </a:r>
          </a:p>
          <a:p>
            <a:pPr eaLnBrk="1" hangingPunct="1"/>
            <a:r>
              <a:rPr lang="de-DE" altLang="de-DE" sz="2400">
                <a:solidFill>
                  <a:srgbClr val="333333"/>
                </a:solidFill>
                <a:latin typeface="Calibri Light"/>
              </a:rPr>
              <a:t> ...</a:t>
            </a:r>
            <a:endParaRPr lang="en-US" altLang="de-DE" sz="240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de-DE" sz="3600">
                <a:solidFill>
                  <a:srgbClr val="004992"/>
                </a:solidFill>
                <a:latin typeface="Calibri Light"/>
              </a:rPr>
              <a:t>Zwembad</a:t>
            </a:r>
            <a:br>
              <a:rPr lang="nl-NL" altLang="de-DE" sz="3600">
                <a:solidFill>
                  <a:srgbClr val="004992"/>
                </a:solidFill>
                <a:latin typeface="Calibri Light"/>
              </a:rPr>
            </a:br>
            <a:r>
              <a:rPr lang="nl-NL" altLang="de-DE">
                <a:solidFill>
                  <a:srgbClr val="004992"/>
                </a:solidFill>
                <a:latin typeface="Calibri Light"/>
              </a:rPr>
              <a:t>Wat zag je op het plaatje? Hoe zeker ben je daarvan?</a:t>
            </a:r>
            <a:endParaRPr lang="de-DE" altLang="de-DE">
              <a:solidFill>
                <a:srgbClr val="004992"/>
              </a:solidFill>
              <a:latin typeface="Calibri Light"/>
            </a:endParaRPr>
          </a:p>
        </p:txBody>
      </p:sp>
      <p:sp>
        <p:nvSpPr>
          <p:cNvPr id="68611"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speelgoed eend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handdoeken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koelbox</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douche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ligstoel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zonnehoed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krant</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Zwembad</a:t>
            </a:r>
          </a:p>
        </p:txBody>
      </p:sp>
      <p:sp>
        <p:nvSpPr>
          <p:cNvPr id="69637" name="Rectangle 5"/>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speelgoed eend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handdoeken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koelbox</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douche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ligstoel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zonnehoed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krant</a:t>
            </a:r>
          </a:p>
        </p:txBody>
      </p:sp>
      <p:pic>
        <p:nvPicPr>
          <p:cNvPr id="9" name="Grafik 1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Bank</a:t>
            </a:r>
          </a:p>
        </p:txBody>
      </p:sp>
      <p:pic>
        <p:nvPicPr>
          <p:cNvPr id="8"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65576" y="1078992"/>
            <a:ext cx="78377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de-DE" sz="3600" dirty="0">
                <a:solidFill>
                  <a:srgbClr val="004992"/>
                </a:solidFill>
                <a:latin typeface="Calibri Light"/>
              </a:rPr>
              <a:t>Bank</a:t>
            </a:r>
            <a:br>
              <a:rPr lang="nl-NL" altLang="de-DE" sz="3600" dirty="0">
                <a:solidFill>
                  <a:srgbClr val="004992"/>
                </a:solidFill>
                <a:latin typeface="Calibri Light"/>
              </a:rPr>
            </a:br>
            <a:r>
              <a:rPr lang="nl-NL" altLang="de-DE" dirty="0">
                <a:solidFill>
                  <a:srgbClr val="004992"/>
                </a:solidFill>
                <a:latin typeface="Calibri Light"/>
              </a:rPr>
              <a:t>Wat zag je niet? Hoe zeker ben je daarvan?</a:t>
            </a:r>
            <a:endParaRPr lang="de-DE" altLang="de-DE" dirty="0">
              <a:solidFill>
                <a:srgbClr val="004992"/>
              </a:solidFill>
              <a:latin typeface="Calibri Light"/>
            </a:endParaRPr>
          </a:p>
        </p:txBody>
      </p:sp>
      <p:sp>
        <p:nvSpPr>
          <p:cNvPr id="71683"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camera</a:t>
            </a:r>
            <a:r>
              <a:rPr lang="de-DE" altLang="nl-NL" sz="2400">
                <a:solidFill>
                  <a:srgbClr val="333333"/>
                </a:solidFill>
                <a:latin typeface="Calibri Light"/>
              </a:rPr>
              <a:t>‘</a:t>
            </a:r>
            <a:r>
              <a:rPr lang="de-DE" altLang="de-DE" sz="2400">
                <a:solidFill>
                  <a:srgbClr val="333333"/>
                </a:solidFill>
                <a:latin typeface="Calibri Light"/>
              </a:rPr>
              <a:t>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pinautomaat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veiligheidsglas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kluis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teller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hond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kluisjes</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Bank</a:t>
            </a:r>
          </a:p>
        </p:txBody>
      </p:sp>
      <p:sp>
        <p:nvSpPr>
          <p:cNvPr id="72707" name="Rectangle 3"/>
          <p:cNvSpPr>
            <a:spLocks noGrp="1" noChangeArrowheads="1"/>
          </p:cNvSpPr>
          <p:nvPr>
            <p:ph idx="1"/>
          </p:nvPr>
        </p:nvSpPr>
        <p:spPr/>
        <p:txBody>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camera</a:t>
            </a:r>
            <a:r>
              <a:rPr lang="de-DE" altLang="nl-NL" sz="2400" dirty="0">
                <a:solidFill>
                  <a:srgbClr val="004992"/>
                </a:solidFill>
                <a:latin typeface="Calibri Light"/>
              </a:rPr>
              <a:t>‘</a:t>
            </a:r>
            <a:r>
              <a:rPr lang="de-DE" altLang="de-DE" sz="2400" dirty="0">
                <a:solidFill>
                  <a:srgbClr val="004992"/>
                </a:solidFill>
                <a:latin typeface="Calibri Light"/>
              </a:rPr>
              <a:t>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pinautomaat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veiligheidsglas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kluis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teller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hond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kluisjes</a:t>
            </a:r>
          </a:p>
        </p:txBody>
      </p:sp>
      <p:pic>
        <p:nvPicPr>
          <p:cNvPr id="9"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889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Camping</a:t>
            </a:r>
          </a:p>
        </p:txBody>
      </p:sp>
      <p:pic>
        <p:nvPicPr>
          <p:cNvPr id="8"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65576" y="1078992"/>
            <a:ext cx="84098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de-DE" sz="3600" dirty="0">
                <a:solidFill>
                  <a:srgbClr val="004992"/>
                </a:solidFill>
                <a:latin typeface="Calibri Light"/>
              </a:rPr>
              <a:t>Camping</a:t>
            </a:r>
            <a:br>
              <a:rPr lang="nl-NL" altLang="de-DE" sz="3600" dirty="0">
                <a:solidFill>
                  <a:srgbClr val="004992"/>
                </a:solidFill>
                <a:latin typeface="Calibri Light"/>
              </a:rPr>
            </a:br>
            <a:r>
              <a:rPr lang="nl-NL" altLang="de-DE" dirty="0">
                <a:solidFill>
                  <a:srgbClr val="004992"/>
                </a:solidFill>
                <a:latin typeface="Calibri Light"/>
              </a:rPr>
              <a:t>Wat zag je niet? Hoe zeker ben je daarvan?</a:t>
            </a:r>
            <a:endParaRPr lang="de-DE" altLang="de-DE" dirty="0">
              <a:solidFill>
                <a:srgbClr val="004992"/>
              </a:solidFill>
              <a:latin typeface="Calibri Light"/>
            </a:endParaRPr>
          </a:p>
        </p:txBody>
      </p:sp>
      <p:sp>
        <p:nvSpPr>
          <p:cNvPr id="74755"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camper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tent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tafelkleed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fietsen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stoelen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blauwe lucht</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Camping</a:t>
            </a:r>
          </a:p>
        </p:txBody>
      </p:sp>
      <p:sp>
        <p:nvSpPr>
          <p:cNvPr id="75779"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camper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tent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tafelkleed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fietsen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stoelen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blauwe lucht</a:t>
            </a:r>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62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Dierentuin</a:t>
            </a:r>
          </a:p>
        </p:txBody>
      </p:sp>
      <p:sp>
        <p:nvSpPr>
          <p:cNvPr id="76803" name="Rectangle 3"/>
          <p:cNvSpPr>
            <a:spLocks noGrp="1" noChangeArrowheads="1"/>
          </p:cNvSpPr>
          <p:nvPr>
            <p:ph idx="4294967295"/>
          </p:nvPr>
        </p:nvSpPr>
        <p:spPr>
          <a:xfrm>
            <a:off x="3916363" y="1751013"/>
            <a:ext cx="8278812" cy="4525962"/>
          </a:xfrm>
        </p:spPr>
        <p:txBody>
          <a:bodyPr/>
          <a:lstStyle/>
          <a:p>
            <a:pPr marL="401638" indent="-401638" eaLnBrk="1" hangingPunct="1"/>
            <a:r>
              <a:rPr lang="de-DE" altLang="de-DE">
                <a:latin typeface="Calibri Light"/>
              </a:rPr>
              <a:t>giraffe</a:t>
            </a:r>
          </a:p>
          <a:p>
            <a:pPr marL="401638" indent="-401638" eaLnBrk="1" hangingPunct="1"/>
            <a:r>
              <a:rPr lang="de-DE" altLang="de-DE">
                <a:latin typeface="Calibri Light"/>
              </a:rPr>
              <a:t>hek om dierentuin</a:t>
            </a:r>
          </a:p>
          <a:p>
            <a:pPr marL="401638" indent="-401638" eaLnBrk="1" hangingPunct="1"/>
            <a:r>
              <a:rPr lang="de-DE" altLang="de-DE">
                <a:latin typeface="Calibri Light"/>
              </a:rPr>
              <a:t>olifant</a:t>
            </a:r>
          </a:p>
          <a:p>
            <a:pPr marL="401638" indent="-401638" eaLnBrk="1" hangingPunct="1"/>
            <a:r>
              <a:rPr lang="de-DE" altLang="de-DE">
                <a:latin typeface="Calibri Light"/>
              </a:rPr>
              <a:t>dierenoppaser</a:t>
            </a:r>
          </a:p>
          <a:p>
            <a:pPr marL="401638" indent="-401638" eaLnBrk="1" hangingPunct="1"/>
            <a:r>
              <a:rPr lang="de-DE" altLang="de-DE">
                <a:latin typeface="Calibri Light"/>
              </a:rPr>
              <a:t>pauw</a:t>
            </a:r>
          </a:p>
          <a:p>
            <a:pPr marL="401638" indent="-401638" eaLnBrk="1" hangingPunct="1"/>
            <a:r>
              <a:rPr lang="de-DE" altLang="de-DE">
                <a:latin typeface="Calibri Light"/>
              </a:rPr>
              <a:t>kaartverkoop</a:t>
            </a:r>
          </a:p>
          <a:p>
            <a:pPr marL="401638" indent="-401638" eaLnBrk="1" hangingPunct="1"/>
            <a:r>
              <a:rPr lang="de-DE" altLang="de-DE">
                <a:latin typeface="Calibri Light"/>
              </a:rPr>
              <a:t>leeuw</a:t>
            </a:r>
          </a:p>
          <a:p>
            <a:pPr marL="401638" indent="-401638" eaLnBrk="1" hangingPunct="1"/>
            <a:endParaRPr lang="de-DE" altLang="de-DE">
              <a:latin typeface="Calibri Light"/>
            </a:endParaRPr>
          </a:p>
        </p:txBody>
      </p:sp>
      <p:pic>
        <p:nvPicPr>
          <p:cNvPr id="9" name="Picture 3" descr="32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5576" y="1078991"/>
            <a:ext cx="60622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Brainstormen</a:t>
            </a:r>
            <a:endParaRPr lang="en-US" altLang="de-DE" sz="3600">
              <a:latin typeface="Calibri Light"/>
            </a:endParaRPr>
          </a:p>
        </p:txBody>
      </p:sp>
      <p:sp>
        <p:nvSpPr>
          <p:cNvPr id="77826" name="Rectangle 3"/>
          <p:cNvSpPr>
            <a:spLocks noGrp="1" noChangeArrowheads="1"/>
          </p:cNvSpPr>
          <p:nvPr>
            <p:ph idx="1"/>
          </p:nvPr>
        </p:nvSpPr>
        <p:spPr/>
        <p:txBody>
          <a:bodyPr/>
          <a:lstStyle/>
          <a:p>
            <a:pPr eaLnBrk="1" hangingPunct="1">
              <a:buFont typeface="Wingdings" panose="05000000000000000000" pitchFamily="2" charset="2"/>
              <a:buNone/>
            </a:pPr>
            <a:r>
              <a:rPr lang="de-DE" altLang="de-DE" sz="2400" dirty="0">
                <a:solidFill>
                  <a:srgbClr val="333333"/>
                </a:solidFill>
                <a:latin typeface="Calibri Light"/>
              </a:rPr>
              <a:t>Wat verwacht je te zien in de dierentuin?</a:t>
            </a:r>
          </a:p>
          <a:p>
            <a:pPr eaLnBrk="1" hangingPunct="1"/>
            <a:r>
              <a:rPr lang="de-DE" altLang="de-DE" sz="2400" dirty="0">
                <a:solidFill>
                  <a:srgbClr val="333333"/>
                </a:solidFill>
                <a:latin typeface="Calibri Light"/>
              </a:rPr>
              <a:t> ...</a:t>
            </a:r>
          </a:p>
          <a:p>
            <a:pPr eaLnBrk="1" hangingPunct="1"/>
            <a:r>
              <a:rPr lang="de-DE" altLang="de-DE" sz="2400" dirty="0">
                <a:solidFill>
                  <a:srgbClr val="333333"/>
                </a:solidFill>
                <a:latin typeface="Calibri Light"/>
              </a:rPr>
              <a:t> ...</a:t>
            </a:r>
          </a:p>
          <a:p>
            <a:pPr eaLnBrk="1" hangingPunct="1"/>
            <a:r>
              <a:rPr lang="de-DE" altLang="de-DE" sz="2400" dirty="0">
                <a:solidFill>
                  <a:srgbClr val="333333"/>
                </a:solidFill>
                <a:latin typeface="Calibri Light"/>
              </a:rPr>
              <a:t> ...</a:t>
            </a:r>
          </a:p>
          <a:p>
            <a:pPr eaLnBrk="1" hangingPunct="1"/>
            <a:r>
              <a:rPr lang="de-DE" altLang="de-DE" sz="2400" dirty="0">
                <a:solidFill>
                  <a:srgbClr val="333333"/>
                </a:solidFill>
                <a:latin typeface="Calibri Light"/>
              </a:rPr>
              <a:t> ...</a:t>
            </a: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de-DE" sz="3600" dirty="0">
                <a:solidFill>
                  <a:srgbClr val="004992"/>
                </a:solidFill>
                <a:latin typeface="Calibri Light"/>
              </a:rPr>
              <a:t>Dierentuin</a:t>
            </a:r>
            <a:br>
              <a:rPr lang="nl-NL" altLang="de-DE" sz="3600" dirty="0">
                <a:solidFill>
                  <a:srgbClr val="004992"/>
                </a:solidFill>
                <a:latin typeface="Calibri Light"/>
              </a:rPr>
            </a:br>
            <a:r>
              <a:rPr lang="nl-NL" altLang="de-DE" dirty="0">
                <a:solidFill>
                  <a:srgbClr val="004992"/>
                </a:solidFill>
                <a:latin typeface="Calibri Light"/>
              </a:rPr>
              <a:t>Wat zag je op het plaatje? Hoe zeker ben je daarvan?</a:t>
            </a:r>
            <a:endParaRPr lang="de-DE" altLang="de-DE" dirty="0">
              <a:solidFill>
                <a:srgbClr val="004992"/>
              </a:solidFill>
              <a:latin typeface="Calibri Light"/>
            </a:endParaRPr>
          </a:p>
        </p:txBody>
      </p:sp>
      <p:sp>
        <p:nvSpPr>
          <p:cNvPr id="78851"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giraffe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hek om dierentuin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olifant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dierenoppaser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pauw</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kaartverkoop</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leeuw</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Dierentuin</a:t>
            </a:r>
          </a:p>
        </p:txBody>
      </p:sp>
      <p:sp>
        <p:nvSpPr>
          <p:cNvPr id="79875"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giraffe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hek om dierentuin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olifant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dierenoppaser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pauw</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kaartverkoop</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leeuw</a:t>
            </a:r>
          </a:p>
        </p:txBody>
      </p:sp>
      <p:pic>
        <p:nvPicPr>
          <p:cNvPr id="10" name="Picture 6" descr="324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28205" y="2203703"/>
            <a:ext cx="479411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Woonkamer</a:t>
            </a:r>
          </a:p>
        </p:txBody>
      </p:sp>
      <p:pic>
        <p:nvPicPr>
          <p:cNvPr id="8"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65576"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Brainstormen</a:t>
            </a:r>
            <a:endParaRPr lang="en-US" altLang="de-DE" sz="3600">
              <a:latin typeface="Calibri Light"/>
            </a:endParaRPr>
          </a:p>
        </p:txBody>
      </p:sp>
      <p:sp>
        <p:nvSpPr>
          <p:cNvPr id="81922" name="Rectangle 3"/>
          <p:cNvSpPr>
            <a:spLocks noGrp="1" noChangeArrowheads="1"/>
          </p:cNvSpPr>
          <p:nvPr>
            <p:ph idx="1"/>
          </p:nvPr>
        </p:nvSpPr>
        <p:spPr/>
        <p:txBody>
          <a:bodyPr/>
          <a:lstStyle/>
          <a:p>
            <a:pPr eaLnBrk="1" hangingPunct="1"/>
            <a:r>
              <a:rPr lang="de-DE" altLang="de-DE" sz="2400">
                <a:solidFill>
                  <a:srgbClr val="333333"/>
                </a:solidFill>
                <a:latin typeface="Calibri Light"/>
              </a:rPr>
              <a:t>Wat tref je doorgaans aan in een woonkamer?</a:t>
            </a:r>
          </a:p>
          <a:p>
            <a:pPr eaLnBrk="1" hangingPunct="1"/>
            <a:r>
              <a:rPr lang="de-DE" altLang="de-DE" sz="2400">
                <a:solidFill>
                  <a:srgbClr val="333333"/>
                </a:solidFill>
                <a:latin typeface="Calibri Light"/>
              </a:rPr>
              <a:t>...</a:t>
            </a:r>
          </a:p>
          <a:p>
            <a:pPr eaLnBrk="1" hangingPunct="1"/>
            <a:r>
              <a:rPr lang="de-DE" altLang="de-DE" sz="2400">
                <a:solidFill>
                  <a:srgbClr val="333333"/>
                </a:solidFill>
                <a:latin typeface="Calibri Light"/>
              </a:rPr>
              <a:t>...</a:t>
            </a:r>
          </a:p>
          <a:p>
            <a:pPr eaLnBrk="1" hangingPunct="1"/>
            <a:r>
              <a:rPr lang="de-DE" altLang="de-DE" sz="2400">
                <a:solidFill>
                  <a:srgbClr val="333333"/>
                </a:solidFill>
                <a:latin typeface="Calibri Light"/>
              </a:rPr>
              <a:t>...</a:t>
            </a:r>
          </a:p>
          <a:p>
            <a:pPr eaLnBrk="1" hangingPunct="1"/>
            <a:r>
              <a:rPr lang="de-DE" altLang="de-DE" sz="2400">
                <a:solidFill>
                  <a:srgbClr val="333333"/>
                </a:solidFill>
                <a:latin typeface="Calibri Light"/>
              </a:rPr>
              <a:t>...</a:t>
            </a:r>
            <a:endParaRPr lang="en-US" altLang="de-DE" sz="240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de-DE" sz="3600">
                <a:solidFill>
                  <a:srgbClr val="004992"/>
                </a:solidFill>
                <a:latin typeface="Calibri Light"/>
              </a:rPr>
              <a:t>Woonkamer</a:t>
            </a:r>
            <a:br>
              <a:rPr lang="nl-NL" altLang="de-DE" sz="3600">
                <a:solidFill>
                  <a:srgbClr val="004992"/>
                </a:solidFill>
                <a:latin typeface="Calibri Light"/>
              </a:rPr>
            </a:br>
            <a:r>
              <a:rPr lang="nl-NL" altLang="de-DE">
                <a:solidFill>
                  <a:srgbClr val="004992"/>
                </a:solidFill>
                <a:latin typeface="Calibri Light"/>
              </a:rPr>
              <a:t>Wat zag je op het plaatje? Hoe zeker ben je daarvan?</a:t>
            </a:r>
            <a:endParaRPr lang="de-DE" altLang="de-DE">
              <a:solidFill>
                <a:srgbClr val="004992"/>
              </a:solidFill>
              <a:latin typeface="Calibri Light"/>
            </a:endParaRPr>
          </a:p>
        </p:txBody>
      </p:sp>
      <p:sp>
        <p:nvSpPr>
          <p:cNvPr id="82947"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tafel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stoelen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tafelkleed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klok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wandkastje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bloemen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schilderij</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Woonkamer</a:t>
            </a:r>
          </a:p>
        </p:txBody>
      </p:sp>
      <p:sp>
        <p:nvSpPr>
          <p:cNvPr id="83971"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tafel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stoelen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tafelkleed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klok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wandkastje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bloemen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schilderij</a:t>
            </a:r>
          </a:p>
        </p:txBody>
      </p:sp>
      <p:pic>
        <p:nvPicPr>
          <p:cNvPr id="9"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9" name="Content Placeholder 8"/>
          <p:cNvSpPr>
            <a:spLocks noGrp="1"/>
          </p:cNvSpPr>
          <p:nvPr>
            <p:ph idx="1"/>
          </p:nvPr>
        </p:nvSpPr>
        <p:spPr/>
        <p:txBody>
          <a:bodyPr/>
          <a:lstStyle/>
          <a:p>
            <a:pPr lvl="0" defTabSz="914400" fontAlgn="base">
              <a:buClr>
                <a:srgbClr val="000000"/>
              </a:buClr>
              <a:defRPr/>
            </a:pPr>
            <a:r>
              <a:rPr lang="en-US" altLang="de-DE" sz="2400" b="1" dirty="0" err="1">
                <a:solidFill>
                  <a:srgbClr val="333333"/>
                </a:solidFill>
                <a:latin typeface="Calibri Light"/>
                <a:ea typeface="MS PGothic" panose="020B0600070205080204" pitchFamily="34" charset="-128"/>
              </a:rPr>
              <a:t>Leerdoelen</a:t>
            </a:r>
            <a:r>
              <a:rPr lang="en-US" altLang="de-DE" sz="2400" b="1"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defRPr/>
            </a:pP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geheugen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kan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misleiden</a:t>
            </a:r>
            <a:r>
              <a:rPr lang="en-US" altLang="de-DE" sz="2400" dirty="0">
                <a:solidFill>
                  <a:srgbClr val="004992"/>
                </a:solidFill>
                <a:latin typeface="Calibri Light"/>
                <a:ea typeface="MS PGothic" panose="020B0600070205080204" pitchFamily="34" charset="-128"/>
              </a:rPr>
              <a:t>.</a:t>
            </a:r>
          </a:p>
          <a:p>
            <a:pPr lvl="0" defTabSz="914400" fontAlgn="base">
              <a:buClr>
                <a:srgbClr val="000000"/>
              </a:buClr>
              <a:defRPr/>
            </a:pPr>
            <a:r>
              <a:rPr lang="en-US" altLang="de-DE" sz="2400" dirty="0" err="1">
                <a:solidFill>
                  <a:srgbClr val="333333"/>
                </a:solidFill>
                <a:latin typeface="Calibri Light"/>
                <a:ea typeface="MS PGothic" panose="020B0600070205080204" pitchFamily="34" charset="-128"/>
              </a:rPr>
              <a:t>Wanneer</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je</a:t>
            </a:r>
            <a:r>
              <a:rPr lang="en-US" altLang="de-DE" sz="2400" dirty="0">
                <a:solidFill>
                  <a:srgbClr val="333333"/>
                </a:solidFill>
                <a:latin typeface="Calibri Light"/>
                <a:ea typeface="MS PGothic" panose="020B0600070205080204" pitchFamily="34" charset="-128"/>
              </a:rPr>
              <a:t> </a:t>
            </a:r>
            <a:r>
              <a:rPr lang="en-US" altLang="de-DE" sz="2400" i="1" dirty="0" err="1">
                <a:solidFill>
                  <a:srgbClr val="333333"/>
                </a:solidFill>
                <a:latin typeface="Calibri Light"/>
                <a:ea typeface="MS PGothic" panose="020B0600070205080204" pitchFamily="34" charset="-128"/>
              </a:rPr>
              <a:t>geen</a:t>
            </a:r>
            <a:r>
              <a:rPr lang="en-US" altLang="de-DE" sz="2400" dirty="0">
                <a:solidFill>
                  <a:srgbClr val="333333"/>
                </a:solidFill>
                <a:latin typeface="Calibri Light"/>
                <a:ea typeface="MS PGothic" panose="020B0600070205080204" pitchFamily="34" charset="-128"/>
              </a:rPr>
              <a:t> </a:t>
            </a:r>
            <a:r>
              <a:rPr lang="en-US" altLang="de-DE" sz="2400" i="1" dirty="0" err="1">
                <a:solidFill>
                  <a:srgbClr val="333333"/>
                </a:solidFill>
                <a:latin typeface="Calibri Light"/>
                <a:ea typeface="MS PGothic" panose="020B0600070205080204" pitchFamily="34" charset="-128"/>
              </a:rPr>
              <a:t>levendige</a:t>
            </a:r>
            <a:r>
              <a:rPr lang="en-US" altLang="de-DE" sz="2400" i="1" dirty="0">
                <a:solidFill>
                  <a:srgbClr val="333333"/>
                </a:solidFill>
                <a:latin typeface="Calibri Light"/>
                <a:ea typeface="MS PGothic" panose="020B0600070205080204" pitchFamily="34" charset="-128"/>
              </a:rPr>
              <a:t> details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herinnert</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gebeurtenis</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defRPr/>
            </a:pPr>
            <a:r>
              <a:rPr lang="en-US" altLang="de-DE" sz="2400" dirty="0">
                <a:solidFill>
                  <a:srgbClr val="004992"/>
                </a:solidFill>
                <a:latin typeface="Calibri Light"/>
                <a:ea typeface="MS PGothic" panose="020B0600070205080204" pitchFamily="34" charset="-128"/>
              </a:rPr>
              <a:t>Wees </a:t>
            </a:r>
            <a:r>
              <a:rPr lang="en-US" altLang="de-DE" sz="2400" dirty="0" err="1">
                <a:solidFill>
                  <a:srgbClr val="004992"/>
                </a:solidFill>
                <a:latin typeface="Calibri Light"/>
                <a:ea typeface="MS PGothic" panose="020B0600070205080204" pitchFamily="34" charset="-128"/>
              </a:rPr>
              <a:t>er</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dan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niet</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te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zeker</a:t>
            </a:r>
            <a:r>
              <a:rPr lang="en-US" altLang="de-DE" sz="2400" dirty="0">
                <a:solidFill>
                  <a:srgbClr val="004992"/>
                </a:solidFill>
                <a:latin typeface="Calibri Light"/>
                <a:ea typeface="MS PGothic" panose="020B0600070205080204" pitchFamily="34" charset="-128"/>
              </a:rPr>
              <a:t> van </a:t>
            </a:r>
            <a:r>
              <a:rPr lang="en-US" altLang="de-DE" sz="2400" dirty="0" err="1">
                <a:solidFill>
                  <a:srgbClr val="004992"/>
                </a:solidFill>
                <a:latin typeface="Calibri Light"/>
                <a:ea typeface="MS PGothic" panose="020B0600070205080204" pitchFamily="34" charset="-128"/>
              </a:rPr>
              <a:t>dat</a:t>
            </a:r>
            <a:r>
              <a:rPr lang="en-US" altLang="de-DE" sz="2400" dirty="0">
                <a:solidFill>
                  <a:srgbClr val="004992"/>
                </a:solidFill>
                <a:latin typeface="Calibri Light"/>
                <a:ea typeface="MS PGothic" panose="020B0600070205080204" pitchFamily="34" charset="-128"/>
              </a:rPr>
              <a:t> je </a:t>
            </a:r>
            <a:r>
              <a:rPr lang="en-US" altLang="de-DE" sz="2400" dirty="0" err="1">
                <a:solidFill>
                  <a:srgbClr val="004992"/>
                </a:solidFill>
                <a:latin typeface="Calibri Light"/>
                <a:ea typeface="MS PGothic" panose="020B0600070205080204" pitchFamily="34" charset="-128"/>
              </a:rPr>
              <a:t>herinnering</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waar</a:t>
            </a:r>
            <a:r>
              <a:rPr lang="en-US" altLang="de-DE" sz="2400" dirty="0">
                <a:solidFill>
                  <a:srgbClr val="004992"/>
                </a:solidFill>
                <a:latin typeface="Calibri Light"/>
                <a:ea typeface="MS PGothic" panose="020B0600070205080204" pitchFamily="34" charset="-128"/>
              </a:rPr>
              <a:t> is.</a:t>
            </a: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82</a:t>
            </a:fld>
            <a:endParaRPr lang="de-DE" altLang="de-DE"/>
          </a:p>
        </p:txBody>
      </p:sp>
    </p:spTree>
    <p:extLst>
      <p:ext uri="{BB962C8B-B14F-4D97-AF65-F5344CB8AC3E}">
        <p14:creationId xmlns:p14="http://schemas.microsoft.com/office/powerpoint/2010/main" val="2457494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9" name="Content Placeholder 8"/>
          <p:cNvSpPr>
            <a:spLocks noGrp="1"/>
          </p:cNvSpPr>
          <p:nvPr>
            <p:ph idx="1"/>
          </p:nvPr>
        </p:nvSpPr>
        <p:spPr/>
        <p:txBody>
          <a:bodyPr/>
          <a:lstStyle/>
          <a:p>
            <a:pPr lvl="0" defTabSz="914400" fontAlgn="base">
              <a:buClr>
                <a:srgbClr val="000000"/>
              </a:buClr>
              <a:defRPr/>
            </a:pPr>
            <a:r>
              <a:rPr lang="en-US" altLang="de-DE" sz="2400" b="1" dirty="0" err="1">
                <a:solidFill>
                  <a:srgbClr val="333333"/>
                </a:solidFill>
                <a:latin typeface="Calibri Light"/>
                <a:ea typeface="MS PGothic" panose="020B0600070205080204" pitchFamily="34" charset="-128"/>
              </a:rPr>
              <a:t>Leerdoelen</a:t>
            </a:r>
            <a:r>
              <a:rPr lang="en-US" altLang="de-DE" sz="2400" b="1"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defRPr/>
            </a:pP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geheugen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kan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misleiden</a:t>
            </a:r>
            <a:r>
              <a:rPr lang="en-US" altLang="de-DE" sz="2400" dirty="0">
                <a:solidFill>
                  <a:srgbClr val="004992"/>
                </a:solidFill>
                <a:latin typeface="Calibri Light"/>
                <a:ea typeface="MS PGothic" panose="020B0600070205080204" pitchFamily="34" charset="-128"/>
              </a:rPr>
              <a:t>.</a:t>
            </a:r>
          </a:p>
          <a:p>
            <a:pPr lvl="0" defTabSz="914400" fontAlgn="base">
              <a:buClr>
                <a:srgbClr val="000000"/>
              </a:buClr>
              <a:defRPr/>
            </a:pPr>
            <a:r>
              <a:rPr lang="en-US" altLang="de-DE" sz="2400" dirty="0" err="1">
                <a:solidFill>
                  <a:srgbClr val="333333"/>
                </a:solidFill>
                <a:latin typeface="Calibri Light"/>
                <a:ea typeface="MS PGothic" panose="020B0600070205080204" pitchFamily="34" charset="-128"/>
              </a:rPr>
              <a:t>Wanneer</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je</a:t>
            </a:r>
            <a:r>
              <a:rPr lang="en-US" altLang="de-DE" sz="2400" dirty="0">
                <a:solidFill>
                  <a:srgbClr val="333333"/>
                </a:solidFill>
                <a:latin typeface="Calibri Light"/>
                <a:ea typeface="MS PGothic" panose="020B0600070205080204" pitchFamily="34" charset="-128"/>
              </a:rPr>
              <a:t> </a:t>
            </a:r>
            <a:r>
              <a:rPr lang="en-US" altLang="de-DE" sz="2400" i="1" dirty="0" err="1">
                <a:solidFill>
                  <a:srgbClr val="333333"/>
                </a:solidFill>
                <a:latin typeface="Calibri Light"/>
                <a:ea typeface="MS PGothic" panose="020B0600070205080204" pitchFamily="34" charset="-128"/>
              </a:rPr>
              <a:t>geen</a:t>
            </a:r>
            <a:r>
              <a:rPr lang="en-US" altLang="de-DE" sz="2400" dirty="0">
                <a:solidFill>
                  <a:srgbClr val="333333"/>
                </a:solidFill>
                <a:latin typeface="Calibri Light"/>
                <a:ea typeface="MS PGothic" panose="020B0600070205080204" pitchFamily="34" charset="-128"/>
              </a:rPr>
              <a:t> </a:t>
            </a:r>
            <a:r>
              <a:rPr lang="en-US" altLang="de-DE" sz="2400" i="1" dirty="0" err="1">
                <a:solidFill>
                  <a:srgbClr val="333333"/>
                </a:solidFill>
                <a:latin typeface="Calibri Light"/>
                <a:ea typeface="MS PGothic" panose="020B0600070205080204" pitchFamily="34" charset="-128"/>
              </a:rPr>
              <a:t>levendige</a:t>
            </a:r>
            <a:r>
              <a:rPr lang="en-US" altLang="de-DE" sz="2400" i="1" dirty="0">
                <a:solidFill>
                  <a:srgbClr val="333333"/>
                </a:solidFill>
                <a:latin typeface="Calibri Light"/>
                <a:ea typeface="MS PGothic" panose="020B0600070205080204" pitchFamily="34" charset="-128"/>
              </a:rPr>
              <a:t> details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herinnert</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gebeurtenis</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defRPr/>
            </a:pPr>
            <a:r>
              <a:rPr lang="en-US" altLang="de-DE" sz="2400" dirty="0">
                <a:solidFill>
                  <a:srgbClr val="004992"/>
                </a:solidFill>
                <a:latin typeface="Calibri Light"/>
                <a:ea typeface="MS PGothic" panose="020B0600070205080204" pitchFamily="34" charset="-128"/>
              </a:rPr>
              <a:t>Wees </a:t>
            </a:r>
            <a:r>
              <a:rPr lang="en-US" altLang="de-DE" sz="2400" dirty="0" err="1">
                <a:solidFill>
                  <a:srgbClr val="004992"/>
                </a:solidFill>
                <a:latin typeface="Calibri Light"/>
                <a:ea typeface="MS PGothic" panose="020B0600070205080204" pitchFamily="34" charset="-128"/>
              </a:rPr>
              <a:t>er</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dan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niet</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te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zeker</a:t>
            </a:r>
            <a:r>
              <a:rPr lang="en-US" altLang="de-DE" sz="2400" dirty="0">
                <a:solidFill>
                  <a:srgbClr val="004992"/>
                </a:solidFill>
                <a:latin typeface="Calibri Light"/>
                <a:ea typeface="MS PGothic" panose="020B0600070205080204" pitchFamily="34" charset="-128"/>
              </a:rPr>
              <a:t> van </a:t>
            </a:r>
            <a:r>
              <a:rPr lang="en-US" altLang="de-DE" sz="2400" dirty="0" err="1">
                <a:solidFill>
                  <a:srgbClr val="004992"/>
                </a:solidFill>
                <a:latin typeface="Calibri Light"/>
                <a:ea typeface="MS PGothic" panose="020B0600070205080204" pitchFamily="34" charset="-128"/>
              </a:rPr>
              <a:t>dat</a:t>
            </a:r>
            <a:r>
              <a:rPr lang="en-US" altLang="de-DE" sz="2400" dirty="0">
                <a:solidFill>
                  <a:srgbClr val="004992"/>
                </a:solidFill>
                <a:latin typeface="Calibri Light"/>
                <a:ea typeface="MS PGothic" panose="020B0600070205080204" pitchFamily="34" charset="-128"/>
              </a:rPr>
              <a:t> je </a:t>
            </a:r>
            <a:r>
              <a:rPr lang="en-US" altLang="de-DE" sz="2400" dirty="0" err="1">
                <a:solidFill>
                  <a:srgbClr val="004992"/>
                </a:solidFill>
                <a:latin typeface="Calibri Light"/>
                <a:ea typeface="MS PGothic" panose="020B0600070205080204" pitchFamily="34" charset="-128"/>
              </a:rPr>
              <a:t>herinnering</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waar</a:t>
            </a:r>
            <a:r>
              <a:rPr lang="en-US" altLang="de-DE" sz="2400" dirty="0">
                <a:solidFill>
                  <a:srgbClr val="004992"/>
                </a:solidFill>
                <a:latin typeface="Calibri Light"/>
                <a:ea typeface="MS PGothic" panose="020B0600070205080204" pitchFamily="34" charset="-128"/>
              </a:rPr>
              <a:t> is.</a:t>
            </a:r>
          </a:p>
          <a:p>
            <a:pPr marL="342900" lvl="0" indent="-342900" defTabSz="914400" fontAlgn="base">
              <a:buClr>
                <a:srgbClr val="000000"/>
              </a:buClr>
              <a:buFont typeface="WingDings"/>
              <a:buChar char=""/>
              <a:defRPr/>
            </a:pPr>
            <a:r>
              <a:rPr lang="en-US" altLang="de-DE" sz="2400" dirty="0" err="1">
                <a:solidFill>
                  <a:srgbClr val="004992"/>
                </a:solidFill>
                <a:latin typeface="Calibri Light"/>
                <a:ea typeface="MS PGothic" panose="020B0600070205080204" pitchFamily="34" charset="-128"/>
              </a:rPr>
              <a:t>Zoek</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naar</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aanvullende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informatie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bv</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een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ooggetuige</a:t>
            </a:r>
            <a:r>
              <a:rPr lang="en-US" altLang="de-DE" sz="2400" dirty="0">
                <a:solidFill>
                  <a:srgbClr val="004992"/>
                </a:solidFill>
                <a:latin typeface="Calibri Light"/>
                <a:ea typeface="MS PGothic" panose="020B0600070205080204" pitchFamily="34" charset="-128"/>
              </a:rPr>
              <a:t>).</a:t>
            </a: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83</a:t>
            </a:fld>
            <a:endParaRPr lang="de-DE" altLang="de-DE"/>
          </a:p>
        </p:txBody>
      </p:sp>
    </p:spTree>
    <p:extLst>
      <p:ext uri="{BB962C8B-B14F-4D97-AF65-F5344CB8AC3E}">
        <p14:creationId xmlns:p14="http://schemas.microsoft.com/office/powerpoint/2010/main" val="271157395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9" name="Content Placeholder 8"/>
          <p:cNvSpPr>
            <a:spLocks noGrp="1"/>
          </p:cNvSpPr>
          <p:nvPr>
            <p:ph idx="1"/>
          </p:nvPr>
        </p:nvSpPr>
        <p:spPr/>
        <p:txBody>
          <a:bodyPr/>
          <a:lstStyle/>
          <a:p>
            <a:pPr lvl="0" defTabSz="914400" fontAlgn="base">
              <a:buClr>
                <a:srgbClr val="000000"/>
              </a:buClr>
              <a:defRPr/>
            </a:pPr>
            <a:r>
              <a:rPr lang="en-US" altLang="de-DE" sz="2400" b="1" dirty="0" err="1">
                <a:solidFill>
                  <a:srgbClr val="333333"/>
                </a:solidFill>
                <a:latin typeface="Calibri Light"/>
                <a:ea typeface="MS PGothic" panose="020B0600070205080204" pitchFamily="34" charset="-128"/>
              </a:rPr>
              <a:t>Leerdoelen</a:t>
            </a:r>
            <a:r>
              <a:rPr lang="en-US" altLang="de-DE" sz="2400" b="1"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defRPr/>
            </a:pP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geheugen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kan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misleiden</a:t>
            </a:r>
            <a:r>
              <a:rPr lang="en-US" altLang="de-DE" sz="2400" dirty="0">
                <a:solidFill>
                  <a:srgbClr val="004992"/>
                </a:solidFill>
                <a:latin typeface="Calibri Light"/>
                <a:ea typeface="MS PGothic" panose="020B0600070205080204" pitchFamily="34" charset="-128"/>
              </a:rPr>
              <a:t>.</a:t>
            </a:r>
          </a:p>
          <a:p>
            <a:pPr lvl="0" defTabSz="914400" fontAlgn="base">
              <a:buClr>
                <a:srgbClr val="000000"/>
              </a:buClr>
              <a:defRPr/>
            </a:pPr>
            <a:r>
              <a:rPr lang="en-US" altLang="de-DE" sz="2400" dirty="0" err="1">
                <a:solidFill>
                  <a:srgbClr val="333333"/>
                </a:solidFill>
                <a:latin typeface="Calibri Light"/>
                <a:ea typeface="MS PGothic" panose="020B0600070205080204" pitchFamily="34" charset="-128"/>
              </a:rPr>
              <a:t>Wanneer</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je</a:t>
            </a:r>
            <a:r>
              <a:rPr lang="en-US" altLang="de-DE" sz="2400" dirty="0">
                <a:solidFill>
                  <a:srgbClr val="333333"/>
                </a:solidFill>
                <a:latin typeface="Calibri Light"/>
                <a:ea typeface="MS PGothic" panose="020B0600070205080204" pitchFamily="34" charset="-128"/>
              </a:rPr>
              <a:t> </a:t>
            </a:r>
            <a:r>
              <a:rPr lang="en-US" altLang="de-DE" sz="2400" i="1" dirty="0" err="1">
                <a:solidFill>
                  <a:srgbClr val="333333"/>
                </a:solidFill>
                <a:latin typeface="Calibri Light"/>
                <a:ea typeface="MS PGothic" panose="020B0600070205080204" pitchFamily="34" charset="-128"/>
              </a:rPr>
              <a:t>geen</a:t>
            </a:r>
            <a:r>
              <a:rPr lang="en-US" altLang="de-DE" sz="2400" dirty="0">
                <a:solidFill>
                  <a:srgbClr val="333333"/>
                </a:solidFill>
                <a:latin typeface="Calibri Light"/>
                <a:ea typeface="MS PGothic" panose="020B0600070205080204" pitchFamily="34" charset="-128"/>
              </a:rPr>
              <a:t> </a:t>
            </a:r>
            <a:r>
              <a:rPr lang="en-US" altLang="de-DE" sz="2400" i="1" dirty="0" err="1">
                <a:solidFill>
                  <a:srgbClr val="333333"/>
                </a:solidFill>
                <a:latin typeface="Calibri Light"/>
                <a:ea typeface="MS PGothic" panose="020B0600070205080204" pitchFamily="34" charset="-128"/>
              </a:rPr>
              <a:t>levendige</a:t>
            </a:r>
            <a:r>
              <a:rPr lang="en-US" altLang="de-DE" sz="2400" i="1" dirty="0">
                <a:solidFill>
                  <a:srgbClr val="333333"/>
                </a:solidFill>
                <a:latin typeface="Calibri Light"/>
                <a:ea typeface="MS PGothic" panose="020B0600070205080204" pitchFamily="34" charset="-128"/>
              </a:rPr>
              <a:t> details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herinnert</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gebeurtenis</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defRPr/>
            </a:pPr>
            <a:r>
              <a:rPr lang="en-US" altLang="de-DE" sz="2400" dirty="0">
                <a:solidFill>
                  <a:srgbClr val="004992"/>
                </a:solidFill>
                <a:latin typeface="Calibri Light"/>
                <a:ea typeface="MS PGothic" panose="020B0600070205080204" pitchFamily="34" charset="-128"/>
              </a:rPr>
              <a:t>Wees </a:t>
            </a:r>
            <a:r>
              <a:rPr lang="en-US" altLang="de-DE" sz="2400" dirty="0" err="1">
                <a:solidFill>
                  <a:srgbClr val="004992"/>
                </a:solidFill>
                <a:latin typeface="Calibri Light"/>
                <a:ea typeface="MS PGothic" panose="020B0600070205080204" pitchFamily="34" charset="-128"/>
              </a:rPr>
              <a:t>er</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dan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niet</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te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zeker</a:t>
            </a:r>
            <a:r>
              <a:rPr lang="en-US" altLang="de-DE" sz="2400" dirty="0">
                <a:solidFill>
                  <a:srgbClr val="004992"/>
                </a:solidFill>
                <a:latin typeface="Calibri Light"/>
                <a:ea typeface="MS PGothic" panose="020B0600070205080204" pitchFamily="34" charset="-128"/>
              </a:rPr>
              <a:t> van </a:t>
            </a:r>
            <a:r>
              <a:rPr lang="en-US" altLang="de-DE" sz="2400" dirty="0" err="1">
                <a:solidFill>
                  <a:srgbClr val="004992"/>
                </a:solidFill>
                <a:latin typeface="Calibri Light"/>
                <a:ea typeface="MS PGothic" panose="020B0600070205080204" pitchFamily="34" charset="-128"/>
              </a:rPr>
              <a:t>dat</a:t>
            </a:r>
            <a:r>
              <a:rPr lang="en-US" altLang="de-DE" sz="2400" dirty="0">
                <a:solidFill>
                  <a:srgbClr val="004992"/>
                </a:solidFill>
                <a:latin typeface="Calibri Light"/>
                <a:ea typeface="MS PGothic" panose="020B0600070205080204" pitchFamily="34" charset="-128"/>
              </a:rPr>
              <a:t> je </a:t>
            </a:r>
            <a:r>
              <a:rPr lang="en-US" altLang="de-DE" sz="2400" dirty="0" err="1">
                <a:solidFill>
                  <a:srgbClr val="004992"/>
                </a:solidFill>
                <a:latin typeface="Calibri Light"/>
                <a:ea typeface="MS PGothic" panose="020B0600070205080204" pitchFamily="34" charset="-128"/>
              </a:rPr>
              <a:t>herinnering</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waar</a:t>
            </a:r>
            <a:r>
              <a:rPr lang="en-US" altLang="de-DE" sz="2400" dirty="0">
                <a:solidFill>
                  <a:srgbClr val="004992"/>
                </a:solidFill>
                <a:latin typeface="Calibri Light"/>
                <a:ea typeface="MS PGothic" panose="020B0600070205080204" pitchFamily="34" charset="-128"/>
              </a:rPr>
              <a:t> is.</a:t>
            </a:r>
          </a:p>
          <a:p>
            <a:pPr marL="342900" lvl="0" indent="-342900" defTabSz="914400" fontAlgn="base">
              <a:buClr>
                <a:srgbClr val="000000"/>
              </a:buClr>
              <a:buFont typeface="WingDings"/>
              <a:buChar char=""/>
              <a:defRPr/>
            </a:pPr>
            <a:r>
              <a:rPr lang="en-US" altLang="de-DE" sz="2400" dirty="0" err="1">
                <a:solidFill>
                  <a:srgbClr val="004992"/>
                </a:solidFill>
                <a:latin typeface="Calibri Light"/>
                <a:ea typeface="MS PGothic" panose="020B0600070205080204" pitchFamily="34" charset="-128"/>
              </a:rPr>
              <a:t>Zoek</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naar</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aanvullende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informatie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bv</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een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ooggetuige</a:t>
            </a:r>
            <a:r>
              <a:rPr lang="en-US" altLang="de-DE" sz="2400" dirty="0">
                <a:solidFill>
                  <a:srgbClr val="004992"/>
                </a:solidFill>
                <a:latin typeface="Calibri Light"/>
                <a:ea typeface="MS PGothic" panose="020B0600070205080204" pitchFamily="34" charset="-128"/>
              </a:rPr>
              <a:t>).</a:t>
            </a:r>
          </a:p>
          <a:p>
            <a:pPr lvl="0" defTabSz="914400" fontAlgn="base">
              <a:buClr>
                <a:srgbClr val="000000"/>
              </a:buClr>
              <a:defRPr/>
            </a:pPr>
            <a:r>
              <a:rPr lang="en-US" altLang="de-DE" sz="2400" u="sng" dirty="0" err="1">
                <a:solidFill>
                  <a:srgbClr val="333333"/>
                </a:solidFill>
                <a:latin typeface="Calibri Light"/>
                <a:ea typeface="MS PGothic" panose="020B0600070205080204" pitchFamily="34" charset="-128"/>
              </a:rPr>
              <a:t>Voorbeeld</a:t>
            </a:r>
            <a:r>
              <a:rPr lang="en-US" altLang="de-DE" sz="2400" dirty="0">
                <a:solidFill>
                  <a:srgbClr val="333333"/>
                </a:solidFill>
                <a:latin typeface="Calibri Light"/>
                <a:ea typeface="MS PGothic" panose="020B0600070205080204" pitchFamily="34" charset="-128"/>
              </a:rPr>
              <a:t>: Je had </a:t>
            </a:r>
            <a:r>
              <a:rPr lang="en-US" altLang="de-DE" sz="2400" dirty="0" err="1">
                <a:solidFill>
                  <a:srgbClr val="333333"/>
                </a:solidFill>
                <a:latin typeface="Calibri Light"/>
                <a:ea typeface="MS PGothic" panose="020B0600070205080204" pitchFamily="34" charset="-128"/>
              </a:rPr>
              <a:t>ruzie</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iemand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herinnert</a:t>
            </a:r>
            <a:r>
              <a:rPr lang="en-US" altLang="de-DE" sz="2400" dirty="0">
                <a:solidFill>
                  <a:srgbClr val="333333"/>
                </a:solidFill>
                <a:latin typeface="Calibri Light"/>
                <a:ea typeface="MS PGothic" panose="020B0600070205080204" pitchFamily="34" charset="-128"/>
              </a:rPr>
              <a:t> je </a:t>
            </a:r>
            <a:r>
              <a:rPr lang="en-US" altLang="de-DE" sz="2400" i="1" dirty="0" err="1">
                <a:solidFill>
                  <a:srgbClr val="333333"/>
                </a:solidFill>
                <a:latin typeface="Calibri Light"/>
                <a:ea typeface="MS PGothic" panose="020B0600070205080204" pitchFamily="34" charset="-128"/>
              </a:rPr>
              <a:t>vaag</a:t>
            </a:r>
            <a:r>
              <a:rPr lang="en-US" altLang="de-DE" sz="2400" i="1"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hij</a:t>
            </a: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zij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beledigende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opmerkingen</a:t>
            </a:r>
            <a:r>
              <a:rPr lang="en-US" altLang="de-DE" sz="2400" i="1"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maakte</a:t>
            </a:r>
            <a:r>
              <a:rPr lang="en-US" altLang="de-DE" sz="2400" dirty="0">
                <a:solidFill>
                  <a:srgbClr val="333333"/>
                </a:solidFill>
                <a:latin typeface="Calibri Light"/>
                <a:ea typeface="MS PGothic" panose="020B0600070205080204" pitchFamily="34" charset="-128"/>
              </a:rPr>
              <a:t>. </a:t>
            </a:r>
            <a:r>
              <a:rPr lang="de-DE" altLang="de-DE" sz="2400" dirty="0">
                <a:solidFill>
                  <a:srgbClr val="333333"/>
                </a:solidFill>
                <a:latin typeface="Calibri Light"/>
                <a:ea typeface="MS PGothic" panose="020B0600070205080204" pitchFamily="34" charset="-128"/>
              </a:rPr>
              <a:t>Neem in overweging dat je geheugen je kan misleiden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tijd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/of </a:t>
            </a:r>
            <a:r>
              <a:rPr lang="en-US" altLang="de-DE" sz="2400" dirty="0" err="1">
                <a:solidFill>
                  <a:srgbClr val="333333"/>
                </a:solidFill>
                <a:latin typeface="Calibri Light"/>
                <a:ea typeface="MS PGothic" panose="020B0600070205080204" pitchFamily="34" charset="-128"/>
              </a:rPr>
              <a:t>emotie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herinneringen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kleurt</a:t>
            </a:r>
            <a:r>
              <a:rPr lang="en-US" altLang="de-DE" sz="2400" dirty="0">
                <a:solidFill>
                  <a:srgbClr val="333333"/>
                </a:solidFill>
                <a:latin typeface="Calibri Light"/>
                <a:ea typeface="MS PGothic" panose="020B0600070205080204" pitchFamily="34" charset="-128"/>
              </a:rPr>
              <a:t>. Doe </a:t>
            </a:r>
            <a:r>
              <a:rPr lang="en-US" altLang="de-DE" sz="2400" dirty="0" err="1">
                <a:solidFill>
                  <a:srgbClr val="333333"/>
                </a:solidFill>
                <a:latin typeface="Calibri Light"/>
                <a:ea typeface="MS PGothic" panose="020B0600070205080204" pitchFamily="34" charset="-128"/>
              </a:rPr>
              <a:t>navraag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mensen</a:t>
            </a:r>
            <a:r>
              <a:rPr lang="en-US" altLang="de-DE" sz="2400" dirty="0">
                <a:solidFill>
                  <a:srgbClr val="333333"/>
                </a:solidFill>
                <a:latin typeface="Calibri Light"/>
                <a:ea typeface="MS PGothic" panose="020B0600070205080204" pitchFamily="34" charset="-128"/>
              </a:rPr>
              <a:t> die </a:t>
            </a:r>
            <a:r>
              <a:rPr lang="en-US" altLang="de-DE" sz="2400" dirty="0" err="1">
                <a:solidFill>
                  <a:srgbClr val="333333"/>
                </a:solidFill>
                <a:latin typeface="Calibri Light"/>
                <a:ea typeface="MS PGothic" panose="020B0600070205080204" pitchFamily="34" charset="-128"/>
              </a:rPr>
              <a:t>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aanwezig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waren</a:t>
            </a:r>
            <a:r>
              <a:rPr lang="en-US"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84</a:t>
            </a:fld>
            <a:endParaRPr lang="de-DE" altLang="de-DE"/>
          </a:p>
        </p:txBody>
      </p:sp>
    </p:spTree>
    <p:extLst>
      <p:ext uri="{BB962C8B-B14F-4D97-AF65-F5344CB8AC3E}">
        <p14:creationId xmlns:p14="http://schemas.microsoft.com/office/powerpoint/2010/main" val="347693098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en-AU" altLang="de-DE" sz="2400" dirty="0" err="1">
                <a:solidFill>
                  <a:srgbClr val="333333"/>
                </a:solidFill>
                <a:latin typeface="Calibri Light"/>
                <a:ea typeface="MS PGothic" panose="020B0600070205080204" pitchFamily="34" charset="-128"/>
              </a:rPr>
              <a:t>Tijdens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psychose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zijn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mensen</a:t>
            </a:r>
            <a:r>
              <a:rPr lang="en-AU" altLang="de-DE" sz="2400" dirty="0">
                <a:solidFill>
                  <a:srgbClr val="333333"/>
                </a:solidFill>
                <a:latin typeface="Calibri Light"/>
                <a:ea typeface="MS PGothic" panose="020B0600070205080204" pitchFamily="34" charset="-128"/>
              </a:rPr>
              <a:t> extra </a:t>
            </a:r>
            <a:r>
              <a:rPr lang="en-AU" altLang="de-DE" sz="2400" dirty="0" err="1">
                <a:solidFill>
                  <a:srgbClr val="333333"/>
                </a:solidFill>
                <a:latin typeface="Calibri Light"/>
                <a:ea typeface="MS PGothic" panose="020B0600070205080204" pitchFamily="34" charset="-128"/>
              </a:rPr>
              <a:t>vatbaar</a:t>
            </a:r>
            <a:r>
              <a:rPr lang="en-AU" altLang="de-DE" sz="2400" dirty="0">
                <a:solidFill>
                  <a:srgbClr val="333333"/>
                </a:solidFill>
                <a:latin typeface="Calibri Light"/>
                <a:ea typeface="MS PGothic" panose="020B0600070205080204" pitchFamily="34" charset="-128"/>
              </a:rPr>
              <a:t> om </a:t>
            </a:r>
            <a:r>
              <a:rPr lang="en-AU" altLang="de-DE" sz="2400" dirty="0" err="1">
                <a:solidFill>
                  <a:srgbClr val="333333"/>
                </a:solidFill>
                <a:latin typeface="Calibri Light"/>
                <a:ea typeface="MS PGothic" panose="020B0600070205080204" pitchFamily="34" charset="-128"/>
              </a:rPr>
              <a:t>zich</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dingen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herinneren</a:t>
            </a:r>
            <a:r>
              <a:rPr lang="en-AU" altLang="de-DE" sz="2400" dirty="0">
                <a:solidFill>
                  <a:srgbClr val="333333"/>
                </a:solidFill>
                <a:latin typeface="Calibri Light"/>
                <a:ea typeface="MS PGothic" panose="020B0600070205080204" pitchFamily="34" charset="-128"/>
              </a:rPr>
              <a:t> die </a:t>
            </a:r>
            <a:r>
              <a:rPr lang="en-AU" altLang="de-DE" sz="2400" dirty="0" err="1">
                <a:solidFill>
                  <a:srgbClr val="333333"/>
                </a:solidFill>
                <a:latin typeface="Calibri Light"/>
                <a:ea typeface="MS PGothic" panose="020B0600070205080204" pitchFamily="34" charset="-128"/>
              </a:rPr>
              <a:t>helemaal</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niet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gebeurden</a:t>
            </a:r>
            <a:r>
              <a:rPr lang="en-AU" altLang="de-DE" sz="2400" dirty="0">
                <a:solidFill>
                  <a:srgbClr val="333333"/>
                </a:solidFill>
                <a:latin typeface="Calibri Light"/>
                <a:ea typeface="MS PGothic" panose="020B0600070205080204" pitchFamily="34" charset="-128"/>
              </a:rPr>
              <a:t> of op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andere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manier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plaatsvonden</a:t>
            </a:r>
            <a:r>
              <a:rPr lang="en-AU" altLang="de-DE" sz="24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fld id="{0DD176EB-CA96-4E48-AEC1-7C394A958106}" type="slidenum">
              <a:rPr lang="de-DE" altLang="de-DE" smtClean="0"/>
              <a:pPr/>
              <a:t>85</a:t>
            </a:fld>
            <a:endParaRPr lang="de-DE"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en-AU" altLang="de-DE" sz="2400" dirty="0" err="1">
                <a:solidFill>
                  <a:srgbClr val="333333"/>
                </a:solidFill>
                <a:latin typeface="Calibri Light"/>
                <a:ea typeface="MS PGothic" panose="020B0600070205080204" pitchFamily="34" charset="-128"/>
              </a:rPr>
              <a:t>Tijdens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psychose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zijn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mensen</a:t>
            </a:r>
            <a:r>
              <a:rPr lang="en-AU" altLang="de-DE" sz="2400" dirty="0">
                <a:solidFill>
                  <a:srgbClr val="333333"/>
                </a:solidFill>
                <a:latin typeface="Calibri Light"/>
                <a:ea typeface="MS PGothic" panose="020B0600070205080204" pitchFamily="34" charset="-128"/>
              </a:rPr>
              <a:t> extra </a:t>
            </a:r>
            <a:r>
              <a:rPr lang="en-AU" altLang="de-DE" sz="2400" dirty="0" err="1">
                <a:solidFill>
                  <a:srgbClr val="333333"/>
                </a:solidFill>
                <a:latin typeface="Calibri Light"/>
                <a:ea typeface="MS PGothic" panose="020B0600070205080204" pitchFamily="34" charset="-128"/>
              </a:rPr>
              <a:t>vatbaar</a:t>
            </a:r>
            <a:r>
              <a:rPr lang="en-AU" altLang="de-DE" sz="2400" dirty="0">
                <a:solidFill>
                  <a:srgbClr val="333333"/>
                </a:solidFill>
                <a:latin typeface="Calibri Light"/>
                <a:ea typeface="MS PGothic" panose="020B0600070205080204" pitchFamily="34" charset="-128"/>
              </a:rPr>
              <a:t> om </a:t>
            </a:r>
            <a:r>
              <a:rPr lang="en-AU" altLang="de-DE" sz="2400" dirty="0" err="1">
                <a:solidFill>
                  <a:srgbClr val="333333"/>
                </a:solidFill>
                <a:latin typeface="Calibri Light"/>
                <a:ea typeface="MS PGothic" panose="020B0600070205080204" pitchFamily="34" charset="-128"/>
              </a:rPr>
              <a:t>zich</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dingen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herinneren</a:t>
            </a:r>
            <a:r>
              <a:rPr lang="en-AU" altLang="de-DE" sz="2400" dirty="0">
                <a:solidFill>
                  <a:srgbClr val="333333"/>
                </a:solidFill>
                <a:latin typeface="Calibri Light"/>
                <a:ea typeface="MS PGothic" panose="020B0600070205080204" pitchFamily="34" charset="-128"/>
              </a:rPr>
              <a:t> die </a:t>
            </a:r>
            <a:r>
              <a:rPr lang="en-AU" altLang="de-DE" sz="2400" dirty="0" err="1">
                <a:solidFill>
                  <a:srgbClr val="333333"/>
                </a:solidFill>
                <a:latin typeface="Calibri Light"/>
                <a:ea typeface="MS PGothic" panose="020B0600070205080204" pitchFamily="34" charset="-128"/>
              </a:rPr>
              <a:t>helemaal</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niet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gebeurden</a:t>
            </a:r>
            <a:r>
              <a:rPr lang="en-AU" altLang="de-DE" sz="2400" dirty="0">
                <a:solidFill>
                  <a:srgbClr val="333333"/>
                </a:solidFill>
                <a:latin typeface="Calibri Light"/>
                <a:ea typeface="MS PGothic" panose="020B0600070205080204" pitchFamily="34" charset="-128"/>
              </a:rPr>
              <a:t> of op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andere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manier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plaatsvonden</a:t>
            </a:r>
            <a:r>
              <a:rPr lang="en-AU" altLang="de-DE" sz="2400" dirty="0">
                <a:solidFill>
                  <a:srgbClr val="333333"/>
                </a:solidFill>
                <a:latin typeface="Calibri Light"/>
                <a:ea typeface="MS PGothic" panose="020B0600070205080204" pitchFamily="34" charset="-128"/>
              </a:rPr>
              <a:t>.</a:t>
            </a:r>
          </a:p>
          <a:p>
            <a:pPr lvl="0" defTabSz="914400" fontAlgn="base"/>
            <a:r>
              <a:rPr lang="en-AU" altLang="de-DE" sz="2000" dirty="0" err="1">
                <a:solidFill>
                  <a:srgbClr val="004992"/>
                </a:solidFill>
                <a:latin typeface="Calibri Light"/>
                <a:ea typeface="MS PGothic" panose="020B0600070205080204" pitchFamily="34" charset="-128"/>
              </a:rPr>
              <a:t>Voorbeeld</a:t>
            </a:r>
            <a:r>
              <a:rPr lang="en-AU" altLang="de-DE" sz="2000" dirty="0">
                <a:solidFill>
                  <a:srgbClr val="004992"/>
                </a:solidFill>
                <a:latin typeface="Calibri Light"/>
                <a:ea typeface="MS PGothic" panose="020B0600070205080204" pitchFamily="34" charset="-128"/>
              </a:rPr>
              <a: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Imke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herinnert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zich</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dat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ze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werd</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gerekruteerd</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voor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terroristische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aanslag</a:t>
            </a:r>
            <a:r>
              <a:rPr lang="en-AU" altLang="de-DE" sz="2000" dirty="0">
                <a:solidFill>
                  <a:srgbClr val="333333"/>
                </a:solidFill>
                <a:latin typeface="Calibri Light"/>
                <a:ea typeface="MS PGothic" panose="020B0600070205080204" pitchFamily="34" charset="-128"/>
              </a:rPr>
              <a:t>.</a:t>
            </a:r>
          </a:p>
          <a:p>
            <a:pPr lvl="0" defTabSz="914400" fontAlgn="base"/>
            <a:r>
              <a:rPr lang="en-AU" altLang="de-DE" sz="2000" dirty="0" err="1">
                <a:solidFill>
                  <a:srgbClr val="004992"/>
                </a:solidFill>
                <a:latin typeface="Calibri Light"/>
                <a:ea typeface="MS PGothic" panose="020B0600070205080204" pitchFamily="34" charset="-128"/>
              </a:rPr>
              <a:t>Achtergrond</a:t>
            </a:r>
            <a:r>
              <a:rPr lang="en-AU" altLang="de-DE" sz="2000" dirty="0">
                <a:solidFill>
                  <a:srgbClr val="004992"/>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arabisch</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uitziende</a:t>
            </a:r>
            <a:r>
              <a:rPr lang="en-AU" altLang="de-DE" sz="2000" dirty="0">
                <a:solidFill>
                  <a:srgbClr val="333333"/>
                </a:solidFill>
                <a:latin typeface="Calibri Light"/>
                <a:ea typeface="MS PGothic" panose="020B0600070205080204" pitchFamily="34" charset="-128"/>
              </a:rPr>
              <a:t> man </a:t>
            </a:r>
            <a:r>
              <a:rPr lang="en-AU" altLang="de-DE" sz="2000" dirty="0" err="1">
                <a:solidFill>
                  <a:srgbClr val="333333"/>
                </a:solidFill>
                <a:latin typeface="Calibri Light"/>
                <a:ea typeface="MS PGothic" panose="020B0600070205080204" pitchFamily="34" charset="-128"/>
              </a:rPr>
              <a:t>stapte</a:t>
            </a:r>
            <a:r>
              <a:rPr lang="en-AU" altLang="de-DE" sz="2000" dirty="0">
                <a:solidFill>
                  <a:srgbClr val="333333"/>
                </a:solidFill>
                <a:latin typeface="Calibri Light"/>
                <a:ea typeface="MS PGothic" panose="020B0600070205080204" pitchFamily="34" charset="-128"/>
              </a:rPr>
              <a:t> in de bus </a:t>
            </a:r>
            <a:r>
              <a:rPr lang="en-AU" altLang="de-DE" sz="2000" dirty="0" err="1">
                <a:solidFill>
                  <a:srgbClr val="333333"/>
                </a:solidFill>
                <a:latin typeface="Calibri Light"/>
                <a:ea typeface="MS PGothic" panose="020B0600070205080204" pitchFamily="34" charset="-128"/>
              </a:rPr>
              <a:t>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vroeg</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Imke</a:t>
            </a:r>
            <a:r>
              <a:rPr lang="en-AU" altLang="de-DE" sz="2000" dirty="0">
                <a:solidFill>
                  <a:srgbClr val="333333"/>
                </a:solidFill>
                <a:latin typeface="Calibri Light"/>
                <a:ea typeface="MS PGothic" panose="020B0600070205080204" pitchFamily="34" charset="-128"/>
              </a:rPr>
              <a:t> of de </a:t>
            </a:r>
            <a:r>
              <a:rPr lang="en-AU" altLang="de-DE" sz="2000" dirty="0" err="1">
                <a:solidFill>
                  <a:srgbClr val="333333"/>
                </a:solidFill>
                <a:latin typeface="Calibri Light"/>
                <a:ea typeface="MS PGothic" panose="020B0600070205080204" pitchFamily="34" charset="-128"/>
              </a:rPr>
              <a:t>stoel</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naast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haar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bezet</a:t>
            </a:r>
            <a:r>
              <a:rPr lang="en-AU" altLang="de-DE" sz="2000" dirty="0">
                <a:solidFill>
                  <a:srgbClr val="333333"/>
                </a:solidFill>
                <a:latin typeface="Calibri Light"/>
                <a:ea typeface="MS PGothic" panose="020B0600070205080204" pitchFamily="34" charset="-128"/>
              </a:rPr>
              <a:t> was. </a:t>
            </a:r>
            <a:r>
              <a:rPr lang="en-AU" altLang="de-DE" sz="2000" dirty="0" err="1">
                <a:solidFill>
                  <a:srgbClr val="333333"/>
                </a:solidFill>
                <a:latin typeface="Calibri Light"/>
                <a:ea typeface="MS PGothic" panose="020B0600070205080204" pitchFamily="34" charset="-128"/>
              </a:rPr>
              <a:t>Ze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misinterpreteerde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dit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als</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poging</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haar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rekruteren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Deze</a:t>
            </a:r>
            <a:r>
              <a:rPr lang="en-AU" altLang="de-DE" sz="2000" dirty="0">
                <a:solidFill>
                  <a:srgbClr val="333333"/>
                </a:solidFill>
                <a:latin typeface="Calibri Light"/>
                <a:ea typeface="MS PGothic" panose="020B0600070205080204" pitchFamily="34" charset="-128"/>
              </a:rPr>
              <a:t> </a:t>
            </a:r>
            <a:r>
              <a:rPr lang="en-AU" altLang="nl-NL" sz="2000" dirty="0">
                <a:solidFill>
                  <a:srgbClr val="333333"/>
                </a:solidFill>
                <a:latin typeface="Calibri Light"/>
                <a:ea typeface="MS PGothic" panose="020B0600070205080204" pitchFamily="34" charset="-128"/>
              </a:rPr>
              <a:t>‘</a:t>
            </a:r>
            <a:r>
              <a:rPr lang="en-AU" altLang="de-DE" sz="2000" dirty="0">
                <a:solidFill>
                  <a:srgbClr val="333333"/>
                </a:solidFill>
                <a:latin typeface="Calibri Light"/>
                <a:ea typeface="MS PGothic" panose="020B0600070205080204" pitchFamily="34" charset="-128"/>
              </a:rPr>
              <a:t>valse</a:t>
            </a:r>
            <a:r>
              <a:rPr lang="en-AU" altLang="nl-NL" sz="2000" dirty="0">
                <a:solidFill>
                  <a:srgbClr val="333333"/>
                </a:solidFill>
                <a:latin typeface="Calibri Light"/>
                <a:ea typeface="MS PGothic" panose="020B0600070205080204" pitchFamily="34" charset="-128"/>
              </a:rPr>
              <a: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informatie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zette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zich</a:t>
            </a:r>
            <a:r>
              <a:rPr lang="en-AU" altLang="de-DE" sz="2000" dirty="0">
                <a:solidFill>
                  <a:srgbClr val="333333"/>
                </a:solidFill>
                <a:latin typeface="Calibri Light"/>
                <a:ea typeface="MS PGothic" panose="020B0600070205080204" pitchFamily="34" charset="-128"/>
              </a:rPr>
              <a:t> vast in </a:t>
            </a:r>
            <a:r>
              <a:rPr lang="en-AU" altLang="de-DE" sz="2000" dirty="0" err="1">
                <a:solidFill>
                  <a:srgbClr val="333333"/>
                </a:solidFill>
                <a:latin typeface="Calibri Light"/>
                <a:ea typeface="MS PGothic" panose="020B0600070205080204" pitchFamily="34" charset="-128"/>
              </a:rPr>
              <a:t>haar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geheugen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breidde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zich</a:t>
            </a:r>
            <a:r>
              <a:rPr lang="en-AU" altLang="de-DE" sz="2000" dirty="0">
                <a:solidFill>
                  <a:srgbClr val="333333"/>
                </a:solidFill>
                <a:latin typeface="Calibri Light"/>
                <a:ea typeface="MS PGothic" panose="020B0600070205080204" pitchFamily="34" charset="-128"/>
              </a:rPr>
              <a:t> - </a:t>
            </a:r>
            <a:r>
              <a:rPr lang="en-AU" altLang="de-DE" sz="2000" dirty="0" err="1">
                <a:solidFill>
                  <a:srgbClr val="333333"/>
                </a:solidFill>
                <a:latin typeface="Calibri Light"/>
                <a:ea typeface="MS PGothic" panose="020B0600070205080204" pitchFamily="34" charset="-128"/>
              </a:rPr>
              <a:t>onopzettelijk</a:t>
            </a:r>
            <a:r>
              <a:rPr lang="en-AU" altLang="de-DE" sz="2000" dirty="0">
                <a:solidFill>
                  <a:srgbClr val="333333"/>
                </a:solidFill>
                <a:latin typeface="Calibri Light"/>
                <a:ea typeface="MS PGothic" panose="020B0600070205080204" pitchFamily="34" charset="-128"/>
              </a:rPr>
              <a:t> - </a:t>
            </a:r>
            <a:r>
              <a:rPr lang="en-AU" altLang="de-DE" sz="2000" dirty="0" err="1">
                <a:solidFill>
                  <a:srgbClr val="333333"/>
                </a:solidFill>
                <a:latin typeface="Calibri Light"/>
                <a:ea typeface="MS PGothic" panose="020B0600070205080204" pitchFamily="34" charset="-128"/>
              </a:rPr>
              <a:t>uit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Ze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herinnerde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zich</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bijvoorbeeld</a:t>
            </a:r>
            <a:r>
              <a:rPr lang="en-AU" altLang="de-DE" sz="2000" dirty="0">
                <a:solidFill>
                  <a:srgbClr val="333333"/>
                </a:solidFill>
                <a:latin typeface="Calibri Light"/>
                <a:ea typeface="MS PGothic" panose="020B0600070205080204" pitchFamily="34" charset="-128"/>
              </a:rPr>
              <a:t> later </a:t>
            </a:r>
            <a:r>
              <a:rPr lang="en-AU" altLang="de-DE" sz="2000" dirty="0" err="1">
                <a:solidFill>
                  <a:srgbClr val="333333"/>
                </a:solidFill>
                <a:latin typeface="Calibri Light"/>
                <a:ea typeface="MS PGothic" panose="020B0600070205080204" pitchFamily="34" charset="-128"/>
              </a:rPr>
              <a:t>ook</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dat</a:t>
            </a:r>
            <a:r>
              <a:rPr lang="en-AU" altLang="de-DE" sz="2000" dirty="0">
                <a:solidFill>
                  <a:srgbClr val="333333"/>
                </a:solidFill>
                <a:latin typeface="Calibri Light"/>
                <a:ea typeface="MS PGothic" panose="020B0600070205080204" pitchFamily="34" charset="-128"/>
              </a:rPr>
              <a:t> de man </a:t>
            </a:r>
            <a:r>
              <a:rPr lang="en-AU" altLang="de-DE" sz="2000" dirty="0" err="1">
                <a:solidFill>
                  <a:srgbClr val="333333"/>
                </a:solidFill>
                <a:latin typeface="Calibri Light"/>
                <a:ea typeface="MS PGothic" panose="020B0600070205080204" pitchFamily="34" charset="-128"/>
              </a:rPr>
              <a:t>haar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een</a:t>
            </a:r>
            <a:r>
              <a:rPr lang="en-AU" altLang="de-DE" sz="2000" dirty="0">
                <a:solidFill>
                  <a:srgbClr val="333333"/>
                </a:solidFill>
                <a:latin typeface="Calibri Light"/>
                <a:ea typeface="MS PGothic" panose="020B0600070205080204" pitchFamily="34" charset="-128"/>
              </a:rPr>
              <a:t> envelop </a:t>
            </a:r>
            <a:r>
              <a:rPr lang="en-AU" altLang="de-DE" sz="2000" dirty="0" err="1">
                <a:solidFill>
                  <a:srgbClr val="333333"/>
                </a:solidFill>
                <a:latin typeface="Calibri Light"/>
                <a:ea typeface="MS PGothic" panose="020B0600070205080204" pitchFamily="34" charset="-128"/>
              </a:rPr>
              <a:t>overhandigde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zichzelf</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voorstelde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als</a:t>
            </a:r>
            <a:r>
              <a:rPr lang="en-AU" altLang="de-DE" sz="2000" dirty="0">
                <a:solidFill>
                  <a:srgbClr val="333333"/>
                </a:solidFill>
                <a:latin typeface="Calibri Light"/>
                <a:ea typeface="MS PGothic" panose="020B0600070205080204" pitchFamily="34" charset="-128"/>
              </a:rPr>
              <a:t> </a:t>
            </a:r>
            <a:r>
              <a:rPr lang="en-AU" altLang="nl-NL" sz="2000" dirty="0">
                <a:solidFill>
                  <a:srgbClr val="333333"/>
                </a:solidFill>
                <a:latin typeface="Calibri Light"/>
                <a:ea typeface="MS PGothic" panose="020B0600070205080204" pitchFamily="34" charset="-128"/>
              </a:rPr>
              <a:t>‘</a:t>
            </a:r>
            <a:r>
              <a:rPr lang="en-AU" altLang="de-DE" sz="2000" dirty="0">
                <a:solidFill>
                  <a:srgbClr val="333333"/>
                </a:solidFill>
                <a:latin typeface="Calibri Light"/>
                <a:ea typeface="MS PGothic" panose="020B0600070205080204" pitchFamily="34" charset="-128"/>
              </a:rPr>
              <a:t>Ali</a:t>
            </a:r>
            <a:r>
              <a:rPr lang="en-AU" altLang="nl-NL" sz="2000" dirty="0">
                <a:solidFill>
                  <a:srgbClr val="333333"/>
                </a:solidFill>
                <a:latin typeface="Calibri Light"/>
                <a:ea typeface="MS PGothic" panose="020B0600070205080204" pitchFamily="34" charset="-128"/>
              </a:rPr>
              <a:t>’</a:t>
            </a:r>
            <a:r>
              <a:rPr lang="en-AU" altLang="de-DE" sz="20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fld id="{0DD176EB-CA96-4E48-AEC1-7C394A958106}" type="slidenum">
              <a:rPr lang="de-DE" altLang="de-DE" smtClean="0"/>
              <a:pPr/>
              <a:t>86</a:t>
            </a:fld>
            <a:endParaRPr lang="de-DE" altLang="de-DE"/>
          </a:p>
        </p:txBody>
      </p:sp>
    </p:spTree>
    <p:extLst>
      <p:ext uri="{BB962C8B-B14F-4D97-AF65-F5344CB8AC3E}">
        <p14:creationId xmlns:p14="http://schemas.microsoft.com/office/powerpoint/2010/main" val="272308928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en-AU" altLang="de-DE" sz="2400" dirty="0" err="1">
                <a:solidFill>
                  <a:srgbClr val="333333"/>
                </a:solidFill>
                <a:latin typeface="Calibri Light"/>
                <a:ea typeface="MS PGothic" panose="020B0600070205080204" pitchFamily="34" charset="-128"/>
              </a:rPr>
              <a:t>Tijdens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psychose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zijn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mensen</a:t>
            </a:r>
            <a:r>
              <a:rPr lang="en-AU" altLang="de-DE" sz="2400" dirty="0">
                <a:solidFill>
                  <a:srgbClr val="333333"/>
                </a:solidFill>
                <a:latin typeface="Calibri Light"/>
                <a:ea typeface="MS PGothic" panose="020B0600070205080204" pitchFamily="34" charset="-128"/>
              </a:rPr>
              <a:t> extra </a:t>
            </a:r>
            <a:r>
              <a:rPr lang="en-AU" altLang="de-DE" sz="2400" dirty="0" err="1">
                <a:solidFill>
                  <a:srgbClr val="333333"/>
                </a:solidFill>
                <a:latin typeface="Calibri Light"/>
                <a:ea typeface="MS PGothic" panose="020B0600070205080204" pitchFamily="34" charset="-128"/>
              </a:rPr>
              <a:t>vatbaar</a:t>
            </a:r>
            <a:r>
              <a:rPr lang="en-AU" altLang="de-DE" sz="2400" dirty="0">
                <a:solidFill>
                  <a:srgbClr val="333333"/>
                </a:solidFill>
                <a:latin typeface="Calibri Light"/>
                <a:ea typeface="MS PGothic" panose="020B0600070205080204" pitchFamily="34" charset="-128"/>
              </a:rPr>
              <a:t> om </a:t>
            </a:r>
            <a:r>
              <a:rPr lang="en-AU" altLang="de-DE" sz="2400" dirty="0" err="1">
                <a:solidFill>
                  <a:srgbClr val="333333"/>
                </a:solidFill>
                <a:latin typeface="Calibri Light"/>
                <a:ea typeface="MS PGothic" panose="020B0600070205080204" pitchFamily="34" charset="-128"/>
              </a:rPr>
              <a:t>zich</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dingen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herinneren</a:t>
            </a:r>
            <a:r>
              <a:rPr lang="en-AU" altLang="de-DE" sz="2400" dirty="0">
                <a:solidFill>
                  <a:srgbClr val="333333"/>
                </a:solidFill>
                <a:latin typeface="Calibri Light"/>
                <a:ea typeface="MS PGothic" panose="020B0600070205080204" pitchFamily="34" charset="-128"/>
              </a:rPr>
              <a:t> die </a:t>
            </a:r>
            <a:r>
              <a:rPr lang="en-AU" altLang="de-DE" sz="2400" dirty="0" err="1">
                <a:solidFill>
                  <a:srgbClr val="333333"/>
                </a:solidFill>
                <a:latin typeface="Calibri Light"/>
                <a:ea typeface="MS PGothic" panose="020B0600070205080204" pitchFamily="34" charset="-128"/>
              </a:rPr>
              <a:t>helemaal</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niet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gebeurden</a:t>
            </a:r>
            <a:r>
              <a:rPr lang="en-AU" altLang="de-DE" sz="2400" dirty="0">
                <a:solidFill>
                  <a:srgbClr val="333333"/>
                </a:solidFill>
                <a:latin typeface="Calibri Light"/>
                <a:ea typeface="MS PGothic" panose="020B0600070205080204" pitchFamily="34" charset="-128"/>
              </a:rPr>
              <a:t> of op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andere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manier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plaatsvonden</a:t>
            </a:r>
            <a:r>
              <a:rPr lang="en-AU" altLang="de-DE" sz="2400" dirty="0">
                <a:solidFill>
                  <a:srgbClr val="333333"/>
                </a:solidFill>
                <a:latin typeface="Calibri Light"/>
                <a:ea typeface="MS PGothic" panose="020B0600070205080204" pitchFamily="34" charset="-128"/>
              </a:rPr>
              <a:t>.</a:t>
            </a:r>
          </a:p>
          <a:p>
            <a:pPr lvl="0" defTabSz="914400" fontAlgn="base"/>
            <a:r>
              <a:rPr lang="en-AU" altLang="de-DE" sz="2000" dirty="0" err="1">
                <a:solidFill>
                  <a:srgbClr val="004992"/>
                </a:solidFill>
                <a:latin typeface="Calibri Light"/>
                <a:ea typeface="MS PGothic" panose="020B0600070205080204" pitchFamily="34" charset="-128"/>
              </a:rPr>
              <a:t>Voorbeeld</a:t>
            </a:r>
            <a:r>
              <a:rPr lang="en-AU" altLang="de-DE" sz="2000" dirty="0">
                <a:solidFill>
                  <a:srgbClr val="004992"/>
                </a:solidFill>
                <a:latin typeface="Calibri Light"/>
                <a:ea typeface="MS PGothic" panose="020B0600070205080204" pitchFamily="34" charset="-128"/>
              </a:rPr>
              <a: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Imke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herinnert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zich</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dat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ze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werd</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gerekruteerd</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voor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terroristische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aanslag</a:t>
            </a:r>
            <a:r>
              <a:rPr lang="en-AU" altLang="de-DE" sz="2000" dirty="0">
                <a:solidFill>
                  <a:srgbClr val="333333"/>
                </a:solidFill>
                <a:latin typeface="Calibri Light"/>
                <a:ea typeface="MS PGothic" panose="020B0600070205080204" pitchFamily="34" charset="-128"/>
              </a:rPr>
              <a:t>.</a:t>
            </a:r>
          </a:p>
          <a:p>
            <a:pPr lvl="0" defTabSz="914400" fontAlgn="base"/>
            <a:r>
              <a:rPr lang="en-AU" altLang="de-DE" sz="2000" dirty="0" err="1">
                <a:solidFill>
                  <a:srgbClr val="004992"/>
                </a:solidFill>
                <a:latin typeface="Calibri Light"/>
                <a:ea typeface="MS PGothic" panose="020B0600070205080204" pitchFamily="34" charset="-128"/>
              </a:rPr>
              <a:t>Achtergrond</a:t>
            </a:r>
            <a:r>
              <a:rPr lang="en-AU" altLang="de-DE" sz="2000" dirty="0">
                <a:solidFill>
                  <a:srgbClr val="004992"/>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arabisch</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uitziende</a:t>
            </a:r>
            <a:r>
              <a:rPr lang="en-AU" altLang="de-DE" sz="2000" dirty="0">
                <a:solidFill>
                  <a:srgbClr val="333333"/>
                </a:solidFill>
                <a:latin typeface="Calibri Light"/>
                <a:ea typeface="MS PGothic" panose="020B0600070205080204" pitchFamily="34" charset="-128"/>
              </a:rPr>
              <a:t> man </a:t>
            </a:r>
            <a:r>
              <a:rPr lang="en-AU" altLang="de-DE" sz="2000" dirty="0" err="1">
                <a:solidFill>
                  <a:srgbClr val="333333"/>
                </a:solidFill>
                <a:latin typeface="Calibri Light"/>
                <a:ea typeface="MS PGothic" panose="020B0600070205080204" pitchFamily="34" charset="-128"/>
              </a:rPr>
              <a:t>stapte</a:t>
            </a:r>
            <a:r>
              <a:rPr lang="en-AU" altLang="de-DE" sz="2000" dirty="0">
                <a:solidFill>
                  <a:srgbClr val="333333"/>
                </a:solidFill>
                <a:latin typeface="Calibri Light"/>
                <a:ea typeface="MS PGothic" panose="020B0600070205080204" pitchFamily="34" charset="-128"/>
              </a:rPr>
              <a:t> in de bus </a:t>
            </a:r>
            <a:r>
              <a:rPr lang="en-AU" altLang="de-DE" sz="2000" dirty="0" err="1">
                <a:solidFill>
                  <a:srgbClr val="333333"/>
                </a:solidFill>
                <a:latin typeface="Calibri Light"/>
                <a:ea typeface="MS PGothic" panose="020B0600070205080204" pitchFamily="34" charset="-128"/>
              </a:rPr>
              <a:t>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vroeg</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Imke</a:t>
            </a:r>
            <a:r>
              <a:rPr lang="en-AU" altLang="de-DE" sz="2000" dirty="0">
                <a:solidFill>
                  <a:srgbClr val="333333"/>
                </a:solidFill>
                <a:latin typeface="Calibri Light"/>
                <a:ea typeface="MS PGothic" panose="020B0600070205080204" pitchFamily="34" charset="-128"/>
              </a:rPr>
              <a:t> of de </a:t>
            </a:r>
            <a:r>
              <a:rPr lang="en-AU" altLang="de-DE" sz="2000" dirty="0" err="1">
                <a:solidFill>
                  <a:srgbClr val="333333"/>
                </a:solidFill>
                <a:latin typeface="Calibri Light"/>
                <a:ea typeface="MS PGothic" panose="020B0600070205080204" pitchFamily="34" charset="-128"/>
              </a:rPr>
              <a:t>stoel</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naast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haar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bezet</a:t>
            </a:r>
            <a:r>
              <a:rPr lang="en-AU" altLang="de-DE" sz="2000" dirty="0">
                <a:solidFill>
                  <a:srgbClr val="333333"/>
                </a:solidFill>
                <a:latin typeface="Calibri Light"/>
                <a:ea typeface="MS PGothic" panose="020B0600070205080204" pitchFamily="34" charset="-128"/>
              </a:rPr>
              <a:t> was. </a:t>
            </a:r>
            <a:r>
              <a:rPr lang="en-AU" altLang="de-DE" sz="2000" dirty="0" err="1">
                <a:solidFill>
                  <a:srgbClr val="333333"/>
                </a:solidFill>
                <a:latin typeface="Calibri Light"/>
                <a:ea typeface="MS PGothic" panose="020B0600070205080204" pitchFamily="34" charset="-128"/>
              </a:rPr>
              <a:t>Ze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misinterpreteerde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dit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als</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poging</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haar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rekruteren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Deze</a:t>
            </a:r>
            <a:r>
              <a:rPr lang="en-AU" altLang="de-DE" sz="2000" dirty="0">
                <a:solidFill>
                  <a:srgbClr val="333333"/>
                </a:solidFill>
                <a:latin typeface="Calibri Light"/>
                <a:ea typeface="MS PGothic" panose="020B0600070205080204" pitchFamily="34" charset="-128"/>
              </a:rPr>
              <a:t> </a:t>
            </a:r>
            <a:r>
              <a:rPr lang="en-AU" altLang="nl-NL" sz="2000" dirty="0">
                <a:solidFill>
                  <a:srgbClr val="333333"/>
                </a:solidFill>
                <a:latin typeface="Calibri Light"/>
                <a:ea typeface="MS PGothic" panose="020B0600070205080204" pitchFamily="34" charset="-128"/>
              </a:rPr>
              <a:t>‘</a:t>
            </a:r>
            <a:r>
              <a:rPr lang="en-AU" altLang="de-DE" sz="2000" dirty="0">
                <a:solidFill>
                  <a:srgbClr val="333333"/>
                </a:solidFill>
                <a:latin typeface="Calibri Light"/>
                <a:ea typeface="MS PGothic" panose="020B0600070205080204" pitchFamily="34" charset="-128"/>
              </a:rPr>
              <a:t>valse</a:t>
            </a:r>
            <a:r>
              <a:rPr lang="en-AU" altLang="nl-NL" sz="2000" dirty="0">
                <a:solidFill>
                  <a:srgbClr val="333333"/>
                </a:solidFill>
                <a:latin typeface="Calibri Light"/>
                <a:ea typeface="MS PGothic" panose="020B0600070205080204" pitchFamily="34" charset="-128"/>
              </a:rPr>
              <a: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informatie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zette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zich</a:t>
            </a:r>
            <a:r>
              <a:rPr lang="en-AU" altLang="de-DE" sz="2000" dirty="0">
                <a:solidFill>
                  <a:srgbClr val="333333"/>
                </a:solidFill>
                <a:latin typeface="Calibri Light"/>
                <a:ea typeface="MS PGothic" panose="020B0600070205080204" pitchFamily="34" charset="-128"/>
              </a:rPr>
              <a:t> vast in </a:t>
            </a:r>
            <a:r>
              <a:rPr lang="en-AU" altLang="de-DE" sz="2000" dirty="0" err="1">
                <a:solidFill>
                  <a:srgbClr val="333333"/>
                </a:solidFill>
                <a:latin typeface="Calibri Light"/>
                <a:ea typeface="MS PGothic" panose="020B0600070205080204" pitchFamily="34" charset="-128"/>
              </a:rPr>
              <a:t>haar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geheugen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breidde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zich</a:t>
            </a:r>
            <a:r>
              <a:rPr lang="en-AU" altLang="de-DE" sz="2000" dirty="0">
                <a:solidFill>
                  <a:srgbClr val="333333"/>
                </a:solidFill>
                <a:latin typeface="Calibri Light"/>
                <a:ea typeface="MS PGothic" panose="020B0600070205080204" pitchFamily="34" charset="-128"/>
              </a:rPr>
              <a:t> - </a:t>
            </a:r>
            <a:r>
              <a:rPr lang="en-AU" altLang="de-DE" sz="2000" dirty="0" err="1">
                <a:solidFill>
                  <a:srgbClr val="333333"/>
                </a:solidFill>
                <a:latin typeface="Calibri Light"/>
                <a:ea typeface="MS PGothic" panose="020B0600070205080204" pitchFamily="34" charset="-128"/>
              </a:rPr>
              <a:t>onopzettelijk</a:t>
            </a:r>
            <a:r>
              <a:rPr lang="en-AU" altLang="de-DE" sz="2000" dirty="0">
                <a:solidFill>
                  <a:srgbClr val="333333"/>
                </a:solidFill>
                <a:latin typeface="Calibri Light"/>
                <a:ea typeface="MS PGothic" panose="020B0600070205080204" pitchFamily="34" charset="-128"/>
              </a:rPr>
              <a:t> - </a:t>
            </a:r>
            <a:r>
              <a:rPr lang="en-AU" altLang="de-DE" sz="2000" dirty="0" err="1">
                <a:solidFill>
                  <a:srgbClr val="333333"/>
                </a:solidFill>
                <a:latin typeface="Calibri Light"/>
                <a:ea typeface="MS PGothic" panose="020B0600070205080204" pitchFamily="34" charset="-128"/>
              </a:rPr>
              <a:t>uit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Ze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herinnerde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zich</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bijvoorbeeld</a:t>
            </a:r>
            <a:r>
              <a:rPr lang="en-AU" altLang="de-DE" sz="2000" dirty="0">
                <a:solidFill>
                  <a:srgbClr val="333333"/>
                </a:solidFill>
                <a:latin typeface="Calibri Light"/>
                <a:ea typeface="MS PGothic" panose="020B0600070205080204" pitchFamily="34" charset="-128"/>
              </a:rPr>
              <a:t> later </a:t>
            </a:r>
            <a:r>
              <a:rPr lang="en-AU" altLang="de-DE" sz="2000" dirty="0" err="1">
                <a:solidFill>
                  <a:srgbClr val="333333"/>
                </a:solidFill>
                <a:latin typeface="Calibri Light"/>
                <a:ea typeface="MS PGothic" panose="020B0600070205080204" pitchFamily="34" charset="-128"/>
              </a:rPr>
              <a:t>ook</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dat</a:t>
            </a:r>
            <a:r>
              <a:rPr lang="en-AU" altLang="de-DE" sz="2000" dirty="0">
                <a:solidFill>
                  <a:srgbClr val="333333"/>
                </a:solidFill>
                <a:latin typeface="Calibri Light"/>
                <a:ea typeface="MS PGothic" panose="020B0600070205080204" pitchFamily="34" charset="-128"/>
              </a:rPr>
              <a:t> de man </a:t>
            </a:r>
            <a:r>
              <a:rPr lang="en-AU" altLang="de-DE" sz="2000" dirty="0" err="1">
                <a:solidFill>
                  <a:srgbClr val="333333"/>
                </a:solidFill>
                <a:latin typeface="Calibri Light"/>
                <a:ea typeface="MS PGothic" panose="020B0600070205080204" pitchFamily="34" charset="-128"/>
              </a:rPr>
              <a:t>haar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een</a:t>
            </a:r>
            <a:r>
              <a:rPr lang="en-AU" altLang="de-DE" sz="2000" dirty="0">
                <a:solidFill>
                  <a:srgbClr val="333333"/>
                </a:solidFill>
                <a:latin typeface="Calibri Light"/>
                <a:ea typeface="MS PGothic" panose="020B0600070205080204" pitchFamily="34" charset="-128"/>
              </a:rPr>
              <a:t> envelop </a:t>
            </a:r>
            <a:r>
              <a:rPr lang="en-AU" altLang="de-DE" sz="2000" dirty="0" err="1">
                <a:solidFill>
                  <a:srgbClr val="333333"/>
                </a:solidFill>
                <a:latin typeface="Calibri Light"/>
                <a:ea typeface="MS PGothic" panose="020B0600070205080204" pitchFamily="34" charset="-128"/>
              </a:rPr>
              <a:t>overhandigde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zichzelf</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voorstelde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als</a:t>
            </a:r>
            <a:r>
              <a:rPr lang="en-AU" altLang="de-DE" sz="2000" dirty="0">
                <a:solidFill>
                  <a:srgbClr val="333333"/>
                </a:solidFill>
                <a:latin typeface="Calibri Light"/>
                <a:ea typeface="MS PGothic" panose="020B0600070205080204" pitchFamily="34" charset="-128"/>
              </a:rPr>
              <a:t> </a:t>
            </a:r>
            <a:r>
              <a:rPr lang="en-AU" altLang="nl-NL" sz="2000" dirty="0">
                <a:solidFill>
                  <a:srgbClr val="333333"/>
                </a:solidFill>
                <a:latin typeface="Calibri Light"/>
                <a:ea typeface="MS PGothic" panose="020B0600070205080204" pitchFamily="34" charset="-128"/>
              </a:rPr>
              <a:t>‘</a:t>
            </a:r>
            <a:r>
              <a:rPr lang="en-AU" altLang="de-DE" sz="2000" dirty="0">
                <a:solidFill>
                  <a:srgbClr val="333333"/>
                </a:solidFill>
                <a:latin typeface="Calibri Light"/>
                <a:ea typeface="MS PGothic" panose="020B0600070205080204" pitchFamily="34" charset="-128"/>
              </a:rPr>
              <a:t>Ali</a:t>
            </a:r>
            <a:r>
              <a:rPr lang="en-AU" altLang="nl-NL" sz="2000" dirty="0">
                <a:solidFill>
                  <a:srgbClr val="333333"/>
                </a:solidFill>
                <a:latin typeface="Calibri Light"/>
                <a:ea typeface="MS PGothic" panose="020B0600070205080204" pitchFamily="34" charset="-128"/>
              </a:rPr>
              <a:t>’</a:t>
            </a:r>
            <a:r>
              <a:rPr lang="en-AU" altLang="de-DE" sz="2000" dirty="0">
                <a:solidFill>
                  <a:srgbClr val="333333"/>
                </a:solidFill>
                <a:latin typeface="Calibri Light"/>
                <a:ea typeface="MS PGothic" panose="020B0600070205080204" pitchFamily="34" charset="-128"/>
              </a:rPr>
              <a:t>.</a:t>
            </a:r>
          </a:p>
          <a:p>
            <a:pPr lvl="0" defTabSz="914400" fontAlgn="base"/>
            <a:r>
              <a:rPr lang="en-AU" altLang="de-DE" sz="2400" dirty="0">
                <a:solidFill>
                  <a:srgbClr val="333333"/>
                </a:solidFill>
                <a:latin typeface="Calibri Light"/>
                <a:ea typeface="MS PGothic" panose="020B0600070205080204" pitchFamily="34" charset="-128"/>
              </a:rPr>
              <a:t>De </a:t>
            </a:r>
            <a:r>
              <a:rPr lang="en-AU" altLang="de-DE" sz="2400" dirty="0" err="1">
                <a:solidFill>
                  <a:srgbClr val="333333"/>
                </a:solidFill>
                <a:latin typeface="Calibri Light"/>
                <a:ea typeface="MS PGothic" panose="020B0600070205080204" pitchFamily="34" charset="-128"/>
              </a:rPr>
              <a:t>kans</a:t>
            </a:r>
            <a:r>
              <a:rPr lang="en-AU" altLang="de-DE" sz="2400" dirty="0">
                <a:solidFill>
                  <a:srgbClr val="333333"/>
                </a:solidFill>
                <a:latin typeface="Calibri Light"/>
                <a:ea typeface="MS PGothic" panose="020B0600070205080204" pitchFamily="34" charset="-128"/>
              </a:rPr>
              <a:t> op het </a:t>
            </a:r>
            <a:r>
              <a:rPr lang="en-AU" altLang="de-DE" sz="2400" dirty="0" err="1">
                <a:solidFill>
                  <a:srgbClr val="333333"/>
                </a:solidFill>
                <a:latin typeface="Calibri Light"/>
                <a:ea typeface="MS PGothic" panose="020B0600070205080204" pitchFamily="34" charset="-128"/>
              </a:rPr>
              <a:t>ontstaan</a:t>
            </a:r>
            <a:r>
              <a:rPr lang="en-AU" altLang="de-DE" sz="2400" dirty="0">
                <a:solidFill>
                  <a:srgbClr val="333333"/>
                </a:solidFill>
                <a:latin typeface="Calibri Light"/>
                <a:ea typeface="MS PGothic" panose="020B0600070205080204" pitchFamily="34" charset="-128"/>
              </a:rPr>
              <a:t> van </a:t>
            </a:r>
            <a:r>
              <a:rPr lang="en-AU" altLang="de-DE" sz="2400" dirty="0" err="1">
                <a:solidFill>
                  <a:srgbClr val="333333"/>
                </a:solidFill>
                <a:latin typeface="Calibri Light"/>
                <a:ea typeface="MS PGothic" panose="020B0600070205080204" pitchFamily="34" charset="-128"/>
              </a:rPr>
              <a:t>vervalste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herinneringen</a:t>
            </a:r>
            <a:r>
              <a:rPr lang="en-AU" altLang="de-DE" sz="2400" dirty="0">
                <a:solidFill>
                  <a:srgbClr val="333333"/>
                </a:solidFill>
                <a:latin typeface="Calibri Light"/>
                <a:ea typeface="MS PGothic" panose="020B0600070205080204" pitchFamily="34" charset="-128"/>
              </a:rPr>
              <a:t> is </a:t>
            </a:r>
            <a:r>
              <a:rPr lang="en-AU" altLang="de-DE" sz="2400" dirty="0" err="1">
                <a:solidFill>
                  <a:srgbClr val="333333"/>
                </a:solidFill>
                <a:latin typeface="Calibri Light"/>
                <a:ea typeface="MS PGothic" panose="020B0600070205080204" pitchFamily="34" charset="-128"/>
              </a:rPr>
              <a:t>groter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als</a:t>
            </a:r>
            <a:r>
              <a:rPr lang="en-AU" altLang="de-DE" sz="2400" dirty="0">
                <a:solidFill>
                  <a:srgbClr val="333333"/>
                </a:solidFill>
                <a:latin typeface="Calibri Light"/>
                <a:ea typeface="MS PGothic" panose="020B0600070205080204" pitchFamily="34" charset="-128"/>
              </a:rPr>
              <a:t> je bang bent of </a:t>
            </a:r>
            <a:r>
              <a:rPr lang="en-AU" altLang="de-DE" sz="2400" dirty="0" err="1">
                <a:solidFill>
                  <a:srgbClr val="333333"/>
                </a:solidFill>
                <a:latin typeface="Calibri Light"/>
                <a:ea typeface="MS PGothic" panose="020B0600070205080204" pitchFamily="34" charset="-128"/>
              </a:rPr>
              <a:t>onder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grote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druk</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staat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Blijf</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dan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kritisch</a:t>
            </a:r>
            <a:r>
              <a:rPr lang="en-AU" altLang="de-DE" sz="2400" dirty="0">
                <a:solidFill>
                  <a:srgbClr val="333333"/>
                </a:solidFill>
                <a:latin typeface="Calibri Light"/>
                <a:ea typeface="MS PGothic" panose="020B0600070205080204" pitchFamily="34" charset="-128"/>
              </a:rPr>
              <a:t> of je </a:t>
            </a:r>
            <a:r>
              <a:rPr lang="en-AU" altLang="de-DE" sz="2400" dirty="0" err="1">
                <a:solidFill>
                  <a:srgbClr val="333333"/>
                </a:solidFill>
                <a:latin typeface="Calibri Light"/>
                <a:ea typeface="MS PGothic" panose="020B0600070205080204" pitchFamily="34" charset="-128"/>
              </a:rPr>
              <a:t>beeld</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klopt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Houd</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rekening</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mee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dat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vervalste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herinneringen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vaak</a:t>
            </a:r>
            <a:r>
              <a:rPr lang="en-AU" altLang="de-DE" sz="2400" dirty="0">
                <a:solidFill>
                  <a:srgbClr val="333333"/>
                </a:solidFill>
                <a:latin typeface="Calibri Light"/>
                <a:ea typeface="MS PGothic" panose="020B0600070205080204" pitchFamily="34" charset="-128"/>
              </a:rPr>
              <a:t> </a:t>
            </a:r>
            <a:r>
              <a:rPr lang="en-AU" altLang="nl-NL" sz="2400" dirty="0">
                <a:solidFill>
                  <a:srgbClr val="333333"/>
                </a:solidFill>
                <a:latin typeface="Calibri Light"/>
                <a:ea typeface="MS PGothic" panose="020B0600070205080204" pitchFamily="34" charset="-128"/>
              </a:rPr>
              <a:t>“</a:t>
            </a:r>
            <a:r>
              <a:rPr lang="en-AU" altLang="de-DE" sz="2400" dirty="0" err="1">
                <a:solidFill>
                  <a:srgbClr val="333333"/>
                </a:solidFill>
                <a:latin typeface="Calibri Light"/>
                <a:ea typeface="MS PGothic" panose="020B0600070205080204" pitchFamily="34" charset="-128"/>
              </a:rPr>
              <a:t>kaler</a:t>
            </a:r>
            <a:r>
              <a:rPr lang="en-AU" altLang="nl-NL" sz="2400" dirty="0">
                <a:solidFill>
                  <a:srgbClr val="333333"/>
                </a:solidFill>
                <a:latin typeface="Calibri Light"/>
                <a:ea typeface="MS PGothic" panose="020B0600070205080204" pitchFamily="34" charset="-128"/>
              </a:rPr>
              <a: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zijn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dan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waarheidsgetrouwe</a:t>
            </a:r>
            <a:r>
              <a:rPr lang="en-AU"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fld id="{0DD176EB-CA96-4E48-AEC1-7C394A958106}" type="slidenum">
              <a:rPr lang="de-DE" altLang="de-DE" smtClean="0"/>
              <a:pPr/>
              <a:t>87</a:t>
            </a:fld>
            <a:endParaRPr lang="de-DE" altLang="de-DE"/>
          </a:p>
        </p:txBody>
      </p:sp>
    </p:spTree>
    <p:extLst>
      <p:ext uri="{BB962C8B-B14F-4D97-AF65-F5344CB8AC3E}">
        <p14:creationId xmlns:p14="http://schemas.microsoft.com/office/powerpoint/2010/main" val="297383229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88</a:t>
            </a:fld>
            <a:endParaRPr lang="de-DE" altLang="de-DE"/>
          </a:p>
        </p:txBody>
      </p:sp>
    </p:spTree>
    <p:extLst>
      <p:ext uri="{BB962C8B-B14F-4D97-AF65-F5344CB8AC3E}">
        <p14:creationId xmlns:p14="http://schemas.microsoft.com/office/powerpoint/2010/main" val="89669350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extLst>
              <p:ext uri="{D42A27DB-BD31-4B8C-83A1-F6EECF244321}">
                <p14:modId xmlns:p14="http://schemas.microsoft.com/office/powerpoint/2010/main" val="2563259077"/>
              </p:ext>
            </p:extLst>
          </p:nvPr>
        </p:nvGraphicFramePr>
        <p:xfrm>
          <a:off x="408954" y="2011680"/>
          <a:ext cx="11375999" cy="47518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r>
                        <a:rPr kumimoji="0" lang="en-GB"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ts val="0"/>
                        </a:spcBef>
                        <a:spcAft>
                          <a:spcPts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ts val="0"/>
                        </a:spcBef>
                        <a:spcAft>
                          <a:spcPts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1000" b="0" i="0" u="none" strike="noStrike" cap="none" normalizeH="0" baseline="0">
                          <a:ln>
                            <a:noFill/>
                          </a:ln>
                          <a:solidFill>
                            <a:srgbClr val="333333"/>
                          </a:solidFill>
                          <a:effectLst/>
                          <a:latin typeface="Calibri Light"/>
                        </a:rPr>
                        <a:t>Psychological experiment by Prof. Loftus and colleagues/</a:t>
                      </a:r>
                    </a:p>
                    <a:p>
                      <a:pPr marL="0" marR="0" lvl="0" indent="0" algn="l" defTabSz="914400" rtl="0" eaLnBrk="1" fontAlgn="base" latinLnBrk="0" hangingPunct="1">
                        <a:lnSpc>
                          <a:spcPct val="100000"/>
                        </a:lnSpc>
                        <a:spcBef>
                          <a:spcPts val="0"/>
                        </a:spcBef>
                        <a:spcAft>
                          <a:spcPts val="0"/>
                        </a:spcAft>
                        <a:buClrTx/>
                        <a:buSzTx/>
                        <a:buFontTx/>
                        <a:buNone/>
                        <a:tabLst/>
                      </a:pPr>
                      <a:r>
                        <a:rPr kumimoji="0" lang="de-DE" sz="1000" b="0" i="0" u="none" strike="noStrike" cap="none" normalizeH="0" baseline="0">
                          <a:ln>
                            <a:noFill/>
                          </a:ln>
                          <a:solidFill>
                            <a:srgbClr val="333333"/>
                          </a:solidFill>
                          <a:effectLst/>
                          <a:latin typeface="Calibri Light"/>
                        </a:rPr>
                        <a:t>Psychologisches Experiment von Prof. Loftus und Kollegen</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rPr>
                        <a:t>Private/</a:t>
                      </a:r>
                    </a:p>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rPr>
                        <a:t>privat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rPr>
                        <a:t>Untitled/</a:t>
                      </a:r>
                    </a:p>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rPr>
                        <a:t>Ohne Titel</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a:ln>
                            <a:noFill/>
                          </a:ln>
                          <a:solidFill>
                            <a:srgbClr val="333333"/>
                          </a:solidFill>
                          <a:effectLst/>
                          <a:latin typeface="Calibri Light"/>
                        </a:rPr>
                        <a:t>Red car stand in front of stop and yield sign/</a:t>
                      </a:r>
                    </a:p>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a:ln>
                            <a:noFill/>
                          </a:ln>
                          <a:solidFill>
                            <a:srgbClr val="333333"/>
                          </a:solidFill>
                          <a:effectLst/>
                          <a:latin typeface="Calibri Light"/>
                        </a:rPr>
                        <a:t>Rotes Auto steht vor Stop- bzw. Vorfahrtsschild</a:t>
                      </a:r>
                      <a:endParaRPr kumimoji="0" lang="de-DE"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1horsetown</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Humphrey Bogart 1948</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Humphrey Bogart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8288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Tamurello</a:t>
                      </a:r>
                      <a:endParaRPr kumimoji="0" lang="de-DE"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omaggio a derrick</a:t>
                      </a:r>
                      <a:endParaRPr kumimoji="0" lang="de-DE"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Horst </a:t>
                      </a:r>
                      <a:r>
                        <a:rPr kumimoji="0" lang="en-GB" sz="1000" b="0" i="0" u="none" strike="noStrike" cap="none" normalizeH="0" baseline="0" dirty="0" err="1">
                          <a:ln>
                            <a:noFill/>
                          </a:ln>
                          <a:solidFill>
                            <a:srgbClr val="333333"/>
                          </a:solidFill>
                          <a:effectLst/>
                          <a:latin typeface="Calibri Light"/>
                          <a:cs typeface="Times New Roman" pitchFamily="18" charset="0"/>
                        </a:rPr>
                        <a:t>Tappert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pingnews</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Ronald Reagan at Durenberger Rally</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Ronald Reagan</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18288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Mr. Wright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interrogation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Questionning</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Verhör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dirty="0" err="1">
                          <a:ln>
                            <a:noFill/>
                          </a:ln>
                          <a:solidFill>
                            <a:srgbClr val="333333"/>
                          </a:solidFill>
                          <a:effectLst/>
                          <a:latin typeface="Calibri Light"/>
                        </a:rPr>
                        <a:t>oefe</a:t>
                      </a:r>
                      <a:endParaRPr kumimoji="0" lang="en-US"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err="1">
                          <a:ln>
                            <a:noFill/>
                          </a:ln>
                          <a:solidFill>
                            <a:srgbClr val="333333"/>
                          </a:solidFill>
                          <a:effectLst/>
                          <a:latin typeface="Calibri Light"/>
                        </a:rPr>
                        <a:t>Noch</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ein</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Ballon</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dirty="0">
                          <a:ln>
                            <a:noFill/>
                          </a:ln>
                          <a:solidFill>
                            <a:srgbClr val="333333"/>
                          </a:solidFill>
                          <a:effectLst/>
                          <a:latin typeface="Calibri Light"/>
                        </a:rPr>
                        <a:t>Balloon/</a:t>
                      </a:r>
                      <a:r>
                        <a:rPr kumimoji="0" lang="en-US" sz="1000" b="0" i="0" u="none" strike="noStrike" cap="none" normalizeH="0" baseline="0" dirty="0" err="1">
                          <a:ln>
                            <a:noFill/>
                          </a:ln>
                          <a:solidFill>
                            <a:srgbClr val="333333"/>
                          </a:solidFill>
                          <a:effectLst/>
                          <a:latin typeface="Calibri Light"/>
                        </a:rPr>
                        <a:t>Ballon</a:t>
                      </a:r>
                      <a:endParaRPr kumimoji="0" lang="en-US"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dirty="0">
                          <a:ln>
                            <a:noFill/>
                          </a:ln>
                          <a:solidFill>
                            <a:srgbClr val="333333"/>
                          </a:solidFill>
                          <a:effectLst/>
                          <a:latin typeface="Calibri Light"/>
                        </a:rPr>
                        <a:t>Norman Rockwell</a:t>
                      </a:r>
                    </a:p>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dirty="0">
                          <a:ln>
                            <a:noFill/>
                          </a:ln>
                          <a:solidFill>
                            <a:srgbClr val="333333"/>
                          </a:solidFill>
                          <a:effectLst/>
                          <a:latin typeface="Calibri Light"/>
                        </a:rPr>
                        <a:t>Edited by/</a:t>
                      </a:r>
                      <a:r>
                        <a:rPr kumimoji="0" lang="en-US" sz="1000" b="0" i="0" u="none" strike="noStrike" cap="none" normalizeH="0" baseline="0" dirty="0" err="1">
                          <a:ln>
                            <a:noFill/>
                          </a:ln>
                          <a:solidFill>
                            <a:srgbClr val="333333"/>
                          </a:solidFill>
                          <a:effectLst/>
                          <a:latin typeface="Calibri Light"/>
                        </a:rPr>
                        <a:t>Editiert</a:t>
                      </a:r>
                      <a:r>
                        <a:rPr kumimoji="0" lang="en-US" sz="1000" b="0" i="0" u="none" strike="noStrike" cap="none" normalizeH="0" baseline="0" dirty="0">
                          <a:ln>
                            <a:noFill/>
                          </a:ln>
                          <a:solidFill>
                            <a:srgbClr val="333333"/>
                          </a:solidFill>
                          <a:effectLst/>
                          <a:latin typeface="Calibri Light"/>
                        </a:rPr>
                        <a:t> v. Michael B. Miller</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a:ln>
                            <a:noFill/>
                          </a:ln>
                          <a:solidFill>
                            <a:srgbClr val="333333"/>
                          </a:solidFill>
                          <a:effectLst/>
                          <a:latin typeface="Calibri Light"/>
                        </a:rPr>
                        <a:t>False memory pictures/False Memory Bilder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rPr>
                        <a:t>Geobra Brandstätter; Stefan Merz &amp; Frank Burmeister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a:ln>
                            <a:noFill/>
                          </a:ln>
                          <a:solidFill>
                            <a:srgbClr val="333333"/>
                          </a:solidFill>
                          <a:effectLst/>
                          <a:latin typeface="Calibri Light"/>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err="1">
                          <a:ln>
                            <a:noFill/>
                          </a:ln>
                          <a:solidFill>
                            <a:srgbClr val="333333"/>
                          </a:solidFill>
                          <a:effectLst/>
                          <a:latin typeface="Calibri Light"/>
                        </a:rPr>
                        <a:t>playmobil</a:t>
                      </a:r>
                      <a:r>
                        <a:rPr kumimoji="0" lang="en-GB" sz="1000" b="0" i="0" u="none" strike="noStrike" cap="none" normalizeH="0" baseline="0" dirty="0">
                          <a:ln>
                            <a:noFill/>
                          </a:ln>
                          <a:solidFill>
                            <a:srgbClr val="333333"/>
                          </a:solidFill>
                          <a:effectLst/>
                          <a:latin typeface="Calibri Light"/>
                        </a:rPr>
                        <a:t> figures/</a:t>
                      </a:r>
                    </a:p>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err="1">
                          <a:ln>
                            <a:noFill/>
                          </a:ln>
                          <a:solidFill>
                            <a:srgbClr val="333333"/>
                          </a:solidFill>
                          <a:effectLst/>
                          <a:latin typeface="Calibri Light"/>
                        </a:rPr>
                        <a:t>Playmobilbilder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rPr>
                        <a:t>L. Müller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rPr>
                        <a:t>Untitled/</a:t>
                      </a:r>
                    </a:p>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rPr>
                        <a:t>Ohne Titel</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a:ln>
                            <a:noFill/>
                          </a:ln>
                          <a:solidFill>
                            <a:srgbClr val="333333"/>
                          </a:solidFill>
                          <a:effectLst/>
                          <a:latin typeface="Calibri Light"/>
                        </a:rPr>
                        <a:t>Painter/Maler</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9"/>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89</a:t>
            </a:fld>
            <a:endParaRPr lang="de-DE" altLang="de-DE"/>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ext Box 5"/>
          <p:cNvSpPr txBox="1">
            <a:spLocks noChangeArrowheads="1"/>
          </p:cNvSpPr>
          <p:nvPr/>
        </p:nvSpPr>
        <p:spPr bwMode="auto">
          <a:xfrm>
            <a:off x="408955" y="5733256"/>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r>
              <a:rPr lang="nl-NL" altLang="de-DE" sz="2400" dirty="0">
                <a:solidFill>
                  <a:srgbClr val="333333"/>
                </a:solidFill>
                <a:latin typeface="Calibri Light"/>
                <a:cs typeface="Times New Roman" panose="02020603050405020304" pitchFamily="18" charset="0"/>
              </a:rPr>
              <a:t>Voorbeeld: drie verschillende kunstenaars schilderen hetzelfde Spaanse dorpsplein…</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solidFill>
                  <a:srgbClr val="004992"/>
                </a:solidFill>
                <a:latin typeface="Calibri Light"/>
              </a:rPr>
              <a:t>Zien en onthouden we allemaal hetzelfde?</a:t>
            </a:r>
            <a:endParaRPr lang="en-US" sz="3600">
              <a:solidFill>
                <a:srgbClr val="004992"/>
              </a:solidFill>
              <a:latin typeface="Calibri Light"/>
            </a:endParaRPr>
          </a:p>
        </p:txBody>
      </p:sp>
      <p:pic>
        <p:nvPicPr>
          <p:cNvPr id="9"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44485" y="2204864"/>
            <a:ext cx="426894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10" name="Slide Number Placeholder 9"/>
          <p:cNvSpPr>
            <a:spLocks noGrp="1"/>
          </p:cNvSpPr>
          <p:nvPr>
            <p:ph type="sldNum" sz="quarter" idx="12"/>
          </p:nvPr>
        </p:nvSpPr>
        <p:spPr/>
        <p:txBody>
          <a:bodyPr/>
          <a:lstStyle/>
          <a:p>
            <a:fld id="{0DD176EB-CA96-4E48-AEC1-7C394A958106}" type="slidenum">
              <a:rPr lang="de-DE" altLang="de-DE" smtClean="0"/>
              <a:pPr/>
              <a:t>90</a:t>
            </a:fld>
            <a:endParaRPr lang="de-DE" altLang="de-DE"/>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275" y="3146648"/>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Grafik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8956" y="3146648"/>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Grafik 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68678" y="3146648"/>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nl-NL" sz="3600">
                <a:solidFill>
                  <a:srgbClr val="004992"/>
                </a:solidFill>
                <a:latin typeface="Calibri Light"/>
              </a:rPr>
              <a:t>Richt je aandacht op verschillen wat betreft kleur en afmetingen in de schilderijen. Zijn er dingen die de kunstenaars verschillend schilderden of zelfs weglieten? </a:t>
            </a:r>
            <a:endParaRPr lang="en-US" sz="3600" dirty="0">
              <a:solidFill>
                <a:srgbClr val="004992"/>
              </a:solidFill>
              <a:latin typeface="Calibri Light"/>
            </a:endParaRPr>
          </a:p>
        </p:txBody>
      </p:sp>
      <p:sp>
        <p:nvSpPr>
          <p:cNvPr id="17" name="Caption_189445"/>
          <p:cNvSpPr txBox="1">
            <a:spLocks noChangeArrowheads="1"/>
          </p:cNvSpPr>
          <p:nvPr/>
        </p:nvSpPr>
        <p:spPr bwMode="auto">
          <a:xfrm>
            <a:off x="4558275" y="5661248"/>
            <a:ext cx="3041360" cy="307777"/>
          </a:xfrm>
          <a:prstGeom prst="rect">
            <a:avLst/>
          </a:prstGeom>
          <a:noFill/>
          <a:ln w="9525">
            <a:noFill/>
            <a:miter lim="800000"/>
            <a:headEnd/>
            <a:tailEnd/>
          </a:ln>
        </p:spPr>
        <p:txBody>
          <a:bodyPr>
            <a:spAutoFit/>
          </a:bodyPr>
          <a:lstStyle/>
          <a:p>
            <a:pPr algn="ctr" eaLnBrk="1" hangingPunct="1">
              <a:spcBef>
                <a:spcPct val="50000"/>
              </a:spcBef>
              <a:defRPr/>
            </a:pPr>
            <a:r>
              <a:rPr lang="de-DE" sz="1400" dirty="0">
                <a:latin typeface="Calibri Light"/>
                <a:cs typeface="Times New Roman" pitchFamily="18" charset="0"/>
              </a:rPr>
              <a:t>Helmut Schack</a:t>
            </a:r>
          </a:p>
        </p:txBody>
      </p:sp>
      <p:sp>
        <p:nvSpPr>
          <p:cNvPr id="18" name="Caption_189443"/>
          <p:cNvSpPr txBox="1">
            <a:spLocks noChangeArrowheads="1"/>
          </p:cNvSpPr>
          <p:nvPr/>
        </p:nvSpPr>
        <p:spPr bwMode="auto">
          <a:xfrm>
            <a:off x="8068678" y="5661248"/>
            <a:ext cx="3680277" cy="307777"/>
          </a:xfrm>
          <a:prstGeom prst="rect">
            <a:avLst/>
          </a:prstGeom>
          <a:noFill/>
          <a:ln w="9525">
            <a:noFill/>
            <a:miter lim="800000"/>
            <a:headEnd/>
            <a:tailEnd/>
          </a:ln>
        </p:spPr>
        <p:txBody>
          <a:bodyPr>
            <a:spAutoFit/>
          </a:bodyPr>
          <a:lstStyle/>
          <a:p>
            <a:pPr algn="ctr" eaLnBrk="1" hangingPunct="1">
              <a:spcBef>
                <a:spcPct val="50000"/>
              </a:spcBef>
              <a:defRPr/>
            </a:pPr>
            <a:r>
              <a:rPr lang="de-DE" sz="1400" dirty="0">
                <a:latin typeface="Calibri Light"/>
                <a:cs typeface="Times New Roman" pitchFamily="18" charset="0"/>
              </a:rPr>
              <a:t>Bernd Hampel</a:t>
            </a:r>
          </a:p>
        </p:txBody>
      </p:sp>
      <p:sp>
        <p:nvSpPr>
          <p:cNvPr id="19" name="Caption_189444"/>
          <p:cNvSpPr txBox="1">
            <a:spLocks noChangeArrowheads="1"/>
          </p:cNvSpPr>
          <p:nvPr/>
        </p:nvSpPr>
        <p:spPr bwMode="auto">
          <a:xfrm>
            <a:off x="408956" y="5661248"/>
            <a:ext cx="3361908" cy="307777"/>
          </a:xfrm>
          <a:prstGeom prst="rect">
            <a:avLst/>
          </a:prstGeom>
          <a:noFill/>
          <a:ln w="9525">
            <a:noFill/>
            <a:miter lim="800000"/>
            <a:headEnd/>
            <a:tailEnd/>
          </a:ln>
        </p:spPr>
        <p:txBody>
          <a:bodyPr>
            <a:spAutoFit/>
          </a:bodyPr>
          <a:lstStyle/>
          <a:p>
            <a:pPr algn="ctr" eaLnBrk="1" hangingPunct="1">
              <a:spcBef>
                <a:spcPct val="50000"/>
              </a:spcBef>
              <a:defRPr/>
            </a:pPr>
            <a:r>
              <a:rPr lang="de-DE" sz="1400" dirty="0">
                <a:latin typeface="Calibri Light"/>
                <a:cs typeface="Times New Roman" pitchFamily="18" charset="0"/>
              </a:rPr>
              <a:t>Andreas Weißgerber</a:t>
            </a: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91</a:t>
            </a:fld>
            <a:endParaRPr lang="de-DE" altLang="de-DE"/>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68678" y="3146648"/>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Grafik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8956" y="3146648"/>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5245" name="Gerade Verbindung mit Pfeil 14"/>
          <p:cNvCxnSpPr>
            <a:cxnSpLocks noChangeShapeType="1"/>
          </p:cNvCxnSpPr>
          <p:nvPr/>
        </p:nvCxnSpPr>
        <p:spPr bwMode="auto">
          <a:xfrm flipV="1">
            <a:off x="10130888" y="2997200"/>
            <a:ext cx="480608" cy="287338"/>
          </a:xfrm>
          <a:prstGeom prst="straightConnector1">
            <a:avLst/>
          </a:prstGeom>
          <a:noFill/>
          <a:ln w="15875">
            <a:solidFill>
              <a:srgbClr val="66FF33"/>
            </a:solidFill>
            <a:round/>
            <a:headEnd/>
            <a:tailEnd type="arrow" w="med" len="med"/>
          </a:ln>
          <a:extLst>
            <a:ext uri="{909E8E84-426E-40DD-AFC4-6F175D3DCCD1}">
              <a14:hiddenFill xmlns:a14="http://schemas.microsoft.com/office/drawing/2010/main">
                <a:noFill/>
              </a14:hiddenFill>
            </a:ext>
          </a:extLst>
        </p:spPr>
      </p:cxnSp>
      <p:cxnSp>
        <p:nvCxnSpPr>
          <p:cNvPr id="95246" name="Gerade Verbindung mit Pfeil 15"/>
          <p:cNvCxnSpPr>
            <a:cxnSpLocks noChangeShapeType="1"/>
          </p:cNvCxnSpPr>
          <p:nvPr/>
        </p:nvCxnSpPr>
        <p:spPr bwMode="auto">
          <a:xfrm flipV="1">
            <a:off x="6192863" y="5013325"/>
            <a:ext cx="480608" cy="287338"/>
          </a:xfrm>
          <a:prstGeom prst="straightConnector1">
            <a:avLst/>
          </a:prstGeom>
          <a:noFill/>
          <a:ln w="15875">
            <a:solidFill>
              <a:srgbClr val="66FF33"/>
            </a:solidFill>
            <a:round/>
            <a:headEnd/>
            <a:tailEnd type="arrow" w="med" len="med"/>
          </a:ln>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p>
            <a:r>
              <a:rPr lang="nl-NL" sz="3600" dirty="0">
                <a:solidFill>
                  <a:srgbClr val="004992"/>
                </a:solidFill>
                <a:latin typeface="Calibri Light"/>
              </a:rPr>
              <a:t>Iedereen neemt dingen verschillend waar. </a:t>
            </a:r>
            <a:br>
              <a:rPr lang="nl-NL" sz="3600" dirty="0">
                <a:solidFill>
                  <a:srgbClr val="004992"/>
                </a:solidFill>
                <a:latin typeface="Calibri Light"/>
              </a:rPr>
            </a:br>
            <a:r>
              <a:rPr lang="nl-NL" sz="3600" dirty="0">
                <a:solidFill>
                  <a:srgbClr val="004992"/>
                </a:solidFill>
                <a:latin typeface="Calibri Light"/>
              </a:rPr>
              <a:t>Net als bij de drie schilderijen: hetzelfde dorpsplein wordt afgebeeld, maar wel met verschillende accenten!</a:t>
            </a:r>
            <a:endParaRPr lang="en-US" sz="3600" dirty="0">
              <a:solidFill>
                <a:srgbClr val="004992"/>
              </a:solidFill>
              <a:latin typeface="Calibri Light"/>
            </a:endParaRPr>
          </a:p>
        </p:txBody>
      </p:sp>
      <p:pic>
        <p:nvPicPr>
          <p:cNvPr id="17" name="Grafik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8275" y="3146648"/>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89445"/>
          <p:cNvSpPr txBox="1">
            <a:spLocks noChangeArrowheads="1"/>
          </p:cNvSpPr>
          <p:nvPr/>
        </p:nvSpPr>
        <p:spPr bwMode="auto">
          <a:xfrm>
            <a:off x="4558275" y="5661248"/>
            <a:ext cx="3041360" cy="954107"/>
          </a:xfrm>
          <a:prstGeom prst="rect">
            <a:avLst/>
          </a:prstGeom>
          <a:noFill/>
          <a:ln w="9525">
            <a:noFill/>
            <a:miter lim="800000"/>
            <a:headEnd/>
            <a:tailEnd/>
          </a:ln>
        </p:spPr>
        <p:txBody>
          <a:bodyPr>
            <a:spAutoFit/>
          </a:bodyPr>
          <a:lstStyle/>
          <a:p>
            <a:pPr algn="ctr" eaLnBrk="1" hangingPunct="1">
              <a:spcBef>
                <a:spcPct val="50000"/>
              </a:spcBef>
              <a:defRPr/>
            </a:pPr>
            <a:r>
              <a:rPr lang="nl-NL" sz="1400">
                <a:latin typeface="Calibri Light"/>
                <a:cs typeface="Times New Roman" pitchFamily="18" charset="0"/>
              </a:rPr>
              <a:t>Helmut Schack: Het schilderij heeft een aardse kleur. De palmbomen staan minder recht dan op de andere schilderijen. </a:t>
            </a:r>
            <a:endParaRPr lang="de-DE" sz="1400" b="0" i="1" dirty="0">
              <a:solidFill>
                <a:srgbClr val="FF0000"/>
              </a:solidFill>
              <a:latin typeface="Calibri Light"/>
              <a:cs typeface="Times New Roman" pitchFamily="18" charset="0"/>
            </a:endParaRPr>
          </a:p>
        </p:txBody>
      </p:sp>
      <p:sp>
        <p:nvSpPr>
          <p:cNvPr id="21" name="Caption_189443"/>
          <p:cNvSpPr txBox="1">
            <a:spLocks noChangeArrowheads="1"/>
          </p:cNvSpPr>
          <p:nvPr/>
        </p:nvSpPr>
        <p:spPr bwMode="auto">
          <a:xfrm>
            <a:off x="8068678" y="5661248"/>
            <a:ext cx="3680277" cy="954107"/>
          </a:xfrm>
          <a:prstGeom prst="rect">
            <a:avLst/>
          </a:prstGeom>
          <a:noFill/>
          <a:ln w="9525">
            <a:noFill/>
            <a:miter lim="800000"/>
            <a:headEnd/>
            <a:tailEnd/>
          </a:ln>
        </p:spPr>
        <p:txBody>
          <a:bodyPr>
            <a:spAutoFit/>
          </a:bodyPr>
          <a:lstStyle/>
          <a:p>
            <a:pPr algn="ctr" eaLnBrk="1" hangingPunct="1">
              <a:spcBef>
                <a:spcPct val="50000"/>
              </a:spcBef>
              <a:defRPr/>
            </a:pPr>
            <a:r>
              <a:rPr lang="nl-NL" sz="1400">
                <a:latin typeface="Calibri Light"/>
                <a:cs typeface="Times New Roman" pitchFamily="18" charset="0"/>
              </a:rPr>
              <a:t>Bernd Hampel: Op dit schilderij staan de objecten erg dicht op elkaar. Een verschil met de andere twee schilderijen is dat de muur links drie bogen heeft (zie cirkels). </a:t>
            </a:r>
            <a:endParaRPr lang="de-DE" sz="1400" b="0" dirty="0">
              <a:latin typeface="Calibri Light"/>
              <a:cs typeface="Times New Roman" pitchFamily="18" charset="0"/>
            </a:endParaRPr>
          </a:p>
        </p:txBody>
      </p:sp>
      <p:sp>
        <p:nvSpPr>
          <p:cNvPr id="22" name="Caption_189444"/>
          <p:cNvSpPr txBox="1">
            <a:spLocks noChangeArrowheads="1"/>
          </p:cNvSpPr>
          <p:nvPr/>
        </p:nvSpPr>
        <p:spPr bwMode="auto">
          <a:xfrm>
            <a:off x="408955" y="5661248"/>
            <a:ext cx="3361908" cy="954107"/>
          </a:xfrm>
          <a:prstGeom prst="rect">
            <a:avLst/>
          </a:prstGeom>
          <a:noFill/>
          <a:ln w="9525">
            <a:noFill/>
            <a:miter lim="800000"/>
            <a:headEnd/>
            <a:tailEnd/>
          </a:ln>
        </p:spPr>
        <p:txBody>
          <a:bodyPr>
            <a:spAutoFit/>
          </a:bodyPr>
          <a:lstStyle/>
          <a:p>
            <a:pPr algn="ctr" eaLnBrk="1" hangingPunct="1">
              <a:spcBef>
                <a:spcPct val="50000"/>
              </a:spcBef>
              <a:defRPr/>
            </a:pPr>
            <a:r>
              <a:rPr lang="nl-NL" sz="1400">
                <a:latin typeface="Calibri Light"/>
                <a:cs typeface="Times New Roman" pitchFamily="18" charset="0"/>
              </a:rPr>
              <a:t>Andreas Weißgerber: Het dorpsplein is zeer kleurrijk. Het roze huis rechts (zie pijl) is paars op het schilderij van Bernd Hampel en rood op dat van Helmut Schack. </a:t>
            </a:r>
            <a:endParaRPr lang="de-DE" sz="1400" b="0" i="1" dirty="0">
              <a:solidFill>
                <a:srgbClr val="FF0000"/>
              </a:solidFill>
              <a:latin typeface="Calibri Light"/>
              <a:cs typeface="Times New Roman" pitchFamily="18" charset="0"/>
            </a:endParaRPr>
          </a:p>
        </p:txBody>
      </p:sp>
      <p:sp>
        <p:nvSpPr>
          <p:cNvPr id="24" name="Oval 8"/>
          <p:cNvSpPr>
            <a:spLocks noChangeArrowheads="1"/>
          </p:cNvSpPr>
          <p:nvPr/>
        </p:nvSpPr>
        <p:spPr bwMode="auto">
          <a:xfrm>
            <a:off x="8226325" y="4671442"/>
            <a:ext cx="46355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25" name="Oval 9"/>
          <p:cNvSpPr>
            <a:spLocks noChangeArrowheads="1"/>
          </p:cNvSpPr>
          <p:nvPr/>
        </p:nvSpPr>
        <p:spPr bwMode="auto">
          <a:xfrm>
            <a:off x="665485" y="4183175"/>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26" name="Oval 9"/>
          <p:cNvSpPr>
            <a:spLocks noChangeArrowheads="1"/>
          </p:cNvSpPr>
          <p:nvPr/>
        </p:nvSpPr>
        <p:spPr bwMode="auto">
          <a:xfrm>
            <a:off x="4657427" y="4005064"/>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cxnSp>
        <p:nvCxnSpPr>
          <p:cNvPr id="27" name="Gerade Verbindung mit Pfeil 12"/>
          <p:cNvCxnSpPr>
            <a:cxnSpLocks noChangeShapeType="1"/>
          </p:cNvCxnSpPr>
          <p:nvPr/>
        </p:nvCxnSpPr>
        <p:spPr bwMode="auto">
          <a:xfrm flipV="1">
            <a:off x="2569195" y="4183175"/>
            <a:ext cx="360363" cy="287338"/>
          </a:xfrm>
          <a:prstGeom prst="straightConnector1">
            <a:avLst/>
          </a:prstGeom>
          <a:noFill/>
          <a:ln w="15875"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28" name="Gerade Verbindung mit Pfeil 14"/>
          <p:cNvCxnSpPr>
            <a:cxnSpLocks noChangeShapeType="1"/>
          </p:cNvCxnSpPr>
          <p:nvPr/>
        </p:nvCxnSpPr>
        <p:spPr bwMode="auto">
          <a:xfrm flipV="1">
            <a:off x="10274051" y="4526979"/>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cxnSp>
        <p:nvCxnSpPr>
          <p:cNvPr id="29" name="Gerade Verbindung mit Pfeil 15"/>
          <p:cNvCxnSpPr>
            <a:cxnSpLocks noChangeShapeType="1"/>
          </p:cNvCxnSpPr>
          <p:nvPr/>
        </p:nvCxnSpPr>
        <p:spPr bwMode="auto">
          <a:xfrm flipV="1">
            <a:off x="6241281" y="3895837"/>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92</a:t>
            </a:fld>
            <a:endParaRPr lang="de-DE" altLang="de-DE"/>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aption_15"/>
          <p:cNvSpPr txBox="1">
            <a:spLocks noChangeArrowheads="1"/>
          </p:cNvSpPr>
          <p:nvPr/>
        </p:nvSpPr>
        <p:spPr bwMode="auto">
          <a:xfrm>
            <a:off x="7467600" y="1772816"/>
            <a:ext cx="4035417" cy="1061829"/>
          </a:xfrm>
          <a:prstGeom prst="rect">
            <a:avLst/>
          </a:prstGeom>
          <a:noFill/>
          <a:ln w="9525">
            <a:noFill/>
            <a:miter lim="800000"/>
            <a:headEnd/>
            <a:tailEnd/>
          </a:ln>
        </p:spPr>
        <p:txBody>
          <a:bodyPr>
            <a:spAutoFit/>
          </a:bodyPr>
          <a:lstStyle/>
          <a:p>
            <a:pPr eaLnBrk="1" hangingPunct="1">
              <a:spcBef>
                <a:spcPct val="50000"/>
              </a:spcBef>
              <a:defRPr/>
            </a:pPr>
            <a:r>
              <a:rPr lang="nl-NL" sz="1400" b="0">
                <a:latin typeface="Calibri Light"/>
                <a:cs typeface="Times New Roman" pitchFamily="18" charset="0"/>
              </a:rPr>
              <a:t>Foto van het oorspronkelijke dorpsplein. Let op: de twee auto‘s waren niet aanwezig toen de schilderijen werden gemaakt.</a:t>
            </a:r>
          </a:p>
          <a:p>
            <a:pPr eaLnBrk="1" hangingPunct="1">
              <a:spcBef>
                <a:spcPct val="50000"/>
              </a:spcBef>
              <a:defRPr/>
            </a:pPr>
            <a:endParaRPr lang="de-DE" sz="1400" b="0" dirty="0">
              <a:latin typeface="Calibri Light"/>
              <a:cs typeface="Times New Roman" pitchFamily="18" charset="0"/>
            </a:endParaRPr>
          </a:p>
        </p:txBody>
      </p:sp>
      <p:sp>
        <p:nvSpPr>
          <p:cNvPr id="2" name="Title 1"/>
          <p:cNvSpPr>
            <a:spLocks noGrp="1"/>
          </p:cNvSpPr>
          <p:nvPr>
            <p:ph type="title"/>
          </p:nvPr>
        </p:nvSpPr>
        <p:spPr/>
        <p:txBody>
          <a:bodyPr/>
          <a:lstStyle/>
          <a:p>
            <a:r>
              <a:rPr lang="nl-NL" sz="3600">
                <a:solidFill>
                  <a:srgbClr val="004992"/>
                </a:solidFill>
                <a:latin typeface="Calibri Light"/>
              </a:rPr>
              <a:t>Ons geheugen werkt niet als een camera! Besef dat je je kan vergissen.</a:t>
            </a:r>
            <a:endParaRPr lang="en-US" sz="3600">
              <a:solidFill>
                <a:srgbClr val="004992"/>
              </a:solidFill>
              <a:latin typeface="Calibri Light"/>
            </a:endParaRPr>
          </a:p>
        </p:txBody>
      </p:sp>
      <p:pic>
        <p:nvPicPr>
          <p:cNvPr id="17" name="Grafik 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84495" y="1772816"/>
            <a:ext cx="2788920" cy="2090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05044" y="4149081"/>
            <a:ext cx="240525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Grafik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55750" y="4149080"/>
            <a:ext cx="220072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Grafik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85275" y="4149081"/>
            <a:ext cx="199096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18"/>
          <p:cNvSpPr txBox="1">
            <a:spLocks noChangeArrowheads="1"/>
          </p:cNvSpPr>
          <p:nvPr/>
        </p:nvSpPr>
        <p:spPr bwMode="auto">
          <a:xfrm>
            <a:off x="1055750" y="5795000"/>
            <a:ext cx="2200725" cy="1015663"/>
          </a:xfrm>
          <a:prstGeom prst="rect">
            <a:avLst/>
          </a:prstGeom>
          <a:noFill/>
          <a:ln w="9525">
            <a:noFill/>
            <a:miter lim="800000"/>
            <a:headEnd/>
            <a:tailEnd/>
          </a:ln>
        </p:spPr>
        <p:txBody>
          <a:bodyPr>
            <a:spAutoFit/>
          </a:bodyPr>
          <a:lstStyle/>
          <a:p>
            <a:pPr algn="ctr">
              <a:spcBef>
                <a:spcPct val="50000"/>
              </a:spcBef>
              <a:defRPr/>
            </a:pPr>
            <a:r>
              <a:rPr lang="nl-NL" sz="1200">
                <a:latin typeface="Calibri Light"/>
                <a:cs typeface="Times New Roman" pitchFamily="18" charset="0"/>
              </a:rPr>
              <a:t>Andreas Weißgerber: De verhoudingen kloppen, maar de kleuren komen niet overeen (bv. in het echt zijn de stenen muren niet groen).</a:t>
            </a:r>
            <a:endParaRPr lang="de-DE" sz="1200" dirty="0">
              <a:latin typeface="Calibri Light"/>
              <a:cs typeface="Times New Roman" pitchFamily="18" charset="0"/>
            </a:endParaRPr>
          </a:p>
        </p:txBody>
      </p:sp>
      <p:sp>
        <p:nvSpPr>
          <p:cNvPr id="23" name="Caption_17"/>
          <p:cNvSpPr txBox="1">
            <a:spLocks noChangeArrowheads="1"/>
          </p:cNvSpPr>
          <p:nvPr/>
        </p:nvSpPr>
        <p:spPr bwMode="auto">
          <a:xfrm>
            <a:off x="5085276" y="5795001"/>
            <a:ext cx="1990969" cy="646331"/>
          </a:xfrm>
          <a:prstGeom prst="rect">
            <a:avLst/>
          </a:prstGeom>
          <a:noFill/>
          <a:ln w="9525">
            <a:noFill/>
            <a:miter lim="800000"/>
            <a:headEnd/>
            <a:tailEnd/>
          </a:ln>
        </p:spPr>
        <p:txBody>
          <a:bodyPr>
            <a:spAutoFit/>
          </a:bodyPr>
          <a:lstStyle/>
          <a:p>
            <a:pPr algn="ctr">
              <a:spcBef>
                <a:spcPct val="50000"/>
              </a:spcBef>
              <a:defRPr/>
            </a:pPr>
            <a:r>
              <a:rPr lang="nl-NL" sz="1200">
                <a:latin typeface="Calibri Light"/>
                <a:cs typeface="Times New Roman" pitchFamily="18" charset="0"/>
              </a:rPr>
              <a:t>Helmut Schack: In het echt staan de palmbomen niet scheef, maar kaarsrecht.</a:t>
            </a:r>
            <a:endParaRPr lang="de-DE" sz="1200" dirty="0">
              <a:latin typeface="Calibri Light"/>
              <a:cs typeface="Times New Roman" pitchFamily="18" charset="0"/>
            </a:endParaRPr>
          </a:p>
        </p:txBody>
      </p:sp>
      <p:sp>
        <p:nvSpPr>
          <p:cNvPr id="24" name="Caption_19"/>
          <p:cNvSpPr txBox="1">
            <a:spLocks noChangeArrowheads="1"/>
          </p:cNvSpPr>
          <p:nvPr/>
        </p:nvSpPr>
        <p:spPr bwMode="auto">
          <a:xfrm>
            <a:off x="8905044" y="5795001"/>
            <a:ext cx="2405259" cy="646331"/>
          </a:xfrm>
          <a:prstGeom prst="rect">
            <a:avLst/>
          </a:prstGeom>
          <a:noFill/>
          <a:ln w="9525">
            <a:noFill/>
            <a:miter lim="800000"/>
            <a:headEnd/>
            <a:tailEnd/>
          </a:ln>
        </p:spPr>
        <p:txBody>
          <a:bodyPr>
            <a:spAutoFit/>
          </a:bodyPr>
          <a:lstStyle/>
          <a:p>
            <a:pPr algn="ctr">
              <a:spcBef>
                <a:spcPct val="50000"/>
              </a:spcBef>
              <a:defRPr/>
            </a:pPr>
            <a:r>
              <a:rPr lang="nl-NL" sz="1200">
                <a:latin typeface="Calibri Light"/>
                <a:cs typeface="Times New Roman" pitchFamily="18" charset="0"/>
              </a:rPr>
              <a:t>Bernd Hampel: Er zijn slechts twee bogen in de linker muur (zie de rode cirkel).</a:t>
            </a:r>
            <a:endParaRPr lang="de-DE" sz="1200" dirty="0">
              <a:latin typeface="Calibri Light"/>
              <a:cs typeface="Times New Roman" pitchFamily="18" charset="0"/>
            </a:endParaRPr>
          </a:p>
        </p:txBody>
      </p:sp>
      <p:sp>
        <p:nvSpPr>
          <p:cNvPr id="26" name="Oval 8"/>
          <p:cNvSpPr>
            <a:spLocks noChangeArrowheads="1"/>
          </p:cNvSpPr>
          <p:nvPr/>
        </p:nvSpPr>
        <p:spPr bwMode="auto">
          <a:xfrm>
            <a:off x="8975322" y="5084763"/>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
        <p:nvSpPr>
          <p:cNvPr id="27" name="Oval 8"/>
          <p:cNvSpPr>
            <a:spLocks noChangeArrowheads="1"/>
          </p:cNvSpPr>
          <p:nvPr/>
        </p:nvSpPr>
        <p:spPr bwMode="auto">
          <a:xfrm>
            <a:off x="4920307" y="2539752"/>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93</a:t>
            </a:fld>
            <a:endParaRPr lang="de-DE" altLang="de-DE"/>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extLst>
              <p:ext uri="{D42A27DB-BD31-4B8C-83A1-F6EECF244321}">
                <p14:modId xmlns:p14="http://schemas.microsoft.com/office/powerpoint/2010/main" val="2032890910"/>
              </p:ext>
            </p:extLst>
          </p:nvPr>
        </p:nvGraphicFramePr>
        <p:xfrm>
          <a:off x="408954" y="2011680"/>
          <a:ext cx="11375999" cy="128016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Bernd Hampel, Helmut Schack, Andreas Weißgerber</a:t>
                      </a:r>
                      <a:endParaRPr kumimoji="0" lang="en-GB" sz="1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Paintings of Spanish village square/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Gemälde eines spanischen Dortplatzes</a:t>
                      </a:r>
                      <a:endParaRPr kumimoji="0" lang="de-DE" sz="1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94</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4513</Words>
  <Application>Microsoft Office PowerPoint</Application>
  <PresentationFormat>Benutzerdefiniert</PresentationFormat>
  <Paragraphs>824</Paragraphs>
  <Slides>94</Slides>
  <Notes>93</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94</vt:i4>
      </vt:variant>
    </vt:vector>
  </HeadingPairs>
  <TitlesOfParts>
    <vt:vector size="103" baseType="lpstr">
      <vt:lpstr>Arial</vt:lpstr>
      <vt:lpstr>Calibri</vt:lpstr>
      <vt:lpstr>Calibri Light</vt:lpstr>
      <vt:lpstr>Symbol</vt:lpstr>
      <vt:lpstr>Times New Roman</vt:lpstr>
      <vt:lpstr>Verdana</vt:lpstr>
      <vt:lpstr>Wingdings</vt:lpstr>
      <vt:lpstr>Wingdings</vt:lpstr>
      <vt:lpstr>UKE_PPT-Vorlage_16zu9</vt:lpstr>
      <vt:lpstr>MCT 5 B – Geheugen</vt:lpstr>
      <vt:lpstr>Geheugen</vt:lpstr>
      <vt:lpstr>Geheugen</vt:lpstr>
      <vt:lpstr>Geheugen</vt:lpstr>
      <vt:lpstr>Geheugen</vt:lpstr>
      <vt:lpstr>Geheugen</vt:lpstr>
      <vt:lpstr>Wat belemmert het onthouden?</vt:lpstr>
      <vt:lpstr>Wat belemmert het onthouden?</vt:lpstr>
      <vt:lpstr>Wat belemmert het onthouden?</vt:lpstr>
      <vt:lpstr>Wat belemmert het onthouden?</vt:lpstr>
      <vt:lpstr>Wat belemmert het onthouden?</vt:lpstr>
      <vt:lpstr>Hoe kan ik dingen beter onthouden?</vt:lpstr>
      <vt:lpstr>Werkt ons geheugen als een videorecorder?</vt:lpstr>
      <vt:lpstr>Werkt ons geheugen als een videorecorder?</vt:lpstr>
      <vt:lpstr>Daarna vroeg de onderzoeker: Welke foto heb je eerder gezien?</vt:lpstr>
      <vt:lpstr>Denk je dat het geheugen misleid kan worden?</vt:lpstr>
      <vt:lpstr>Ons geheugen komt niet perfect overeen met de werkelijkheid!</vt:lpstr>
      <vt:lpstr>Ons geheugen komt niet perfect overeen met de werkelijkheid!</vt:lpstr>
      <vt:lpstr>Oefening 1</vt:lpstr>
      <vt:lpstr>Oefening 1</vt:lpstr>
      <vt:lpstr>Oefening 1</vt:lpstr>
      <vt:lpstr>De smid</vt:lpstr>
      <vt:lpstr>De smid Wat zag je op het plaatje? Hoe zeker ben je daarvan?</vt:lpstr>
      <vt:lpstr>De smid</vt:lpstr>
      <vt:lpstr>Piratenschip</vt:lpstr>
      <vt:lpstr>Piratenschip Wat zag je op het plaatje? Hoe zeker ben je daarvan?</vt:lpstr>
      <vt:lpstr>Piratenschip</vt:lpstr>
      <vt:lpstr>Vervalste herinneringen</vt:lpstr>
      <vt:lpstr>Vervalste herinneringen</vt:lpstr>
      <vt:lpstr>Vervalste herinneringen</vt:lpstr>
      <vt:lpstr>Soorten geheugenmissers</vt:lpstr>
      <vt:lpstr>Soorten geheugenmissers</vt:lpstr>
      <vt:lpstr>Soorten geheugenmissers</vt:lpstr>
      <vt:lpstr>Soorten geheugenmissers</vt:lpstr>
      <vt:lpstr>Vervalste herinneringen</vt:lpstr>
      <vt:lpstr>Vervalste herinneringen</vt:lpstr>
      <vt:lpstr>Vervalste herinneringen</vt:lpstr>
      <vt:lpstr>Vervalste herinneringen</vt:lpstr>
      <vt:lpstr>Waarom doen we dit?</vt:lpstr>
      <vt:lpstr>Waarom doen we dit?</vt:lpstr>
      <vt:lpstr>Waarom doen we dit?</vt:lpstr>
      <vt:lpstr>Hoe geheugenmissers misinterpretaties bevorderen - voorbeelden</vt:lpstr>
      <vt:lpstr>Hoe geheugenmissers misinterpretaties bevorderen - voorbeelden</vt:lpstr>
      <vt:lpstr>Hoe geheugenmissers misinterpretaties bevorderen - voorbeelden</vt:lpstr>
      <vt:lpstr>Hoe geheugenmissers misinterpretaties bevorderen - voorbeelden</vt:lpstr>
      <vt:lpstr>Hoe geheugenmissers misinterpretaties bevorderen - voorbeelden</vt:lpstr>
      <vt:lpstr>Oefening 2</vt:lpstr>
      <vt:lpstr>Oefening 2</vt:lpstr>
      <vt:lpstr>Oefening 2</vt:lpstr>
      <vt:lpstr>Bankrovers</vt:lpstr>
      <vt:lpstr>Bankrovers Wat zag je op het plaatje? Hoe zeker ben je daarvan?</vt:lpstr>
      <vt:lpstr>Bankrovers</vt:lpstr>
      <vt:lpstr>Klaslokaal</vt:lpstr>
      <vt:lpstr>Klaslokaal Wat stond niet op het plaatje? Hoe zeker ben je daarvan?</vt:lpstr>
      <vt:lpstr>Klaslokaal</vt:lpstr>
      <vt:lpstr>optioneel: videoclip</vt:lpstr>
      <vt:lpstr>Strand</vt:lpstr>
      <vt:lpstr>Strand Wat zag je niet? Hoe zeker ben je daarvan?</vt:lpstr>
      <vt:lpstr>Strand</vt:lpstr>
      <vt:lpstr>Winkel</vt:lpstr>
      <vt:lpstr>Brainstormen</vt:lpstr>
      <vt:lpstr>Winkel  Wat stond niet op het plaatje? Hoe zeker ben je daarvan?</vt:lpstr>
      <vt:lpstr>Winkel</vt:lpstr>
      <vt:lpstr>Zwembad</vt:lpstr>
      <vt:lpstr>Brainstormen</vt:lpstr>
      <vt:lpstr>Zwembad Wat zag je op het plaatje? Hoe zeker ben je daarvan?</vt:lpstr>
      <vt:lpstr>Zwembad</vt:lpstr>
      <vt:lpstr>Bank</vt:lpstr>
      <vt:lpstr>Bank Wat zag je niet? Hoe zeker ben je daarvan?</vt:lpstr>
      <vt:lpstr>Bank</vt:lpstr>
      <vt:lpstr>Camping</vt:lpstr>
      <vt:lpstr>Camping Wat zag je niet? Hoe zeker ben je daarvan?</vt:lpstr>
      <vt:lpstr>Camping</vt:lpstr>
      <vt:lpstr>Dierentuin</vt:lpstr>
      <vt:lpstr>Brainstormen</vt:lpstr>
      <vt:lpstr>Dierentuin Wat zag je op het plaatje? Hoe zeker ben je daarvan?</vt:lpstr>
      <vt:lpstr>Dierentuin</vt:lpstr>
      <vt:lpstr>Woonkamer</vt:lpstr>
      <vt:lpstr>Brainstormen</vt:lpstr>
      <vt:lpstr>Woonkamer Wat zag je op het plaatje? Hoe zeker ben je daarvan?</vt:lpstr>
      <vt:lpstr>Woonkamer</vt:lpstr>
      <vt:lpstr>Betekenis voor het dagelijks leven</vt:lpstr>
      <vt:lpstr>Betekenis voor het dagelijks leven</vt:lpstr>
      <vt:lpstr>Betekenis voor het dagelijks leven</vt:lpstr>
      <vt:lpstr>Wat heeft dit met psychose te maken?</vt:lpstr>
      <vt:lpstr>Wat heeft dit met psychose te maken?</vt:lpstr>
      <vt:lpstr>Wat heeft dit met psychose te maken?</vt:lpstr>
      <vt:lpstr>Bedankt voor je aandacht!</vt:lpstr>
      <vt:lpstr>PowerPoint-Präsentation</vt:lpstr>
      <vt:lpstr>Zien en onthouden we allemaal hetzelfde?</vt:lpstr>
      <vt:lpstr>Richt je aandacht op verschillen wat betreft kleur en afmetingen in de schilderijen. Zijn er dingen die de kunstenaars verschillend schilderden of zelfs weglieten? </vt:lpstr>
      <vt:lpstr>Iedereen neemt dingen verschillend waar.  Net als bij de drie schilderijen: hetzelfde dorpsplein wordt afgebeeld, maar wel met verschillende accenten!</vt:lpstr>
      <vt:lpstr>Ons geheugen werkt niet als een camera! Besef dat je je kan vergissen.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304</cp:revision>
  <dcterms:created xsi:type="dcterms:W3CDTF">2004-06-30T16:15:23Z</dcterms:created>
  <dcterms:modified xsi:type="dcterms:W3CDTF">2021-09-13T16:17:10Z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laas de Boer">
    <vt:filetime>2007-08-24T22:00:00Z</vt:filetime>
  </property>
</Properties>
</file>