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9" r:id="rId1"/>
  </p:sldMasterIdLst>
  <p:notesMasterIdLst>
    <p:notesMasterId r:id="rId98"/>
  </p:notesMasterIdLst>
  <p:handoutMasterIdLst>
    <p:handoutMasterId r:id="rId99"/>
  </p:handoutMasterIdLst>
  <p:sldIdLst>
    <p:sldId id="1059" r:id="rId2"/>
    <p:sldId id="960" r:id="rId3"/>
    <p:sldId id="1025" r:id="rId4"/>
    <p:sldId id="1026" r:id="rId5"/>
    <p:sldId id="1027" r:id="rId6"/>
    <p:sldId id="1028" r:id="rId7"/>
    <p:sldId id="834" r:id="rId8"/>
    <p:sldId id="551" r:id="rId9"/>
    <p:sldId id="1029" r:id="rId10"/>
    <p:sldId id="1030" r:id="rId11"/>
    <p:sldId id="1032" r:id="rId12"/>
    <p:sldId id="1033" r:id="rId13"/>
    <p:sldId id="1034" r:id="rId14"/>
    <p:sldId id="1031" r:id="rId15"/>
    <p:sldId id="446" r:id="rId16"/>
    <p:sldId id="892" r:id="rId17"/>
    <p:sldId id="893" r:id="rId18"/>
    <p:sldId id="938" r:id="rId19"/>
    <p:sldId id="957" r:id="rId20"/>
    <p:sldId id="1035" r:id="rId21"/>
    <p:sldId id="1036" r:id="rId22"/>
    <p:sldId id="942" r:id="rId23"/>
    <p:sldId id="459" r:id="rId24"/>
    <p:sldId id="460" r:id="rId25"/>
    <p:sldId id="943" r:id="rId26"/>
    <p:sldId id="729" r:id="rId27"/>
    <p:sldId id="730" r:id="rId28"/>
    <p:sldId id="837" r:id="rId29"/>
    <p:sldId id="1038" r:id="rId30"/>
    <p:sldId id="1039" r:id="rId31"/>
    <p:sldId id="815" r:id="rId32"/>
    <p:sldId id="1040" r:id="rId33"/>
    <p:sldId id="1041" r:id="rId34"/>
    <p:sldId id="1042" r:id="rId35"/>
    <p:sldId id="1017" r:id="rId36"/>
    <p:sldId id="1043" r:id="rId37"/>
    <p:sldId id="1045" r:id="rId38"/>
    <p:sldId id="1044" r:id="rId39"/>
    <p:sldId id="1020" r:id="rId40"/>
    <p:sldId id="1046" r:id="rId41"/>
    <p:sldId id="1047" r:id="rId42"/>
    <p:sldId id="1015" r:id="rId43"/>
    <p:sldId id="1049" r:id="rId44"/>
    <p:sldId id="1050" r:id="rId45"/>
    <p:sldId id="1051" r:id="rId46"/>
    <p:sldId id="1048" r:id="rId47"/>
    <p:sldId id="1022" r:id="rId48"/>
    <p:sldId id="1052" r:id="rId49"/>
    <p:sldId id="1053" r:id="rId50"/>
    <p:sldId id="1002" r:id="rId51"/>
    <p:sldId id="962" r:id="rId52"/>
    <p:sldId id="963" r:id="rId53"/>
    <p:sldId id="1003" r:id="rId54"/>
    <p:sldId id="965" r:id="rId55"/>
    <p:sldId id="966" r:id="rId56"/>
    <p:sldId id="1037" r:id="rId57"/>
    <p:sldId id="1004" r:id="rId58"/>
    <p:sldId id="968" r:id="rId59"/>
    <p:sldId id="969" r:id="rId60"/>
    <p:sldId id="970" r:id="rId61"/>
    <p:sldId id="1005" r:id="rId62"/>
    <p:sldId id="972" r:id="rId63"/>
    <p:sldId id="973" r:id="rId64"/>
    <p:sldId id="1006" r:id="rId65"/>
    <p:sldId id="975" r:id="rId66"/>
    <p:sldId id="976" r:id="rId67"/>
    <p:sldId id="977" r:id="rId68"/>
    <p:sldId id="1007" r:id="rId69"/>
    <p:sldId id="979" r:id="rId70"/>
    <p:sldId id="980" r:id="rId71"/>
    <p:sldId id="981" r:id="rId72"/>
    <p:sldId id="1008" r:id="rId73"/>
    <p:sldId id="983" r:id="rId74"/>
    <p:sldId id="984" r:id="rId75"/>
    <p:sldId id="1009" r:id="rId76"/>
    <p:sldId id="986" r:id="rId77"/>
    <p:sldId id="987" r:id="rId78"/>
    <p:sldId id="1010" r:id="rId79"/>
    <p:sldId id="989" r:id="rId80"/>
    <p:sldId id="990" r:id="rId81"/>
    <p:sldId id="1012" r:id="rId82"/>
    <p:sldId id="995" r:id="rId83"/>
    <p:sldId id="996" r:id="rId84"/>
    <p:sldId id="1013" r:id="rId85"/>
    <p:sldId id="998" r:id="rId86"/>
    <p:sldId id="999" r:id="rId87"/>
    <p:sldId id="1000" r:id="rId88"/>
    <p:sldId id="928" r:id="rId89"/>
    <p:sldId id="1056" r:id="rId90"/>
    <p:sldId id="1057" r:id="rId91"/>
    <p:sldId id="1058" r:id="rId92"/>
    <p:sldId id="931" r:id="rId93"/>
    <p:sldId id="1054" r:id="rId94"/>
    <p:sldId id="1055" r:id="rId95"/>
    <p:sldId id="1024" r:id="rId96"/>
    <p:sldId id="937" r:id="rId97"/>
  </p:sldIdLst>
  <p:sldSz cx="12195175" cy="6858000"/>
  <p:notesSz cx="7099300" cy="10234613"/>
  <p:defaultTextStyle>
    <a:defPPr>
      <a:defRPr lang="de-DE"/>
    </a:defPPr>
    <a:lvl1pPr algn="l" rtl="0" eaLnBrk="0" fontAlgn="base" hangingPunct="0">
      <a:spcBef>
        <a:spcPct val="0"/>
      </a:spcBef>
      <a:spcAft>
        <a:spcPct val="0"/>
      </a:spcAft>
      <a:defRPr sz="28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8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8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8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8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8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8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8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800"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1434">
          <p15:clr>
            <a:srgbClr val="A4A3A4"/>
          </p15:clr>
        </p15:guide>
        <p15:guide id="2" pos="2544">
          <p15:clr>
            <a:srgbClr val="A4A3A4"/>
          </p15:clr>
        </p15:guide>
        <p15:guide id="3" pos="3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66FF33"/>
    <a:srgbClr val="FFFF00"/>
    <a:srgbClr val="FF0000"/>
    <a:srgbClr val="ADC0CB"/>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77" autoAdjust="0"/>
    <p:restoredTop sz="94660"/>
  </p:normalViewPr>
  <p:slideViewPr>
    <p:cSldViewPr>
      <p:cViewPr varScale="1">
        <p:scale>
          <a:sx n="59" d="100"/>
          <a:sy n="59" d="100"/>
        </p:scale>
        <p:origin x="1004" y="76"/>
      </p:cViewPr>
      <p:guideLst>
        <p:guide orient="horz" pos="1434"/>
        <p:guide pos="2544"/>
        <p:guide pos="3393"/>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Lst>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handoutMaster" Target="handoutMasters/handoutMaster1.xml"/><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notesMaster" Target="notesMasters/notesMaster1.xml"/><Relationship Id="rId3" Type="http://schemas.openxmlformats.org/officeDocument/2006/relationships/slide" Target="slides/slide2.xml"/></Relationships>
</file>

<file path=ppt/_rels/viewProps.xml.rels><?xml version="1.0" encoding="UTF-8" standalone="yes"?>
<Relationships xmlns="http://schemas.openxmlformats.org/package/2006/relationships"><Relationship Id="rId8" Type="http://schemas.openxmlformats.org/officeDocument/2006/relationships/slide" Target="slides/slide64.xml"/><Relationship Id="rId13" Type="http://schemas.openxmlformats.org/officeDocument/2006/relationships/slide" Target="slides/slide70.xml"/><Relationship Id="rId18" Type="http://schemas.openxmlformats.org/officeDocument/2006/relationships/slide" Target="slides/slide84.xml"/><Relationship Id="rId3" Type="http://schemas.openxmlformats.org/officeDocument/2006/relationships/slide" Target="slides/slide53.xml"/><Relationship Id="rId7" Type="http://schemas.openxmlformats.org/officeDocument/2006/relationships/slide" Target="slides/slide59.xml"/><Relationship Id="rId12" Type="http://schemas.openxmlformats.org/officeDocument/2006/relationships/slide" Target="slides/slide69.xml"/><Relationship Id="rId17" Type="http://schemas.openxmlformats.org/officeDocument/2006/relationships/slide" Target="slides/slide82.xml"/><Relationship Id="rId2" Type="http://schemas.openxmlformats.org/officeDocument/2006/relationships/slide" Target="slides/slide26.xml"/><Relationship Id="rId16" Type="http://schemas.openxmlformats.org/officeDocument/2006/relationships/slide" Target="slides/slide81.xml"/><Relationship Id="rId20" Type="http://schemas.openxmlformats.org/officeDocument/2006/relationships/slide" Target="slides/slide86.xml"/><Relationship Id="rId1" Type="http://schemas.openxmlformats.org/officeDocument/2006/relationships/slide" Target="slides/slide25.xml"/><Relationship Id="rId6" Type="http://schemas.openxmlformats.org/officeDocument/2006/relationships/slide" Target="slides/slide58.xml"/><Relationship Id="rId11" Type="http://schemas.openxmlformats.org/officeDocument/2006/relationships/slide" Target="slides/slide68.xml"/><Relationship Id="rId5" Type="http://schemas.openxmlformats.org/officeDocument/2006/relationships/slide" Target="slides/slide57.xml"/><Relationship Id="rId15" Type="http://schemas.openxmlformats.org/officeDocument/2006/relationships/slide" Target="slides/slide76.xml"/><Relationship Id="rId10" Type="http://schemas.openxmlformats.org/officeDocument/2006/relationships/slide" Target="slides/slide66.xml"/><Relationship Id="rId19" Type="http://schemas.openxmlformats.org/officeDocument/2006/relationships/slide" Target="slides/slide85.xml"/><Relationship Id="rId4" Type="http://schemas.openxmlformats.org/officeDocument/2006/relationships/slide" Target="slides/slide54.xml"/><Relationship Id="rId9" Type="http://schemas.openxmlformats.org/officeDocument/2006/relationships/slide" Target="slides/slide65.xml"/><Relationship Id="rId14" Type="http://schemas.openxmlformats.org/officeDocument/2006/relationships/slide" Target="slides/slide7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cs typeface="+mn-cs"/>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D4DE80F4-7BE0-4A86-9717-5A157DB381B5}" type="slidenum">
              <a:rPr lang="en-GB" altLang="de-DE"/>
              <a:pPr>
                <a:defRPr/>
              </a:pPr>
              <a:t>‹Nr.›</a:t>
            </a:fld>
            <a:endParaRPr lang="en-GB" altLang="de-DE"/>
          </a:p>
        </p:txBody>
      </p:sp>
    </p:spTree>
    <p:extLst>
      <p:ext uri="{BB962C8B-B14F-4D97-AF65-F5344CB8AC3E}">
        <p14:creationId xmlns:p14="http://schemas.microsoft.com/office/powerpoint/2010/main" val="30954300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cs typeface="+mn-cs"/>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altLang="de-DE" noProof="0"/>
              <a:t>Klicken Sie, um die Formate des Vorlagentextes zu bearbeiten</a:t>
            </a:r>
          </a:p>
          <a:p>
            <a:pPr lvl="1"/>
            <a:r>
              <a:rPr lang="en-US" altLang="de-DE" noProof="0"/>
              <a:t>Zweite Ebene</a:t>
            </a:r>
          </a:p>
          <a:p>
            <a:pPr lvl="2"/>
            <a:r>
              <a:rPr lang="en-US" altLang="de-DE" noProof="0"/>
              <a:t>Dritte Ebene</a:t>
            </a:r>
          </a:p>
          <a:p>
            <a:pPr lvl="3"/>
            <a:r>
              <a:rPr lang="en-US" altLang="de-DE" noProof="0"/>
              <a:t>Vierte Ebene</a:t>
            </a:r>
          </a:p>
          <a:p>
            <a:pPr lvl="4"/>
            <a:r>
              <a:rPr lang="en-US" altLang="de-DE"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29062B80-612D-4859-895E-9BB4AC82646E}" type="slidenum">
              <a:rPr lang="en-US" altLang="de-DE"/>
              <a:pPr>
                <a:defRPr/>
              </a:pPr>
              <a:t>‹Nr.›</a:t>
            </a:fld>
            <a:endParaRPr lang="en-US" altLang="de-DE"/>
          </a:p>
        </p:txBody>
      </p:sp>
    </p:spTree>
    <p:extLst>
      <p:ext uri="{BB962C8B-B14F-4D97-AF65-F5344CB8AC3E}">
        <p14:creationId xmlns:p14="http://schemas.microsoft.com/office/powerpoint/2010/main" val="178740098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1FF3407-2200-42B7-A959-E80A441DB76A}" type="slidenum">
              <a:rPr lang="en-US" altLang="de-DE" sz="1300" smtClean="0"/>
              <a:pPr>
                <a:spcBef>
                  <a:spcPct val="0"/>
                </a:spcBef>
              </a:pPr>
              <a:t>2</a:t>
            </a:fld>
            <a:endParaRPr lang="en-US" altLang="de-DE" sz="1300"/>
          </a:p>
        </p:txBody>
      </p:sp>
      <p:sp>
        <p:nvSpPr>
          <p:cNvPr id="15363" name="Rectangle 2050"/>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2051"/>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36395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1FF3407-2200-42B7-A959-E80A441DB76A}" type="slidenum">
              <a:rPr lang="en-US" altLang="de-DE" sz="1300" smtClean="0"/>
              <a:pPr>
                <a:spcBef>
                  <a:spcPct val="0"/>
                </a:spcBef>
              </a:pPr>
              <a:t>3</a:t>
            </a:fld>
            <a:endParaRPr lang="en-US" altLang="de-DE" sz="1300"/>
          </a:p>
        </p:txBody>
      </p:sp>
      <p:sp>
        <p:nvSpPr>
          <p:cNvPr id="15363" name="Rectangle 2050"/>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2051"/>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36395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1FF3407-2200-42B7-A959-E80A441DB76A}" type="slidenum">
              <a:rPr lang="en-US" altLang="de-DE" sz="1300" smtClean="0"/>
              <a:pPr>
                <a:spcBef>
                  <a:spcPct val="0"/>
                </a:spcBef>
              </a:pPr>
              <a:t>4</a:t>
            </a:fld>
            <a:endParaRPr lang="en-US" altLang="de-DE" sz="1300"/>
          </a:p>
        </p:txBody>
      </p:sp>
      <p:sp>
        <p:nvSpPr>
          <p:cNvPr id="15363" name="Rectangle 2050"/>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2051"/>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36395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1FF3407-2200-42B7-A959-E80A441DB76A}" type="slidenum">
              <a:rPr lang="en-US" altLang="de-DE" sz="1300" smtClean="0"/>
              <a:pPr>
                <a:spcBef>
                  <a:spcPct val="0"/>
                </a:spcBef>
              </a:pPr>
              <a:t>5</a:t>
            </a:fld>
            <a:endParaRPr lang="en-US" altLang="de-DE" sz="1300"/>
          </a:p>
        </p:txBody>
      </p:sp>
      <p:sp>
        <p:nvSpPr>
          <p:cNvPr id="15363" name="Rectangle 2050"/>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2051"/>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36395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1FF3407-2200-42B7-A959-E80A441DB76A}" type="slidenum">
              <a:rPr lang="en-US" altLang="de-DE" sz="1300" smtClean="0"/>
              <a:pPr>
                <a:spcBef>
                  <a:spcPct val="0"/>
                </a:spcBef>
              </a:pPr>
              <a:t>6</a:t>
            </a:fld>
            <a:endParaRPr lang="en-US" altLang="de-DE" sz="1300"/>
          </a:p>
        </p:txBody>
      </p:sp>
      <p:sp>
        <p:nvSpPr>
          <p:cNvPr id="15363" name="Rectangle 2050"/>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2051"/>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36395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8CAB885-8C7B-4813-829A-BAFF8734A0E5}" type="slidenum">
              <a:rPr lang="en-US" altLang="de-DE" sz="1300" smtClean="0"/>
              <a:pPr>
                <a:spcBef>
                  <a:spcPct val="0"/>
                </a:spcBef>
              </a:pPr>
              <a:t>7</a:t>
            </a:fld>
            <a:endParaRPr lang="en-US" altLang="de-DE" sz="1300"/>
          </a:p>
        </p:txBody>
      </p:sp>
      <p:sp>
        <p:nvSpPr>
          <p:cNvPr id="174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4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11624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5C63D01-D328-4407-9AB4-86B6D34317DB}" type="slidenum">
              <a:rPr lang="en-US" altLang="de-DE" sz="1300" smtClean="0"/>
              <a:pPr>
                <a:spcBef>
                  <a:spcPct val="0"/>
                </a:spcBef>
              </a:pPr>
              <a:t>8</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5627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5C63D01-D328-4407-9AB4-86B6D34317DB}" type="slidenum">
              <a:rPr lang="en-US" altLang="de-DE" sz="1300" smtClean="0"/>
              <a:pPr>
                <a:spcBef>
                  <a:spcPct val="0"/>
                </a:spcBef>
              </a:pPr>
              <a:t>9</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5627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5C63D01-D328-4407-9AB4-86B6D34317DB}" type="slidenum">
              <a:rPr lang="en-US" altLang="de-DE" sz="1300" smtClean="0"/>
              <a:pPr>
                <a:spcBef>
                  <a:spcPct val="0"/>
                </a:spcBef>
              </a:pPr>
              <a:t>10</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5627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5C63D01-D328-4407-9AB4-86B6D34317DB}" type="slidenum">
              <a:rPr lang="en-US" altLang="de-DE" sz="1300" smtClean="0"/>
              <a:pPr>
                <a:spcBef>
                  <a:spcPct val="0"/>
                </a:spcBef>
              </a:pPr>
              <a:t>11</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5627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5C63D01-D328-4407-9AB4-86B6D34317DB}" type="slidenum">
              <a:rPr lang="en-US" altLang="de-DE" sz="1300" smtClean="0"/>
              <a:pPr>
                <a:spcBef>
                  <a:spcPct val="0"/>
                </a:spcBef>
              </a:pPr>
              <a:t>12</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5627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5C63D01-D328-4407-9AB4-86B6D34317DB}" type="slidenum">
              <a:rPr lang="en-US" altLang="de-DE" sz="1300" smtClean="0"/>
              <a:pPr>
                <a:spcBef>
                  <a:spcPct val="0"/>
                </a:spcBef>
              </a:pPr>
              <a:t>13</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5627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5C63D01-D328-4407-9AB4-86B6D34317DB}" type="slidenum">
              <a:rPr lang="en-US" altLang="de-DE" sz="1300" smtClean="0"/>
              <a:pPr>
                <a:spcBef>
                  <a:spcPct val="0"/>
                </a:spcBef>
              </a:pPr>
              <a:t>14</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5627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40AB3A2-798C-408C-91E2-866BB2CA20BA}" type="slidenum">
              <a:rPr lang="en-US" altLang="de-DE" sz="1300" smtClean="0"/>
              <a:pPr>
                <a:spcBef>
                  <a:spcPct val="0"/>
                </a:spcBef>
              </a:pPr>
              <a:t>15</a:t>
            </a:fld>
            <a:endParaRPr lang="en-US" altLang="de-DE" sz="1300"/>
          </a:p>
        </p:txBody>
      </p:sp>
      <p:sp>
        <p:nvSpPr>
          <p:cNvPr id="33795" name="Rectangle 2"/>
          <p:cNvSpPr>
            <a:spLocks noGrp="1" noRot="1" noChangeAspect="1" noChangeArrowheads="1" noTextEdit="1"/>
          </p:cNvSpPr>
          <p:nvPr>
            <p:ph type="sldImg"/>
          </p:nvPr>
        </p:nvSpPr>
        <p:spPr>
          <a:xfrm>
            <a:off x="138113" y="768350"/>
            <a:ext cx="6823075" cy="3836988"/>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559983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4843420-F8CF-4BF5-B562-531C1D03C772}" type="slidenum">
              <a:rPr lang="en-US" altLang="de-DE" sz="1300" smtClean="0"/>
              <a:pPr>
                <a:spcBef>
                  <a:spcPct val="0"/>
                </a:spcBef>
              </a:pPr>
              <a:t>16</a:t>
            </a:fld>
            <a:endParaRPr lang="en-US" altLang="de-DE" sz="1300"/>
          </a:p>
        </p:txBody>
      </p:sp>
      <p:sp>
        <p:nvSpPr>
          <p:cNvPr id="35843" name="Rectangle 2"/>
          <p:cNvSpPr>
            <a:spLocks noGrp="1" noRot="1" noChangeAspect="1" noChangeArrowheads="1" noTextEdit="1"/>
          </p:cNvSpPr>
          <p:nvPr>
            <p:ph type="sldImg"/>
          </p:nvPr>
        </p:nvSpPr>
        <p:spPr>
          <a:xfrm>
            <a:off x="139700" y="768350"/>
            <a:ext cx="6821488"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l-NL" altLang="de-DE">
              <a:latin typeface="Arial" panose="020B0604020202020204" pitchFamily="34" charset="0"/>
            </a:endParaRPr>
          </a:p>
        </p:txBody>
      </p:sp>
    </p:spTree>
    <p:extLst>
      <p:ext uri="{BB962C8B-B14F-4D97-AF65-F5344CB8AC3E}">
        <p14:creationId xmlns:p14="http://schemas.microsoft.com/office/powerpoint/2010/main" val="1585756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C18CA21-0243-4F01-84D2-1D20B92AF319}" type="slidenum">
              <a:rPr lang="en-US" altLang="de-DE" sz="1300" smtClean="0"/>
              <a:pPr>
                <a:spcBef>
                  <a:spcPct val="0"/>
                </a:spcBef>
              </a:pPr>
              <a:t>17</a:t>
            </a:fld>
            <a:endParaRPr lang="en-US" altLang="de-DE" sz="1300"/>
          </a:p>
        </p:txBody>
      </p:sp>
      <p:sp>
        <p:nvSpPr>
          <p:cNvPr id="37891" name="Rectangle 2"/>
          <p:cNvSpPr>
            <a:spLocks noGrp="1" noRot="1" noChangeAspect="1" noChangeArrowheads="1" noTextEdit="1"/>
          </p:cNvSpPr>
          <p:nvPr>
            <p:ph type="sldImg"/>
          </p:nvPr>
        </p:nvSpPr>
        <p:spPr>
          <a:xfrm>
            <a:off x="139700" y="768350"/>
            <a:ext cx="6821488"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l-NL" altLang="de-DE">
              <a:latin typeface="Arial" panose="020B0604020202020204" pitchFamily="34" charset="0"/>
            </a:endParaRPr>
          </a:p>
        </p:txBody>
      </p:sp>
    </p:spTree>
    <p:extLst>
      <p:ext uri="{BB962C8B-B14F-4D97-AF65-F5344CB8AC3E}">
        <p14:creationId xmlns:p14="http://schemas.microsoft.com/office/powerpoint/2010/main" val="11768942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629B489A-C2D9-4D71-BCFC-36235B53D063}" type="slidenum">
              <a:rPr lang="en-US" altLang="de-DE" sz="1300" b="1"/>
              <a:pPr algn="r" eaLnBrk="1" hangingPunct="1">
                <a:spcBef>
                  <a:spcPct val="0"/>
                </a:spcBef>
              </a:pPr>
              <a:t>18</a:t>
            </a:fld>
            <a:endParaRPr lang="en-US" altLang="de-DE" sz="1300" b="1"/>
          </a:p>
        </p:txBody>
      </p:sp>
      <p:sp>
        <p:nvSpPr>
          <p:cNvPr id="39939" name="Rectangle 2"/>
          <p:cNvSpPr>
            <a:spLocks noGrp="1" noRot="1" noChangeAspect="1" noChangeArrowheads="1" noTextEdit="1"/>
          </p:cNvSpPr>
          <p:nvPr>
            <p:ph type="sldImg"/>
          </p:nvPr>
        </p:nvSpPr>
        <p:spPr>
          <a:xfrm>
            <a:off x="139700" y="768350"/>
            <a:ext cx="6821488"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l-NL" altLang="de-DE">
              <a:latin typeface="Arial" panose="020B0604020202020204" pitchFamily="34" charset="0"/>
            </a:endParaRPr>
          </a:p>
        </p:txBody>
      </p:sp>
    </p:spTree>
    <p:extLst>
      <p:ext uri="{BB962C8B-B14F-4D97-AF65-F5344CB8AC3E}">
        <p14:creationId xmlns:p14="http://schemas.microsoft.com/office/powerpoint/2010/main" val="6218738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75AB4B4-FB32-4533-95BE-083BB6C91F17}" type="slidenum">
              <a:rPr lang="en-US" altLang="de-DE" sz="1300" smtClean="0"/>
              <a:pPr>
                <a:spcBef>
                  <a:spcPct val="0"/>
                </a:spcBef>
              </a:pPr>
              <a:t>19</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93484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75AB4B4-FB32-4533-95BE-083BB6C91F17}" type="slidenum">
              <a:rPr lang="en-US" altLang="de-DE" sz="1300" smtClean="0"/>
              <a:pPr>
                <a:spcBef>
                  <a:spcPct val="0"/>
                </a:spcBef>
              </a:pPr>
              <a:t>20</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93484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75AB4B4-FB32-4533-95BE-083BB6C91F17}" type="slidenum">
              <a:rPr lang="en-US" altLang="de-DE" sz="1300" smtClean="0"/>
              <a:pPr>
                <a:spcBef>
                  <a:spcPct val="0"/>
                </a:spcBef>
              </a:pPr>
              <a:t>21</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93484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71FADAB-1EAA-4665-92E3-249EA1D5B816}" type="slidenum">
              <a:rPr lang="en-US" altLang="de-DE" sz="1300" smtClean="0"/>
              <a:pPr>
                <a:spcBef>
                  <a:spcPct val="0"/>
                </a:spcBef>
              </a:pPr>
              <a:t>22</a:t>
            </a:fld>
            <a:endParaRPr lang="en-US" altLang="de-DE" sz="1300"/>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569458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B2A2AB7-57AF-49B1-A9B8-A16CC01BA0AD}" type="slidenum">
              <a:rPr lang="en-US" altLang="de-DE" sz="1300" smtClean="0"/>
              <a:pPr>
                <a:spcBef>
                  <a:spcPct val="0"/>
                </a:spcBef>
              </a:pPr>
              <a:t>23</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289502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A68DB6C-2E2B-49EE-BC33-FF5F3EE11DC5}" type="slidenum">
              <a:rPr lang="en-US" altLang="de-DE" sz="1300" smtClean="0"/>
              <a:pPr>
                <a:spcBef>
                  <a:spcPct val="0"/>
                </a:spcBef>
              </a:pPr>
              <a:t>24</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1582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BAF5966-E394-4C1D-B46B-4B90A42687F8}" type="slidenum">
              <a:rPr lang="en-US" altLang="de-DE" sz="1300" smtClean="0"/>
              <a:pPr>
                <a:spcBef>
                  <a:spcPct val="0"/>
                </a:spcBef>
              </a:pPr>
              <a:t>25</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168084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4BC9DF2-31B0-4C04-AA5C-F7B09D2D8611}" type="slidenum">
              <a:rPr lang="en-US" altLang="de-DE" sz="1300" smtClean="0"/>
              <a:pPr>
                <a:spcBef>
                  <a:spcPct val="0"/>
                </a:spcBef>
              </a:pPr>
              <a:t>26</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82552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AB5461F-9205-487B-8C66-425A4C137E07}" type="slidenum">
              <a:rPr lang="en-US" altLang="de-DE" sz="1300" smtClean="0"/>
              <a:pPr>
                <a:spcBef>
                  <a:spcPct val="0"/>
                </a:spcBef>
              </a:pPr>
              <a:t>27</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83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383758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6ECBCD8-8739-48B7-9D01-B64AC31DFFDF}" type="slidenum">
              <a:rPr lang="en-US" altLang="de-DE" sz="1300" smtClean="0"/>
              <a:pPr>
                <a:spcBef>
                  <a:spcPct val="0"/>
                </a:spcBef>
              </a:pPr>
              <a:t>28</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83591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6ECBCD8-8739-48B7-9D01-B64AC31DFFDF}" type="slidenum">
              <a:rPr lang="en-US" altLang="de-DE" sz="1300" smtClean="0"/>
              <a:pPr>
                <a:spcBef>
                  <a:spcPct val="0"/>
                </a:spcBef>
              </a:pPr>
              <a:t>29</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83591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6ECBCD8-8739-48B7-9D01-B64AC31DFFDF}" type="slidenum">
              <a:rPr lang="en-US" altLang="de-DE" sz="1300" smtClean="0"/>
              <a:pPr>
                <a:spcBef>
                  <a:spcPct val="0"/>
                </a:spcBef>
              </a:pPr>
              <a:t>30</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83591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BF9DF8A-CCF6-41FB-A11D-0F0CC5BAC320}" type="slidenum">
              <a:rPr lang="en-US" altLang="de-DE" sz="1300" smtClean="0"/>
              <a:pPr>
                <a:spcBef>
                  <a:spcPct val="0"/>
                </a:spcBef>
              </a:pPr>
              <a:t>31</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2364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BF9DF8A-CCF6-41FB-A11D-0F0CC5BAC320}" type="slidenum">
              <a:rPr lang="en-US" altLang="de-DE" sz="1300" smtClean="0"/>
              <a:pPr>
                <a:spcBef>
                  <a:spcPct val="0"/>
                </a:spcBef>
              </a:pPr>
              <a:t>32</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2364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BF9DF8A-CCF6-41FB-A11D-0F0CC5BAC320}" type="slidenum">
              <a:rPr lang="en-US" altLang="de-DE" sz="1300" smtClean="0"/>
              <a:pPr>
                <a:spcBef>
                  <a:spcPct val="0"/>
                </a:spcBef>
              </a:pPr>
              <a:t>33</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2364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BF9DF8A-CCF6-41FB-A11D-0F0CC5BAC320}" type="slidenum">
              <a:rPr lang="en-US" altLang="de-DE" sz="1300" smtClean="0"/>
              <a:pPr>
                <a:spcBef>
                  <a:spcPct val="0"/>
                </a:spcBef>
              </a:pPr>
              <a:t>34</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23644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BD9D2AF-F3B0-4010-AB88-875F38E4E044}" type="slidenum">
              <a:rPr lang="en-US" altLang="de-DE" sz="1300" smtClean="0"/>
              <a:pPr>
                <a:spcBef>
                  <a:spcPct val="0"/>
                </a:spcBef>
              </a:pPr>
              <a:t>35</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55171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BD9D2AF-F3B0-4010-AB88-875F38E4E044}" type="slidenum">
              <a:rPr lang="en-US" altLang="de-DE" sz="1300" smtClean="0"/>
              <a:pPr>
                <a:spcBef>
                  <a:spcPct val="0"/>
                </a:spcBef>
              </a:pPr>
              <a:t>36</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55171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BD9D2AF-F3B0-4010-AB88-875F38E4E044}" type="slidenum">
              <a:rPr lang="en-US" altLang="de-DE" sz="1300" smtClean="0"/>
              <a:pPr>
                <a:spcBef>
                  <a:spcPct val="0"/>
                </a:spcBef>
              </a:pPr>
              <a:t>37</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551710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BD9D2AF-F3B0-4010-AB88-875F38E4E044}" type="slidenum">
              <a:rPr lang="en-US" altLang="de-DE" sz="1300" smtClean="0"/>
              <a:pPr>
                <a:spcBef>
                  <a:spcPct val="0"/>
                </a:spcBef>
              </a:pPr>
              <a:t>38</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55171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24D5C4E-9F0F-4EBA-83EE-6C67F1BBD599}" type="slidenum">
              <a:rPr lang="en-US" altLang="de-DE" sz="1300" smtClean="0"/>
              <a:pPr>
                <a:spcBef>
                  <a:spcPct val="0"/>
                </a:spcBef>
              </a:pPr>
              <a:t>39</a:t>
            </a:fld>
            <a:endParaRPr lang="en-US" altLang="de-DE" sz="1300"/>
          </a:p>
        </p:txBody>
      </p:sp>
      <p:sp>
        <p:nvSpPr>
          <p:cNvPr id="87043" name="Rectangle 1026"/>
          <p:cNvSpPr>
            <a:spLocks noGrp="1" noRot="1" noChangeAspect="1" noChangeArrowheads="1" noTextEdit="1"/>
          </p:cNvSpPr>
          <p:nvPr>
            <p:ph type="sldImg"/>
          </p:nvPr>
        </p:nvSpPr>
        <p:spPr>
          <a:xfrm>
            <a:off x="139700" y="768350"/>
            <a:ext cx="6821488" cy="3836988"/>
          </a:xfrm>
          <a:ln/>
        </p:spPr>
      </p:sp>
      <p:sp>
        <p:nvSpPr>
          <p:cNvPr id="870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493976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24D5C4E-9F0F-4EBA-83EE-6C67F1BBD599}" type="slidenum">
              <a:rPr lang="en-US" altLang="de-DE" sz="1300" smtClean="0"/>
              <a:pPr>
                <a:spcBef>
                  <a:spcPct val="0"/>
                </a:spcBef>
              </a:pPr>
              <a:t>40</a:t>
            </a:fld>
            <a:endParaRPr lang="en-US" altLang="de-DE" sz="1300"/>
          </a:p>
        </p:txBody>
      </p:sp>
      <p:sp>
        <p:nvSpPr>
          <p:cNvPr id="87043" name="Rectangle 1026"/>
          <p:cNvSpPr>
            <a:spLocks noGrp="1" noRot="1" noChangeAspect="1" noChangeArrowheads="1" noTextEdit="1"/>
          </p:cNvSpPr>
          <p:nvPr>
            <p:ph type="sldImg"/>
          </p:nvPr>
        </p:nvSpPr>
        <p:spPr>
          <a:xfrm>
            <a:off x="139700" y="768350"/>
            <a:ext cx="6821488" cy="3836988"/>
          </a:xfrm>
          <a:ln/>
        </p:spPr>
      </p:sp>
      <p:sp>
        <p:nvSpPr>
          <p:cNvPr id="870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493976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24D5C4E-9F0F-4EBA-83EE-6C67F1BBD599}" type="slidenum">
              <a:rPr lang="en-US" altLang="de-DE" sz="1300" smtClean="0"/>
              <a:pPr>
                <a:spcBef>
                  <a:spcPct val="0"/>
                </a:spcBef>
              </a:pPr>
              <a:t>41</a:t>
            </a:fld>
            <a:endParaRPr lang="en-US" altLang="de-DE" sz="1300"/>
          </a:p>
        </p:txBody>
      </p:sp>
      <p:sp>
        <p:nvSpPr>
          <p:cNvPr id="87043" name="Rectangle 1026"/>
          <p:cNvSpPr>
            <a:spLocks noGrp="1" noRot="1" noChangeAspect="1" noChangeArrowheads="1" noTextEdit="1"/>
          </p:cNvSpPr>
          <p:nvPr>
            <p:ph type="sldImg"/>
          </p:nvPr>
        </p:nvSpPr>
        <p:spPr>
          <a:xfrm>
            <a:off x="139700" y="768350"/>
            <a:ext cx="6821488" cy="3836988"/>
          </a:xfrm>
          <a:ln/>
        </p:spPr>
      </p:sp>
      <p:sp>
        <p:nvSpPr>
          <p:cNvPr id="870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493976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5258EED-03A3-4F4C-B37B-D8AE42836959}" type="slidenum">
              <a:rPr lang="en-US" altLang="de-DE" sz="1300" smtClean="0"/>
              <a:pPr>
                <a:spcBef>
                  <a:spcPct val="0"/>
                </a:spcBef>
              </a:pPr>
              <a:t>42</a:t>
            </a:fld>
            <a:endParaRPr lang="en-US" altLang="de-DE" sz="1300"/>
          </a:p>
        </p:txBody>
      </p:sp>
      <p:sp>
        <p:nvSpPr>
          <p:cNvPr id="97283" name="Rectangle 2"/>
          <p:cNvSpPr>
            <a:spLocks noGrp="1" noRot="1" noChangeAspect="1" noChangeArrowheads="1" noTextEdit="1"/>
          </p:cNvSpPr>
          <p:nvPr>
            <p:ph type="sldImg"/>
          </p:nvPr>
        </p:nvSpPr>
        <p:spPr>
          <a:xfrm>
            <a:off x="139700" y="768350"/>
            <a:ext cx="6821488"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0170035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5258EED-03A3-4F4C-B37B-D8AE42836959}" type="slidenum">
              <a:rPr lang="en-US" altLang="de-DE" sz="1300" smtClean="0"/>
              <a:pPr>
                <a:spcBef>
                  <a:spcPct val="0"/>
                </a:spcBef>
              </a:pPr>
              <a:t>43</a:t>
            </a:fld>
            <a:endParaRPr lang="en-US" altLang="de-DE" sz="1300"/>
          </a:p>
        </p:txBody>
      </p:sp>
      <p:sp>
        <p:nvSpPr>
          <p:cNvPr id="97283" name="Rectangle 2"/>
          <p:cNvSpPr>
            <a:spLocks noGrp="1" noRot="1" noChangeAspect="1" noChangeArrowheads="1" noTextEdit="1"/>
          </p:cNvSpPr>
          <p:nvPr>
            <p:ph type="sldImg"/>
          </p:nvPr>
        </p:nvSpPr>
        <p:spPr>
          <a:xfrm>
            <a:off x="139700" y="768350"/>
            <a:ext cx="6821488"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0170035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5258EED-03A3-4F4C-B37B-D8AE42836959}" type="slidenum">
              <a:rPr lang="en-US" altLang="de-DE" sz="1300" smtClean="0"/>
              <a:pPr>
                <a:spcBef>
                  <a:spcPct val="0"/>
                </a:spcBef>
              </a:pPr>
              <a:t>44</a:t>
            </a:fld>
            <a:endParaRPr lang="en-US" altLang="de-DE" sz="1300"/>
          </a:p>
        </p:txBody>
      </p:sp>
      <p:sp>
        <p:nvSpPr>
          <p:cNvPr id="97283" name="Rectangle 2"/>
          <p:cNvSpPr>
            <a:spLocks noGrp="1" noRot="1" noChangeAspect="1" noChangeArrowheads="1" noTextEdit="1"/>
          </p:cNvSpPr>
          <p:nvPr>
            <p:ph type="sldImg"/>
          </p:nvPr>
        </p:nvSpPr>
        <p:spPr>
          <a:xfrm>
            <a:off x="139700" y="768350"/>
            <a:ext cx="6821488"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0170035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5258EED-03A3-4F4C-B37B-D8AE42836959}" type="slidenum">
              <a:rPr lang="en-US" altLang="de-DE" sz="1300" smtClean="0"/>
              <a:pPr>
                <a:spcBef>
                  <a:spcPct val="0"/>
                </a:spcBef>
              </a:pPr>
              <a:t>45</a:t>
            </a:fld>
            <a:endParaRPr lang="en-US" altLang="de-DE" sz="1300"/>
          </a:p>
        </p:txBody>
      </p:sp>
      <p:sp>
        <p:nvSpPr>
          <p:cNvPr id="97283" name="Rectangle 2"/>
          <p:cNvSpPr>
            <a:spLocks noGrp="1" noRot="1" noChangeAspect="1" noChangeArrowheads="1" noTextEdit="1"/>
          </p:cNvSpPr>
          <p:nvPr>
            <p:ph type="sldImg"/>
          </p:nvPr>
        </p:nvSpPr>
        <p:spPr>
          <a:xfrm>
            <a:off x="139700" y="768350"/>
            <a:ext cx="6821488"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0170035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5258EED-03A3-4F4C-B37B-D8AE42836959}" type="slidenum">
              <a:rPr lang="en-US" altLang="de-DE" sz="1300" smtClean="0"/>
              <a:pPr>
                <a:spcBef>
                  <a:spcPct val="0"/>
                </a:spcBef>
              </a:pPr>
              <a:t>46</a:t>
            </a:fld>
            <a:endParaRPr lang="en-US" altLang="de-DE" sz="1300"/>
          </a:p>
        </p:txBody>
      </p:sp>
      <p:sp>
        <p:nvSpPr>
          <p:cNvPr id="97283" name="Rectangle 2"/>
          <p:cNvSpPr>
            <a:spLocks noGrp="1" noRot="1" noChangeAspect="1" noChangeArrowheads="1" noTextEdit="1"/>
          </p:cNvSpPr>
          <p:nvPr>
            <p:ph type="sldImg"/>
          </p:nvPr>
        </p:nvSpPr>
        <p:spPr>
          <a:xfrm>
            <a:off x="139700" y="768350"/>
            <a:ext cx="6821488"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0170035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CBF45D8E-B113-4026-A706-B988D9212A9A}" type="slidenum">
              <a:rPr lang="en-US" altLang="en-US" sz="1300" b="1"/>
              <a:pPr algn="r" eaLnBrk="1" hangingPunct="1">
                <a:spcBef>
                  <a:spcPct val="0"/>
                </a:spcBef>
              </a:pPr>
              <a:t>47</a:t>
            </a:fld>
            <a:endParaRPr lang="en-US" altLang="en-US" sz="1300" b="1"/>
          </a:p>
        </p:txBody>
      </p:sp>
      <p:sp>
        <p:nvSpPr>
          <p:cNvPr id="103427" name="Rectangle 2"/>
          <p:cNvSpPr>
            <a:spLocks noGrp="1" noRot="1" noChangeAspect="1" noChangeArrowheads="1" noTextEdit="1"/>
          </p:cNvSpPr>
          <p:nvPr>
            <p:ph type="sldImg"/>
          </p:nvPr>
        </p:nvSpPr>
        <p:spPr>
          <a:xfrm>
            <a:off x="139700" y="768350"/>
            <a:ext cx="6821488"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34963229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CBF45D8E-B113-4026-A706-B988D9212A9A}" type="slidenum">
              <a:rPr lang="en-US" altLang="en-US" sz="1300" b="1"/>
              <a:pPr algn="r" eaLnBrk="1" hangingPunct="1">
                <a:spcBef>
                  <a:spcPct val="0"/>
                </a:spcBef>
              </a:pPr>
              <a:t>48</a:t>
            </a:fld>
            <a:endParaRPr lang="en-US" altLang="en-US" sz="1300" b="1"/>
          </a:p>
        </p:txBody>
      </p:sp>
      <p:sp>
        <p:nvSpPr>
          <p:cNvPr id="103427" name="Rectangle 2"/>
          <p:cNvSpPr>
            <a:spLocks noGrp="1" noRot="1" noChangeAspect="1" noChangeArrowheads="1" noTextEdit="1"/>
          </p:cNvSpPr>
          <p:nvPr>
            <p:ph type="sldImg"/>
          </p:nvPr>
        </p:nvSpPr>
        <p:spPr>
          <a:xfrm>
            <a:off x="139700" y="768350"/>
            <a:ext cx="6821488"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34963229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CBF45D8E-B113-4026-A706-B988D9212A9A}" type="slidenum">
              <a:rPr lang="en-US" altLang="en-US" sz="1300" b="1"/>
              <a:pPr algn="r" eaLnBrk="1" hangingPunct="1">
                <a:spcBef>
                  <a:spcPct val="0"/>
                </a:spcBef>
              </a:pPr>
              <a:t>49</a:t>
            </a:fld>
            <a:endParaRPr lang="en-US" altLang="en-US" sz="1300" b="1"/>
          </a:p>
        </p:txBody>
      </p:sp>
      <p:sp>
        <p:nvSpPr>
          <p:cNvPr id="103427" name="Rectangle 2"/>
          <p:cNvSpPr>
            <a:spLocks noGrp="1" noRot="1" noChangeAspect="1" noChangeArrowheads="1" noTextEdit="1"/>
          </p:cNvSpPr>
          <p:nvPr>
            <p:ph type="sldImg"/>
          </p:nvPr>
        </p:nvSpPr>
        <p:spPr>
          <a:xfrm>
            <a:off x="139700" y="768350"/>
            <a:ext cx="6821488"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34963229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530DFAB-C7C0-4558-B983-32823165F97C}" type="slidenum">
              <a:rPr lang="en-US" altLang="de-DE" sz="1300" smtClean="0"/>
              <a:pPr>
                <a:spcBef>
                  <a:spcPct val="0"/>
                </a:spcBef>
              </a:pPr>
              <a:t>50</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6739464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6E4DECD-CF26-4632-8C75-1D59E1236161}" type="slidenum">
              <a:rPr lang="en-US" altLang="de-DE" sz="1300" smtClean="0"/>
              <a:pPr>
                <a:spcBef>
                  <a:spcPct val="0"/>
                </a:spcBef>
              </a:pPr>
              <a:t>51</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742481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14FF0C5-624C-4EEC-B41E-AA64DAA62A68}" type="slidenum">
              <a:rPr lang="en-US" altLang="de-DE" sz="1300" smtClean="0"/>
              <a:pPr>
                <a:spcBef>
                  <a:spcPct val="0"/>
                </a:spcBef>
              </a:pPr>
              <a:t>52</a:t>
            </a:fld>
            <a:endParaRPr lang="en-US" altLang="de-DE" sz="1300"/>
          </a:p>
        </p:txBody>
      </p:sp>
      <p:sp>
        <p:nvSpPr>
          <p:cNvPr id="109571" name="Rectangle 1026"/>
          <p:cNvSpPr>
            <a:spLocks noGrp="1" noRot="1" noChangeAspect="1" noChangeArrowheads="1" noTextEdit="1"/>
          </p:cNvSpPr>
          <p:nvPr>
            <p:ph type="sldImg"/>
          </p:nvPr>
        </p:nvSpPr>
        <p:spPr>
          <a:xfrm>
            <a:off x="138113" y="768350"/>
            <a:ext cx="6823075" cy="3836988"/>
          </a:xfrm>
          <a:ln/>
        </p:spPr>
      </p:sp>
      <p:sp>
        <p:nvSpPr>
          <p:cNvPr id="10957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6554107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2AFD77B-D706-4F7D-80FD-B31664418BE4}" type="slidenum">
              <a:rPr lang="en-US" altLang="de-DE" sz="1300" smtClean="0"/>
              <a:pPr>
                <a:spcBef>
                  <a:spcPct val="0"/>
                </a:spcBef>
              </a:pPr>
              <a:t>53</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067524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3FDC498-CBC5-4A71-BE40-56BCCAEB1392}" type="slidenum">
              <a:rPr lang="en-US" altLang="de-DE" sz="1300" smtClean="0"/>
              <a:pPr>
                <a:spcBef>
                  <a:spcPct val="0"/>
                </a:spcBef>
              </a:pPr>
              <a:t>54</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2367427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5B0FE54-65EB-4023-AD17-F85BC5580D48}" type="slidenum">
              <a:rPr lang="en-US" altLang="de-DE" sz="1300" smtClean="0"/>
              <a:pPr>
                <a:spcBef>
                  <a:spcPct val="0"/>
                </a:spcBef>
              </a:pPr>
              <a:t>55</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802862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56</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CDD63FA-1748-4204-97AC-C4E013670DE2}" type="slidenum">
              <a:rPr lang="en-US" altLang="de-DE" sz="1300" smtClean="0"/>
              <a:pPr>
                <a:spcBef>
                  <a:spcPct val="0"/>
                </a:spcBef>
              </a:pPr>
              <a:t>57</a:t>
            </a:fld>
            <a:endParaRPr lang="en-US" altLang="de-DE" sz="1300"/>
          </a:p>
        </p:txBody>
      </p:sp>
      <p:sp>
        <p:nvSpPr>
          <p:cNvPr id="1187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87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7174313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6465AC8-68D0-45A0-A1F1-EEDC9181F6BC}" type="slidenum">
              <a:rPr lang="en-US" altLang="de-DE" sz="1300" smtClean="0"/>
              <a:pPr>
                <a:spcBef>
                  <a:spcPct val="0"/>
                </a:spcBef>
              </a:pPr>
              <a:t>58</a:t>
            </a:fld>
            <a:endParaRPr lang="en-US" altLang="de-DE" sz="1300"/>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204287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0773E207-5F6A-4B7C-AE39-F01C9C9F8BC6}" type="slidenum">
              <a:rPr lang="en-US" altLang="de-DE" sz="1300" smtClean="0"/>
              <a:pPr>
                <a:spcBef>
                  <a:spcPct val="0"/>
                </a:spcBef>
              </a:pPr>
              <a:t>59</a:t>
            </a:fld>
            <a:endParaRPr lang="en-US" altLang="de-DE" sz="1300"/>
          </a:p>
        </p:txBody>
      </p:sp>
      <p:sp>
        <p:nvSpPr>
          <p:cNvPr id="1228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28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288648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1CA2809-A14F-48FB-B540-34CE0C666D4F}" type="slidenum">
              <a:rPr lang="en-US" altLang="de-DE" sz="1300" smtClean="0"/>
              <a:pPr>
                <a:spcBef>
                  <a:spcPct val="0"/>
                </a:spcBef>
              </a:pPr>
              <a:t>60</a:t>
            </a:fld>
            <a:endParaRPr lang="en-US" altLang="de-DE" sz="1300"/>
          </a:p>
        </p:txBody>
      </p:sp>
      <p:sp>
        <p:nvSpPr>
          <p:cNvPr id="1249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49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287367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5A14701-F2ED-4588-8508-8F17DF0C43F1}" type="slidenum">
              <a:rPr lang="en-US" altLang="de-DE" sz="1300" smtClean="0"/>
              <a:pPr>
                <a:spcBef>
                  <a:spcPct val="0"/>
                </a:spcBef>
              </a:pPr>
              <a:t>61</a:t>
            </a:fld>
            <a:endParaRPr lang="en-US" altLang="de-DE" sz="1300"/>
          </a:p>
        </p:txBody>
      </p:sp>
      <p:sp>
        <p:nvSpPr>
          <p:cNvPr id="1269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69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4661767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0284FF7-CDEB-47AF-83B0-1AA994385549}" type="slidenum">
              <a:rPr lang="en-US" altLang="de-DE" sz="1300" smtClean="0"/>
              <a:pPr>
                <a:spcBef>
                  <a:spcPct val="0"/>
                </a:spcBef>
              </a:pPr>
              <a:t>62</a:t>
            </a:fld>
            <a:endParaRPr lang="en-US" altLang="de-DE" sz="1300"/>
          </a:p>
        </p:txBody>
      </p:sp>
      <p:sp>
        <p:nvSpPr>
          <p:cNvPr id="1290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90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2874156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00843F82-AE66-4BAF-A040-CBAA4FBA44E4}" type="slidenum">
              <a:rPr lang="en-US" altLang="de-DE" sz="1300" smtClean="0"/>
              <a:pPr>
                <a:spcBef>
                  <a:spcPct val="0"/>
                </a:spcBef>
              </a:pPr>
              <a:t>63</a:t>
            </a:fld>
            <a:endParaRPr lang="en-US" altLang="de-DE" sz="1300"/>
          </a:p>
        </p:txBody>
      </p:sp>
      <p:sp>
        <p:nvSpPr>
          <p:cNvPr id="131075" name="Rectangle 1026"/>
          <p:cNvSpPr>
            <a:spLocks noGrp="1" noRot="1" noChangeAspect="1" noChangeArrowheads="1" noTextEdit="1"/>
          </p:cNvSpPr>
          <p:nvPr>
            <p:ph type="sldImg"/>
          </p:nvPr>
        </p:nvSpPr>
        <p:spPr>
          <a:xfrm>
            <a:off x="138113" y="768350"/>
            <a:ext cx="6823075" cy="3836988"/>
          </a:xfrm>
          <a:solidFill>
            <a:srgbClr val="FFFFFF"/>
          </a:solidFill>
          <a:ln/>
        </p:spPr>
      </p:sp>
      <p:sp>
        <p:nvSpPr>
          <p:cNvPr id="131076"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1043028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7BDF7B6-8593-4E86-971E-E124DF8B0BA0}" type="slidenum">
              <a:rPr lang="en-US" altLang="de-DE" sz="1300" smtClean="0"/>
              <a:pPr>
                <a:spcBef>
                  <a:spcPct val="0"/>
                </a:spcBef>
              </a:pPr>
              <a:t>64</a:t>
            </a:fld>
            <a:endParaRPr lang="en-US" altLang="de-DE" sz="1300"/>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60218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5A2E40B-2F4F-481A-BF18-68BC98CFE885}" type="slidenum">
              <a:rPr lang="en-US" altLang="de-DE" sz="1300" smtClean="0"/>
              <a:pPr>
                <a:spcBef>
                  <a:spcPct val="0"/>
                </a:spcBef>
              </a:pPr>
              <a:t>65</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415243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7D0E71F-5E88-462E-9801-E3A959B2A526}" type="slidenum">
              <a:rPr lang="en-US" altLang="de-DE" sz="1300" smtClean="0"/>
              <a:pPr>
                <a:spcBef>
                  <a:spcPct val="0"/>
                </a:spcBef>
              </a:pPr>
              <a:t>66</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6685621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9C5BEA7-C89B-431F-81A3-BAE9A2CE13E0}" type="slidenum">
              <a:rPr lang="en-US" altLang="de-DE" sz="1300" smtClean="0"/>
              <a:pPr>
                <a:spcBef>
                  <a:spcPct val="0"/>
                </a:spcBef>
              </a:pPr>
              <a:t>67</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86874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D9209EF-DBA1-4D2C-9FA7-A01D190B2258}" type="slidenum">
              <a:rPr lang="en-US" altLang="de-DE" sz="1300" smtClean="0"/>
              <a:pPr>
                <a:spcBef>
                  <a:spcPct val="0"/>
                </a:spcBef>
              </a:pPr>
              <a:t>68</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8921557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9A7F43D-DF4A-4EE8-8C71-6C6C325E1E35}" type="slidenum">
              <a:rPr lang="en-US" altLang="de-DE" sz="1300" smtClean="0"/>
              <a:pPr>
                <a:spcBef>
                  <a:spcPct val="0"/>
                </a:spcBef>
              </a:pPr>
              <a:t>69</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122069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3BE6B7B-00C3-4FA2-A60A-E643705846F6}" type="slidenum">
              <a:rPr lang="en-US" altLang="de-DE" sz="1300" smtClean="0"/>
              <a:pPr>
                <a:spcBef>
                  <a:spcPct val="0"/>
                </a:spcBef>
              </a:pPr>
              <a:t>70</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16468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8ACC483-6FE0-4F41-B6BE-D9069274B15A}" type="slidenum">
              <a:rPr lang="en-US" altLang="de-DE" sz="1300" smtClean="0"/>
              <a:pPr>
                <a:spcBef>
                  <a:spcPct val="0"/>
                </a:spcBef>
              </a:pPr>
              <a:t>71</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633246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6DA3466-F33E-4B27-B9B9-1602D1E57594}" type="slidenum">
              <a:rPr lang="en-US" altLang="de-DE" sz="1300" smtClean="0"/>
              <a:pPr>
                <a:spcBef>
                  <a:spcPct val="0"/>
                </a:spcBef>
              </a:pPr>
              <a:t>72</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1932234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3430EE7-4FFE-4292-A64B-575B8914B135}" type="slidenum">
              <a:rPr lang="en-US" altLang="de-DE" sz="1300" smtClean="0"/>
              <a:pPr>
                <a:spcBef>
                  <a:spcPct val="0"/>
                </a:spcBef>
              </a:pPr>
              <a:t>73</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175770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D89E316-A258-4B0E-A636-F9A39DA98429}" type="slidenum">
              <a:rPr lang="en-US" altLang="de-DE" sz="1300" smtClean="0"/>
              <a:pPr>
                <a:spcBef>
                  <a:spcPct val="0"/>
                </a:spcBef>
              </a:pPr>
              <a:t>74</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63843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492F774-96F1-4E1E-B65D-F65A26B80D27}" type="slidenum">
              <a:rPr lang="en-US" altLang="de-DE" sz="1300" smtClean="0"/>
              <a:pPr>
                <a:spcBef>
                  <a:spcPct val="0"/>
                </a:spcBef>
              </a:pPr>
              <a:t>75</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8834771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093053C9-6B03-4D08-A086-7ABF0713B038}" type="slidenum">
              <a:rPr lang="en-US" altLang="de-DE" sz="1300" smtClean="0"/>
              <a:pPr>
                <a:spcBef>
                  <a:spcPct val="0"/>
                </a:spcBef>
              </a:pPr>
              <a:t>76</a:t>
            </a:fld>
            <a:endParaRPr lang="en-US" altLang="de-DE" sz="1300"/>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653172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C7B8819-F7D2-48DB-981C-96F558BCFF0C}" type="slidenum">
              <a:rPr lang="en-US" altLang="de-DE" sz="1300" smtClean="0"/>
              <a:pPr>
                <a:spcBef>
                  <a:spcPct val="0"/>
                </a:spcBef>
              </a:pPr>
              <a:t>77</a:t>
            </a:fld>
            <a:endParaRPr lang="en-US" altLang="de-DE" sz="1300"/>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921988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427D8A1-5790-44DF-B9EA-72A7BDB9DF00}" type="slidenum">
              <a:rPr lang="en-US" altLang="de-DE" sz="1300" smtClean="0"/>
              <a:pPr>
                <a:spcBef>
                  <a:spcPct val="0"/>
                </a:spcBef>
              </a:pPr>
              <a:t>78</a:t>
            </a:fld>
            <a:endParaRPr lang="en-US" altLang="de-DE" sz="1300"/>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8613452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A78A2FA-15AC-41CB-BC51-074058F4B516}" type="slidenum">
              <a:rPr lang="en-US" altLang="de-DE" sz="1300" smtClean="0"/>
              <a:pPr>
                <a:spcBef>
                  <a:spcPct val="0"/>
                </a:spcBef>
              </a:pPr>
              <a:t>79</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9321161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A70ED61-EB33-4135-86D1-0E766DC279D1}" type="slidenum">
              <a:rPr lang="en-US" altLang="de-DE" sz="1300" smtClean="0"/>
              <a:pPr>
                <a:spcBef>
                  <a:spcPct val="0"/>
                </a:spcBef>
              </a:pPr>
              <a:t>80</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67306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047CB108-6236-4EDB-8E6B-3EDAA5FF7D98}" type="slidenum">
              <a:rPr lang="en-US" altLang="de-DE" sz="1300" smtClean="0"/>
              <a:pPr>
                <a:spcBef>
                  <a:spcPct val="0"/>
                </a:spcBef>
              </a:pPr>
              <a:t>81</a:t>
            </a:fld>
            <a:endParaRPr lang="en-US" altLang="de-DE" sz="1300"/>
          </a:p>
        </p:txBody>
      </p:sp>
      <p:sp>
        <p:nvSpPr>
          <p:cNvPr id="174083" name="Rectangle 2"/>
          <p:cNvSpPr>
            <a:spLocks noGrp="1" noRot="1" noChangeAspect="1" noChangeArrowheads="1" noTextEdit="1"/>
          </p:cNvSpPr>
          <p:nvPr>
            <p:ph type="sldImg"/>
          </p:nvPr>
        </p:nvSpPr>
        <p:spPr>
          <a:xfrm>
            <a:off x="138113" y="768350"/>
            <a:ext cx="6823075"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110094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56F506B-D6F0-4DA4-8F51-A0E3203650CD}" type="slidenum">
              <a:rPr lang="en-US" altLang="de-DE" sz="1300" smtClean="0"/>
              <a:pPr>
                <a:spcBef>
                  <a:spcPct val="0"/>
                </a:spcBef>
              </a:pPr>
              <a:t>82</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2697045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503C096-9137-4AD3-9B98-83130D3CCB5B}" type="slidenum">
              <a:rPr lang="en-US" altLang="de-DE" sz="1300" smtClean="0"/>
              <a:pPr>
                <a:spcBef>
                  <a:spcPct val="0"/>
                </a:spcBef>
              </a:pPr>
              <a:t>83</a:t>
            </a:fld>
            <a:endParaRPr lang="en-US" altLang="de-DE" sz="1300"/>
          </a:p>
        </p:txBody>
      </p:sp>
      <p:sp>
        <p:nvSpPr>
          <p:cNvPr id="178179" name="Rectangle 2"/>
          <p:cNvSpPr>
            <a:spLocks noGrp="1" noRot="1" noChangeAspect="1" noChangeArrowheads="1" noTextEdit="1"/>
          </p:cNvSpPr>
          <p:nvPr>
            <p:ph type="sldImg"/>
          </p:nvPr>
        </p:nvSpPr>
        <p:spPr>
          <a:xfrm>
            <a:off x="138113" y="768350"/>
            <a:ext cx="6823075"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619407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33D4EA3-CC83-4B7A-9663-4C9BD581F207}" type="slidenum">
              <a:rPr lang="en-US" altLang="de-DE" sz="1300" smtClean="0"/>
              <a:pPr>
                <a:spcBef>
                  <a:spcPct val="0"/>
                </a:spcBef>
              </a:pPr>
              <a:t>84</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4882761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B7539B6-EAAC-454D-A029-EAA48B08E7B0}" type="slidenum">
              <a:rPr lang="en-US" altLang="de-DE" sz="1300" smtClean="0"/>
              <a:pPr>
                <a:spcBef>
                  <a:spcPct val="0"/>
                </a:spcBef>
              </a:pPr>
              <a:t>85</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0734381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DFA5DDE-ED84-4965-A69E-F4C19A7E8C14}" type="slidenum">
              <a:rPr lang="en-US" altLang="de-DE" sz="1300" smtClean="0"/>
              <a:pPr>
                <a:spcBef>
                  <a:spcPct val="0"/>
                </a:spcBef>
              </a:pPr>
              <a:t>86</a:t>
            </a:fld>
            <a:endParaRPr lang="en-US" altLang="de-DE" sz="1300"/>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620460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510FB8C-BC6E-49F8-A557-061D7CA2233A}" type="slidenum">
              <a:rPr lang="en-US" altLang="de-DE" sz="1300" smtClean="0"/>
              <a:pPr>
                <a:spcBef>
                  <a:spcPct val="0"/>
                </a:spcBef>
              </a:pPr>
              <a:t>87</a:t>
            </a:fld>
            <a:endParaRPr lang="en-US" altLang="de-DE" sz="1300"/>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415580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24DA9D5-37FE-4E5E-B444-675560559F81}" type="slidenum">
              <a:rPr lang="en-US" altLang="de-DE" sz="1300" smtClean="0"/>
              <a:pPr>
                <a:spcBef>
                  <a:spcPct val="0"/>
                </a:spcBef>
              </a:pPr>
              <a:t>88</a:t>
            </a:fld>
            <a:endParaRPr lang="en-US" altLang="de-DE" sz="1300"/>
          </a:p>
        </p:txBody>
      </p:sp>
      <p:sp>
        <p:nvSpPr>
          <p:cNvPr id="194563" name="Rectangle 2"/>
          <p:cNvSpPr>
            <a:spLocks noGrp="1" noRot="1" noChangeAspect="1" noChangeArrowheads="1" noTextEdit="1"/>
          </p:cNvSpPr>
          <p:nvPr>
            <p:ph type="sldImg"/>
          </p:nvPr>
        </p:nvSpPr>
        <p:spPr>
          <a:xfrm>
            <a:off x="139700" y="768350"/>
            <a:ext cx="6821488"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603014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24DA9D5-37FE-4E5E-B444-675560559F81}" type="slidenum">
              <a:rPr lang="en-US" altLang="de-DE" sz="1300" smtClean="0"/>
              <a:pPr>
                <a:spcBef>
                  <a:spcPct val="0"/>
                </a:spcBef>
              </a:pPr>
              <a:t>89</a:t>
            </a:fld>
            <a:endParaRPr lang="en-US" altLang="de-DE" sz="1300"/>
          </a:p>
        </p:txBody>
      </p:sp>
      <p:sp>
        <p:nvSpPr>
          <p:cNvPr id="194563" name="Rectangle 2"/>
          <p:cNvSpPr>
            <a:spLocks noGrp="1" noRot="1" noChangeAspect="1" noChangeArrowheads="1" noTextEdit="1"/>
          </p:cNvSpPr>
          <p:nvPr>
            <p:ph type="sldImg"/>
          </p:nvPr>
        </p:nvSpPr>
        <p:spPr>
          <a:xfrm>
            <a:off x="139700" y="768350"/>
            <a:ext cx="6821488"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603014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24DA9D5-37FE-4E5E-B444-675560559F81}" type="slidenum">
              <a:rPr lang="en-US" altLang="de-DE" sz="1300" smtClean="0"/>
              <a:pPr>
                <a:spcBef>
                  <a:spcPct val="0"/>
                </a:spcBef>
              </a:pPr>
              <a:t>90</a:t>
            </a:fld>
            <a:endParaRPr lang="en-US" altLang="de-DE" sz="1300"/>
          </a:p>
        </p:txBody>
      </p:sp>
      <p:sp>
        <p:nvSpPr>
          <p:cNvPr id="194563" name="Rectangle 2"/>
          <p:cNvSpPr>
            <a:spLocks noGrp="1" noRot="1" noChangeAspect="1" noChangeArrowheads="1" noTextEdit="1"/>
          </p:cNvSpPr>
          <p:nvPr>
            <p:ph type="sldImg"/>
          </p:nvPr>
        </p:nvSpPr>
        <p:spPr>
          <a:xfrm>
            <a:off x="139700" y="768350"/>
            <a:ext cx="6821488"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603014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24DA9D5-37FE-4E5E-B444-675560559F81}" type="slidenum">
              <a:rPr lang="en-US" altLang="de-DE" sz="1300" smtClean="0"/>
              <a:pPr>
                <a:spcBef>
                  <a:spcPct val="0"/>
                </a:spcBef>
              </a:pPr>
              <a:t>91</a:t>
            </a:fld>
            <a:endParaRPr lang="en-US" altLang="de-DE" sz="1300"/>
          </a:p>
        </p:txBody>
      </p:sp>
      <p:sp>
        <p:nvSpPr>
          <p:cNvPr id="194563" name="Rectangle 2"/>
          <p:cNvSpPr>
            <a:spLocks noGrp="1" noRot="1" noChangeAspect="1" noChangeArrowheads="1" noTextEdit="1"/>
          </p:cNvSpPr>
          <p:nvPr>
            <p:ph type="sldImg"/>
          </p:nvPr>
        </p:nvSpPr>
        <p:spPr>
          <a:xfrm>
            <a:off x="139700" y="768350"/>
            <a:ext cx="6821488"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603014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D71ADC9-D7D1-4A73-8A68-D8DABD352461}" type="slidenum">
              <a:rPr lang="en-US" altLang="de-DE" sz="1300" smtClean="0"/>
              <a:pPr>
                <a:spcBef>
                  <a:spcPct val="0"/>
                </a:spcBef>
              </a:pPr>
              <a:t>92</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592786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D71ADC9-D7D1-4A73-8A68-D8DABD352461}" type="slidenum">
              <a:rPr lang="en-US" altLang="de-DE" sz="1300" smtClean="0"/>
              <a:pPr>
                <a:spcBef>
                  <a:spcPct val="0"/>
                </a:spcBef>
              </a:pPr>
              <a:t>93</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592786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D71ADC9-D7D1-4A73-8A68-D8DABD352461}" type="slidenum">
              <a:rPr lang="en-US" altLang="de-DE" sz="1300" smtClean="0"/>
              <a:pPr>
                <a:spcBef>
                  <a:spcPct val="0"/>
                </a:spcBef>
              </a:pPr>
              <a:t>94</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592786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95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0B7F924-2385-476C-AB66-1A9E79B45221}" type="slidenum">
              <a:rPr lang="en-US" altLang="de-DE" sz="1300" smtClean="0"/>
              <a:pPr>
                <a:spcBef>
                  <a:spcPct val="0"/>
                </a:spcBef>
              </a:pPr>
              <a:t>96</a:t>
            </a:fld>
            <a:endParaRPr lang="en-US" altLang="de-DE" sz="1300"/>
          </a:p>
        </p:txBody>
      </p:sp>
      <p:sp>
        <p:nvSpPr>
          <p:cNvPr id="204803" name="Rectangle 2"/>
          <p:cNvSpPr>
            <a:spLocks noGrp="1" noRot="1" noChangeAspect="1" noChangeArrowheads="1" noTextEdit="1"/>
          </p:cNvSpPr>
          <p:nvPr>
            <p:ph type="sldImg"/>
          </p:nvPr>
        </p:nvSpPr>
        <p:spPr>
          <a:xfrm>
            <a:off x="138113" y="768350"/>
            <a:ext cx="6823075"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68023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Metacognitieve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5 - Geheugen</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8995BB63-78B8-47FF-B47E-140CC98E7CFF}"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nl-NL"/>
              <a:t>Metacognitieve Training 5 - Geheugen</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8995BB63-78B8-47FF-B47E-140CC98E7CFF}"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5 - Geheugen</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8995BB63-78B8-47FF-B47E-140CC98E7CFF}"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5 - Geheugen</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8995BB63-78B8-47FF-B47E-140CC98E7CFF}"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nl-NL"/>
              <a:t>Metacognitieve Training 5 - Geheugen</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8995BB63-78B8-47FF-B47E-140CC98E7CFF}"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nl-NL"/>
              <a:t>Metacognitieve Training 5 - Geheugen</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8995BB63-78B8-47FF-B47E-140CC98E7CFF}"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5 - Geheugen</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8995BB63-78B8-47FF-B47E-140CC98E7CFF}"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nl-NL"/>
              <a:t>Metacognitieve Training 5 - Geheugen</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8995BB63-78B8-47FF-B47E-140CC98E7CFF}"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3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19.jpeg"/><Relationship Id="rId4" Type="http://schemas.openxmlformats.org/officeDocument/2006/relationships/image" Target="../media/image18.png"/></Relationships>
</file>

<file path=ppt/slides/_rels/slide3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19.jpeg"/><Relationship Id="rId5" Type="http://schemas.openxmlformats.org/officeDocument/2006/relationships/image" Target="../media/image18.png"/><Relationship Id="rId4" Type="http://schemas.openxmlformats.org/officeDocument/2006/relationships/image" Target="../media/image21.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5.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5 A – </a:t>
            </a:r>
            <a:r>
              <a:rPr lang="nl-NL" dirty="0"/>
              <a:t>Geheugen</a:t>
            </a:r>
            <a:endParaRPr lang="en-US" dirty="0"/>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t>
            </a:r>
            <a:r>
              <a:rPr lang="nl-NL" sz="1600" dirty="0">
                <a:solidFill>
                  <a:srgbClr val="004992"/>
                </a:solidFill>
                <a:latin typeface="+mj-lt"/>
              </a:rPr>
              <a:t>de Boer, Vermeer, Wekking &amp; Lemmers-Jansen (11|22)</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37531472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Geheugen</a:t>
            </a: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Onze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geheugencapaciteit</a:t>
            </a:r>
            <a:r>
              <a:rPr lang="en-US" altLang="de-DE" sz="2400" dirty="0">
                <a:solidFill>
                  <a:srgbClr val="333333"/>
                </a:solidFill>
                <a:latin typeface="Calibri Light"/>
                <a:ea typeface="MS PGothic" panose="020B0600070205080204" pitchFamily="34" charset="-128"/>
              </a:rPr>
              <a:t> is </a:t>
            </a:r>
            <a:r>
              <a:rPr lang="en-US" altLang="de-DE" sz="2400" dirty="0" err="1">
                <a:solidFill>
                  <a:srgbClr val="333333"/>
                </a:solidFill>
                <a:latin typeface="Calibri Light"/>
                <a:ea typeface="MS PGothic" panose="020B0600070205080204" pitchFamily="34" charset="-128"/>
              </a:rPr>
              <a:t>beperkt</a:t>
            </a:r>
            <a:r>
              <a:rPr lang="en-US" altLang="de-DE" sz="2400" dirty="0">
                <a:solidFill>
                  <a:srgbClr val="333333"/>
                </a:solidFill>
                <a:latin typeface="Calibri Light"/>
                <a:ea typeface="MS PGothic" panose="020B0600070205080204" pitchFamily="34" charset="-128"/>
              </a:rPr>
              <a:t>.</a:t>
            </a:r>
            <a:endParaRPr lang="en-US" sz="2400" dirty="0">
              <a:solidFill>
                <a:srgbClr val="FFFFFF"/>
              </a:solidFill>
              <a:latin typeface="Calibri Light"/>
            </a:endParaRPr>
          </a:p>
        </p:txBody>
      </p:sp>
      <p:sp>
        <p:nvSpPr>
          <p:cNvPr id="8" name="Footer Placeholder 7"/>
          <p:cNvSpPr>
            <a:spLocks noGrp="1"/>
          </p:cNvSpPr>
          <p:nvPr>
            <p:ph type="ftr" sz="quarter" idx="11"/>
          </p:nvPr>
        </p:nvSpPr>
        <p:spPr/>
        <p:txBody>
          <a:bodyPr/>
          <a:lstStyle/>
          <a:p>
            <a:pPr>
              <a:defRPr/>
            </a:pPr>
            <a:r>
              <a:rPr lang="nl-NL"/>
              <a:t>Metacognitieve Training 5 - Geheugen</a:t>
            </a:r>
            <a:endParaRPr lang="de-DE"/>
          </a:p>
        </p:txBody>
      </p:sp>
      <p:sp>
        <p:nvSpPr>
          <p:cNvPr id="9" name="Slide Number Placeholder 8"/>
          <p:cNvSpPr>
            <a:spLocks noGrp="1"/>
          </p:cNvSpPr>
          <p:nvPr>
            <p:ph type="sldNum" sz="quarter" idx="12"/>
          </p:nvPr>
        </p:nvSpPr>
        <p:spPr/>
        <p:txBody>
          <a:bodyPr/>
          <a:lstStyle/>
          <a:p>
            <a:pPr>
              <a:defRPr/>
            </a:pPr>
            <a:fld id="{8995BB63-78B8-47FF-B47E-140CC98E7CFF}" type="slidenum">
              <a:rPr lang="de-DE" altLang="de-DE" smtClean="0"/>
              <a:pPr>
                <a:defRPr/>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Geheugen</a:t>
            </a: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Onze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geheugencapaciteit</a:t>
            </a:r>
            <a:r>
              <a:rPr lang="en-US" altLang="de-DE" sz="2400" dirty="0">
                <a:solidFill>
                  <a:srgbClr val="333333"/>
                </a:solidFill>
                <a:latin typeface="Calibri Light"/>
                <a:ea typeface="MS PGothic" panose="020B0600070205080204" pitchFamily="34" charset="-128"/>
              </a:rPr>
              <a:t> is </a:t>
            </a:r>
            <a:r>
              <a:rPr lang="en-US" altLang="de-DE" sz="2400" dirty="0" err="1">
                <a:solidFill>
                  <a:srgbClr val="333333"/>
                </a:solidFill>
                <a:latin typeface="Calibri Light"/>
                <a:ea typeface="MS PGothic" panose="020B0600070205080204" pitchFamily="34" charset="-128"/>
              </a:rPr>
              <a:t>beperkt</a:t>
            </a:r>
            <a:r>
              <a:rPr lang="en-US" altLang="de-DE" sz="2400" dirty="0">
                <a:solidFill>
                  <a:srgbClr val="333333"/>
                </a:solidFill>
                <a:latin typeface="Calibri Light"/>
                <a:ea typeface="MS PGothic" panose="020B0600070205080204" pitchFamily="34" charset="-128"/>
              </a:rPr>
              <a:t>.</a:t>
            </a:r>
            <a:br>
              <a:rPr lang="en-US" altLang="de-DE" sz="2400" dirty="0">
                <a:solidFill>
                  <a:srgbClr val="333333"/>
                </a:solidFill>
                <a:latin typeface="Calibri Light"/>
                <a:ea typeface="MS PGothic" panose="020B0600070205080204" pitchFamily="34" charset="-128"/>
              </a:rPr>
            </a:br>
            <a:r>
              <a:rPr lang="en-US" altLang="de-DE" sz="2400" dirty="0" err="1">
                <a:solidFill>
                  <a:srgbClr val="333333"/>
                </a:solidFill>
                <a:latin typeface="Calibri Light"/>
                <a:ea typeface="MS PGothic" panose="020B0600070205080204" pitchFamily="34" charset="-128"/>
              </a:rPr>
              <a:t>Voorbeeld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Ongeveer</a:t>
            </a:r>
            <a:r>
              <a:rPr lang="en-US" altLang="de-DE" sz="2400" dirty="0">
                <a:solidFill>
                  <a:srgbClr val="333333"/>
                </a:solidFill>
                <a:latin typeface="Calibri Light"/>
                <a:ea typeface="MS PGothic" panose="020B0600070205080204" pitchFamily="34" charset="-128"/>
              </a:rPr>
              <a:t> 60% van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verhaal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we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half </a:t>
            </a:r>
            <a:r>
              <a:rPr lang="en-US" altLang="de-DE" sz="2400" dirty="0" err="1">
                <a:solidFill>
                  <a:srgbClr val="333333"/>
                </a:solidFill>
                <a:latin typeface="Calibri Light"/>
                <a:ea typeface="MS PGothic" panose="020B0600070205080204" pitchFamily="34" charset="-128"/>
              </a:rPr>
              <a:t>uur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eerder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gehoord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hebben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kunnen</a:t>
            </a:r>
            <a:r>
              <a:rPr lang="en-US" altLang="de-DE" sz="2400" dirty="0">
                <a:solidFill>
                  <a:srgbClr val="333333"/>
                </a:solidFill>
                <a:latin typeface="Calibri Light"/>
                <a:ea typeface="MS PGothic" panose="020B0600070205080204" pitchFamily="34" charset="-128"/>
              </a:rPr>
              <a:t> we </a:t>
            </a:r>
            <a:r>
              <a:rPr lang="en-US" altLang="de-DE" sz="2400" dirty="0" err="1">
                <a:solidFill>
                  <a:srgbClr val="333333"/>
                </a:solidFill>
                <a:latin typeface="Calibri Light"/>
                <a:ea typeface="MS PGothic" panose="020B0600070205080204" pitchFamily="34" charset="-128"/>
              </a:rPr>
              <a:t>terughalen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overige</a:t>
            </a:r>
            <a:r>
              <a:rPr lang="en-US" altLang="de-DE" sz="2400" dirty="0">
                <a:solidFill>
                  <a:srgbClr val="333333"/>
                </a:solidFill>
                <a:latin typeface="Calibri Light"/>
                <a:ea typeface="MS PGothic" panose="020B0600070205080204" pitchFamily="34" charset="-128"/>
              </a:rPr>
              <a:t> 40% </a:t>
            </a:r>
            <a:r>
              <a:rPr lang="en-US" altLang="de-DE" sz="2400" dirty="0" err="1">
                <a:solidFill>
                  <a:srgbClr val="333333"/>
                </a:solidFill>
                <a:latin typeface="Calibri Light"/>
                <a:ea typeface="MS PGothic" panose="020B0600070205080204" pitchFamily="34" charset="-128"/>
              </a:rPr>
              <a:t>hebben</a:t>
            </a:r>
            <a:r>
              <a:rPr lang="en-US" altLang="de-DE" sz="2400" dirty="0">
                <a:solidFill>
                  <a:srgbClr val="333333"/>
                </a:solidFill>
                <a:latin typeface="Calibri Light"/>
                <a:ea typeface="MS PGothic" panose="020B0600070205080204" pitchFamily="34" charset="-128"/>
              </a:rPr>
              <a:t> we hints </a:t>
            </a:r>
            <a:r>
              <a:rPr lang="en-US" altLang="de-DE" sz="2400" dirty="0" err="1">
                <a:solidFill>
                  <a:srgbClr val="333333"/>
                </a:solidFill>
                <a:latin typeface="Calibri Light"/>
                <a:ea typeface="MS PGothic" panose="020B0600070205080204" pitchFamily="34" charset="-128"/>
              </a:rPr>
              <a:t>nodig</a:t>
            </a:r>
            <a:r>
              <a:rPr lang="en-US" altLang="de-DE" sz="2400" dirty="0">
                <a:solidFill>
                  <a:srgbClr val="333333"/>
                </a:solidFill>
                <a:latin typeface="Calibri Light"/>
                <a:ea typeface="MS PGothic" panose="020B0600070205080204" pitchFamily="34" charset="-128"/>
              </a:rPr>
              <a:t>.</a:t>
            </a:r>
          </a:p>
        </p:txBody>
      </p:sp>
      <p:sp>
        <p:nvSpPr>
          <p:cNvPr id="8" name="Footer Placeholder 7"/>
          <p:cNvSpPr>
            <a:spLocks noGrp="1"/>
          </p:cNvSpPr>
          <p:nvPr>
            <p:ph type="ftr" sz="quarter" idx="11"/>
          </p:nvPr>
        </p:nvSpPr>
        <p:spPr/>
        <p:txBody>
          <a:bodyPr/>
          <a:lstStyle/>
          <a:p>
            <a:pPr>
              <a:defRPr/>
            </a:pPr>
            <a:r>
              <a:rPr lang="nl-NL"/>
              <a:t>Metacognitieve Training 5 - Geheugen</a:t>
            </a:r>
            <a:endParaRPr lang="de-DE"/>
          </a:p>
        </p:txBody>
      </p:sp>
      <p:sp>
        <p:nvSpPr>
          <p:cNvPr id="9" name="Slide Number Placeholder 8"/>
          <p:cNvSpPr>
            <a:spLocks noGrp="1"/>
          </p:cNvSpPr>
          <p:nvPr>
            <p:ph type="sldNum" sz="quarter" idx="12"/>
          </p:nvPr>
        </p:nvSpPr>
        <p:spPr/>
        <p:txBody>
          <a:bodyPr/>
          <a:lstStyle/>
          <a:p>
            <a:pPr>
              <a:defRPr/>
            </a:pPr>
            <a:fld id="{8995BB63-78B8-47FF-B47E-140CC98E7CFF}" type="slidenum">
              <a:rPr lang="de-DE" altLang="de-DE" smtClean="0"/>
              <a:pPr>
                <a:defRPr/>
              </a:pPr>
              <a:t>3</a:t>
            </a:fld>
            <a:endParaRPr lang="de-DE" altLang="de-DE"/>
          </a:p>
        </p:txBody>
      </p:sp>
    </p:spTree>
    <p:extLst>
      <p:ext uri="{BB962C8B-B14F-4D97-AF65-F5344CB8AC3E}">
        <p14:creationId xmlns:p14="http://schemas.microsoft.com/office/powerpoint/2010/main" val="32674060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Geheugen</a:t>
            </a: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Onze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geheugencapaciteit</a:t>
            </a:r>
            <a:r>
              <a:rPr lang="en-US" altLang="de-DE" sz="2400" dirty="0">
                <a:solidFill>
                  <a:srgbClr val="333333"/>
                </a:solidFill>
                <a:latin typeface="Calibri Light"/>
                <a:ea typeface="MS PGothic" panose="020B0600070205080204" pitchFamily="34" charset="-128"/>
              </a:rPr>
              <a:t> is </a:t>
            </a:r>
            <a:r>
              <a:rPr lang="en-US" altLang="de-DE" sz="2400" dirty="0" err="1">
                <a:solidFill>
                  <a:srgbClr val="333333"/>
                </a:solidFill>
                <a:latin typeface="Calibri Light"/>
                <a:ea typeface="MS PGothic" panose="020B0600070205080204" pitchFamily="34" charset="-128"/>
              </a:rPr>
              <a:t>beperkt</a:t>
            </a:r>
            <a:r>
              <a:rPr lang="en-US" altLang="de-DE" sz="2400" dirty="0">
                <a:solidFill>
                  <a:srgbClr val="333333"/>
                </a:solidFill>
                <a:latin typeface="Calibri Light"/>
                <a:ea typeface="MS PGothic" panose="020B0600070205080204" pitchFamily="34" charset="-128"/>
              </a:rPr>
              <a:t>.</a:t>
            </a:r>
            <a:br>
              <a:rPr lang="en-US" altLang="de-DE" sz="2400" dirty="0">
                <a:solidFill>
                  <a:srgbClr val="333333"/>
                </a:solidFill>
                <a:latin typeface="Calibri Light"/>
                <a:ea typeface="MS PGothic" panose="020B0600070205080204" pitchFamily="34" charset="-128"/>
              </a:rPr>
            </a:br>
            <a:r>
              <a:rPr lang="en-US" altLang="de-DE" sz="2400" dirty="0" err="1">
                <a:solidFill>
                  <a:srgbClr val="333333"/>
                </a:solidFill>
                <a:latin typeface="Calibri Light"/>
                <a:ea typeface="MS PGothic" panose="020B0600070205080204" pitchFamily="34" charset="-128"/>
              </a:rPr>
              <a:t>Voorbeeld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Ongeveer</a:t>
            </a:r>
            <a:r>
              <a:rPr lang="en-US" altLang="de-DE" sz="2400" dirty="0">
                <a:solidFill>
                  <a:srgbClr val="333333"/>
                </a:solidFill>
                <a:latin typeface="Calibri Light"/>
                <a:ea typeface="MS PGothic" panose="020B0600070205080204" pitchFamily="34" charset="-128"/>
              </a:rPr>
              <a:t> 60% van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verhaal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we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half </a:t>
            </a:r>
            <a:r>
              <a:rPr lang="en-US" altLang="de-DE" sz="2400" dirty="0" err="1">
                <a:solidFill>
                  <a:srgbClr val="333333"/>
                </a:solidFill>
                <a:latin typeface="Calibri Light"/>
                <a:ea typeface="MS PGothic" panose="020B0600070205080204" pitchFamily="34" charset="-128"/>
              </a:rPr>
              <a:t>uur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eerder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gehoord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hebben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kunnen</a:t>
            </a:r>
            <a:r>
              <a:rPr lang="en-US" altLang="de-DE" sz="2400" dirty="0">
                <a:solidFill>
                  <a:srgbClr val="333333"/>
                </a:solidFill>
                <a:latin typeface="Calibri Light"/>
                <a:ea typeface="MS PGothic" panose="020B0600070205080204" pitchFamily="34" charset="-128"/>
              </a:rPr>
              <a:t> we </a:t>
            </a:r>
            <a:r>
              <a:rPr lang="en-US" altLang="de-DE" sz="2400" dirty="0" err="1">
                <a:solidFill>
                  <a:srgbClr val="333333"/>
                </a:solidFill>
                <a:latin typeface="Calibri Light"/>
                <a:ea typeface="MS PGothic" panose="020B0600070205080204" pitchFamily="34" charset="-128"/>
              </a:rPr>
              <a:t>terughalen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overige</a:t>
            </a:r>
            <a:r>
              <a:rPr lang="en-US" altLang="de-DE" sz="2400" dirty="0">
                <a:solidFill>
                  <a:srgbClr val="333333"/>
                </a:solidFill>
                <a:latin typeface="Calibri Light"/>
                <a:ea typeface="MS PGothic" panose="020B0600070205080204" pitchFamily="34" charset="-128"/>
              </a:rPr>
              <a:t> 40% </a:t>
            </a:r>
            <a:r>
              <a:rPr lang="en-US" altLang="de-DE" sz="2400" dirty="0" err="1">
                <a:solidFill>
                  <a:srgbClr val="333333"/>
                </a:solidFill>
                <a:latin typeface="Calibri Light"/>
                <a:ea typeface="MS PGothic" panose="020B0600070205080204" pitchFamily="34" charset="-128"/>
              </a:rPr>
              <a:t>hebben</a:t>
            </a:r>
            <a:r>
              <a:rPr lang="en-US" altLang="de-DE" sz="2400" dirty="0">
                <a:solidFill>
                  <a:srgbClr val="333333"/>
                </a:solidFill>
                <a:latin typeface="Calibri Light"/>
                <a:ea typeface="MS PGothic" panose="020B0600070205080204" pitchFamily="34" charset="-128"/>
              </a:rPr>
              <a:t> we hints </a:t>
            </a:r>
            <a:r>
              <a:rPr lang="en-US" altLang="de-DE" sz="2400" dirty="0" err="1">
                <a:solidFill>
                  <a:srgbClr val="333333"/>
                </a:solidFill>
                <a:latin typeface="Calibri Light"/>
                <a:ea typeface="MS PGothic" panose="020B0600070205080204" pitchFamily="34" charset="-128"/>
              </a:rPr>
              <a:t>nodig</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004992"/>
                </a:solidFill>
                <a:latin typeface="Calibri Light"/>
                <a:ea typeface="MS PGothic" panose="020B0600070205080204" pitchFamily="34" charset="-128"/>
              </a:rPr>
              <a:t>Voordeel</a:t>
            </a:r>
            <a:r>
              <a:rPr lang="en-US" altLang="de-DE" sz="2400" dirty="0">
                <a:solidFill>
                  <a:srgbClr val="004992"/>
                </a:solidFill>
                <a:latin typeface="Calibri Light"/>
                <a:ea typeface="MS PGothic" panose="020B0600070205080204" pitchFamily="34" charset="-128"/>
              </a:rPr>
              <a:t>: ??? </a:t>
            </a:r>
            <a:r>
              <a:rPr lang="en-US" altLang="de-DE" sz="2400" dirty="0" err="1">
                <a:solidFill>
                  <a:srgbClr val="FFFFFF"/>
                </a:solidFill>
                <a:latin typeface="Calibri Light"/>
                <a:ea typeface="MS PGothic" panose="020B0600070205080204" pitchFamily="34" charset="-128"/>
              </a:rPr>
              <a:t>Onze</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hersenen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worden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niet</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overbelast</a:t>
            </a:r>
            <a:r>
              <a:rPr lang="en-US" altLang="de-DE" sz="2400" dirty="0">
                <a:solidFill>
                  <a:srgbClr val="FFFFFF"/>
                </a:solidFill>
                <a:latin typeface="Calibri Light"/>
                <a:ea typeface="MS PGothic" panose="020B0600070205080204" pitchFamily="34" charset="-128"/>
              </a:rPr>
              <a:t> met </a:t>
            </a:r>
            <a:r>
              <a:rPr lang="en-US" altLang="de-DE" sz="2400" dirty="0" err="1">
                <a:solidFill>
                  <a:srgbClr val="FFFFFF"/>
                </a:solidFill>
                <a:latin typeface="Calibri Light"/>
                <a:ea typeface="MS PGothic" panose="020B0600070205080204" pitchFamily="34" charset="-128"/>
              </a:rPr>
              <a:t>onbruikbare</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informatie</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Doorgaans</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gaat</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onbelangrijke</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informatie</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verloren</a:t>
            </a:r>
            <a:r>
              <a:rPr lang="en-US" altLang="de-DE" sz="2400" dirty="0">
                <a:solidFill>
                  <a:srgbClr val="FFFFFF"/>
                </a:solidFill>
                <a:latin typeface="Calibri Light"/>
                <a:ea typeface="MS PGothic" panose="020B0600070205080204" pitchFamily="34" charset="-128"/>
              </a:rPr>
              <a:t>, </a:t>
            </a:r>
            <a:r>
              <a:rPr lang="en-US" altLang="de-DE" sz="2400" i="1" dirty="0">
                <a:solidFill>
                  <a:srgbClr val="FFFFFF"/>
                </a:solidFill>
                <a:latin typeface="Calibri Light"/>
                <a:ea typeface="MS PGothic" panose="020B0600070205080204" pitchFamily="34" charset="-128"/>
              </a:rPr>
              <a:t>maar …</a:t>
            </a:r>
            <a:endParaRPr lang="en-US" altLang="de-DE" sz="2400" dirty="0">
              <a:solidFill>
                <a:srgbClr val="FFFFFF"/>
              </a:solidFill>
              <a:latin typeface="Calibri Light"/>
              <a:ea typeface="MS PGothic" panose="020B0600070205080204" pitchFamily="34" charset="-128"/>
            </a:endParaRPr>
          </a:p>
          <a:p>
            <a:pPr marL="342900" lvl="0" indent="-342900" defTabSz="914400" fontAlgn="base">
              <a:buClr>
                <a:srgbClr val="000000"/>
              </a:buClr>
              <a:buFont typeface="WingDings"/>
              <a:buChar char=""/>
            </a:pPr>
            <a:r>
              <a:rPr lang="en-US" altLang="de-DE" sz="2400" dirty="0" err="1">
                <a:solidFill>
                  <a:srgbClr val="004992"/>
                </a:solidFill>
                <a:latin typeface="Calibri Light"/>
                <a:ea typeface="MS PGothic" panose="020B0600070205080204" pitchFamily="34" charset="-128"/>
              </a:rPr>
              <a:t>Nadeel</a:t>
            </a:r>
            <a:r>
              <a:rPr lang="en-US" altLang="de-DE" sz="2400" dirty="0">
                <a:solidFill>
                  <a:srgbClr val="004992"/>
                </a:solidFill>
                <a:latin typeface="Calibri Light"/>
                <a:ea typeface="MS PGothic" panose="020B0600070205080204" pitchFamily="34" charset="-128"/>
              </a:rPr>
              <a:t>: ??? </a:t>
            </a:r>
            <a:r>
              <a:rPr lang="en-US" altLang="de-DE" sz="2400" dirty="0" err="1">
                <a:solidFill>
                  <a:srgbClr val="FFFFFF"/>
                </a:solidFill>
                <a:latin typeface="Calibri Light"/>
                <a:ea typeface="MS PGothic" panose="020B0600070205080204" pitchFamily="34" charset="-128"/>
              </a:rPr>
              <a:t>veel</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belangrijke</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herinneringen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gaan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ook</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verloren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afspraken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vakantieherinneringen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schoolkennis</a:t>
            </a:r>
            <a:r>
              <a:rPr lang="en-US" altLang="de-DE" sz="2400" dirty="0">
                <a:solidFill>
                  <a:srgbClr val="FFFFFF"/>
                </a:solidFill>
                <a:latin typeface="Calibri Light"/>
                <a:ea typeface="MS PGothic" panose="020B0600070205080204" pitchFamily="34" charset="-128"/>
              </a:rPr>
              <a:t>...).</a:t>
            </a:r>
            <a:endParaRPr lang="en-US" sz="2400" dirty="0">
              <a:solidFill>
                <a:srgbClr val="FFFFFF"/>
              </a:solidFill>
              <a:latin typeface="Calibri Light"/>
            </a:endParaRPr>
          </a:p>
        </p:txBody>
      </p:sp>
      <p:sp>
        <p:nvSpPr>
          <p:cNvPr id="8" name="Footer Placeholder 7"/>
          <p:cNvSpPr>
            <a:spLocks noGrp="1"/>
          </p:cNvSpPr>
          <p:nvPr>
            <p:ph type="ftr" sz="quarter" idx="11"/>
          </p:nvPr>
        </p:nvSpPr>
        <p:spPr/>
        <p:txBody>
          <a:bodyPr/>
          <a:lstStyle/>
          <a:p>
            <a:pPr>
              <a:defRPr/>
            </a:pPr>
            <a:r>
              <a:rPr lang="nl-NL"/>
              <a:t>Metacognitieve Training 5 - Geheugen</a:t>
            </a:r>
            <a:endParaRPr lang="de-DE"/>
          </a:p>
        </p:txBody>
      </p:sp>
      <p:sp>
        <p:nvSpPr>
          <p:cNvPr id="9" name="Slide Number Placeholder 8"/>
          <p:cNvSpPr>
            <a:spLocks noGrp="1"/>
          </p:cNvSpPr>
          <p:nvPr>
            <p:ph type="sldNum" sz="quarter" idx="12"/>
          </p:nvPr>
        </p:nvSpPr>
        <p:spPr/>
        <p:txBody>
          <a:bodyPr/>
          <a:lstStyle/>
          <a:p>
            <a:pPr>
              <a:defRPr/>
            </a:pPr>
            <a:fld id="{8995BB63-78B8-47FF-B47E-140CC98E7CFF}" type="slidenum">
              <a:rPr lang="de-DE" altLang="de-DE" smtClean="0"/>
              <a:pPr>
                <a:defRPr/>
              </a:pPr>
              <a:t>4</a:t>
            </a:fld>
            <a:endParaRPr lang="de-DE" altLang="de-DE"/>
          </a:p>
        </p:txBody>
      </p:sp>
    </p:spTree>
    <p:extLst>
      <p:ext uri="{BB962C8B-B14F-4D97-AF65-F5344CB8AC3E}">
        <p14:creationId xmlns:p14="http://schemas.microsoft.com/office/powerpoint/2010/main" val="12170307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Geheugen</a:t>
            </a: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Onze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geheugencapaciteit</a:t>
            </a:r>
            <a:r>
              <a:rPr lang="en-US" altLang="de-DE" sz="2400" dirty="0">
                <a:solidFill>
                  <a:srgbClr val="333333"/>
                </a:solidFill>
                <a:latin typeface="Calibri Light"/>
                <a:ea typeface="MS PGothic" panose="020B0600070205080204" pitchFamily="34" charset="-128"/>
              </a:rPr>
              <a:t> is </a:t>
            </a:r>
            <a:r>
              <a:rPr lang="en-US" altLang="de-DE" sz="2400" dirty="0" err="1">
                <a:solidFill>
                  <a:srgbClr val="333333"/>
                </a:solidFill>
                <a:latin typeface="Calibri Light"/>
                <a:ea typeface="MS PGothic" panose="020B0600070205080204" pitchFamily="34" charset="-128"/>
              </a:rPr>
              <a:t>beperkt</a:t>
            </a:r>
            <a:r>
              <a:rPr lang="en-US" altLang="de-DE" sz="2400" dirty="0">
                <a:solidFill>
                  <a:srgbClr val="333333"/>
                </a:solidFill>
                <a:latin typeface="Calibri Light"/>
                <a:ea typeface="MS PGothic" panose="020B0600070205080204" pitchFamily="34" charset="-128"/>
              </a:rPr>
              <a:t>.</a:t>
            </a:r>
            <a:br>
              <a:rPr lang="en-US" altLang="de-DE" sz="2400" dirty="0">
                <a:solidFill>
                  <a:srgbClr val="333333"/>
                </a:solidFill>
                <a:latin typeface="Calibri Light"/>
                <a:ea typeface="MS PGothic" panose="020B0600070205080204" pitchFamily="34" charset="-128"/>
              </a:rPr>
            </a:br>
            <a:r>
              <a:rPr lang="en-US" altLang="de-DE" sz="2400" dirty="0" err="1">
                <a:solidFill>
                  <a:srgbClr val="333333"/>
                </a:solidFill>
                <a:latin typeface="Calibri Light"/>
                <a:ea typeface="MS PGothic" panose="020B0600070205080204" pitchFamily="34" charset="-128"/>
              </a:rPr>
              <a:t>Voorbeeld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Ongeveer</a:t>
            </a:r>
            <a:r>
              <a:rPr lang="en-US" altLang="de-DE" sz="2400" dirty="0">
                <a:solidFill>
                  <a:srgbClr val="333333"/>
                </a:solidFill>
                <a:latin typeface="Calibri Light"/>
                <a:ea typeface="MS PGothic" panose="020B0600070205080204" pitchFamily="34" charset="-128"/>
              </a:rPr>
              <a:t> 60% van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verhaal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we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half </a:t>
            </a:r>
            <a:r>
              <a:rPr lang="en-US" altLang="de-DE" sz="2400" dirty="0" err="1">
                <a:solidFill>
                  <a:srgbClr val="333333"/>
                </a:solidFill>
                <a:latin typeface="Calibri Light"/>
                <a:ea typeface="MS PGothic" panose="020B0600070205080204" pitchFamily="34" charset="-128"/>
              </a:rPr>
              <a:t>uur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eerder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gehoord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hebben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kunnen</a:t>
            </a:r>
            <a:r>
              <a:rPr lang="en-US" altLang="de-DE" sz="2400" dirty="0">
                <a:solidFill>
                  <a:srgbClr val="333333"/>
                </a:solidFill>
                <a:latin typeface="Calibri Light"/>
                <a:ea typeface="MS PGothic" panose="020B0600070205080204" pitchFamily="34" charset="-128"/>
              </a:rPr>
              <a:t> we </a:t>
            </a:r>
            <a:r>
              <a:rPr lang="en-US" altLang="de-DE" sz="2400" dirty="0" err="1">
                <a:solidFill>
                  <a:srgbClr val="333333"/>
                </a:solidFill>
                <a:latin typeface="Calibri Light"/>
                <a:ea typeface="MS PGothic" panose="020B0600070205080204" pitchFamily="34" charset="-128"/>
              </a:rPr>
              <a:t>terughalen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overige</a:t>
            </a:r>
            <a:r>
              <a:rPr lang="en-US" altLang="de-DE" sz="2400" dirty="0">
                <a:solidFill>
                  <a:srgbClr val="333333"/>
                </a:solidFill>
                <a:latin typeface="Calibri Light"/>
                <a:ea typeface="MS PGothic" panose="020B0600070205080204" pitchFamily="34" charset="-128"/>
              </a:rPr>
              <a:t> 40% </a:t>
            </a:r>
            <a:r>
              <a:rPr lang="en-US" altLang="de-DE" sz="2400" dirty="0" err="1">
                <a:solidFill>
                  <a:srgbClr val="333333"/>
                </a:solidFill>
                <a:latin typeface="Calibri Light"/>
                <a:ea typeface="MS PGothic" panose="020B0600070205080204" pitchFamily="34" charset="-128"/>
              </a:rPr>
              <a:t>hebben</a:t>
            </a:r>
            <a:r>
              <a:rPr lang="en-US" altLang="de-DE" sz="2400" dirty="0">
                <a:solidFill>
                  <a:srgbClr val="333333"/>
                </a:solidFill>
                <a:latin typeface="Calibri Light"/>
                <a:ea typeface="MS PGothic" panose="020B0600070205080204" pitchFamily="34" charset="-128"/>
              </a:rPr>
              <a:t> we hints </a:t>
            </a:r>
            <a:r>
              <a:rPr lang="en-US" altLang="de-DE" sz="2400" dirty="0" err="1">
                <a:solidFill>
                  <a:srgbClr val="333333"/>
                </a:solidFill>
                <a:latin typeface="Calibri Light"/>
                <a:ea typeface="MS PGothic" panose="020B0600070205080204" pitchFamily="34" charset="-128"/>
              </a:rPr>
              <a:t>nodig</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004992"/>
                </a:solidFill>
                <a:latin typeface="Calibri Light"/>
                <a:ea typeface="MS PGothic" panose="020B0600070205080204" pitchFamily="34" charset="-128"/>
              </a:rPr>
              <a:t>Voordeel</a:t>
            </a:r>
            <a:r>
              <a:rPr lang="en-US" altLang="de-DE" sz="2400" dirty="0">
                <a:solidFill>
                  <a:srgbClr val="004992"/>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hersenen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worden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overbelast</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onbruikbare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informatie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Doorgaans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gaat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onbelangrijke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informatie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verloren</a:t>
            </a:r>
            <a:r>
              <a:rPr lang="en-US" altLang="de-DE" sz="2400" dirty="0">
                <a:solidFill>
                  <a:srgbClr val="333333"/>
                </a:solidFill>
                <a:latin typeface="Calibri Light"/>
                <a:ea typeface="MS PGothic" panose="020B0600070205080204" pitchFamily="34" charset="-128"/>
              </a:rPr>
              <a:t>, </a:t>
            </a:r>
            <a:r>
              <a:rPr lang="en-US" altLang="de-DE" sz="2400" i="1" dirty="0">
                <a:solidFill>
                  <a:srgbClr val="004992"/>
                </a:solidFill>
                <a:latin typeface="Calibri Light"/>
                <a:ea typeface="MS PGothic" panose="020B0600070205080204" pitchFamily="34" charset="-128"/>
              </a:rPr>
              <a:t>maar …</a:t>
            </a:r>
            <a:endParaRPr lang="en-US" altLang="de-DE" sz="2400" dirty="0">
              <a:solidFill>
                <a:srgbClr val="004992"/>
              </a:solidFill>
              <a:latin typeface="Calibri Light"/>
              <a:ea typeface="MS PGothic" panose="020B0600070205080204" pitchFamily="34" charset="-128"/>
            </a:endParaRPr>
          </a:p>
          <a:p>
            <a:pPr marL="342900" lvl="0" indent="-342900" defTabSz="914400" fontAlgn="base">
              <a:buClr>
                <a:srgbClr val="000000"/>
              </a:buClr>
              <a:buFont typeface="WingDings"/>
              <a:buChar char=""/>
            </a:pPr>
            <a:r>
              <a:rPr lang="en-US" altLang="de-DE" sz="2400" dirty="0" err="1">
                <a:solidFill>
                  <a:srgbClr val="004992"/>
                </a:solidFill>
                <a:latin typeface="Calibri Light"/>
                <a:ea typeface="MS PGothic" panose="020B0600070205080204" pitchFamily="34" charset="-128"/>
              </a:rPr>
              <a:t>Nadeel</a:t>
            </a:r>
            <a:r>
              <a:rPr lang="en-US" altLang="de-DE" sz="2400" dirty="0">
                <a:solidFill>
                  <a:srgbClr val="004992"/>
                </a:solidFill>
                <a:latin typeface="Calibri Light"/>
                <a:ea typeface="MS PGothic" panose="020B0600070205080204" pitchFamily="34" charset="-128"/>
              </a:rPr>
              <a:t>: ??? </a:t>
            </a:r>
            <a:r>
              <a:rPr lang="en-US" altLang="de-DE" sz="2400" dirty="0" err="1">
                <a:solidFill>
                  <a:srgbClr val="FFFFFF"/>
                </a:solidFill>
                <a:latin typeface="Calibri Light"/>
                <a:ea typeface="MS PGothic" panose="020B0600070205080204" pitchFamily="34" charset="-128"/>
              </a:rPr>
              <a:t>veel</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belangrijke</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herinneringen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gaan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ook</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verloren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afspraken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vakantieherinneringen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schoolkennis</a:t>
            </a:r>
            <a:r>
              <a:rPr lang="en-US" altLang="de-DE" sz="2400" dirty="0">
                <a:solidFill>
                  <a:srgbClr val="FFFFFF"/>
                </a:solidFill>
                <a:latin typeface="Calibri Light"/>
                <a:ea typeface="MS PGothic" panose="020B0600070205080204" pitchFamily="34" charset="-128"/>
              </a:rPr>
              <a:t>...).</a:t>
            </a:r>
            <a:endParaRPr lang="en-US" sz="2400" dirty="0">
              <a:solidFill>
                <a:srgbClr val="FFFFFF"/>
              </a:solidFill>
              <a:latin typeface="Calibri Light"/>
            </a:endParaRPr>
          </a:p>
        </p:txBody>
      </p:sp>
      <p:sp>
        <p:nvSpPr>
          <p:cNvPr id="8" name="Footer Placeholder 7"/>
          <p:cNvSpPr>
            <a:spLocks noGrp="1"/>
          </p:cNvSpPr>
          <p:nvPr>
            <p:ph type="ftr" sz="quarter" idx="11"/>
          </p:nvPr>
        </p:nvSpPr>
        <p:spPr/>
        <p:txBody>
          <a:bodyPr/>
          <a:lstStyle/>
          <a:p>
            <a:pPr>
              <a:defRPr/>
            </a:pPr>
            <a:r>
              <a:rPr lang="nl-NL"/>
              <a:t>Metacognitieve Training 5 - Geheugen</a:t>
            </a:r>
            <a:endParaRPr lang="de-DE"/>
          </a:p>
        </p:txBody>
      </p:sp>
      <p:sp>
        <p:nvSpPr>
          <p:cNvPr id="9" name="Slide Number Placeholder 8"/>
          <p:cNvSpPr>
            <a:spLocks noGrp="1"/>
          </p:cNvSpPr>
          <p:nvPr>
            <p:ph type="sldNum" sz="quarter" idx="12"/>
          </p:nvPr>
        </p:nvSpPr>
        <p:spPr/>
        <p:txBody>
          <a:bodyPr/>
          <a:lstStyle/>
          <a:p>
            <a:pPr>
              <a:defRPr/>
            </a:pPr>
            <a:fld id="{8995BB63-78B8-47FF-B47E-140CC98E7CFF}" type="slidenum">
              <a:rPr lang="de-DE" altLang="de-DE" smtClean="0"/>
              <a:pPr>
                <a:defRPr/>
              </a:pPr>
              <a:t>5</a:t>
            </a:fld>
            <a:endParaRPr lang="de-DE" altLang="de-DE"/>
          </a:p>
        </p:txBody>
      </p:sp>
    </p:spTree>
    <p:extLst>
      <p:ext uri="{BB962C8B-B14F-4D97-AF65-F5344CB8AC3E}">
        <p14:creationId xmlns:p14="http://schemas.microsoft.com/office/powerpoint/2010/main" val="24913977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Geheugen</a:t>
            </a: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Onze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geheugencapaciteit</a:t>
            </a:r>
            <a:r>
              <a:rPr lang="en-US" altLang="de-DE" sz="2400" dirty="0">
                <a:solidFill>
                  <a:srgbClr val="333333"/>
                </a:solidFill>
                <a:latin typeface="Calibri Light"/>
                <a:ea typeface="MS PGothic" panose="020B0600070205080204" pitchFamily="34" charset="-128"/>
              </a:rPr>
              <a:t> is </a:t>
            </a:r>
            <a:r>
              <a:rPr lang="en-US" altLang="de-DE" sz="2400" dirty="0" err="1">
                <a:solidFill>
                  <a:srgbClr val="333333"/>
                </a:solidFill>
                <a:latin typeface="Calibri Light"/>
                <a:ea typeface="MS PGothic" panose="020B0600070205080204" pitchFamily="34" charset="-128"/>
              </a:rPr>
              <a:t>beperkt</a:t>
            </a:r>
            <a:r>
              <a:rPr lang="en-US" altLang="de-DE" sz="2400" dirty="0">
                <a:solidFill>
                  <a:srgbClr val="333333"/>
                </a:solidFill>
                <a:latin typeface="Calibri Light"/>
                <a:ea typeface="MS PGothic" panose="020B0600070205080204" pitchFamily="34" charset="-128"/>
              </a:rPr>
              <a:t>.</a:t>
            </a:r>
            <a:br>
              <a:rPr lang="en-US" altLang="de-DE" sz="2400" dirty="0">
                <a:solidFill>
                  <a:srgbClr val="333333"/>
                </a:solidFill>
                <a:latin typeface="Calibri Light"/>
                <a:ea typeface="MS PGothic" panose="020B0600070205080204" pitchFamily="34" charset="-128"/>
              </a:rPr>
            </a:br>
            <a:r>
              <a:rPr lang="en-US" altLang="de-DE" sz="2400" dirty="0" err="1">
                <a:solidFill>
                  <a:srgbClr val="333333"/>
                </a:solidFill>
                <a:latin typeface="Calibri Light"/>
                <a:ea typeface="MS PGothic" panose="020B0600070205080204" pitchFamily="34" charset="-128"/>
              </a:rPr>
              <a:t>Voorbeeld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Ongeveer</a:t>
            </a:r>
            <a:r>
              <a:rPr lang="en-US" altLang="de-DE" sz="2400" dirty="0">
                <a:solidFill>
                  <a:srgbClr val="333333"/>
                </a:solidFill>
                <a:latin typeface="Calibri Light"/>
                <a:ea typeface="MS PGothic" panose="020B0600070205080204" pitchFamily="34" charset="-128"/>
              </a:rPr>
              <a:t> 60% van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verhaal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we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half </a:t>
            </a:r>
            <a:r>
              <a:rPr lang="en-US" altLang="de-DE" sz="2400" dirty="0" err="1">
                <a:solidFill>
                  <a:srgbClr val="333333"/>
                </a:solidFill>
                <a:latin typeface="Calibri Light"/>
                <a:ea typeface="MS PGothic" panose="020B0600070205080204" pitchFamily="34" charset="-128"/>
              </a:rPr>
              <a:t>uur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eerder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gehoord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hebben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kunnen</a:t>
            </a:r>
            <a:r>
              <a:rPr lang="en-US" altLang="de-DE" sz="2400" dirty="0">
                <a:solidFill>
                  <a:srgbClr val="333333"/>
                </a:solidFill>
                <a:latin typeface="Calibri Light"/>
                <a:ea typeface="MS PGothic" panose="020B0600070205080204" pitchFamily="34" charset="-128"/>
              </a:rPr>
              <a:t> we </a:t>
            </a:r>
            <a:r>
              <a:rPr lang="en-US" altLang="de-DE" sz="2400" dirty="0" err="1">
                <a:solidFill>
                  <a:srgbClr val="333333"/>
                </a:solidFill>
                <a:latin typeface="Calibri Light"/>
                <a:ea typeface="MS PGothic" panose="020B0600070205080204" pitchFamily="34" charset="-128"/>
              </a:rPr>
              <a:t>terughalen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overige</a:t>
            </a:r>
            <a:r>
              <a:rPr lang="en-US" altLang="de-DE" sz="2400" dirty="0">
                <a:solidFill>
                  <a:srgbClr val="333333"/>
                </a:solidFill>
                <a:latin typeface="Calibri Light"/>
                <a:ea typeface="MS PGothic" panose="020B0600070205080204" pitchFamily="34" charset="-128"/>
              </a:rPr>
              <a:t> 40% </a:t>
            </a:r>
            <a:r>
              <a:rPr lang="en-US" altLang="de-DE" sz="2400" dirty="0" err="1">
                <a:solidFill>
                  <a:srgbClr val="333333"/>
                </a:solidFill>
                <a:latin typeface="Calibri Light"/>
                <a:ea typeface="MS PGothic" panose="020B0600070205080204" pitchFamily="34" charset="-128"/>
              </a:rPr>
              <a:t>hebben</a:t>
            </a:r>
            <a:r>
              <a:rPr lang="en-US" altLang="de-DE" sz="2400" dirty="0">
                <a:solidFill>
                  <a:srgbClr val="333333"/>
                </a:solidFill>
                <a:latin typeface="Calibri Light"/>
                <a:ea typeface="MS PGothic" panose="020B0600070205080204" pitchFamily="34" charset="-128"/>
              </a:rPr>
              <a:t> we hints </a:t>
            </a:r>
            <a:r>
              <a:rPr lang="en-US" altLang="de-DE" sz="2400" dirty="0" err="1">
                <a:solidFill>
                  <a:srgbClr val="333333"/>
                </a:solidFill>
                <a:latin typeface="Calibri Light"/>
                <a:ea typeface="MS PGothic" panose="020B0600070205080204" pitchFamily="34" charset="-128"/>
              </a:rPr>
              <a:t>nodig</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004992"/>
                </a:solidFill>
                <a:latin typeface="Calibri Light"/>
                <a:ea typeface="MS PGothic" panose="020B0600070205080204" pitchFamily="34" charset="-128"/>
              </a:rPr>
              <a:t>Voordeel</a:t>
            </a:r>
            <a:r>
              <a:rPr lang="en-US" altLang="de-DE" sz="2400" dirty="0">
                <a:solidFill>
                  <a:srgbClr val="004992"/>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hersenen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worden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overbelast</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onbruikbare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informatie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Doorgaans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gaat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onbelangrijke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informatie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verloren</a:t>
            </a:r>
            <a:r>
              <a:rPr lang="en-US" altLang="de-DE" sz="2400" dirty="0">
                <a:solidFill>
                  <a:srgbClr val="333333"/>
                </a:solidFill>
                <a:latin typeface="Calibri Light"/>
                <a:ea typeface="MS PGothic" panose="020B0600070205080204" pitchFamily="34" charset="-128"/>
              </a:rPr>
              <a:t>, </a:t>
            </a:r>
            <a:r>
              <a:rPr lang="en-US" altLang="de-DE" sz="2400" i="1" dirty="0">
                <a:solidFill>
                  <a:srgbClr val="004992"/>
                </a:solidFill>
                <a:latin typeface="Calibri Light"/>
                <a:ea typeface="MS PGothic" panose="020B0600070205080204" pitchFamily="34" charset="-128"/>
              </a:rPr>
              <a:t>maar …</a:t>
            </a:r>
            <a:endParaRPr lang="en-US" altLang="de-DE" sz="2400" dirty="0">
              <a:solidFill>
                <a:srgbClr val="004992"/>
              </a:solidFill>
              <a:latin typeface="Calibri Light"/>
              <a:ea typeface="MS PGothic" panose="020B0600070205080204" pitchFamily="34" charset="-128"/>
            </a:endParaRPr>
          </a:p>
          <a:p>
            <a:pPr marL="342900" lvl="0" indent="-342900" defTabSz="914400" fontAlgn="base">
              <a:buClr>
                <a:srgbClr val="000000"/>
              </a:buClr>
              <a:buFont typeface="WingDings"/>
              <a:buChar char=""/>
            </a:pPr>
            <a:r>
              <a:rPr lang="en-US" altLang="de-DE" sz="2400" dirty="0" err="1">
                <a:solidFill>
                  <a:srgbClr val="004992"/>
                </a:solidFill>
                <a:latin typeface="Calibri Light"/>
                <a:ea typeface="MS PGothic" panose="020B0600070205080204" pitchFamily="34" charset="-128"/>
              </a:rPr>
              <a:t>Nadeel</a:t>
            </a:r>
            <a:r>
              <a:rPr lang="en-US" altLang="de-DE" sz="2400" dirty="0">
                <a:solidFill>
                  <a:srgbClr val="004992"/>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veel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belangrijke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herinneringen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gaan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ook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verloren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afspraken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vakantieherinneringen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schoolkennis</a:t>
            </a:r>
            <a:r>
              <a:rPr lang="en-US" altLang="de-DE"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8" name="Footer Placeholder 7"/>
          <p:cNvSpPr>
            <a:spLocks noGrp="1"/>
          </p:cNvSpPr>
          <p:nvPr>
            <p:ph type="ftr" sz="quarter" idx="11"/>
          </p:nvPr>
        </p:nvSpPr>
        <p:spPr/>
        <p:txBody>
          <a:bodyPr/>
          <a:lstStyle/>
          <a:p>
            <a:pPr>
              <a:defRPr/>
            </a:pPr>
            <a:r>
              <a:rPr lang="nl-NL"/>
              <a:t>Metacognitieve Training 5 - Geheugen</a:t>
            </a:r>
            <a:endParaRPr lang="de-DE"/>
          </a:p>
        </p:txBody>
      </p:sp>
      <p:sp>
        <p:nvSpPr>
          <p:cNvPr id="9" name="Slide Number Placeholder 8"/>
          <p:cNvSpPr>
            <a:spLocks noGrp="1"/>
          </p:cNvSpPr>
          <p:nvPr>
            <p:ph type="sldNum" sz="quarter" idx="12"/>
          </p:nvPr>
        </p:nvSpPr>
        <p:spPr/>
        <p:txBody>
          <a:bodyPr/>
          <a:lstStyle/>
          <a:p>
            <a:pPr>
              <a:defRPr/>
            </a:pPr>
            <a:fld id="{8995BB63-78B8-47FF-B47E-140CC98E7CFF}" type="slidenum">
              <a:rPr lang="de-DE" altLang="de-DE" smtClean="0"/>
              <a:pPr>
                <a:defRPr/>
              </a:pPr>
              <a:t>6</a:t>
            </a:fld>
            <a:endParaRPr lang="de-DE" altLang="de-DE"/>
          </a:p>
        </p:txBody>
      </p:sp>
    </p:spTree>
    <p:extLst>
      <p:ext uri="{BB962C8B-B14F-4D97-AF65-F5344CB8AC3E}">
        <p14:creationId xmlns:p14="http://schemas.microsoft.com/office/powerpoint/2010/main" val="2349629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solidFill>
                  <a:srgbClr val="004992"/>
                </a:solidFill>
                <a:latin typeface="Calibri Light"/>
              </a:rPr>
              <a:t>Hoe kan ik dingen beter onthouden?</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r>
              <a:rPr lang="en-US" sz="2400" dirty="0">
                <a:solidFill>
                  <a:srgbClr val="333333"/>
                </a:solidFill>
                <a:latin typeface="Calibri Light"/>
              </a:rPr>
              <a:t>???</a:t>
            </a:r>
          </a:p>
        </p:txBody>
      </p:sp>
      <p:sp>
        <p:nvSpPr>
          <p:cNvPr id="8" name="Footer Placeholder 7"/>
          <p:cNvSpPr>
            <a:spLocks noGrp="1"/>
          </p:cNvSpPr>
          <p:nvPr>
            <p:ph type="ftr" sz="quarter" idx="11"/>
          </p:nvPr>
        </p:nvSpPr>
        <p:spPr/>
        <p:txBody>
          <a:bodyPr/>
          <a:lstStyle/>
          <a:p>
            <a:pPr>
              <a:defRPr/>
            </a:pPr>
            <a:r>
              <a:rPr lang="nl-NL"/>
              <a:t>Metacognitieve Training 5 - Geheugen</a:t>
            </a:r>
            <a:endParaRPr lang="de-DE"/>
          </a:p>
        </p:txBody>
      </p:sp>
      <p:sp>
        <p:nvSpPr>
          <p:cNvPr id="9" name="Slide Number Placeholder 8"/>
          <p:cNvSpPr>
            <a:spLocks noGrp="1"/>
          </p:cNvSpPr>
          <p:nvPr>
            <p:ph type="sldNum" sz="quarter" idx="12"/>
          </p:nvPr>
        </p:nvSpPr>
        <p:spPr/>
        <p:txBody>
          <a:bodyPr/>
          <a:lstStyle/>
          <a:p>
            <a:pPr>
              <a:defRPr/>
            </a:pPr>
            <a:fld id="{8995BB63-78B8-47FF-B47E-140CC98E7CFF}" type="slidenum">
              <a:rPr lang="de-DE" altLang="de-DE" smtClean="0"/>
              <a:pPr>
                <a:defRPr/>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kan ik dingen beter onthouden?</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Herhaal</a:t>
            </a:r>
            <a:r>
              <a:rPr lang="en-US" altLang="de-DE" sz="2400" dirty="0">
                <a:solidFill>
                  <a:srgbClr val="333333"/>
                </a:solidFill>
                <a:latin typeface="Calibri Light"/>
                <a:ea typeface="MS PGothic" panose="020B0600070205080204" pitchFamily="34" charset="-128"/>
              </a:rPr>
              <a:t> &amp; </a:t>
            </a:r>
            <a:r>
              <a:rPr lang="en-US" altLang="de-DE" sz="2400" dirty="0" err="1">
                <a:solidFill>
                  <a:srgbClr val="333333"/>
                </a:solidFill>
                <a:latin typeface="Calibri Light"/>
                <a:ea typeface="MS PGothic" panose="020B0600070205080204" pitchFamily="34" charset="-128"/>
              </a:rPr>
              <a:t>verwerk</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stof</a:t>
            </a:r>
            <a:r>
              <a:rPr lang="en-US" altLang="de-DE" sz="2400" dirty="0">
                <a:solidFill>
                  <a:srgbClr val="333333"/>
                </a:solidFill>
                <a:latin typeface="Calibri Light"/>
                <a:ea typeface="MS PGothic" panose="020B0600070205080204" pitchFamily="34" charset="-128"/>
              </a:rPr>
              <a:t>; </a:t>
            </a:r>
            <a:r>
              <a:rPr lang="en-US" altLang="de-DE" sz="2400" dirty="0">
                <a:solidFill>
                  <a:srgbClr val="004992"/>
                </a:solidFill>
                <a:latin typeface="Calibri Light"/>
                <a:ea typeface="MS PGothic" panose="020B0600070205080204" pitchFamily="34" charset="-128"/>
              </a:rPr>
              <a:t>BEGRIJP </a:t>
            </a:r>
            <a:r>
              <a:rPr lang="en-US" altLang="nl-NL" sz="2400" dirty="0">
                <a:solidFill>
                  <a:srgbClr val="004992"/>
                </a:solidFill>
                <a:latin typeface="Calibri Light"/>
                <a:ea typeface="MS PGothic" panose="020B0600070205080204" pitchFamily="34" charset="-128"/>
              </a:rPr>
              <a:t>‘</a:t>
            </a:r>
            <a:r>
              <a:rPr lang="en-US" altLang="de-DE" sz="2400" dirty="0">
                <a:solidFill>
                  <a:srgbClr val="004992"/>
                </a:solidFill>
                <a:latin typeface="Calibri Light"/>
                <a:ea typeface="MS PGothic" panose="020B0600070205080204" pitchFamily="34" charset="-128"/>
              </a:rPr>
              <a:t>T</a:t>
            </a:r>
          </a:p>
        </p:txBody>
      </p:sp>
      <p:sp>
        <p:nvSpPr>
          <p:cNvPr id="8" name="Footer Placeholder 7"/>
          <p:cNvSpPr>
            <a:spLocks noGrp="1"/>
          </p:cNvSpPr>
          <p:nvPr>
            <p:ph type="ftr" sz="quarter" idx="11"/>
          </p:nvPr>
        </p:nvSpPr>
        <p:spPr/>
        <p:txBody>
          <a:bodyPr/>
          <a:lstStyle/>
          <a:p>
            <a:pPr>
              <a:defRPr/>
            </a:pPr>
            <a:r>
              <a:rPr lang="nl-NL"/>
              <a:t>Metacognitieve Training 5 - Geheugen</a:t>
            </a:r>
            <a:endParaRPr lang="de-DE"/>
          </a:p>
        </p:txBody>
      </p:sp>
      <p:sp>
        <p:nvSpPr>
          <p:cNvPr id="9" name="Slide Number Placeholder 8"/>
          <p:cNvSpPr>
            <a:spLocks noGrp="1"/>
          </p:cNvSpPr>
          <p:nvPr>
            <p:ph type="sldNum" sz="quarter" idx="12"/>
          </p:nvPr>
        </p:nvSpPr>
        <p:spPr/>
        <p:txBody>
          <a:bodyPr/>
          <a:lstStyle/>
          <a:p>
            <a:pPr>
              <a:defRPr/>
            </a:pPr>
            <a:fld id="{8995BB63-78B8-47FF-B47E-140CC98E7CFF}" type="slidenum">
              <a:rPr lang="de-DE" altLang="de-DE" smtClean="0"/>
              <a:pPr>
                <a:defRPr/>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kan ik dingen beter onthouden?</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Herhaal</a:t>
            </a:r>
            <a:r>
              <a:rPr lang="en-US" altLang="de-DE" sz="2400" dirty="0">
                <a:solidFill>
                  <a:srgbClr val="333333"/>
                </a:solidFill>
                <a:latin typeface="Calibri Light"/>
                <a:ea typeface="MS PGothic" panose="020B0600070205080204" pitchFamily="34" charset="-128"/>
              </a:rPr>
              <a:t> &amp; </a:t>
            </a:r>
            <a:r>
              <a:rPr lang="en-US" altLang="de-DE" sz="2400" dirty="0" err="1">
                <a:solidFill>
                  <a:srgbClr val="333333"/>
                </a:solidFill>
                <a:latin typeface="Calibri Light"/>
                <a:ea typeface="MS PGothic" panose="020B0600070205080204" pitchFamily="34" charset="-128"/>
              </a:rPr>
              <a:t>verwerk</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stof</a:t>
            </a:r>
            <a:r>
              <a:rPr lang="en-US" altLang="de-DE" sz="2400" dirty="0">
                <a:solidFill>
                  <a:srgbClr val="333333"/>
                </a:solidFill>
                <a:latin typeface="Calibri Light"/>
                <a:ea typeface="MS PGothic" panose="020B0600070205080204" pitchFamily="34" charset="-128"/>
              </a:rPr>
              <a:t>; </a:t>
            </a:r>
            <a:r>
              <a:rPr lang="en-US" altLang="de-DE" sz="2400" dirty="0">
                <a:solidFill>
                  <a:srgbClr val="004992"/>
                </a:solidFill>
                <a:latin typeface="Calibri Light"/>
                <a:ea typeface="MS PGothic" panose="020B0600070205080204" pitchFamily="34" charset="-128"/>
              </a:rPr>
              <a:t>BEGRIJP </a:t>
            </a:r>
            <a:r>
              <a:rPr lang="en-US" altLang="nl-NL" sz="2400" dirty="0">
                <a:solidFill>
                  <a:srgbClr val="004992"/>
                </a:solidFill>
                <a:latin typeface="Calibri Light"/>
                <a:ea typeface="MS PGothic" panose="020B0600070205080204" pitchFamily="34" charset="-128"/>
              </a:rPr>
              <a:t>‘</a:t>
            </a:r>
            <a:r>
              <a:rPr lang="en-US" altLang="de-DE" sz="2400" dirty="0">
                <a:solidFill>
                  <a:srgbClr val="004992"/>
                </a:solidFill>
                <a:latin typeface="Calibri Light"/>
                <a:ea typeface="MS PGothic" panose="020B0600070205080204" pitchFamily="34" charset="-128"/>
              </a:rPr>
              <a:t>T</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Bij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abstracte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zaken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denken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eenvoudige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geheugensteuntjes</a:t>
            </a:r>
            <a:r>
              <a:rPr lang="en-US" altLang="de-DE" sz="2400" dirty="0">
                <a:solidFill>
                  <a:srgbClr val="333333"/>
                </a:solidFill>
                <a:latin typeface="Calibri Light"/>
                <a:ea typeface="MS PGothic" panose="020B0600070205080204" pitchFamily="34" charset="-128"/>
              </a:rPr>
              <a:t> </a:t>
            </a:r>
            <a:br>
              <a:rPr lang="en-US" altLang="de-DE" sz="2400" dirty="0">
                <a:solidFill>
                  <a:srgbClr val="333333"/>
                </a:solidFill>
                <a:latin typeface="Calibri Light"/>
                <a:ea typeface="MS PGothic" panose="020B0600070205080204" pitchFamily="34" charset="-128"/>
              </a:rPr>
            </a:br>
            <a:r>
              <a:rPr lang="en-US" altLang="de-DE"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stuu</a:t>
            </a:r>
            <a:r>
              <a:rPr lang="en-US" altLang="de-DE" sz="2400" b="1" dirty="0" err="1">
                <a:solidFill>
                  <a:srgbClr val="004992"/>
                </a:solidFill>
                <a:latin typeface="Calibri Light"/>
                <a:ea typeface="MS PGothic" panose="020B0600070205080204" pitchFamily="34" charset="-128"/>
              </a:rPr>
              <a:t>r</a:t>
            </a:r>
            <a:r>
              <a:rPr lang="en-US" altLang="de-DE" sz="2400" dirty="0" err="1">
                <a:solidFill>
                  <a:srgbClr val="333333"/>
                </a:solidFill>
                <a:latin typeface="Calibri Light"/>
                <a:ea typeface="MS PGothic" panose="020B0600070205080204" pitchFamily="34" charset="-128"/>
              </a:rPr>
              <a:t>boord</a:t>
            </a:r>
            <a:r>
              <a:rPr lang="en-US" altLang="de-DE" sz="2400" dirty="0">
                <a:solidFill>
                  <a:srgbClr val="333333"/>
                </a:solidFill>
                <a:latin typeface="Calibri Light"/>
                <a:ea typeface="MS PGothic" panose="020B0600070205080204" pitchFamily="34" charset="-128"/>
              </a:rPr>
              <a:t>=</a:t>
            </a:r>
            <a:r>
              <a:rPr lang="en-US" altLang="de-DE" sz="2400" b="1" dirty="0" err="1">
                <a:solidFill>
                  <a:srgbClr val="004992"/>
                </a:solidFill>
                <a:latin typeface="Calibri Light"/>
                <a:ea typeface="MS PGothic" panose="020B0600070205080204" pitchFamily="34" charset="-128"/>
              </a:rPr>
              <a:t>r</a:t>
            </a:r>
            <a:r>
              <a:rPr lang="en-US" altLang="de-DE" sz="2400" dirty="0" err="1">
                <a:solidFill>
                  <a:srgbClr val="333333"/>
                </a:solidFill>
                <a:latin typeface="Calibri Light"/>
                <a:ea typeface="MS PGothic" panose="020B0600070205080204" pitchFamily="34" charset="-128"/>
              </a:rPr>
              <a:t>echts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ba</a:t>
            </a:r>
            <a:r>
              <a:rPr lang="en-US" altLang="de-DE" sz="2400" b="1" dirty="0" err="1">
                <a:solidFill>
                  <a:srgbClr val="004992"/>
                </a:solidFill>
                <a:latin typeface="Calibri Light"/>
                <a:ea typeface="MS PGothic" panose="020B0600070205080204" pitchFamily="34" charset="-128"/>
              </a:rPr>
              <a:t>k</a:t>
            </a:r>
            <a:r>
              <a:rPr lang="en-US" altLang="de-DE" sz="2400" dirty="0" err="1">
                <a:solidFill>
                  <a:srgbClr val="333333"/>
                </a:solidFill>
                <a:latin typeface="Calibri Light"/>
                <a:ea typeface="MS PGothic" panose="020B0600070205080204" pitchFamily="34" charset="-128"/>
              </a:rPr>
              <a:t>boord</a:t>
            </a:r>
            <a:r>
              <a:rPr lang="en-US" altLang="de-DE" sz="2400" dirty="0">
                <a:solidFill>
                  <a:srgbClr val="333333"/>
                </a:solidFill>
                <a:latin typeface="Calibri Light"/>
                <a:ea typeface="MS PGothic" panose="020B0600070205080204" pitchFamily="34" charset="-128"/>
              </a:rPr>
              <a:t>= lin</a:t>
            </a:r>
            <a:r>
              <a:rPr lang="en-US" altLang="de-DE" sz="2400" b="1" dirty="0">
                <a:solidFill>
                  <a:srgbClr val="004992"/>
                </a:solidFill>
                <a:latin typeface="Calibri Light"/>
                <a:ea typeface="MS PGothic" panose="020B0600070205080204" pitchFamily="34" charset="-128"/>
              </a:rPr>
              <a:t>k</a:t>
            </a:r>
            <a:r>
              <a:rPr lang="en-US" altLang="de-DE" sz="2400" dirty="0">
                <a:solidFill>
                  <a:srgbClr val="333333"/>
                </a:solidFill>
                <a:latin typeface="Calibri Light"/>
                <a:ea typeface="MS PGothic" panose="020B0600070205080204" pitchFamily="34" charset="-128"/>
              </a:rPr>
              <a:t>s)</a:t>
            </a:r>
          </a:p>
        </p:txBody>
      </p:sp>
      <p:sp>
        <p:nvSpPr>
          <p:cNvPr id="8" name="Footer Placeholder 7"/>
          <p:cNvSpPr>
            <a:spLocks noGrp="1"/>
          </p:cNvSpPr>
          <p:nvPr>
            <p:ph type="ftr" sz="quarter" idx="11"/>
          </p:nvPr>
        </p:nvSpPr>
        <p:spPr/>
        <p:txBody>
          <a:bodyPr/>
          <a:lstStyle/>
          <a:p>
            <a:pPr>
              <a:defRPr/>
            </a:pPr>
            <a:r>
              <a:rPr lang="nl-NL"/>
              <a:t>Metacognitieve Training 5 - Geheugen</a:t>
            </a:r>
            <a:endParaRPr lang="de-DE"/>
          </a:p>
        </p:txBody>
      </p:sp>
      <p:sp>
        <p:nvSpPr>
          <p:cNvPr id="9" name="Slide Number Placeholder 8"/>
          <p:cNvSpPr>
            <a:spLocks noGrp="1"/>
          </p:cNvSpPr>
          <p:nvPr>
            <p:ph type="sldNum" sz="quarter" idx="12"/>
          </p:nvPr>
        </p:nvSpPr>
        <p:spPr/>
        <p:txBody>
          <a:bodyPr/>
          <a:lstStyle/>
          <a:p>
            <a:pPr>
              <a:defRPr/>
            </a:pPr>
            <a:fld id="{8995BB63-78B8-47FF-B47E-140CC98E7CFF}" type="slidenum">
              <a:rPr lang="de-DE" altLang="de-DE" smtClean="0"/>
              <a:pPr>
                <a:defRPr/>
              </a:pPr>
              <a:t>9</a:t>
            </a:fld>
            <a:endParaRPr lang="de-DE" altLang="de-DE"/>
          </a:p>
        </p:txBody>
      </p:sp>
    </p:spTree>
    <p:extLst>
      <p:ext uri="{BB962C8B-B14F-4D97-AF65-F5344CB8AC3E}">
        <p14:creationId xmlns:p14="http://schemas.microsoft.com/office/powerpoint/2010/main" val="7350716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kan ik dingen beter onthouden?</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Herhaal</a:t>
            </a:r>
            <a:r>
              <a:rPr lang="en-US" altLang="de-DE" sz="2400" dirty="0">
                <a:solidFill>
                  <a:srgbClr val="333333"/>
                </a:solidFill>
                <a:latin typeface="Calibri Light"/>
                <a:ea typeface="MS PGothic" panose="020B0600070205080204" pitchFamily="34" charset="-128"/>
              </a:rPr>
              <a:t> &amp; </a:t>
            </a:r>
            <a:r>
              <a:rPr lang="en-US" altLang="de-DE" sz="2400" dirty="0" err="1">
                <a:solidFill>
                  <a:srgbClr val="333333"/>
                </a:solidFill>
                <a:latin typeface="Calibri Light"/>
                <a:ea typeface="MS PGothic" panose="020B0600070205080204" pitchFamily="34" charset="-128"/>
              </a:rPr>
              <a:t>verwerk</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stof</a:t>
            </a:r>
            <a:r>
              <a:rPr lang="en-US" altLang="de-DE" sz="2400" dirty="0">
                <a:solidFill>
                  <a:srgbClr val="333333"/>
                </a:solidFill>
                <a:latin typeface="Calibri Light"/>
                <a:ea typeface="MS PGothic" panose="020B0600070205080204" pitchFamily="34" charset="-128"/>
              </a:rPr>
              <a:t>; </a:t>
            </a:r>
            <a:r>
              <a:rPr lang="en-US" altLang="de-DE" sz="2400" dirty="0">
                <a:solidFill>
                  <a:srgbClr val="004992"/>
                </a:solidFill>
                <a:latin typeface="Calibri Light"/>
                <a:ea typeface="MS PGothic" panose="020B0600070205080204" pitchFamily="34" charset="-128"/>
              </a:rPr>
              <a:t>BEGRIJP </a:t>
            </a:r>
            <a:r>
              <a:rPr lang="en-US" altLang="nl-NL" sz="2400" dirty="0">
                <a:solidFill>
                  <a:srgbClr val="004992"/>
                </a:solidFill>
                <a:latin typeface="Calibri Light"/>
                <a:ea typeface="MS PGothic" panose="020B0600070205080204" pitchFamily="34" charset="-128"/>
              </a:rPr>
              <a:t>‘</a:t>
            </a:r>
            <a:r>
              <a:rPr lang="en-US" altLang="de-DE" sz="2400" dirty="0">
                <a:solidFill>
                  <a:srgbClr val="004992"/>
                </a:solidFill>
                <a:latin typeface="Calibri Light"/>
                <a:ea typeface="MS PGothic" panose="020B0600070205080204" pitchFamily="34" charset="-128"/>
              </a:rPr>
              <a:t>T</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Bij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abstracte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zaken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denken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eenvoudige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geheugensteuntjes</a:t>
            </a:r>
            <a:r>
              <a:rPr lang="en-US" altLang="de-DE" sz="2400" dirty="0">
                <a:solidFill>
                  <a:srgbClr val="333333"/>
                </a:solidFill>
                <a:latin typeface="Calibri Light"/>
                <a:ea typeface="MS PGothic" panose="020B0600070205080204" pitchFamily="34" charset="-128"/>
              </a:rPr>
              <a:t> </a:t>
            </a:r>
            <a:br>
              <a:rPr lang="en-US" altLang="de-DE" sz="2400" dirty="0">
                <a:solidFill>
                  <a:srgbClr val="333333"/>
                </a:solidFill>
                <a:latin typeface="Calibri Light"/>
                <a:ea typeface="MS PGothic" panose="020B0600070205080204" pitchFamily="34" charset="-128"/>
              </a:rPr>
            </a:br>
            <a:r>
              <a:rPr lang="en-US" altLang="de-DE"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stuu</a:t>
            </a:r>
            <a:r>
              <a:rPr lang="en-US" altLang="de-DE" sz="2400" b="1" dirty="0" err="1">
                <a:solidFill>
                  <a:srgbClr val="004992"/>
                </a:solidFill>
                <a:latin typeface="Calibri Light"/>
                <a:ea typeface="MS PGothic" panose="020B0600070205080204" pitchFamily="34" charset="-128"/>
              </a:rPr>
              <a:t>r</a:t>
            </a:r>
            <a:r>
              <a:rPr lang="en-US" altLang="de-DE" sz="2400" dirty="0" err="1">
                <a:solidFill>
                  <a:srgbClr val="333333"/>
                </a:solidFill>
                <a:latin typeface="Calibri Light"/>
                <a:ea typeface="MS PGothic" panose="020B0600070205080204" pitchFamily="34" charset="-128"/>
              </a:rPr>
              <a:t>boord</a:t>
            </a:r>
            <a:r>
              <a:rPr lang="en-US" altLang="de-DE" sz="2400" dirty="0">
                <a:solidFill>
                  <a:srgbClr val="333333"/>
                </a:solidFill>
                <a:latin typeface="Calibri Light"/>
                <a:ea typeface="MS PGothic" panose="020B0600070205080204" pitchFamily="34" charset="-128"/>
              </a:rPr>
              <a:t>=</a:t>
            </a:r>
            <a:r>
              <a:rPr lang="en-US" altLang="de-DE" sz="2400" b="1" dirty="0" err="1">
                <a:solidFill>
                  <a:srgbClr val="004992"/>
                </a:solidFill>
                <a:latin typeface="Calibri Light"/>
                <a:ea typeface="MS PGothic" panose="020B0600070205080204" pitchFamily="34" charset="-128"/>
              </a:rPr>
              <a:t>r</a:t>
            </a:r>
            <a:r>
              <a:rPr lang="en-US" altLang="de-DE" sz="2400" dirty="0" err="1">
                <a:solidFill>
                  <a:srgbClr val="333333"/>
                </a:solidFill>
                <a:latin typeface="Calibri Light"/>
                <a:ea typeface="MS PGothic" panose="020B0600070205080204" pitchFamily="34" charset="-128"/>
              </a:rPr>
              <a:t>echts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ba</a:t>
            </a:r>
            <a:r>
              <a:rPr lang="en-US" altLang="de-DE" sz="2400" b="1" dirty="0" err="1">
                <a:solidFill>
                  <a:srgbClr val="004992"/>
                </a:solidFill>
                <a:latin typeface="Calibri Light"/>
                <a:ea typeface="MS PGothic" panose="020B0600070205080204" pitchFamily="34" charset="-128"/>
              </a:rPr>
              <a:t>k</a:t>
            </a:r>
            <a:r>
              <a:rPr lang="en-US" altLang="de-DE" sz="2400" dirty="0" err="1">
                <a:solidFill>
                  <a:srgbClr val="333333"/>
                </a:solidFill>
                <a:latin typeface="Calibri Light"/>
                <a:ea typeface="MS PGothic" panose="020B0600070205080204" pitchFamily="34" charset="-128"/>
              </a:rPr>
              <a:t>boord</a:t>
            </a:r>
            <a:r>
              <a:rPr lang="en-US" altLang="de-DE" sz="2400" dirty="0">
                <a:solidFill>
                  <a:srgbClr val="333333"/>
                </a:solidFill>
                <a:latin typeface="Calibri Light"/>
                <a:ea typeface="MS PGothic" panose="020B0600070205080204" pitchFamily="34" charset="-128"/>
              </a:rPr>
              <a:t>= lin</a:t>
            </a:r>
            <a:r>
              <a:rPr lang="en-US" altLang="de-DE" sz="2400" b="1" dirty="0">
                <a:solidFill>
                  <a:srgbClr val="004992"/>
                </a:solidFill>
                <a:latin typeface="Calibri Light"/>
                <a:ea typeface="MS PGothic" panose="020B0600070205080204" pitchFamily="34" charset="-128"/>
              </a:rPr>
              <a:t>k</a:t>
            </a:r>
            <a:r>
              <a:rPr lang="en-US" altLang="de-DE" sz="2400" dirty="0">
                <a:solidFill>
                  <a:srgbClr val="333333"/>
                </a:solidFill>
                <a:latin typeface="Calibri Light"/>
                <a:ea typeface="MS PGothic" panose="020B0600070205080204" pitchFamily="34" charset="-128"/>
              </a:rPr>
              <a:t>s)</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Combineer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informatie</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bestaande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kennis</a:t>
            </a:r>
            <a:endParaRPr lang="en-US" altLang="de-DE" sz="2400" dirty="0">
              <a:solidFill>
                <a:srgbClr val="333333"/>
              </a:solidFill>
              <a:latin typeface="Calibri Light"/>
              <a:ea typeface="MS PGothic" panose="020B0600070205080204" pitchFamily="34" charset="-128"/>
            </a:endParaRPr>
          </a:p>
        </p:txBody>
      </p:sp>
      <p:sp>
        <p:nvSpPr>
          <p:cNvPr id="8" name="Footer Placeholder 7"/>
          <p:cNvSpPr>
            <a:spLocks noGrp="1"/>
          </p:cNvSpPr>
          <p:nvPr>
            <p:ph type="ftr" sz="quarter" idx="11"/>
          </p:nvPr>
        </p:nvSpPr>
        <p:spPr/>
        <p:txBody>
          <a:bodyPr/>
          <a:lstStyle/>
          <a:p>
            <a:pPr>
              <a:defRPr/>
            </a:pPr>
            <a:r>
              <a:rPr lang="nl-NL"/>
              <a:t>Metacognitieve Training 5 - Geheugen</a:t>
            </a:r>
            <a:endParaRPr lang="de-DE"/>
          </a:p>
        </p:txBody>
      </p:sp>
      <p:sp>
        <p:nvSpPr>
          <p:cNvPr id="9" name="Slide Number Placeholder 8"/>
          <p:cNvSpPr>
            <a:spLocks noGrp="1"/>
          </p:cNvSpPr>
          <p:nvPr>
            <p:ph type="sldNum" sz="quarter" idx="12"/>
          </p:nvPr>
        </p:nvSpPr>
        <p:spPr/>
        <p:txBody>
          <a:bodyPr/>
          <a:lstStyle/>
          <a:p>
            <a:pPr>
              <a:defRPr/>
            </a:pPr>
            <a:fld id="{8995BB63-78B8-47FF-B47E-140CC98E7CFF}" type="slidenum">
              <a:rPr lang="de-DE" altLang="de-DE" smtClean="0"/>
              <a:pPr>
                <a:defRPr/>
              </a:pPr>
              <a:t>10</a:t>
            </a:fld>
            <a:endParaRPr lang="de-DE" altLang="de-DE"/>
          </a:p>
        </p:txBody>
      </p:sp>
    </p:spTree>
    <p:extLst>
      <p:ext uri="{BB962C8B-B14F-4D97-AF65-F5344CB8AC3E}">
        <p14:creationId xmlns:p14="http://schemas.microsoft.com/office/powerpoint/2010/main" val="17423639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kan ik dingen beter onthouden?</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Herhaal</a:t>
            </a:r>
            <a:r>
              <a:rPr lang="en-US" altLang="de-DE" sz="2400" dirty="0">
                <a:solidFill>
                  <a:srgbClr val="333333"/>
                </a:solidFill>
                <a:latin typeface="Calibri Light"/>
                <a:ea typeface="MS PGothic" panose="020B0600070205080204" pitchFamily="34" charset="-128"/>
              </a:rPr>
              <a:t> &amp; </a:t>
            </a:r>
            <a:r>
              <a:rPr lang="en-US" altLang="de-DE" sz="2400" dirty="0" err="1">
                <a:solidFill>
                  <a:srgbClr val="333333"/>
                </a:solidFill>
                <a:latin typeface="Calibri Light"/>
                <a:ea typeface="MS PGothic" panose="020B0600070205080204" pitchFamily="34" charset="-128"/>
              </a:rPr>
              <a:t>verwerk</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stof</a:t>
            </a:r>
            <a:r>
              <a:rPr lang="en-US" altLang="de-DE" sz="2400" dirty="0">
                <a:solidFill>
                  <a:srgbClr val="333333"/>
                </a:solidFill>
                <a:latin typeface="Calibri Light"/>
                <a:ea typeface="MS PGothic" panose="020B0600070205080204" pitchFamily="34" charset="-128"/>
              </a:rPr>
              <a:t>; </a:t>
            </a:r>
            <a:r>
              <a:rPr lang="en-US" altLang="de-DE" sz="2400" dirty="0">
                <a:solidFill>
                  <a:srgbClr val="004992"/>
                </a:solidFill>
                <a:latin typeface="Calibri Light"/>
                <a:ea typeface="MS PGothic" panose="020B0600070205080204" pitchFamily="34" charset="-128"/>
              </a:rPr>
              <a:t>BEGRIJP </a:t>
            </a:r>
            <a:r>
              <a:rPr lang="en-US" altLang="nl-NL" sz="2400" dirty="0">
                <a:solidFill>
                  <a:srgbClr val="004992"/>
                </a:solidFill>
                <a:latin typeface="Calibri Light"/>
                <a:ea typeface="MS PGothic" panose="020B0600070205080204" pitchFamily="34" charset="-128"/>
              </a:rPr>
              <a:t>‘</a:t>
            </a:r>
            <a:r>
              <a:rPr lang="en-US" altLang="de-DE" sz="2400" dirty="0">
                <a:solidFill>
                  <a:srgbClr val="004992"/>
                </a:solidFill>
                <a:latin typeface="Calibri Light"/>
                <a:ea typeface="MS PGothic" panose="020B0600070205080204" pitchFamily="34" charset="-128"/>
              </a:rPr>
              <a:t>T</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Bij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abstracte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zaken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denken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eenvoudige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geheugensteuntjes</a:t>
            </a:r>
            <a:r>
              <a:rPr lang="en-US" altLang="de-DE" sz="2400" dirty="0">
                <a:solidFill>
                  <a:srgbClr val="333333"/>
                </a:solidFill>
                <a:latin typeface="Calibri Light"/>
                <a:ea typeface="MS PGothic" panose="020B0600070205080204" pitchFamily="34" charset="-128"/>
              </a:rPr>
              <a:t> </a:t>
            </a:r>
            <a:br>
              <a:rPr lang="en-US" altLang="de-DE" sz="2400" dirty="0">
                <a:solidFill>
                  <a:srgbClr val="333333"/>
                </a:solidFill>
                <a:latin typeface="Calibri Light"/>
                <a:ea typeface="MS PGothic" panose="020B0600070205080204" pitchFamily="34" charset="-128"/>
              </a:rPr>
            </a:br>
            <a:r>
              <a:rPr lang="en-US" altLang="de-DE"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stuu</a:t>
            </a:r>
            <a:r>
              <a:rPr lang="en-US" altLang="de-DE" sz="2400" b="1" dirty="0" err="1">
                <a:solidFill>
                  <a:srgbClr val="004992"/>
                </a:solidFill>
                <a:latin typeface="Calibri Light"/>
                <a:ea typeface="MS PGothic" panose="020B0600070205080204" pitchFamily="34" charset="-128"/>
              </a:rPr>
              <a:t>r</a:t>
            </a:r>
            <a:r>
              <a:rPr lang="en-US" altLang="de-DE" sz="2400" dirty="0" err="1">
                <a:solidFill>
                  <a:srgbClr val="333333"/>
                </a:solidFill>
                <a:latin typeface="Calibri Light"/>
                <a:ea typeface="MS PGothic" panose="020B0600070205080204" pitchFamily="34" charset="-128"/>
              </a:rPr>
              <a:t>boord</a:t>
            </a:r>
            <a:r>
              <a:rPr lang="en-US" altLang="de-DE" sz="2400" dirty="0">
                <a:solidFill>
                  <a:srgbClr val="333333"/>
                </a:solidFill>
                <a:latin typeface="Calibri Light"/>
                <a:ea typeface="MS PGothic" panose="020B0600070205080204" pitchFamily="34" charset="-128"/>
              </a:rPr>
              <a:t>=</a:t>
            </a:r>
            <a:r>
              <a:rPr lang="en-US" altLang="de-DE" sz="2400" b="1" dirty="0" err="1">
                <a:solidFill>
                  <a:srgbClr val="004992"/>
                </a:solidFill>
                <a:latin typeface="Calibri Light"/>
                <a:ea typeface="MS PGothic" panose="020B0600070205080204" pitchFamily="34" charset="-128"/>
              </a:rPr>
              <a:t>r</a:t>
            </a:r>
            <a:r>
              <a:rPr lang="en-US" altLang="de-DE" sz="2400" dirty="0" err="1">
                <a:solidFill>
                  <a:srgbClr val="333333"/>
                </a:solidFill>
                <a:latin typeface="Calibri Light"/>
                <a:ea typeface="MS PGothic" panose="020B0600070205080204" pitchFamily="34" charset="-128"/>
              </a:rPr>
              <a:t>echts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ba</a:t>
            </a:r>
            <a:r>
              <a:rPr lang="en-US" altLang="de-DE" sz="2400" b="1" dirty="0" err="1">
                <a:solidFill>
                  <a:srgbClr val="004992"/>
                </a:solidFill>
                <a:latin typeface="Calibri Light"/>
                <a:ea typeface="MS PGothic" panose="020B0600070205080204" pitchFamily="34" charset="-128"/>
              </a:rPr>
              <a:t>k</a:t>
            </a:r>
            <a:r>
              <a:rPr lang="en-US" altLang="de-DE" sz="2400" dirty="0" err="1">
                <a:solidFill>
                  <a:srgbClr val="333333"/>
                </a:solidFill>
                <a:latin typeface="Calibri Light"/>
                <a:ea typeface="MS PGothic" panose="020B0600070205080204" pitchFamily="34" charset="-128"/>
              </a:rPr>
              <a:t>boord</a:t>
            </a:r>
            <a:r>
              <a:rPr lang="en-US" altLang="de-DE" sz="2400" dirty="0">
                <a:solidFill>
                  <a:srgbClr val="333333"/>
                </a:solidFill>
                <a:latin typeface="Calibri Light"/>
                <a:ea typeface="MS PGothic" panose="020B0600070205080204" pitchFamily="34" charset="-128"/>
              </a:rPr>
              <a:t>= lin</a:t>
            </a:r>
            <a:r>
              <a:rPr lang="en-US" altLang="de-DE" sz="2400" b="1" dirty="0">
                <a:solidFill>
                  <a:srgbClr val="004992"/>
                </a:solidFill>
                <a:latin typeface="Calibri Light"/>
                <a:ea typeface="MS PGothic" panose="020B0600070205080204" pitchFamily="34" charset="-128"/>
              </a:rPr>
              <a:t>k</a:t>
            </a:r>
            <a:r>
              <a:rPr lang="en-US" altLang="de-DE" sz="2400" dirty="0">
                <a:solidFill>
                  <a:srgbClr val="333333"/>
                </a:solidFill>
                <a:latin typeface="Calibri Light"/>
                <a:ea typeface="MS PGothic" panose="020B0600070205080204" pitchFamily="34" charset="-128"/>
              </a:rPr>
              <a:t>s)</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Combineer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informatie</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bestaande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kennis</a:t>
            </a:r>
            <a:endParaRPr lang="en-US" altLang="de-DE" sz="24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lang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studeren</a:t>
            </a:r>
            <a:endParaRPr lang="en-US" altLang="de-DE" sz="2400" dirty="0">
              <a:solidFill>
                <a:srgbClr val="333333"/>
              </a:solidFill>
              <a:latin typeface="Calibri Light"/>
              <a:ea typeface="MS PGothic" panose="020B0600070205080204" pitchFamily="34" charset="-128"/>
            </a:endParaRPr>
          </a:p>
        </p:txBody>
      </p:sp>
      <p:sp>
        <p:nvSpPr>
          <p:cNvPr id="8" name="Footer Placeholder 7"/>
          <p:cNvSpPr>
            <a:spLocks noGrp="1"/>
          </p:cNvSpPr>
          <p:nvPr>
            <p:ph type="ftr" sz="quarter" idx="11"/>
          </p:nvPr>
        </p:nvSpPr>
        <p:spPr/>
        <p:txBody>
          <a:bodyPr/>
          <a:lstStyle/>
          <a:p>
            <a:pPr>
              <a:defRPr/>
            </a:pPr>
            <a:r>
              <a:rPr lang="nl-NL"/>
              <a:t>Metacognitieve Training 5 - Geheugen</a:t>
            </a:r>
            <a:endParaRPr lang="de-DE"/>
          </a:p>
        </p:txBody>
      </p:sp>
      <p:sp>
        <p:nvSpPr>
          <p:cNvPr id="9" name="Slide Number Placeholder 8"/>
          <p:cNvSpPr>
            <a:spLocks noGrp="1"/>
          </p:cNvSpPr>
          <p:nvPr>
            <p:ph type="sldNum" sz="quarter" idx="12"/>
          </p:nvPr>
        </p:nvSpPr>
        <p:spPr/>
        <p:txBody>
          <a:bodyPr/>
          <a:lstStyle/>
          <a:p>
            <a:pPr>
              <a:defRPr/>
            </a:pPr>
            <a:fld id="{8995BB63-78B8-47FF-B47E-140CC98E7CFF}" type="slidenum">
              <a:rPr lang="de-DE" altLang="de-DE" smtClean="0"/>
              <a:pPr>
                <a:defRPr/>
              </a:pPr>
              <a:t>11</a:t>
            </a:fld>
            <a:endParaRPr lang="de-DE" altLang="de-DE"/>
          </a:p>
        </p:txBody>
      </p:sp>
    </p:spTree>
    <p:extLst>
      <p:ext uri="{BB962C8B-B14F-4D97-AF65-F5344CB8AC3E}">
        <p14:creationId xmlns:p14="http://schemas.microsoft.com/office/powerpoint/2010/main" val="9935665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kan ik dingen beter onthouden?</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Herhaal</a:t>
            </a:r>
            <a:r>
              <a:rPr lang="en-US" altLang="de-DE" sz="2400" dirty="0">
                <a:solidFill>
                  <a:srgbClr val="333333"/>
                </a:solidFill>
                <a:latin typeface="Calibri Light"/>
                <a:ea typeface="MS PGothic" panose="020B0600070205080204" pitchFamily="34" charset="-128"/>
              </a:rPr>
              <a:t> &amp; </a:t>
            </a:r>
            <a:r>
              <a:rPr lang="en-US" altLang="de-DE" sz="2400" dirty="0" err="1">
                <a:solidFill>
                  <a:srgbClr val="333333"/>
                </a:solidFill>
                <a:latin typeface="Calibri Light"/>
                <a:ea typeface="MS PGothic" panose="020B0600070205080204" pitchFamily="34" charset="-128"/>
              </a:rPr>
              <a:t>verwerk</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stof</a:t>
            </a:r>
            <a:r>
              <a:rPr lang="en-US" altLang="de-DE" sz="2400" dirty="0">
                <a:solidFill>
                  <a:srgbClr val="333333"/>
                </a:solidFill>
                <a:latin typeface="Calibri Light"/>
                <a:ea typeface="MS PGothic" panose="020B0600070205080204" pitchFamily="34" charset="-128"/>
              </a:rPr>
              <a:t>; </a:t>
            </a:r>
            <a:r>
              <a:rPr lang="en-US" altLang="de-DE" sz="2400" dirty="0">
                <a:solidFill>
                  <a:srgbClr val="004992"/>
                </a:solidFill>
                <a:latin typeface="Calibri Light"/>
                <a:ea typeface="MS PGothic" panose="020B0600070205080204" pitchFamily="34" charset="-128"/>
              </a:rPr>
              <a:t>BEGRIJP </a:t>
            </a:r>
            <a:r>
              <a:rPr lang="en-US" altLang="nl-NL" sz="2400" dirty="0">
                <a:solidFill>
                  <a:srgbClr val="004992"/>
                </a:solidFill>
                <a:latin typeface="Calibri Light"/>
                <a:ea typeface="MS PGothic" panose="020B0600070205080204" pitchFamily="34" charset="-128"/>
              </a:rPr>
              <a:t>‘</a:t>
            </a:r>
            <a:r>
              <a:rPr lang="en-US" altLang="de-DE" sz="2400" dirty="0">
                <a:solidFill>
                  <a:srgbClr val="004992"/>
                </a:solidFill>
                <a:latin typeface="Calibri Light"/>
                <a:ea typeface="MS PGothic" panose="020B0600070205080204" pitchFamily="34" charset="-128"/>
              </a:rPr>
              <a:t>T</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Bij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abstracte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zaken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denken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eenvoudige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geheugensteuntjes</a:t>
            </a:r>
            <a:r>
              <a:rPr lang="en-US" altLang="de-DE" sz="2400" dirty="0">
                <a:solidFill>
                  <a:srgbClr val="333333"/>
                </a:solidFill>
                <a:latin typeface="Calibri Light"/>
                <a:ea typeface="MS PGothic" panose="020B0600070205080204" pitchFamily="34" charset="-128"/>
              </a:rPr>
              <a:t> </a:t>
            </a:r>
            <a:br>
              <a:rPr lang="en-US" altLang="de-DE" sz="2400" dirty="0">
                <a:solidFill>
                  <a:srgbClr val="333333"/>
                </a:solidFill>
                <a:latin typeface="Calibri Light"/>
                <a:ea typeface="MS PGothic" panose="020B0600070205080204" pitchFamily="34" charset="-128"/>
              </a:rPr>
            </a:br>
            <a:r>
              <a:rPr lang="en-US" altLang="de-DE"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stuu</a:t>
            </a:r>
            <a:r>
              <a:rPr lang="en-US" altLang="de-DE" sz="2400" b="1" dirty="0" err="1">
                <a:solidFill>
                  <a:srgbClr val="004992"/>
                </a:solidFill>
                <a:latin typeface="Calibri Light"/>
                <a:ea typeface="MS PGothic" panose="020B0600070205080204" pitchFamily="34" charset="-128"/>
              </a:rPr>
              <a:t>r</a:t>
            </a:r>
            <a:r>
              <a:rPr lang="en-US" altLang="de-DE" sz="2400" dirty="0" err="1">
                <a:solidFill>
                  <a:srgbClr val="333333"/>
                </a:solidFill>
                <a:latin typeface="Calibri Light"/>
                <a:ea typeface="MS PGothic" panose="020B0600070205080204" pitchFamily="34" charset="-128"/>
              </a:rPr>
              <a:t>boord</a:t>
            </a:r>
            <a:r>
              <a:rPr lang="en-US" altLang="de-DE" sz="2400" dirty="0">
                <a:solidFill>
                  <a:srgbClr val="333333"/>
                </a:solidFill>
                <a:latin typeface="Calibri Light"/>
                <a:ea typeface="MS PGothic" panose="020B0600070205080204" pitchFamily="34" charset="-128"/>
              </a:rPr>
              <a:t>=</a:t>
            </a:r>
            <a:r>
              <a:rPr lang="en-US" altLang="de-DE" sz="2400" b="1" dirty="0" err="1">
                <a:solidFill>
                  <a:srgbClr val="004992"/>
                </a:solidFill>
                <a:latin typeface="Calibri Light"/>
                <a:ea typeface="MS PGothic" panose="020B0600070205080204" pitchFamily="34" charset="-128"/>
              </a:rPr>
              <a:t>r</a:t>
            </a:r>
            <a:r>
              <a:rPr lang="en-US" altLang="de-DE" sz="2400" dirty="0" err="1">
                <a:solidFill>
                  <a:srgbClr val="333333"/>
                </a:solidFill>
                <a:latin typeface="Calibri Light"/>
                <a:ea typeface="MS PGothic" panose="020B0600070205080204" pitchFamily="34" charset="-128"/>
              </a:rPr>
              <a:t>echts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ba</a:t>
            </a:r>
            <a:r>
              <a:rPr lang="en-US" altLang="de-DE" sz="2400" b="1" dirty="0" err="1">
                <a:solidFill>
                  <a:srgbClr val="004992"/>
                </a:solidFill>
                <a:latin typeface="Calibri Light"/>
                <a:ea typeface="MS PGothic" panose="020B0600070205080204" pitchFamily="34" charset="-128"/>
              </a:rPr>
              <a:t>k</a:t>
            </a:r>
            <a:r>
              <a:rPr lang="en-US" altLang="de-DE" sz="2400" dirty="0" err="1">
                <a:solidFill>
                  <a:srgbClr val="333333"/>
                </a:solidFill>
                <a:latin typeface="Calibri Light"/>
                <a:ea typeface="MS PGothic" panose="020B0600070205080204" pitchFamily="34" charset="-128"/>
              </a:rPr>
              <a:t>boord</a:t>
            </a:r>
            <a:r>
              <a:rPr lang="en-US" altLang="de-DE" sz="2400" dirty="0">
                <a:solidFill>
                  <a:srgbClr val="333333"/>
                </a:solidFill>
                <a:latin typeface="Calibri Light"/>
                <a:ea typeface="MS PGothic" panose="020B0600070205080204" pitchFamily="34" charset="-128"/>
              </a:rPr>
              <a:t>= lin</a:t>
            </a:r>
            <a:r>
              <a:rPr lang="en-US" altLang="de-DE" sz="2400" b="1" dirty="0">
                <a:solidFill>
                  <a:srgbClr val="004992"/>
                </a:solidFill>
                <a:latin typeface="Calibri Light"/>
                <a:ea typeface="MS PGothic" panose="020B0600070205080204" pitchFamily="34" charset="-128"/>
              </a:rPr>
              <a:t>k</a:t>
            </a:r>
            <a:r>
              <a:rPr lang="en-US" altLang="de-DE" sz="2400" dirty="0">
                <a:solidFill>
                  <a:srgbClr val="333333"/>
                </a:solidFill>
                <a:latin typeface="Calibri Light"/>
                <a:ea typeface="MS PGothic" panose="020B0600070205080204" pitchFamily="34" charset="-128"/>
              </a:rPr>
              <a:t>s)</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Combineer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informatie</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bestaande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kennis</a:t>
            </a:r>
            <a:endParaRPr lang="en-US" altLang="de-DE" sz="24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lang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studeren</a:t>
            </a:r>
            <a:endParaRPr lang="en-US" altLang="de-DE" sz="24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1200"/>
              </a:spcBef>
              <a:buClr>
                <a:srgbClr val="333333"/>
              </a:buClr>
              <a:buFont typeface="WingDings"/>
              <a:buChar char=""/>
              <a:defRPr/>
            </a:pPr>
            <a:r>
              <a:rPr lang="en-US" altLang="de-DE" sz="2400" dirty="0">
                <a:solidFill>
                  <a:srgbClr val="333333"/>
                </a:solidFill>
                <a:latin typeface="Calibri Light"/>
                <a:ea typeface="MS PGothic" panose="020B0600070205080204" pitchFamily="34" charset="-128"/>
              </a:rPr>
              <a:t>Drink </a:t>
            </a:r>
            <a:r>
              <a:rPr lang="en-US" altLang="de-DE" sz="2400" dirty="0" err="1">
                <a:solidFill>
                  <a:srgbClr val="333333"/>
                </a:solidFill>
                <a:latin typeface="Calibri Light"/>
                <a:ea typeface="MS PGothic" panose="020B0600070205080204" pitchFamily="34" charset="-128"/>
              </a:rPr>
              <a:t>geen</a:t>
            </a:r>
            <a:r>
              <a:rPr lang="en-US" altLang="de-DE"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weinig</a:t>
            </a:r>
            <a:r>
              <a:rPr lang="en-US" altLang="de-DE" sz="2400" dirty="0">
                <a:solidFill>
                  <a:srgbClr val="333333"/>
                </a:solidFill>
                <a:latin typeface="Calibri Light"/>
                <a:ea typeface="MS PGothic" panose="020B0600070205080204" pitchFamily="34" charset="-128"/>
              </a:rPr>
              <a:t> alcohol</a:t>
            </a:r>
          </a:p>
        </p:txBody>
      </p:sp>
      <p:sp>
        <p:nvSpPr>
          <p:cNvPr id="8" name="Footer Placeholder 7"/>
          <p:cNvSpPr>
            <a:spLocks noGrp="1"/>
          </p:cNvSpPr>
          <p:nvPr>
            <p:ph type="ftr" sz="quarter" idx="11"/>
          </p:nvPr>
        </p:nvSpPr>
        <p:spPr/>
        <p:txBody>
          <a:bodyPr/>
          <a:lstStyle/>
          <a:p>
            <a:pPr>
              <a:defRPr/>
            </a:pPr>
            <a:r>
              <a:rPr lang="nl-NL"/>
              <a:t>Metacognitieve Training 5 - Geheugen</a:t>
            </a:r>
            <a:endParaRPr lang="de-DE"/>
          </a:p>
        </p:txBody>
      </p:sp>
      <p:sp>
        <p:nvSpPr>
          <p:cNvPr id="9" name="Slide Number Placeholder 8"/>
          <p:cNvSpPr>
            <a:spLocks noGrp="1"/>
          </p:cNvSpPr>
          <p:nvPr>
            <p:ph type="sldNum" sz="quarter" idx="12"/>
          </p:nvPr>
        </p:nvSpPr>
        <p:spPr/>
        <p:txBody>
          <a:bodyPr/>
          <a:lstStyle/>
          <a:p>
            <a:pPr>
              <a:defRPr/>
            </a:pPr>
            <a:fld id="{8995BB63-78B8-47FF-B47E-140CC98E7CFF}" type="slidenum">
              <a:rPr lang="de-DE" altLang="de-DE" smtClean="0"/>
              <a:pPr>
                <a:defRPr/>
              </a:pPr>
              <a:t>12</a:t>
            </a:fld>
            <a:endParaRPr lang="de-DE" altLang="de-DE"/>
          </a:p>
        </p:txBody>
      </p:sp>
    </p:spTree>
    <p:extLst>
      <p:ext uri="{BB962C8B-B14F-4D97-AF65-F5344CB8AC3E}">
        <p14:creationId xmlns:p14="http://schemas.microsoft.com/office/powerpoint/2010/main" val="12588995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kan ik dingen beter onthouden?</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Herhaal</a:t>
            </a:r>
            <a:r>
              <a:rPr lang="en-US" altLang="de-DE" sz="2400" dirty="0">
                <a:solidFill>
                  <a:srgbClr val="333333"/>
                </a:solidFill>
                <a:latin typeface="Calibri Light"/>
                <a:ea typeface="MS PGothic" panose="020B0600070205080204" pitchFamily="34" charset="-128"/>
              </a:rPr>
              <a:t> &amp; </a:t>
            </a:r>
            <a:r>
              <a:rPr lang="en-US" altLang="de-DE" sz="2400" dirty="0" err="1">
                <a:solidFill>
                  <a:srgbClr val="333333"/>
                </a:solidFill>
                <a:latin typeface="Calibri Light"/>
                <a:ea typeface="MS PGothic" panose="020B0600070205080204" pitchFamily="34" charset="-128"/>
              </a:rPr>
              <a:t>verwerk</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stof</a:t>
            </a:r>
            <a:r>
              <a:rPr lang="en-US" altLang="de-DE" sz="2400" dirty="0">
                <a:solidFill>
                  <a:srgbClr val="333333"/>
                </a:solidFill>
                <a:latin typeface="Calibri Light"/>
                <a:ea typeface="MS PGothic" panose="020B0600070205080204" pitchFamily="34" charset="-128"/>
              </a:rPr>
              <a:t>; </a:t>
            </a:r>
            <a:r>
              <a:rPr lang="en-US" altLang="de-DE" sz="2400" dirty="0">
                <a:solidFill>
                  <a:srgbClr val="004992"/>
                </a:solidFill>
                <a:latin typeface="Calibri Light"/>
                <a:ea typeface="MS PGothic" panose="020B0600070205080204" pitchFamily="34" charset="-128"/>
              </a:rPr>
              <a:t>BEGRIJP </a:t>
            </a:r>
            <a:r>
              <a:rPr lang="en-US" altLang="nl-NL" sz="2400" dirty="0">
                <a:solidFill>
                  <a:srgbClr val="004992"/>
                </a:solidFill>
                <a:latin typeface="Calibri Light"/>
                <a:ea typeface="MS PGothic" panose="020B0600070205080204" pitchFamily="34" charset="-128"/>
              </a:rPr>
              <a:t>‘</a:t>
            </a:r>
            <a:r>
              <a:rPr lang="en-US" altLang="de-DE" sz="2400" dirty="0">
                <a:solidFill>
                  <a:srgbClr val="004992"/>
                </a:solidFill>
                <a:latin typeface="Calibri Light"/>
                <a:ea typeface="MS PGothic" panose="020B0600070205080204" pitchFamily="34" charset="-128"/>
              </a:rPr>
              <a:t>T</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Bij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abstracte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zaken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denken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eenvoudige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geheugensteuntjes</a:t>
            </a:r>
            <a:r>
              <a:rPr lang="en-US" altLang="de-DE" sz="2400" dirty="0">
                <a:solidFill>
                  <a:srgbClr val="333333"/>
                </a:solidFill>
                <a:latin typeface="Calibri Light"/>
                <a:ea typeface="MS PGothic" panose="020B0600070205080204" pitchFamily="34" charset="-128"/>
              </a:rPr>
              <a:t> </a:t>
            </a:r>
            <a:br>
              <a:rPr lang="en-US" altLang="de-DE" sz="2400" dirty="0">
                <a:solidFill>
                  <a:srgbClr val="333333"/>
                </a:solidFill>
                <a:latin typeface="Calibri Light"/>
                <a:ea typeface="MS PGothic" panose="020B0600070205080204" pitchFamily="34" charset="-128"/>
              </a:rPr>
            </a:br>
            <a:r>
              <a:rPr lang="en-US" altLang="de-DE"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stuu</a:t>
            </a:r>
            <a:r>
              <a:rPr lang="en-US" altLang="de-DE" sz="2400" b="1" dirty="0" err="1">
                <a:solidFill>
                  <a:srgbClr val="004992"/>
                </a:solidFill>
                <a:latin typeface="Calibri Light"/>
                <a:ea typeface="MS PGothic" panose="020B0600070205080204" pitchFamily="34" charset="-128"/>
              </a:rPr>
              <a:t>r</a:t>
            </a:r>
            <a:r>
              <a:rPr lang="en-US" altLang="de-DE" sz="2400" dirty="0" err="1">
                <a:solidFill>
                  <a:srgbClr val="333333"/>
                </a:solidFill>
                <a:latin typeface="Calibri Light"/>
                <a:ea typeface="MS PGothic" panose="020B0600070205080204" pitchFamily="34" charset="-128"/>
              </a:rPr>
              <a:t>boord</a:t>
            </a:r>
            <a:r>
              <a:rPr lang="en-US" altLang="de-DE" sz="2400" dirty="0">
                <a:solidFill>
                  <a:srgbClr val="333333"/>
                </a:solidFill>
                <a:latin typeface="Calibri Light"/>
                <a:ea typeface="MS PGothic" panose="020B0600070205080204" pitchFamily="34" charset="-128"/>
              </a:rPr>
              <a:t>=</a:t>
            </a:r>
            <a:r>
              <a:rPr lang="en-US" altLang="de-DE" sz="2400" b="1" dirty="0" err="1">
                <a:solidFill>
                  <a:srgbClr val="004992"/>
                </a:solidFill>
                <a:latin typeface="Calibri Light"/>
                <a:ea typeface="MS PGothic" panose="020B0600070205080204" pitchFamily="34" charset="-128"/>
              </a:rPr>
              <a:t>r</a:t>
            </a:r>
            <a:r>
              <a:rPr lang="en-US" altLang="de-DE" sz="2400" dirty="0" err="1">
                <a:solidFill>
                  <a:srgbClr val="333333"/>
                </a:solidFill>
                <a:latin typeface="Calibri Light"/>
                <a:ea typeface="MS PGothic" panose="020B0600070205080204" pitchFamily="34" charset="-128"/>
              </a:rPr>
              <a:t>echts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ba</a:t>
            </a:r>
            <a:r>
              <a:rPr lang="en-US" altLang="de-DE" sz="2400" b="1" dirty="0" err="1">
                <a:solidFill>
                  <a:srgbClr val="004992"/>
                </a:solidFill>
                <a:latin typeface="Calibri Light"/>
                <a:ea typeface="MS PGothic" panose="020B0600070205080204" pitchFamily="34" charset="-128"/>
              </a:rPr>
              <a:t>k</a:t>
            </a:r>
            <a:r>
              <a:rPr lang="en-US" altLang="de-DE" sz="2400" dirty="0" err="1">
                <a:solidFill>
                  <a:srgbClr val="333333"/>
                </a:solidFill>
                <a:latin typeface="Calibri Light"/>
                <a:ea typeface="MS PGothic" panose="020B0600070205080204" pitchFamily="34" charset="-128"/>
              </a:rPr>
              <a:t>boord</a:t>
            </a:r>
            <a:r>
              <a:rPr lang="en-US" altLang="de-DE" sz="2400" dirty="0">
                <a:solidFill>
                  <a:srgbClr val="333333"/>
                </a:solidFill>
                <a:latin typeface="Calibri Light"/>
                <a:ea typeface="MS PGothic" panose="020B0600070205080204" pitchFamily="34" charset="-128"/>
              </a:rPr>
              <a:t>= lin</a:t>
            </a:r>
            <a:r>
              <a:rPr lang="en-US" altLang="de-DE" sz="2400" b="1" dirty="0">
                <a:solidFill>
                  <a:srgbClr val="004992"/>
                </a:solidFill>
                <a:latin typeface="Calibri Light"/>
                <a:ea typeface="MS PGothic" panose="020B0600070205080204" pitchFamily="34" charset="-128"/>
              </a:rPr>
              <a:t>k</a:t>
            </a:r>
            <a:r>
              <a:rPr lang="en-US" altLang="de-DE" sz="2400" dirty="0">
                <a:solidFill>
                  <a:srgbClr val="333333"/>
                </a:solidFill>
                <a:latin typeface="Calibri Light"/>
                <a:ea typeface="MS PGothic" panose="020B0600070205080204" pitchFamily="34" charset="-128"/>
              </a:rPr>
              <a:t>s)</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Combineer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informatie</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bestaande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kennis</a:t>
            </a:r>
            <a:endParaRPr lang="en-US" altLang="de-DE" sz="24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lang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studeren</a:t>
            </a:r>
            <a:endParaRPr lang="en-US" altLang="de-DE" sz="24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1200"/>
              </a:spcBef>
              <a:buClr>
                <a:srgbClr val="333333"/>
              </a:buClr>
              <a:buFont typeface="WingDings"/>
              <a:buChar char=""/>
              <a:defRPr/>
            </a:pPr>
            <a:r>
              <a:rPr lang="en-US" altLang="de-DE" sz="2400" dirty="0">
                <a:solidFill>
                  <a:srgbClr val="333333"/>
                </a:solidFill>
                <a:latin typeface="Calibri Light"/>
                <a:ea typeface="MS PGothic" panose="020B0600070205080204" pitchFamily="34" charset="-128"/>
              </a:rPr>
              <a:t>Drink </a:t>
            </a:r>
            <a:r>
              <a:rPr lang="en-US" altLang="de-DE" sz="2400" dirty="0" err="1">
                <a:solidFill>
                  <a:srgbClr val="333333"/>
                </a:solidFill>
                <a:latin typeface="Calibri Light"/>
                <a:ea typeface="MS PGothic" panose="020B0600070205080204" pitchFamily="34" charset="-128"/>
              </a:rPr>
              <a:t>geen</a:t>
            </a:r>
            <a:r>
              <a:rPr lang="en-US" altLang="de-DE"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weinig</a:t>
            </a:r>
            <a:r>
              <a:rPr lang="en-US" altLang="de-DE" sz="2400" dirty="0">
                <a:solidFill>
                  <a:srgbClr val="333333"/>
                </a:solidFill>
                <a:latin typeface="Calibri Light"/>
                <a:ea typeface="MS PGothic" panose="020B0600070205080204" pitchFamily="34" charset="-128"/>
              </a:rPr>
              <a:t> alcohol</a:t>
            </a:r>
          </a:p>
          <a:p>
            <a:pPr marL="342900" lvl="0" indent="-342900" defTabSz="914400" fontAlgn="base">
              <a:lnSpc>
                <a:spcPct val="100000"/>
              </a:lnSpc>
              <a:spcBef>
                <a:spcPts val="1200"/>
              </a:spcBef>
              <a:buClr>
                <a:srgbClr val="333333"/>
              </a:buClr>
              <a:buFont typeface="WingDings"/>
              <a:buChar char=""/>
              <a:defRPr/>
            </a:pPr>
            <a:r>
              <a:rPr lang="en-US" altLang="de-DE" sz="2400" dirty="0">
                <a:solidFill>
                  <a:srgbClr val="333333"/>
                </a:solidFill>
                <a:latin typeface="Calibri Light"/>
                <a:ea typeface="MS PGothic" panose="020B0600070205080204" pitchFamily="34" charset="-128"/>
              </a:rPr>
              <a:t>Ga </a:t>
            </a:r>
            <a:r>
              <a:rPr lang="en-US" altLang="de-DE" sz="2400" dirty="0" err="1">
                <a:solidFill>
                  <a:srgbClr val="333333"/>
                </a:solidFill>
                <a:latin typeface="Calibri Light"/>
                <a:ea typeface="MS PGothic" panose="020B0600070205080204" pitchFamily="34" charset="-128"/>
              </a:rPr>
              <a:t>na</a:t>
            </a:r>
            <a:r>
              <a:rPr lang="en-US" altLang="de-DE" sz="2400" dirty="0">
                <a:solidFill>
                  <a:srgbClr val="333333"/>
                </a:solidFill>
                <a:latin typeface="Calibri Light"/>
                <a:ea typeface="MS PGothic" panose="020B0600070205080204" pitchFamily="34" charset="-128"/>
              </a:rPr>
              <a:t> het </a:t>
            </a:r>
            <a:r>
              <a:rPr lang="en-US" altLang="de-DE" sz="2400" dirty="0" err="1">
                <a:solidFill>
                  <a:srgbClr val="333333"/>
                </a:solidFill>
                <a:latin typeface="Calibri Light"/>
                <a:ea typeface="MS PGothic" panose="020B0600070205080204" pitchFamily="34" charset="-128"/>
              </a:rPr>
              <a:t>leren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meteen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naar</a:t>
            </a:r>
            <a:r>
              <a:rPr lang="en-US" altLang="de-DE" sz="2400" dirty="0">
                <a:solidFill>
                  <a:srgbClr val="333333"/>
                </a:solidFill>
                <a:latin typeface="Calibri Light"/>
                <a:ea typeface="MS PGothic" panose="020B0600070205080204" pitchFamily="34" charset="-128"/>
              </a:rPr>
              <a:t> bed</a:t>
            </a:r>
          </a:p>
        </p:txBody>
      </p:sp>
      <p:sp>
        <p:nvSpPr>
          <p:cNvPr id="8" name="Footer Placeholder 7"/>
          <p:cNvSpPr>
            <a:spLocks noGrp="1"/>
          </p:cNvSpPr>
          <p:nvPr>
            <p:ph type="ftr" sz="quarter" idx="11"/>
          </p:nvPr>
        </p:nvSpPr>
        <p:spPr/>
        <p:txBody>
          <a:bodyPr/>
          <a:lstStyle/>
          <a:p>
            <a:pPr>
              <a:defRPr/>
            </a:pPr>
            <a:r>
              <a:rPr lang="nl-NL"/>
              <a:t>Metacognitieve Training 5 - Geheugen</a:t>
            </a:r>
            <a:endParaRPr lang="de-DE"/>
          </a:p>
        </p:txBody>
      </p:sp>
      <p:sp>
        <p:nvSpPr>
          <p:cNvPr id="9" name="Slide Number Placeholder 8"/>
          <p:cNvSpPr>
            <a:spLocks noGrp="1"/>
          </p:cNvSpPr>
          <p:nvPr>
            <p:ph type="sldNum" sz="quarter" idx="12"/>
          </p:nvPr>
        </p:nvSpPr>
        <p:spPr/>
        <p:txBody>
          <a:bodyPr/>
          <a:lstStyle/>
          <a:p>
            <a:pPr>
              <a:defRPr/>
            </a:pPr>
            <a:fld id="{8995BB63-78B8-47FF-B47E-140CC98E7CFF}" type="slidenum">
              <a:rPr lang="de-DE" altLang="de-DE" smtClean="0"/>
              <a:pPr>
                <a:defRPr/>
              </a:pPr>
              <a:t>13</a:t>
            </a:fld>
            <a:endParaRPr lang="de-DE" altLang="de-DE"/>
          </a:p>
        </p:txBody>
      </p:sp>
    </p:spTree>
    <p:extLst>
      <p:ext uri="{BB962C8B-B14F-4D97-AF65-F5344CB8AC3E}">
        <p14:creationId xmlns:p14="http://schemas.microsoft.com/office/powerpoint/2010/main" val="23266847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kan ik dingen beter onthouden?</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Herhaal</a:t>
            </a:r>
            <a:r>
              <a:rPr lang="en-US" altLang="de-DE" sz="2400" dirty="0">
                <a:solidFill>
                  <a:srgbClr val="333333"/>
                </a:solidFill>
                <a:latin typeface="Calibri Light"/>
                <a:ea typeface="MS PGothic" panose="020B0600070205080204" pitchFamily="34" charset="-128"/>
              </a:rPr>
              <a:t> &amp; </a:t>
            </a:r>
            <a:r>
              <a:rPr lang="en-US" altLang="de-DE" sz="2400" dirty="0" err="1">
                <a:solidFill>
                  <a:srgbClr val="333333"/>
                </a:solidFill>
                <a:latin typeface="Calibri Light"/>
                <a:ea typeface="MS PGothic" panose="020B0600070205080204" pitchFamily="34" charset="-128"/>
              </a:rPr>
              <a:t>verwerk</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stof</a:t>
            </a:r>
            <a:r>
              <a:rPr lang="en-US" altLang="de-DE" sz="2400" dirty="0">
                <a:solidFill>
                  <a:srgbClr val="333333"/>
                </a:solidFill>
                <a:latin typeface="Calibri Light"/>
                <a:ea typeface="MS PGothic" panose="020B0600070205080204" pitchFamily="34" charset="-128"/>
              </a:rPr>
              <a:t>; </a:t>
            </a:r>
            <a:r>
              <a:rPr lang="en-US" altLang="de-DE" sz="2400" dirty="0">
                <a:solidFill>
                  <a:srgbClr val="004992"/>
                </a:solidFill>
                <a:latin typeface="Calibri Light"/>
                <a:ea typeface="MS PGothic" panose="020B0600070205080204" pitchFamily="34" charset="-128"/>
              </a:rPr>
              <a:t>BEGRIJP </a:t>
            </a:r>
            <a:r>
              <a:rPr lang="en-US" altLang="nl-NL" sz="2400" dirty="0">
                <a:solidFill>
                  <a:srgbClr val="004992"/>
                </a:solidFill>
                <a:latin typeface="Calibri Light"/>
                <a:ea typeface="MS PGothic" panose="020B0600070205080204" pitchFamily="34" charset="-128"/>
              </a:rPr>
              <a:t>‘</a:t>
            </a:r>
            <a:r>
              <a:rPr lang="en-US" altLang="de-DE" sz="2400" dirty="0">
                <a:solidFill>
                  <a:srgbClr val="004992"/>
                </a:solidFill>
                <a:latin typeface="Calibri Light"/>
                <a:ea typeface="MS PGothic" panose="020B0600070205080204" pitchFamily="34" charset="-128"/>
              </a:rPr>
              <a:t>T</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Bij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abstracte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zaken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denken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eenvoudige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geheugensteuntjes</a:t>
            </a:r>
            <a:r>
              <a:rPr lang="en-US" altLang="de-DE" sz="2400" dirty="0">
                <a:solidFill>
                  <a:srgbClr val="333333"/>
                </a:solidFill>
                <a:latin typeface="Calibri Light"/>
                <a:ea typeface="MS PGothic" panose="020B0600070205080204" pitchFamily="34" charset="-128"/>
              </a:rPr>
              <a:t> </a:t>
            </a:r>
            <a:br>
              <a:rPr lang="en-US" altLang="de-DE" sz="2400" dirty="0">
                <a:solidFill>
                  <a:srgbClr val="333333"/>
                </a:solidFill>
                <a:latin typeface="Calibri Light"/>
                <a:ea typeface="MS PGothic" panose="020B0600070205080204" pitchFamily="34" charset="-128"/>
              </a:rPr>
            </a:br>
            <a:r>
              <a:rPr lang="en-US" altLang="de-DE"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stuu</a:t>
            </a:r>
            <a:r>
              <a:rPr lang="en-US" altLang="de-DE" sz="2400" b="1" dirty="0" err="1">
                <a:solidFill>
                  <a:srgbClr val="004992"/>
                </a:solidFill>
                <a:latin typeface="Calibri Light"/>
                <a:ea typeface="MS PGothic" panose="020B0600070205080204" pitchFamily="34" charset="-128"/>
              </a:rPr>
              <a:t>r</a:t>
            </a:r>
            <a:r>
              <a:rPr lang="en-US" altLang="de-DE" sz="2400" dirty="0" err="1">
                <a:solidFill>
                  <a:srgbClr val="333333"/>
                </a:solidFill>
                <a:latin typeface="Calibri Light"/>
                <a:ea typeface="MS PGothic" panose="020B0600070205080204" pitchFamily="34" charset="-128"/>
              </a:rPr>
              <a:t>boord</a:t>
            </a:r>
            <a:r>
              <a:rPr lang="en-US" altLang="de-DE" sz="2400" dirty="0">
                <a:solidFill>
                  <a:srgbClr val="333333"/>
                </a:solidFill>
                <a:latin typeface="Calibri Light"/>
                <a:ea typeface="MS PGothic" panose="020B0600070205080204" pitchFamily="34" charset="-128"/>
              </a:rPr>
              <a:t>=</a:t>
            </a:r>
            <a:r>
              <a:rPr lang="en-US" altLang="de-DE" sz="2400" b="1" dirty="0" err="1">
                <a:solidFill>
                  <a:srgbClr val="004992"/>
                </a:solidFill>
                <a:latin typeface="Calibri Light"/>
                <a:ea typeface="MS PGothic" panose="020B0600070205080204" pitchFamily="34" charset="-128"/>
              </a:rPr>
              <a:t>r</a:t>
            </a:r>
            <a:r>
              <a:rPr lang="en-US" altLang="de-DE" sz="2400" dirty="0" err="1">
                <a:solidFill>
                  <a:srgbClr val="333333"/>
                </a:solidFill>
                <a:latin typeface="Calibri Light"/>
                <a:ea typeface="MS PGothic" panose="020B0600070205080204" pitchFamily="34" charset="-128"/>
              </a:rPr>
              <a:t>echts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ba</a:t>
            </a:r>
            <a:r>
              <a:rPr lang="en-US" altLang="de-DE" sz="2400" b="1" dirty="0" err="1">
                <a:solidFill>
                  <a:srgbClr val="004992"/>
                </a:solidFill>
                <a:latin typeface="Calibri Light"/>
                <a:ea typeface="MS PGothic" panose="020B0600070205080204" pitchFamily="34" charset="-128"/>
              </a:rPr>
              <a:t>k</a:t>
            </a:r>
            <a:r>
              <a:rPr lang="en-US" altLang="de-DE" sz="2400" dirty="0" err="1">
                <a:solidFill>
                  <a:srgbClr val="333333"/>
                </a:solidFill>
                <a:latin typeface="Calibri Light"/>
                <a:ea typeface="MS PGothic" panose="020B0600070205080204" pitchFamily="34" charset="-128"/>
              </a:rPr>
              <a:t>boord</a:t>
            </a:r>
            <a:r>
              <a:rPr lang="en-US" altLang="de-DE" sz="2400" dirty="0">
                <a:solidFill>
                  <a:srgbClr val="333333"/>
                </a:solidFill>
                <a:latin typeface="Calibri Light"/>
                <a:ea typeface="MS PGothic" panose="020B0600070205080204" pitchFamily="34" charset="-128"/>
              </a:rPr>
              <a:t>= lin</a:t>
            </a:r>
            <a:r>
              <a:rPr lang="en-US" altLang="de-DE" sz="2400" b="1" dirty="0">
                <a:solidFill>
                  <a:srgbClr val="004992"/>
                </a:solidFill>
                <a:latin typeface="Calibri Light"/>
                <a:ea typeface="MS PGothic" panose="020B0600070205080204" pitchFamily="34" charset="-128"/>
              </a:rPr>
              <a:t>k</a:t>
            </a:r>
            <a:r>
              <a:rPr lang="en-US" altLang="de-DE" sz="2400" dirty="0">
                <a:solidFill>
                  <a:srgbClr val="333333"/>
                </a:solidFill>
                <a:latin typeface="Calibri Light"/>
                <a:ea typeface="MS PGothic" panose="020B0600070205080204" pitchFamily="34" charset="-128"/>
              </a:rPr>
              <a:t>s)</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Combineer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informatie</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bestaande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kennis</a:t>
            </a:r>
            <a:endParaRPr lang="en-US" altLang="de-DE" sz="24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lang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studeren</a:t>
            </a:r>
            <a:endParaRPr lang="en-US" altLang="de-DE" sz="24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1200"/>
              </a:spcBef>
              <a:buClr>
                <a:srgbClr val="333333"/>
              </a:buClr>
              <a:buFont typeface="WingDings"/>
              <a:buChar char=""/>
              <a:defRPr/>
            </a:pPr>
            <a:r>
              <a:rPr lang="en-US" altLang="de-DE" sz="2400" dirty="0">
                <a:solidFill>
                  <a:srgbClr val="333333"/>
                </a:solidFill>
                <a:latin typeface="Calibri Light"/>
                <a:ea typeface="MS PGothic" panose="020B0600070205080204" pitchFamily="34" charset="-128"/>
              </a:rPr>
              <a:t>Drink </a:t>
            </a:r>
            <a:r>
              <a:rPr lang="en-US" altLang="de-DE" sz="2400" dirty="0" err="1">
                <a:solidFill>
                  <a:srgbClr val="333333"/>
                </a:solidFill>
                <a:latin typeface="Calibri Light"/>
                <a:ea typeface="MS PGothic" panose="020B0600070205080204" pitchFamily="34" charset="-128"/>
              </a:rPr>
              <a:t>geen</a:t>
            </a:r>
            <a:r>
              <a:rPr lang="en-US" altLang="de-DE"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weinig</a:t>
            </a:r>
            <a:r>
              <a:rPr lang="en-US" altLang="de-DE" sz="2400" dirty="0">
                <a:solidFill>
                  <a:srgbClr val="333333"/>
                </a:solidFill>
                <a:latin typeface="Calibri Light"/>
                <a:ea typeface="MS PGothic" panose="020B0600070205080204" pitchFamily="34" charset="-128"/>
              </a:rPr>
              <a:t> alcohol</a:t>
            </a:r>
          </a:p>
          <a:p>
            <a:pPr marL="342900" lvl="0" indent="-342900" defTabSz="914400" fontAlgn="base">
              <a:lnSpc>
                <a:spcPct val="100000"/>
              </a:lnSpc>
              <a:spcBef>
                <a:spcPts val="1200"/>
              </a:spcBef>
              <a:buClr>
                <a:srgbClr val="333333"/>
              </a:buClr>
              <a:buFont typeface="WingDings"/>
              <a:buChar char=""/>
              <a:defRPr/>
            </a:pPr>
            <a:r>
              <a:rPr lang="en-US" altLang="de-DE" sz="2400" dirty="0">
                <a:solidFill>
                  <a:srgbClr val="333333"/>
                </a:solidFill>
                <a:latin typeface="Calibri Light"/>
                <a:ea typeface="MS PGothic" panose="020B0600070205080204" pitchFamily="34" charset="-128"/>
              </a:rPr>
              <a:t>Ga </a:t>
            </a:r>
            <a:r>
              <a:rPr lang="en-US" altLang="de-DE" sz="2400" dirty="0" err="1">
                <a:solidFill>
                  <a:srgbClr val="333333"/>
                </a:solidFill>
                <a:latin typeface="Calibri Light"/>
                <a:ea typeface="MS PGothic" panose="020B0600070205080204" pitchFamily="34" charset="-128"/>
              </a:rPr>
              <a:t>na</a:t>
            </a:r>
            <a:r>
              <a:rPr lang="en-US" altLang="de-DE" sz="2400" dirty="0">
                <a:solidFill>
                  <a:srgbClr val="333333"/>
                </a:solidFill>
                <a:latin typeface="Calibri Light"/>
                <a:ea typeface="MS PGothic" panose="020B0600070205080204" pitchFamily="34" charset="-128"/>
              </a:rPr>
              <a:t> het </a:t>
            </a:r>
            <a:r>
              <a:rPr lang="en-US" altLang="de-DE" sz="2400" dirty="0" err="1">
                <a:solidFill>
                  <a:srgbClr val="333333"/>
                </a:solidFill>
                <a:latin typeface="Calibri Light"/>
                <a:ea typeface="MS PGothic" panose="020B0600070205080204" pitchFamily="34" charset="-128"/>
              </a:rPr>
              <a:t>leren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meteen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naar</a:t>
            </a:r>
            <a:r>
              <a:rPr lang="en-US" altLang="de-DE" sz="2400" dirty="0">
                <a:solidFill>
                  <a:srgbClr val="333333"/>
                </a:solidFill>
                <a:latin typeface="Calibri Light"/>
                <a:ea typeface="MS PGothic" panose="020B0600070205080204" pitchFamily="34" charset="-128"/>
              </a:rPr>
              <a:t> bed</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Gebruik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veel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zintuigen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bij</a:t>
            </a:r>
            <a:r>
              <a:rPr lang="en-US" altLang="de-DE" sz="2400" dirty="0">
                <a:solidFill>
                  <a:srgbClr val="333333"/>
                </a:solidFill>
                <a:latin typeface="Calibri Light"/>
                <a:ea typeface="MS PGothic" panose="020B0600070205080204" pitchFamily="34" charset="-128"/>
              </a:rPr>
              <a:t> het </a:t>
            </a:r>
            <a:r>
              <a:rPr lang="en-US" altLang="de-DE" sz="2400" dirty="0" err="1">
                <a:solidFill>
                  <a:srgbClr val="333333"/>
                </a:solidFill>
                <a:latin typeface="Calibri Light"/>
                <a:ea typeface="MS PGothic" panose="020B0600070205080204" pitchFamily="34" charset="-128"/>
              </a:rPr>
              <a:t>leren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a:t>
            </a:r>
            <a:r>
              <a:rPr lang="de-DE" altLang="de-DE" sz="2400" dirty="0">
                <a:solidFill>
                  <a:srgbClr val="333333"/>
                </a:solidFill>
                <a:latin typeface="Calibri Light"/>
                <a:ea typeface="MS PGothic" panose="020B0600070205080204" pitchFamily="34" charset="-128"/>
              </a:rPr>
              <a:t> luisteren, kijken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dingen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opschrijven</a:t>
            </a:r>
            <a:r>
              <a:rPr lang="en-US" altLang="de-DE"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8" name="Footer Placeholder 7"/>
          <p:cNvSpPr>
            <a:spLocks noGrp="1"/>
          </p:cNvSpPr>
          <p:nvPr>
            <p:ph type="ftr" sz="quarter" idx="11"/>
          </p:nvPr>
        </p:nvSpPr>
        <p:spPr/>
        <p:txBody>
          <a:bodyPr/>
          <a:lstStyle/>
          <a:p>
            <a:pPr>
              <a:defRPr/>
            </a:pPr>
            <a:r>
              <a:rPr lang="nl-NL"/>
              <a:t>Metacognitieve Training 5 - Geheugen</a:t>
            </a:r>
            <a:endParaRPr lang="de-DE"/>
          </a:p>
        </p:txBody>
      </p:sp>
      <p:sp>
        <p:nvSpPr>
          <p:cNvPr id="9" name="Slide Number Placeholder 8"/>
          <p:cNvSpPr>
            <a:spLocks noGrp="1"/>
          </p:cNvSpPr>
          <p:nvPr>
            <p:ph type="sldNum" sz="quarter" idx="12"/>
          </p:nvPr>
        </p:nvSpPr>
        <p:spPr/>
        <p:txBody>
          <a:bodyPr/>
          <a:lstStyle/>
          <a:p>
            <a:pPr>
              <a:defRPr/>
            </a:pPr>
            <a:fld id="{8995BB63-78B8-47FF-B47E-140CC98E7CFF}" type="slidenum">
              <a:rPr lang="de-DE" altLang="de-DE" smtClean="0"/>
              <a:pPr>
                <a:defRPr/>
              </a:pPr>
              <a:t>14</a:t>
            </a:fld>
            <a:endParaRPr lang="de-DE" altLang="de-DE"/>
          </a:p>
        </p:txBody>
      </p:sp>
    </p:spTree>
    <p:extLst>
      <p:ext uri="{BB962C8B-B14F-4D97-AF65-F5344CB8AC3E}">
        <p14:creationId xmlns:p14="http://schemas.microsoft.com/office/powerpoint/2010/main" val="18534980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kan ik dingen beter onthouden?</a:t>
            </a:r>
            <a:endParaRPr lang="en-US" sz="3600">
              <a:latin typeface="Calibri Light"/>
            </a:endParaRPr>
          </a:p>
        </p:txBody>
      </p:sp>
      <p:sp>
        <p:nvSpPr>
          <p:cNvPr id="7" name="Content Placeholder 6"/>
          <p:cNvSpPr>
            <a:spLocks noGrp="1"/>
          </p:cNvSpPr>
          <p:nvPr>
            <p:ph idx="1"/>
          </p:nvPr>
        </p:nvSpPr>
        <p:spPr>
          <a:xfrm>
            <a:off x="408955" y="2204864"/>
            <a:ext cx="5677643" cy="4248000"/>
          </a:xfrm>
        </p:spPr>
        <p:txBody>
          <a:bodyPr/>
          <a:lstStyle/>
          <a:p>
            <a:pPr lvl="0" defTabSz="914400" fontAlgn="base"/>
            <a:r>
              <a:rPr lang="de-DE" altLang="de-DE" sz="2400" dirty="0">
                <a:solidFill>
                  <a:srgbClr val="004992"/>
                </a:solidFill>
                <a:latin typeface="Calibri Light"/>
                <a:ea typeface="MS PGothic" panose="020B0600070205080204" pitchFamily="34" charset="-128"/>
              </a:rPr>
              <a:t>Hoe meer zintuigen worden ingezet tijdens het leren, hoe beter de herinnering!</a:t>
            </a:r>
            <a:endParaRPr lang="en-US" sz="2400" dirty="0">
              <a:solidFill>
                <a:srgbClr val="004992"/>
              </a:solidFill>
              <a:latin typeface="Calibri Light"/>
            </a:endParaRPr>
          </a:p>
        </p:txBody>
      </p:sp>
      <p:pic>
        <p:nvPicPr>
          <p:cNvPr id="21"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s-ES" altLang="de-DE" sz="1400" b="1">
                <a:latin typeface="Calibri Light"/>
              </a:rPr>
              <a:t>Herineringsvermogen in %</a:t>
            </a:r>
            <a:endParaRPr lang="en-GB" altLang="de-DE" sz="1400" b="1" dirty="0">
              <a:latin typeface="Calibri Light"/>
            </a:endParaRPr>
          </a:p>
        </p:txBody>
      </p:sp>
      <p:sp>
        <p:nvSpPr>
          <p:cNvPr id="23"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Text Box 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luisteren</a:t>
            </a:r>
            <a:endParaRPr lang="en-GB" altLang="de-DE" sz="1200" dirty="0">
              <a:latin typeface="Arial" panose="020B0604020202020204" pitchFamily="34" charset="0"/>
            </a:endParaRPr>
          </a:p>
        </p:txBody>
      </p:sp>
      <p:sp>
        <p:nvSpPr>
          <p:cNvPr id="28" name="Text Box 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luisteren</a:t>
            </a:r>
            <a:endParaRPr lang="en-GB" altLang="de-DE" sz="1200" dirty="0">
              <a:latin typeface="Arial" panose="020B0604020202020204" pitchFamily="34" charset="0"/>
            </a:endParaRPr>
          </a:p>
        </p:txBody>
      </p:sp>
      <p:sp>
        <p:nvSpPr>
          <p:cNvPr id="29" name="Text Box 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luisteren</a:t>
            </a:r>
            <a:endParaRPr lang="en-GB" altLang="de-DE" sz="1200" dirty="0">
              <a:latin typeface="Arial" panose="020B0604020202020204" pitchFamily="34" charset="0"/>
            </a:endParaRPr>
          </a:p>
        </p:txBody>
      </p:sp>
      <p:sp>
        <p:nvSpPr>
          <p:cNvPr id="30" name="Text Box 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luisteren</a:t>
            </a:r>
            <a:endParaRPr lang="en-GB" altLang="de-DE" sz="1200" dirty="0">
              <a:latin typeface="Arial" panose="020B0604020202020204" pitchFamily="34" charset="0"/>
            </a:endParaRPr>
          </a:p>
        </p:txBody>
      </p:sp>
      <p:sp>
        <p:nvSpPr>
          <p:cNvPr id="31" name="Text Box 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kijken</a:t>
            </a:r>
            <a:endParaRPr lang="en-GB" altLang="de-DE" sz="1200" dirty="0">
              <a:latin typeface="Arial" panose="020B0604020202020204" pitchFamily="34" charset="0"/>
            </a:endParaRPr>
          </a:p>
        </p:txBody>
      </p:sp>
      <p:sp>
        <p:nvSpPr>
          <p:cNvPr id="32" name="Text Box 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kijken</a:t>
            </a:r>
            <a:endParaRPr lang="en-GB" altLang="de-DE" sz="1200" dirty="0">
              <a:latin typeface="Arial" panose="020B0604020202020204" pitchFamily="34" charset="0"/>
            </a:endParaRPr>
          </a:p>
        </p:txBody>
      </p:sp>
      <p:sp>
        <p:nvSpPr>
          <p:cNvPr id="33" name="Text Box 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kijken</a:t>
            </a:r>
            <a:endParaRPr lang="en-GB" altLang="de-DE" sz="1200" dirty="0">
              <a:latin typeface="Arial" panose="020B0604020202020204" pitchFamily="34" charset="0"/>
            </a:endParaRPr>
          </a:p>
        </p:txBody>
      </p:sp>
      <p:sp>
        <p:nvSpPr>
          <p:cNvPr id="34" name="Text Box 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kijken</a:t>
            </a:r>
            <a:endParaRPr lang="en-GB" altLang="de-DE" sz="1200" dirty="0">
              <a:latin typeface="Arial" panose="020B0604020202020204" pitchFamily="34" charset="0"/>
            </a:endParaRPr>
          </a:p>
        </p:txBody>
      </p:sp>
      <p:sp>
        <p:nvSpPr>
          <p:cNvPr id="35" name="Text Box 13"/>
          <p:cNvSpPr txBox="1">
            <a:spLocks noChangeArrowheads="1"/>
          </p:cNvSpPr>
          <p:nvPr/>
        </p:nvSpPr>
        <p:spPr bwMode="auto">
          <a:xfrm>
            <a:off x="868987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bespreken</a:t>
            </a:r>
            <a:endParaRPr lang="en-GB" altLang="de-DE" sz="1200" dirty="0">
              <a:latin typeface="Arial" panose="020B0604020202020204" pitchFamily="34" charset="0"/>
            </a:endParaRPr>
          </a:p>
        </p:txBody>
      </p:sp>
      <p:sp>
        <p:nvSpPr>
          <p:cNvPr id="36" name="Text Box 14"/>
          <p:cNvSpPr txBox="1">
            <a:spLocks noChangeArrowheads="1"/>
          </p:cNvSpPr>
          <p:nvPr/>
        </p:nvSpPr>
        <p:spPr bwMode="auto">
          <a:xfrm>
            <a:off x="868987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bespreken</a:t>
            </a:r>
            <a:endParaRPr lang="en-GB" altLang="de-DE" sz="1200" dirty="0">
              <a:latin typeface="Arial" panose="020B0604020202020204" pitchFamily="34" charset="0"/>
            </a:endParaRPr>
          </a:p>
        </p:txBody>
      </p:sp>
      <p:sp>
        <p:nvSpPr>
          <p:cNvPr id="37" name="Text Box 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toepassen</a:t>
            </a:r>
            <a:endParaRPr lang="en-GB" altLang="de-DE" sz="1200" dirty="0">
              <a:latin typeface="Arial" panose="020B0604020202020204" pitchFamily="34" charset="0"/>
            </a:endParaRPr>
          </a:p>
        </p:txBody>
      </p:sp>
      <p:sp>
        <p:nvSpPr>
          <p:cNvPr id="8" name="Footer Placeholder 7"/>
          <p:cNvSpPr>
            <a:spLocks noGrp="1"/>
          </p:cNvSpPr>
          <p:nvPr>
            <p:ph type="ftr" sz="quarter" idx="11"/>
          </p:nvPr>
        </p:nvSpPr>
        <p:spPr/>
        <p:txBody>
          <a:bodyPr/>
          <a:lstStyle/>
          <a:p>
            <a:pPr>
              <a:defRPr/>
            </a:pPr>
            <a:r>
              <a:rPr lang="nl-NL"/>
              <a:t>Metacognitieve Training 5 - Geheugen</a:t>
            </a:r>
            <a:endParaRPr lang="de-DE"/>
          </a:p>
        </p:txBody>
      </p:sp>
      <p:sp>
        <p:nvSpPr>
          <p:cNvPr id="9" name="Slide Number Placeholder 8"/>
          <p:cNvSpPr>
            <a:spLocks noGrp="1"/>
          </p:cNvSpPr>
          <p:nvPr>
            <p:ph type="sldNum" sz="quarter" idx="12"/>
          </p:nvPr>
        </p:nvSpPr>
        <p:spPr/>
        <p:txBody>
          <a:bodyPr/>
          <a:lstStyle/>
          <a:p>
            <a:pPr>
              <a:defRPr/>
            </a:pPr>
            <a:fld id="{8995BB63-78B8-47FF-B47E-140CC98E7CFF}" type="slidenum">
              <a:rPr lang="de-DE" altLang="de-DE" smtClean="0"/>
              <a:pPr>
                <a:defRPr/>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solidFill>
                  <a:srgbClr val="004992"/>
                </a:solidFill>
                <a:latin typeface="Calibri Light"/>
              </a:rPr>
              <a:t>Zien en onthouden we allemaal hetzelfde?</a:t>
            </a:r>
            <a:endParaRPr lang="en-US" sz="3600"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16</a:t>
            </a:fld>
            <a:endParaRPr lang="de-DE" altLang="de-DE"/>
          </a:p>
        </p:txBody>
      </p:sp>
      <p:pic>
        <p:nvPicPr>
          <p:cNvPr id="13"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960"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ontent Placeholder 4"/>
          <p:cNvSpPr txBox="1">
            <a:spLocks/>
          </p:cNvSpPr>
          <p:nvPr/>
        </p:nvSpPr>
        <p:spPr bwMode="gray">
          <a:xfrm>
            <a:off x="408955" y="5733256"/>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nl-NL" sz="2400" dirty="0">
                <a:solidFill>
                  <a:srgbClr val="333333"/>
                </a:solidFill>
                <a:latin typeface="Calibri Light"/>
                <a:ea typeface="+mj-ea"/>
                <a:cs typeface="+mj-cs"/>
              </a:rPr>
              <a:t>Voorbeeld: drie verschillende kunstenaars schilderen hetzelfde Spaanse landschap…</a:t>
            </a:r>
            <a:endParaRPr lang="en-US" sz="2400" dirty="0">
              <a:solidFill>
                <a:srgbClr val="333333"/>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nl-NL" sz="3600" dirty="0">
                <a:solidFill>
                  <a:srgbClr val="004992"/>
                </a:solidFill>
                <a:latin typeface="Calibri Light"/>
              </a:rPr>
              <a:t>Richt je aandacht op verschillen wat betreft kleur en afmetingen in de schilderijen. Zijn er dingen die de kunstenaars verschillend schilderden of zelfs weglieten? </a:t>
            </a:r>
            <a:endParaRPr lang="en-US" sz="36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17</a:t>
            </a:fld>
            <a:endParaRPr lang="de-DE" altLang="de-DE"/>
          </a:p>
        </p:txBody>
      </p:sp>
      <p:pic>
        <p:nvPicPr>
          <p:cNvPr id="18"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15"/>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dirty="0">
                <a:latin typeface="Calibri Light"/>
                <a:cs typeface="Times New Roman" panose="02020603050405020304" pitchFamily="18" charset="0"/>
              </a:rPr>
              <a:t>Bernd Hampel</a:t>
            </a:r>
          </a:p>
        </p:txBody>
      </p:sp>
      <p:sp>
        <p:nvSpPr>
          <p:cNvPr id="22" name="Caption_14"/>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dirty="0">
                <a:latin typeface="Calibri Light"/>
                <a:cs typeface="Times New Roman" panose="02020603050405020304" pitchFamily="18" charset="0"/>
              </a:rPr>
              <a:t>Helmut Schack</a:t>
            </a:r>
          </a:p>
        </p:txBody>
      </p:sp>
      <p:sp>
        <p:nvSpPr>
          <p:cNvPr id="23" name="Caption_16"/>
          <p:cNvSpPr txBox="1">
            <a:spLocks noChangeArrowheads="1"/>
          </p:cNvSpPr>
          <p:nvPr/>
        </p:nvSpPr>
        <p:spPr bwMode="auto">
          <a:xfrm>
            <a:off x="408954"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dirty="0">
                <a:latin typeface="Calibri Light"/>
                <a:cs typeface="Times New Roman" panose="02020603050405020304" pitchFamily="18" charset="0"/>
              </a:rPr>
              <a:t>Andreas Weißgerber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nl-NL" sz="3600" dirty="0">
                <a:solidFill>
                  <a:srgbClr val="004992"/>
                </a:solidFill>
                <a:latin typeface="Calibri Light"/>
              </a:rPr>
              <a:t>Iedereen neemt dingen verschillend waar.</a:t>
            </a:r>
            <a:br>
              <a:rPr lang="nl-NL" sz="3600" dirty="0">
                <a:solidFill>
                  <a:srgbClr val="004992"/>
                </a:solidFill>
                <a:latin typeface="Calibri Light"/>
              </a:rPr>
            </a:br>
            <a:r>
              <a:rPr lang="nl-NL" dirty="0">
                <a:solidFill>
                  <a:srgbClr val="004992"/>
                </a:solidFill>
                <a:latin typeface="Calibri Light"/>
              </a:rPr>
              <a:t>Net als bij de drie schilderijen: hetzelfde landschap wordt afgebeeld, maar wel met verschillende accenten!</a:t>
            </a:r>
            <a:endParaRPr lang="en-US"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18</a:t>
            </a:fld>
            <a:endParaRPr lang="de-DE" altLang="de-DE"/>
          </a:p>
        </p:txBody>
      </p:sp>
      <p:pic>
        <p:nvPicPr>
          <p:cNvPr id="18"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18"/>
          <p:cNvSpPr txBox="1">
            <a:spLocks noChangeArrowheads="1"/>
          </p:cNvSpPr>
          <p:nvPr/>
        </p:nvSpPr>
        <p:spPr bwMode="auto">
          <a:xfrm>
            <a:off x="4563283" y="5685055"/>
            <a:ext cx="34300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nl-NL" altLang="de-DE" sz="1200">
                <a:latin typeface="Calibri Light"/>
                <a:cs typeface="Times New Roman" panose="02020603050405020304" pitchFamily="18" charset="0"/>
              </a:rPr>
              <a:t>Bernd Hampel: De kleur van het landschap is veel aardser. De boom rechts van het pad ontbreekt (rode cirkel).</a:t>
            </a:r>
            <a:endParaRPr lang="en-US" altLang="de-DE" sz="1200" dirty="0">
              <a:latin typeface="Calibri Light"/>
              <a:cs typeface="Times New Roman" panose="02020603050405020304" pitchFamily="18" charset="0"/>
            </a:endParaRPr>
          </a:p>
        </p:txBody>
      </p:sp>
      <p:sp>
        <p:nvSpPr>
          <p:cNvPr id="22" name="Caption_17"/>
          <p:cNvSpPr txBox="1">
            <a:spLocks noChangeArrowheads="1"/>
          </p:cNvSpPr>
          <p:nvPr/>
        </p:nvSpPr>
        <p:spPr bwMode="auto">
          <a:xfrm>
            <a:off x="8552788" y="5685055"/>
            <a:ext cx="319616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nl-NL" altLang="de-DE" sz="1200" dirty="0">
                <a:latin typeface="Calibri Light"/>
                <a:cs typeface="Times New Roman" panose="02020603050405020304" pitchFamily="18" charset="0"/>
              </a:rPr>
              <a:t>Helmut Schack: Op dit schilderij zie je dat verschillende gedeelten van het land zich uitstrekken tot aan de horizon. Het landschap is kleurrijker. In tegenstelling tot de andere twee schilderijen staat een groep bomen direct voor de horizon (geen heuvels er achter). </a:t>
            </a:r>
            <a:endParaRPr lang="en-US" altLang="de-DE" sz="1200" dirty="0">
              <a:latin typeface="Calibri Light"/>
              <a:cs typeface="Times New Roman" panose="02020603050405020304" pitchFamily="18" charset="0"/>
            </a:endParaRPr>
          </a:p>
        </p:txBody>
      </p:sp>
      <p:sp>
        <p:nvSpPr>
          <p:cNvPr id="23" name="Caption_19"/>
          <p:cNvSpPr txBox="1">
            <a:spLocks noChangeArrowheads="1"/>
          </p:cNvSpPr>
          <p:nvPr/>
        </p:nvSpPr>
        <p:spPr bwMode="auto">
          <a:xfrm>
            <a:off x="408954"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nl-NL" altLang="de-DE" sz="1200">
                <a:latin typeface="Calibri Light"/>
                <a:cs typeface="Times New Roman" panose="02020603050405020304" pitchFamily="18" charset="0"/>
              </a:rPr>
              <a:t>Andreas Weißgerber: De heuvels op dit schilderij zijn kleiner dan op de twee andere schilderijen. </a:t>
            </a:r>
            <a:endParaRPr lang="en-US" altLang="de-DE" sz="1200" dirty="0">
              <a:latin typeface="Calibri Light"/>
              <a:cs typeface="Times New Roman" panose="02020603050405020304" pitchFamily="18" charset="0"/>
            </a:endParaRPr>
          </a:p>
        </p:txBody>
      </p:sp>
      <p:sp>
        <p:nvSpPr>
          <p:cNvPr id="24" name="Oval 9"/>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5" name="Oval 9"/>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6" name="Oval 9"/>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Calibri Light"/>
              </a:rPr>
              <a:t>Oefening 1</a:t>
            </a:r>
            <a:endParaRPr lang="en-US" sz="3600" dirty="0">
              <a:solidFill>
                <a:srgbClr val="004992"/>
              </a:solidFill>
              <a:latin typeface="Calibri Light"/>
            </a:endParaRPr>
          </a:p>
        </p:txBody>
      </p:sp>
      <p:sp>
        <p:nvSpPr>
          <p:cNvPr id="7" name="Content Placeholder 6"/>
          <p:cNvSpPr>
            <a:spLocks noGrp="1"/>
          </p:cNvSpPr>
          <p:nvPr>
            <p:ph idx="1"/>
          </p:nvPr>
        </p:nvSpPr>
        <p:spPr/>
        <p:txBody>
          <a:bodyPr/>
          <a:lstStyle/>
          <a:p>
            <a:pPr marL="342900" indent="-342900">
              <a:buClr>
                <a:srgbClr val="333333"/>
              </a:buClr>
              <a:buFont typeface="WingDings"/>
              <a:buChar char=""/>
            </a:pPr>
            <a:r>
              <a:rPr lang="nl-NL" sz="2400" dirty="0">
                <a:solidFill>
                  <a:srgbClr val="333333"/>
                </a:solidFill>
                <a:latin typeface="Calibri Light"/>
              </a:rPr>
              <a:t>Je krijgt een aantal plaatjes te zien (bv. strand, spoorwegstation). </a:t>
            </a:r>
          </a:p>
        </p:txBody>
      </p:sp>
      <p:sp>
        <p:nvSpPr>
          <p:cNvPr id="8" name="Footer Placeholder 7"/>
          <p:cNvSpPr>
            <a:spLocks noGrp="1"/>
          </p:cNvSpPr>
          <p:nvPr>
            <p:ph type="ftr" sz="quarter" idx="11"/>
          </p:nvPr>
        </p:nvSpPr>
        <p:spPr/>
        <p:txBody>
          <a:bodyPr/>
          <a:lstStyle/>
          <a:p>
            <a:pPr>
              <a:defRPr/>
            </a:pPr>
            <a:r>
              <a:rPr lang="nl-NL"/>
              <a:t>Metacognitieve Training 5 - Geheugen</a:t>
            </a:r>
            <a:endParaRPr lang="de-DE"/>
          </a:p>
        </p:txBody>
      </p:sp>
      <p:sp>
        <p:nvSpPr>
          <p:cNvPr id="9" name="Slide Number Placeholder 8"/>
          <p:cNvSpPr>
            <a:spLocks noGrp="1"/>
          </p:cNvSpPr>
          <p:nvPr>
            <p:ph type="sldNum" sz="quarter" idx="12"/>
          </p:nvPr>
        </p:nvSpPr>
        <p:spPr/>
        <p:txBody>
          <a:bodyPr/>
          <a:lstStyle/>
          <a:p>
            <a:pPr>
              <a:defRPr/>
            </a:pPr>
            <a:fld id="{8995BB63-78B8-47FF-B47E-140CC98E7CFF}" type="slidenum">
              <a:rPr lang="de-DE" altLang="de-DE" smtClean="0"/>
              <a:pPr>
                <a:defRPr/>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Calibri Light"/>
              </a:rPr>
              <a:t>Oefening 1</a:t>
            </a:r>
            <a:endParaRPr lang="en-US" sz="3600" dirty="0">
              <a:solidFill>
                <a:srgbClr val="004992"/>
              </a:solidFill>
              <a:latin typeface="Calibri Light"/>
            </a:endParaRPr>
          </a:p>
        </p:txBody>
      </p:sp>
      <p:sp>
        <p:nvSpPr>
          <p:cNvPr id="7" name="Content Placeholder 6"/>
          <p:cNvSpPr>
            <a:spLocks noGrp="1"/>
          </p:cNvSpPr>
          <p:nvPr>
            <p:ph idx="1"/>
          </p:nvPr>
        </p:nvSpPr>
        <p:spPr/>
        <p:txBody>
          <a:bodyPr/>
          <a:lstStyle/>
          <a:p>
            <a:pPr marL="342900" indent="-342900">
              <a:buClr>
                <a:srgbClr val="333333"/>
              </a:buClr>
              <a:buFont typeface="WingDings"/>
              <a:buChar char=""/>
            </a:pPr>
            <a:r>
              <a:rPr lang="nl-NL" sz="2400" dirty="0">
                <a:solidFill>
                  <a:srgbClr val="333333"/>
                </a:solidFill>
                <a:latin typeface="Calibri Light"/>
              </a:rPr>
              <a:t>Je krijgt een aantal plaatjes te zien (bv. strand, spoorwegstation). </a:t>
            </a:r>
          </a:p>
          <a:p>
            <a:pPr marL="342900" indent="-342900">
              <a:buClr>
                <a:srgbClr val="333333"/>
              </a:buClr>
              <a:buFont typeface="WingDings"/>
              <a:buChar char=""/>
            </a:pPr>
            <a:r>
              <a:rPr lang="nl-NL" sz="2400" dirty="0">
                <a:solidFill>
                  <a:srgbClr val="333333"/>
                </a:solidFill>
                <a:latin typeface="Calibri Light"/>
              </a:rPr>
              <a:t>Na afloop vragen we je wat je op elk plaatje zag en hoe zeker je daarvan bent.</a:t>
            </a: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5" name="Slide Number Placeholder 4"/>
          <p:cNvSpPr>
            <a:spLocks noGrp="1"/>
          </p:cNvSpPr>
          <p:nvPr>
            <p:ph type="sldNum" sz="quarter" idx="12"/>
          </p:nvPr>
        </p:nvSpPr>
        <p:spPr/>
        <p:txBody>
          <a:bodyPr/>
          <a:lstStyle/>
          <a:p>
            <a:pPr>
              <a:defRPr/>
            </a:pPr>
            <a:fld id="{8995BB63-78B8-47FF-B47E-140CC98E7CFF}" type="slidenum">
              <a:rPr lang="de-DE" altLang="de-DE" smtClean="0"/>
              <a:pPr>
                <a:defRPr/>
              </a:pPr>
              <a:t>20</a:t>
            </a:fld>
            <a:endParaRPr lang="de-DE" altLang="de-DE"/>
          </a:p>
        </p:txBody>
      </p:sp>
    </p:spTree>
    <p:extLst>
      <p:ext uri="{BB962C8B-B14F-4D97-AF65-F5344CB8AC3E}">
        <p14:creationId xmlns:p14="http://schemas.microsoft.com/office/powerpoint/2010/main" val="2222610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Calibri Light"/>
              </a:rPr>
              <a:t>Oefening 1</a:t>
            </a:r>
            <a:endParaRPr lang="en-US" sz="3600" dirty="0">
              <a:solidFill>
                <a:srgbClr val="004992"/>
              </a:solidFill>
              <a:latin typeface="Calibri Light"/>
            </a:endParaRPr>
          </a:p>
        </p:txBody>
      </p:sp>
      <p:sp>
        <p:nvSpPr>
          <p:cNvPr id="7" name="Content Placeholder 6"/>
          <p:cNvSpPr>
            <a:spLocks noGrp="1"/>
          </p:cNvSpPr>
          <p:nvPr>
            <p:ph idx="1"/>
          </p:nvPr>
        </p:nvSpPr>
        <p:spPr/>
        <p:txBody>
          <a:bodyPr/>
          <a:lstStyle/>
          <a:p>
            <a:pPr marL="342900" indent="-342900">
              <a:buClr>
                <a:srgbClr val="333333"/>
              </a:buClr>
              <a:buFont typeface="WingDings"/>
              <a:buChar char=""/>
            </a:pPr>
            <a:r>
              <a:rPr lang="nl-NL" sz="2400" dirty="0">
                <a:solidFill>
                  <a:srgbClr val="333333"/>
                </a:solidFill>
                <a:latin typeface="Calibri Light"/>
              </a:rPr>
              <a:t>Je krijgt een aantal plaatjes te zien (bv. strand, spoorwegstation). </a:t>
            </a:r>
          </a:p>
          <a:p>
            <a:pPr marL="342900" indent="-342900">
              <a:buClr>
                <a:srgbClr val="333333"/>
              </a:buClr>
              <a:buFont typeface="WingDings"/>
              <a:buChar char=""/>
            </a:pPr>
            <a:r>
              <a:rPr lang="nl-NL" sz="2400" dirty="0">
                <a:solidFill>
                  <a:srgbClr val="333333"/>
                </a:solidFill>
                <a:latin typeface="Calibri Light"/>
              </a:rPr>
              <a:t>Na afloop vragen we je wat je op elk plaatje zag en hoe zeker je daarvan bent.</a:t>
            </a:r>
          </a:p>
          <a:p>
            <a:pPr algn="ctr">
              <a:buClr>
                <a:srgbClr val="333333"/>
              </a:buClr>
            </a:pPr>
            <a:r>
              <a:rPr lang="nl-NL" sz="2400" dirty="0">
                <a:solidFill>
                  <a:srgbClr val="004992"/>
                </a:solidFill>
                <a:latin typeface="Calibri Light"/>
              </a:rPr>
              <a:t>Probeer zoveel mogelijk details in je op te nemen.</a:t>
            </a: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5" name="Slide Number Placeholder 4"/>
          <p:cNvSpPr>
            <a:spLocks noGrp="1"/>
          </p:cNvSpPr>
          <p:nvPr>
            <p:ph type="sldNum" sz="quarter" idx="12"/>
          </p:nvPr>
        </p:nvSpPr>
        <p:spPr/>
        <p:txBody>
          <a:bodyPr/>
          <a:lstStyle/>
          <a:p>
            <a:pPr>
              <a:defRPr/>
            </a:pPr>
            <a:fld id="{8995BB63-78B8-47FF-B47E-140CC98E7CFF}" type="slidenum">
              <a:rPr lang="de-DE" altLang="de-DE" smtClean="0"/>
              <a:pPr>
                <a:defRPr/>
              </a:pPr>
              <a:t>21</a:t>
            </a:fld>
            <a:endParaRPr lang="de-DE" altLang="de-DE"/>
          </a:p>
        </p:txBody>
      </p:sp>
    </p:spTree>
    <p:extLst>
      <p:ext uri="{BB962C8B-B14F-4D97-AF65-F5344CB8AC3E}">
        <p14:creationId xmlns:p14="http://schemas.microsoft.com/office/powerpoint/2010/main" val="42853593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dirty="0">
                <a:solidFill>
                  <a:srgbClr val="004992"/>
                </a:solidFill>
                <a:latin typeface="Calibri Light"/>
              </a:rPr>
              <a:t>Aan het strand</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22</a:t>
            </a:fld>
            <a:endParaRPr lang="de-DE" altLang="de-DE"/>
          </a:p>
        </p:txBody>
      </p:sp>
      <p:pic>
        <p:nvPicPr>
          <p:cNvPr id="11"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dirty="0">
                <a:solidFill>
                  <a:srgbClr val="004992"/>
                </a:solidFill>
                <a:latin typeface="Calibri Light"/>
              </a:rPr>
              <a:t>Aan het strand</a:t>
            </a:r>
            <a:br>
              <a:rPr lang="nl-NL" altLang="de-DE" sz="3600" dirty="0">
                <a:solidFill>
                  <a:srgbClr val="004992"/>
                </a:solidFill>
                <a:latin typeface="Calibri Light"/>
              </a:rPr>
            </a:br>
            <a:r>
              <a:rPr lang="nl-NL" altLang="de-DE" dirty="0">
                <a:solidFill>
                  <a:srgbClr val="004992"/>
                </a:solidFill>
                <a:latin typeface="Calibri Light"/>
              </a:rPr>
              <a:t>Wat zag je? Hoe zeker ben je daarvan?</a:t>
            </a:r>
            <a:endParaRPr lang="de-DE" altLang="de-DE" dirty="0">
              <a:solidFill>
                <a:srgbClr val="004992"/>
              </a:solidFill>
              <a:latin typeface="Calibri Light"/>
            </a:endParaRPr>
          </a:p>
        </p:txBody>
      </p:sp>
      <p:sp>
        <p:nvSpPr>
          <p:cNvPr id="49155"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parasol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strandwachter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hond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reddingsboei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hoed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handdoek</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Aan het strand</a:t>
            </a:r>
          </a:p>
        </p:txBody>
      </p:sp>
      <p:sp>
        <p:nvSpPr>
          <p:cNvPr id="51203"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parasol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strandwachter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hond</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bal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reddingsboei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hoed</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handdoek</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24</a:t>
            </a:fld>
            <a:endParaRPr lang="de-DE" altLang="de-DE"/>
          </a:p>
        </p:txBody>
      </p:sp>
      <p:pic>
        <p:nvPicPr>
          <p:cNvPr id="14"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7"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8"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Station</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25</a:t>
            </a:fld>
            <a:endParaRPr lang="de-DE" altLang="de-DE"/>
          </a:p>
        </p:txBody>
      </p:sp>
      <p:pic>
        <p:nvPicPr>
          <p:cNvPr id="11"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64406"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dirty="0">
                <a:solidFill>
                  <a:srgbClr val="004992"/>
                </a:solidFill>
                <a:latin typeface="Calibri Light"/>
              </a:rPr>
              <a:t>Station</a:t>
            </a:r>
            <a:br>
              <a:rPr lang="nl-NL" altLang="de-DE" sz="3600" dirty="0">
                <a:solidFill>
                  <a:srgbClr val="004992"/>
                </a:solidFill>
                <a:latin typeface="Calibri Light"/>
              </a:rPr>
            </a:br>
            <a:r>
              <a:rPr lang="nl-NL" altLang="de-DE" dirty="0">
                <a:solidFill>
                  <a:srgbClr val="004992"/>
                </a:solidFill>
                <a:latin typeface="Calibri Light"/>
              </a:rPr>
              <a:t>Wat zag je? Hoe zeker ben je daarvan?</a:t>
            </a:r>
            <a:endParaRPr lang="de-DE" altLang="de-DE" dirty="0">
              <a:solidFill>
                <a:srgbClr val="004992"/>
              </a:solidFill>
              <a:latin typeface="Calibri Light"/>
            </a:endParaRPr>
          </a:p>
        </p:txBody>
      </p:sp>
      <p:sp>
        <p:nvSpPr>
          <p:cNvPr id="55299" name="Rectangle 3"/>
          <p:cNvSpPr>
            <a:spLocks noGrp="1" noChangeArrowheads="1"/>
          </p:cNvSpPr>
          <p:nvPr>
            <p:ph idx="1"/>
          </p:nvPr>
        </p:nvSpPr>
        <p:spPr>
          <a:noFill/>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rails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wagon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locomotief</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station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vertrekstaat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seinpaal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bankje</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Station</a:t>
            </a:r>
          </a:p>
        </p:txBody>
      </p:sp>
      <p:sp>
        <p:nvSpPr>
          <p:cNvPr id="57347"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rails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wagon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locomotief</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station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vertrekstaat</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seinpaal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bankje</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27</a:t>
            </a:fld>
            <a:endParaRPr lang="de-DE" altLang="de-DE"/>
          </a:p>
        </p:txBody>
      </p:sp>
      <p:pic>
        <p:nvPicPr>
          <p:cNvPr id="14"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6"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Calibri Light"/>
              </a:rPr>
              <a:t>Vervalste herinneringen</a:t>
            </a:r>
          </a:p>
        </p:txBody>
      </p:sp>
      <p:sp>
        <p:nvSpPr>
          <p:cNvPr id="31746" name="Rectangle 2"/>
          <p:cNvSpPr>
            <a:spLocks noGrp="1" noChangeArrowheads="1"/>
          </p:cNvSpPr>
          <p:nvPr>
            <p:ph idx="1"/>
          </p:nvPr>
        </p:nvSpPr>
        <p:spPr/>
        <p:txBody>
          <a:bodyPr/>
          <a:lstStyle/>
          <a:p>
            <a:pPr marL="342900" indent="-342900" eaLnBrk="1" hangingPunct="1">
              <a:buClr>
                <a:srgbClr val="000000"/>
              </a:buClr>
              <a:buFont typeface="WingDings"/>
              <a:buChar char=""/>
              <a:defRPr/>
            </a:pPr>
            <a:r>
              <a:rPr lang="de-DE" altLang="de-DE" sz="2400" dirty="0">
                <a:solidFill>
                  <a:srgbClr val="333333"/>
                </a:solidFill>
                <a:latin typeface="Calibri Light"/>
              </a:rPr>
              <a:t>Niet alles wat we ons herinneren hoeft in werkelijkheid ook gebeurd te zijn.</a:t>
            </a: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Calibri Light"/>
              </a:rPr>
              <a:t>Vervalste herinneringen</a:t>
            </a:r>
          </a:p>
        </p:txBody>
      </p:sp>
      <p:sp>
        <p:nvSpPr>
          <p:cNvPr id="31746" name="Rectangle 2"/>
          <p:cNvSpPr>
            <a:spLocks noGrp="1" noChangeArrowheads="1"/>
          </p:cNvSpPr>
          <p:nvPr>
            <p:ph idx="1"/>
          </p:nvPr>
        </p:nvSpPr>
        <p:spPr/>
        <p:txBody>
          <a:bodyPr/>
          <a:lstStyle/>
          <a:p>
            <a:pPr marL="342900" indent="-342900" eaLnBrk="1" hangingPunct="1">
              <a:buClr>
                <a:srgbClr val="000000"/>
              </a:buClr>
              <a:buFont typeface="WingDings"/>
              <a:buChar char=""/>
              <a:defRPr/>
            </a:pPr>
            <a:r>
              <a:rPr lang="de-DE" altLang="de-DE" sz="2400" dirty="0">
                <a:solidFill>
                  <a:srgbClr val="333333"/>
                </a:solidFill>
                <a:latin typeface="Calibri Light"/>
              </a:rPr>
              <a:t>Niet alles wat we ons herinneren hoeft in werkelijkheid ook gebeurd te zijn.</a:t>
            </a:r>
          </a:p>
          <a:p>
            <a:pPr marL="342900" indent="-342900" eaLnBrk="1" hangingPunct="1">
              <a:buClr>
                <a:srgbClr val="000000"/>
              </a:buClr>
              <a:buFont typeface="WingDings"/>
              <a:buChar char=""/>
              <a:defRPr/>
            </a:pPr>
            <a:r>
              <a:rPr lang="de-DE" altLang="de-DE" sz="2400" dirty="0">
                <a:solidFill>
                  <a:srgbClr val="333333"/>
                </a:solidFill>
                <a:latin typeface="Calibri Light"/>
              </a:rPr>
              <a:t>Ons brein vervangt en voegt ontbrekende informatie toe afkomstig uit soortgelijke gebeurtenissen (bv. </a:t>
            </a:r>
            <a:r>
              <a:rPr lang="de-DE" altLang="de-DE" sz="2400" dirty="0" err="1">
                <a:solidFill>
                  <a:srgbClr val="333333"/>
                </a:solidFill>
                <a:latin typeface="Calibri Light"/>
              </a:rPr>
              <a:t>karakteristiek</a:t>
            </a:r>
            <a:r>
              <a:rPr lang="de-DE" altLang="de-DE" sz="2400" dirty="0">
                <a:solidFill>
                  <a:srgbClr val="333333"/>
                </a:solidFill>
                <a:latin typeface="Calibri Light"/>
              </a:rPr>
              <a:t> </a:t>
            </a:r>
            <a:r>
              <a:rPr lang="de-DE" altLang="de-DE" sz="2400" dirty="0" err="1">
                <a:solidFill>
                  <a:srgbClr val="333333"/>
                </a:solidFill>
                <a:latin typeface="Calibri Light"/>
              </a:rPr>
              <a:t>beeld</a:t>
            </a:r>
            <a:r>
              <a:rPr lang="de-DE" altLang="de-DE" sz="2400" dirty="0">
                <a:solidFill>
                  <a:srgbClr val="333333"/>
                </a:solidFill>
                <a:latin typeface="Calibri Light"/>
              </a:rPr>
              <a:t> van </a:t>
            </a:r>
            <a:r>
              <a:rPr lang="de-DE" altLang="de-DE" sz="2400" dirty="0" err="1">
                <a:solidFill>
                  <a:srgbClr val="333333"/>
                </a:solidFill>
                <a:latin typeface="Calibri Light"/>
              </a:rPr>
              <a:t>strandvakanties</a:t>
            </a:r>
            <a:r>
              <a:rPr lang="de-DE" altLang="de-DE" sz="2400" dirty="0">
                <a:solidFill>
                  <a:srgbClr val="333333"/>
                </a:solidFill>
                <a:latin typeface="Calibri Light"/>
              </a:rPr>
              <a:t>). </a:t>
            </a:r>
            <a:br>
              <a:rPr lang="de-DE" altLang="de-DE" sz="2400" dirty="0">
                <a:solidFill>
                  <a:srgbClr val="333333"/>
                </a:solidFill>
                <a:latin typeface="Calibri Light"/>
              </a:rPr>
            </a:br>
            <a:r>
              <a:rPr lang="de-DE" altLang="de-DE" sz="2400" dirty="0">
                <a:solidFill>
                  <a:srgbClr val="333333"/>
                </a:solidFill>
                <a:latin typeface="Calibri Light"/>
              </a:rPr>
              <a:t>Sommige voorwerpen worden toegevoegd door </a:t>
            </a:r>
            <a:r>
              <a:rPr lang="en-CA" altLang="nl-NL" sz="2400" dirty="0">
                <a:solidFill>
                  <a:srgbClr val="333333"/>
                </a:solidFill>
                <a:latin typeface="Calibri Light"/>
              </a:rPr>
              <a:t>“</a:t>
            </a:r>
            <a:r>
              <a:rPr lang="en-CA" altLang="de-DE" sz="2400" dirty="0" err="1">
                <a:solidFill>
                  <a:srgbClr val="333333"/>
                </a:solidFill>
                <a:latin typeface="Calibri Light"/>
              </a:rPr>
              <a:t>logica</a:t>
            </a:r>
            <a:r>
              <a:rPr lang="en-CA" altLang="nl-NL" sz="2400" dirty="0">
                <a:solidFill>
                  <a:srgbClr val="333333"/>
                </a:solidFill>
                <a:latin typeface="Calibri Light"/>
              </a:rPr>
              <a:t>”</a:t>
            </a:r>
            <a:r>
              <a:rPr lang="de-DE" altLang="ja-JP" sz="2400" dirty="0">
                <a:solidFill>
                  <a:srgbClr val="333333"/>
                </a:solidFill>
                <a:latin typeface="Calibri Light"/>
              </a:rPr>
              <a:t> (in het voorbeeld: bal, handdoek).</a:t>
            </a: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29</a:t>
            </a:fld>
            <a:endParaRPr lang="de-DE" altLang="de-DE"/>
          </a:p>
        </p:txBody>
      </p:sp>
    </p:spTree>
    <p:extLst>
      <p:ext uri="{BB962C8B-B14F-4D97-AF65-F5344CB8AC3E}">
        <p14:creationId xmlns:p14="http://schemas.microsoft.com/office/powerpoint/2010/main" val="2491107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Calibri Light"/>
              </a:rPr>
              <a:t>Vervalste herinneringen</a:t>
            </a:r>
          </a:p>
        </p:txBody>
      </p:sp>
      <p:sp>
        <p:nvSpPr>
          <p:cNvPr id="31746" name="Rectangle 2"/>
          <p:cNvSpPr>
            <a:spLocks noGrp="1" noChangeArrowheads="1"/>
          </p:cNvSpPr>
          <p:nvPr>
            <p:ph idx="1"/>
          </p:nvPr>
        </p:nvSpPr>
        <p:spPr/>
        <p:txBody>
          <a:bodyPr/>
          <a:lstStyle/>
          <a:p>
            <a:pPr marL="342900" indent="-342900" eaLnBrk="1" hangingPunct="1">
              <a:buClr>
                <a:srgbClr val="000000"/>
              </a:buClr>
              <a:buFont typeface="WingDings"/>
              <a:buChar char=""/>
              <a:defRPr/>
            </a:pPr>
            <a:r>
              <a:rPr lang="de-DE" altLang="de-DE" sz="2400" dirty="0">
                <a:solidFill>
                  <a:srgbClr val="333333"/>
                </a:solidFill>
                <a:latin typeface="Calibri Light"/>
              </a:rPr>
              <a:t>Niet alles wat we ons herinneren hoeft in werkelijkheid ook gebeurd te zijn.</a:t>
            </a:r>
          </a:p>
          <a:p>
            <a:pPr marL="342900" indent="-342900" eaLnBrk="1" hangingPunct="1">
              <a:buClr>
                <a:srgbClr val="000000"/>
              </a:buClr>
              <a:buFont typeface="WingDings"/>
              <a:buChar char=""/>
              <a:defRPr/>
            </a:pPr>
            <a:r>
              <a:rPr lang="de-DE" altLang="de-DE" sz="2400" dirty="0">
                <a:solidFill>
                  <a:srgbClr val="333333"/>
                </a:solidFill>
                <a:latin typeface="Calibri Light"/>
              </a:rPr>
              <a:t>Ons brein vervangt en voegt ontbrekende informatie toe afkomstig uit soortgelijke gebeurtenissen (bv. </a:t>
            </a:r>
            <a:r>
              <a:rPr lang="de-DE" altLang="de-DE" sz="2400" dirty="0" err="1">
                <a:solidFill>
                  <a:srgbClr val="333333"/>
                </a:solidFill>
                <a:latin typeface="Calibri Light"/>
              </a:rPr>
              <a:t>karakteristiek</a:t>
            </a:r>
            <a:r>
              <a:rPr lang="de-DE" altLang="de-DE" sz="2400" dirty="0">
                <a:solidFill>
                  <a:srgbClr val="333333"/>
                </a:solidFill>
                <a:latin typeface="Calibri Light"/>
              </a:rPr>
              <a:t> </a:t>
            </a:r>
            <a:r>
              <a:rPr lang="de-DE" altLang="de-DE" sz="2400" dirty="0" err="1">
                <a:solidFill>
                  <a:srgbClr val="333333"/>
                </a:solidFill>
                <a:latin typeface="Calibri Light"/>
              </a:rPr>
              <a:t>beeld</a:t>
            </a:r>
            <a:r>
              <a:rPr lang="de-DE" altLang="de-DE" sz="2400" dirty="0">
                <a:solidFill>
                  <a:srgbClr val="333333"/>
                </a:solidFill>
                <a:latin typeface="Calibri Light"/>
              </a:rPr>
              <a:t> van </a:t>
            </a:r>
            <a:r>
              <a:rPr lang="de-DE" altLang="de-DE" sz="2400" dirty="0" err="1">
                <a:solidFill>
                  <a:srgbClr val="333333"/>
                </a:solidFill>
                <a:latin typeface="Calibri Light"/>
              </a:rPr>
              <a:t>strandvakanties</a:t>
            </a:r>
            <a:r>
              <a:rPr lang="de-DE" altLang="de-DE" sz="2400" dirty="0">
                <a:solidFill>
                  <a:srgbClr val="333333"/>
                </a:solidFill>
                <a:latin typeface="Calibri Light"/>
              </a:rPr>
              <a:t>). </a:t>
            </a:r>
            <a:br>
              <a:rPr lang="de-DE" altLang="de-DE" sz="2400" dirty="0">
                <a:solidFill>
                  <a:srgbClr val="333333"/>
                </a:solidFill>
                <a:latin typeface="Calibri Light"/>
              </a:rPr>
            </a:br>
            <a:r>
              <a:rPr lang="de-DE" altLang="de-DE" sz="2400" dirty="0">
                <a:solidFill>
                  <a:srgbClr val="333333"/>
                </a:solidFill>
                <a:latin typeface="Calibri Light"/>
              </a:rPr>
              <a:t>Sommige voorwerpen worden toegevoegd door </a:t>
            </a:r>
            <a:r>
              <a:rPr lang="en-CA" altLang="nl-NL" sz="2400" dirty="0">
                <a:solidFill>
                  <a:srgbClr val="333333"/>
                </a:solidFill>
                <a:latin typeface="Calibri Light"/>
              </a:rPr>
              <a:t>“</a:t>
            </a:r>
            <a:r>
              <a:rPr lang="en-CA" altLang="de-DE" sz="2400" dirty="0" err="1">
                <a:solidFill>
                  <a:srgbClr val="333333"/>
                </a:solidFill>
                <a:latin typeface="Calibri Light"/>
              </a:rPr>
              <a:t>logica</a:t>
            </a:r>
            <a:r>
              <a:rPr lang="en-CA" altLang="nl-NL" sz="2400" dirty="0">
                <a:solidFill>
                  <a:srgbClr val="333333"/>
                </a:solidFill>
                <a:latin typeface="Calibri Light"/>
              </a:rPr>
              <a:t>”</a:t>
            </a:r>
            <a:r>
              <a:rPr lang="de-DE" altLang="ja-JP" sz="2400" dirty="0">
                <a:solidFill>
                  <a:srgbClr val="333333"/>
                </a:solidFill>
                <a:latin typeface="Calibri Light"/>
              </a:rPr>
              <a:t> (in het voorbeeld: bal, handdoek).</a:t>
            </a:r>
          </a:p>
          <a:p>
            <a:pPr marL="342900" indent="-342900" eaLnBrk="1" hangingPunct="1">
              <a:buClr>
                <a:srgbClr val="000000"/>
              </a:buClr>
              <a:buFont typeface="WingDings"/>
              <a:buChar char=""/>
              <a:defRPr/>
            </a:pPr>
            <a:r>
              <a:rPr lang="de-DE" altLang="de-DE" sz="2400" dirty="0">
                <a:solidFill>
                  <a:srgbClr val="333333"/>
                </a:solidFill>
                <a:latin typeface="Calibri Light"/>
              </a:rPr>
              <a:t>Ware herinneringen onderscheiden zich doorgaans van vervalste herinneringen door </a:t>
            </a:r>
            <a:r>
              <a:rPr lang="de-DE" altLang="de-DE" sz="2400" dirty="0">
                <a:solidFill>
                  <a:srgbClr val="004992"/>
                </a:solidFill>
                <a:latin typeface="Calibri Light"/>
              </a:rPr>
              <a:t>levendigheid</a:t>
            </a:r>
            <a:r>
              <a:rPr lang="de-DE" altLang="de-DE" sz="2400" dirty="0">
                <a:solidFill>
                  <a:srgbClr val="333333"/>
                </a:solidFill>
                <a:latin typeface="Calibri Light"/>
              </a:rPr>
              <a:t>: vervalste herinneringen zijn nogal </a:t>
            </a:r>
            <a:r>
              <a:rPr lang="en-CA" altLang="nl-NL" sz="2400" dirty="0">
                <a:solidFill>
                  <a:srgbClr val="333333"/>
                </a:solidFill>
                <a:latin typeface="Calibri Light"/>
              </a:rPr>
              <a:t>“</a:t>
            </a:r>
            <a:r>
              <a:rPr lang="en-CA" altLang="de-DE" sz="2400" dirty="0" err="1">
                <a:solidFill>
                  <a:srgbClr val="333333"/>
                </a:solidFill>
                <a:latin typeface="Calibri Light"/>
              </a:rPr>
              <a:t>kaal</a:t>
            </a:r>
            <a:r>
              <a:rPr lang="en-CA" altLang="nl-NL" sz="2400" dirty="0">
                <a:solidFill>
                  <a:srgbClr val="333333"/>
                </a:solidFill>
                <a:latin typeface="Calibri Light"/>
              </a:rPr>
              <a:t>”</a:t>
            </a:r>
            <a:r>
              <a:rPr lang="de-DE" altLang="ja-JP" sz="2400" dirty="0">
                <a:solidFill>
                  <a:srgbClr val="333333"/>
                </a:solidFill>
                <a:latin typeface="Calibri Light"/>
              </a:rPr>
              <a:t> en minder gedetailleerd.</a:t>
            </a:r>
            <a:endParaRPr lang="de-DE" altLang="de-DE" sz="2400"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30</a:t>
            </a:fld>
            <a:endParaRPr lang="de-DE" altLang="de-DE"/>
          </a:p>
        </p:txBody>
      </p:sp>
    </p:spTree>
    <p:extLst>
      <p:ext uri="{BB962C8B-B14F-4D97-AF65-F5344CB8AC3E}">
        <p14:creationId xmlns:p14="http://schemas.microsoft.com/office/powerpoint/2010/main" val="41164184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Calibri Light"/>
              </a:rPr>
              <a:t>Soorten geheugenmissers</a:t>
            </a:r>
          </a:p>
        </p:txBody>
      </p:sp>
      <p:sp>
        <p:nvSpPr>
          <p:cNvPr id="9" name="Content Placeholder 8"/>
          <p:cNvSpPr>
            <a:spLocks noGrp="1"/>
          </p:cNvSpPr>
          <p:nvPr>
            <p:ph idx="1"/>
          </p:nvPr>
        </p:nvSpPr>
        <p:spPr/>
        <p:txBody>
          <a:bodyPr/>
          <a:lstStyle/>
          <a:p>
            <a:pPr lvl="0" defTabSz="914400" fontAlgn="base">
              <a:buClr>
                <a:srgbClr val="333333"/>
              </a:buClr>
            </a:pPr>
            <a:r>
              <a:rPr lang="en-US" altLang="de-DE" sz="2400" dirty="0">
                <a:solidFill>
                  <a:srgbClr val="004992"/>
                </a:solidFill>
                <a:latin typeface="Calibri Light"/>
                <a:ea typeface="MS PGothic" panose="020B0600070205080204" pitchFamily="34" charset="-128"/>
              </a:rPr>
              <a:t>???</a:t>
            </a: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Calibri Light"/>
              </a:rPr>
              <a:t>Soorten geheugenmissers</a:t>
            </a:r>
          </a:p>
        </p:txBody>
      </p:sp>
      <p:sp>
        <p:nvSpPr>
          <p:cNvPr id="9" name="Content Placeholder 8"/>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004992"/>
                </a:solidFill>
                <a:latin typeface="Calibri Light"/>
                <a:ea typeface="MS PGothic" panose="020B0600070205080204" pitchFamily="34" charset="-128"/>
              </a:rPr>
              <a:t>Vergeten</a:t>
            </a:r>
            <a:endParaRPr lang="en-US" altLang="de-DE" sz="2400" dirty="0">
              <a:solidFill>
                <a:srgbClr val="004992"/>
              </a:solidFill>
              <a:latin typeface="Calibri Light"/>
              <a:ea typeface="MS PGothic" panose="020B0600070205080204" pitchFamily="34" charset="-128"/>
            </a:endParaRP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32</a:t>
            </a:fld>
            <a:endParaRPr lang="de-DE" altLang="de-DE"/>
          </a:p>
        </p:txBody>
      </p:sp>
    </p:spTree>
    <p:extLst>
      <p:ext uri="{BB962C8B-B14F-4D97-AF65-F5344CB8AC3E}">
        <p14:creationId xmlns:p14="http://schemas.microsoft.com/office/powerpoint/2010/main" val="4596131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Calibri Light"/>
              </a:rPr>
              <a:t>Soorten geheugenmissers</a:t>
            </a:r>
          </a:p>
        </p:txBody>
      </p:sp>
      <p:sp>
        <p:nvSpPr>
          <p:cNvPr id="9" name="Content Placeholder 8"/>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004992"/>
                </a:solidFill>
                <a:latin typeface="Calibri Light"/>
                <a:ea typeface="MS PGothic" panose="020B0600070205080204" pitchFamily="34" charset="-128"/>
              </a:rPr>
              <a:t>Vergeten</a:t>
            </a:r>
            <a:endParaRPr lang="en-US" altLang="de-DE" sz="2400" dirty="0">
              <a:solidFill>
                <a:srgbClr val="004992"/>
              </a:solidFill>
              <a:latin typeface="Calibri Light"/>
              <a:ea typeface="MS PGothic" panose="020B0600070205080204" pitchFamily="34" charset="-128"/>
            </a:endParaRPr>
          </a:p>
          <a:p>
            <a:pPr marL="342900" lvl="0" indent="-342900" defTabSz="914400" fontAlgn="base">
              <a:buClr>
                <a:srgbClr val="333333"/>
              </a:buClr>
              <a:buFont typeface="WingDings"/>
              <a:buChar char=""/>
            </a:pPr>
            <a:r>
              <a:rPr lang="en-US" altLang="de-DE" sz="2400" dirty="0" err="1">
                <a:solidFill>
                  <a:srgbClr val="004992"/>
                </a:solidFill>
                <a:latin typeface="Calibri Light"/>
                <a:ea typeface="MS PGothic" panose="020B0600070205080204" pitchFamily="34" charset="-128"/>
              </a:rPr>
              <a:t>Selectief</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onthouden</a:t>
            </a:r>
            <a:r>
              <a:rPr lang="en-US" altLang="de-DE" sz="2400" dirty="0">
                <a:solidFill>
                  <a:srgbClr val="004992"/>
                </a:solidFill>
                <a:latin typeface="Calibri Light"/>
                <a:ea typeface="MS PGothic" panose="020B0600070205080204" pitchFamily="34" charset="-128"/>
              </a:rPr>
              <a:t> </a:t>
            </a:r>
            <a:br>
              <a:rPr lang="en-US" altLang="de-DE" sz="2400">
                <a:solidFill>
                  <a:srgbClr val="333333"/>
                </a:solidFill>
                <a:latin typeface="Calibri Light"/>
                <a:ea typeface="MS PGothic" panose="020B0600070205080204" pitchFamily="34" charset="-128"/>
              </a:rPr>
            </a:br>
            <a:r>
              <a:rPr lang="en-US" altLang="de-DE" sz="2400">
                <a:solidFill>
                  <a:srgbClr val="333333"/>
                </a:solidFill>
                <a:latin typeface="Times New Roman"/>
                <a:ea typeface="MS PGothic" panose="020B0600070205080204" pitchFamily="34" charset="-128"/>
                <a:sym typeface="Wingdings" panose="05000000000000000000" pitchFamily="2" charset="2"/>
              </a:rPr>
              <a:t>→</a:t>
            </a:r>
            <a:r>
              <a:rPr lang="en-US" altLang="de-DE" sz="240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algemene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geheugentendens</a:t>
            </a:r>
            <a:r>
              <a:rPr lang="en-US" altLang="de-DE" sz="2400" dirty="0">
                <a:solidFill>
                  <a:srgbClr val="333333"/>
                </a:solidFill>
                <a:latin typeface="Calibri Light"/>
                <a:ea typeface="MS PGothic" panose="020B0600070205080204" pitchFamily="34" charset="-128"/>
              </a:rPr>
              <a:t>: </a:t>
            </a:r>
            <a:r>
              <a:rPr lang="nl-NL" altLang="de-DE" sz="2400" dirty="0">
                <a:solidFill>
                  <a:srgbClr val="333333"/>
                </a:solidFill>
                <a:latin typeface="Calibri Light"/>
                <a:ea typeface="MS PGothic" panose="020B0600070205080204" pitchFamily="34" charset="-128"/>
              </a:rPr>
              <a:t>positieve gebeurtenissen worden beter onthouden dan negatieve </a:t>
            </a:r>
            <a:br>
              <a:rPr lang="en-US" altLang="de-DE" sz="2400">
                <a:solidFill>
                  <a:srgbClr val="333333"/>
                </a:solidFill>
                <a:latin typeface="Calibri Light"/>
                <a:ea typeface="MS PGothic" panose="020B0600070205080204" pitchFamily="34" charset="-128"/>
              </a:rPr>
            </a:br>
            <a:r>
              <a:rPr lang="en-US" altLang="de-DE" sz="2400">
                <a:solidFill>
                  <a:srgbClr val="333333"/>
                </a:solidFill>
                <a:latin typeface="Times New Roman"/>
                <a:ea typeface="MS PGothic" panose="020B0600070205080204" pitchFamily="34" charset="-128"/>
                <a:sym typeface="Wingdings" panose="05000000000000000000" pitchFamily="2" charset="2"/>
              </a:rPr>
              <a:t>→</a:t>
            </a:r>
            <a:r>
              <a:rPr lang="en-US" altLang="de-DE" sz="2400">
                <a:solidFill>
                  <a:srgbClr val="333333"/>
                </a:solidFill>
                <a:latin typeface="Calibri Light"/>
                <a:ea typeface="MS PGothic" panose="020B0600070205080204" pitchFamily="34" charset="-128"/>
                <a:sym typeface="Wingdings" panose="05000000000000000000" pitchFamily="2" charset="2"/>
              </a:rPr>
              <a:t> </a:t>
            </a:r>
            <a:r>
              <a:rPr lang="en-US" altLang="de-DE" sz="2400" dirty="0" err="1">
                <a:solidFill>
                  <a:srgbClr val="333333"/>
                </a:solidFill>
                <a:latin typeface="Calibri Light"/>
                <a:ea typeface="MS PGothic" panose="020B0600070205080204" pitchFamily="34" charset="-128"/>
              </a:rPr>
              <a:t>negatieve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geheugentendens</a:t>
            </a:r>
            <a:r>
              <a:rPr lang="en-US" altLang="de-DE" sz="2400" dirty="0">
                <a:solidFill>
                  <a:srgbClr val="333333"/>
                </a:solidFill>
                <a:latin typeface="Calibri Light"/>
                <a:ea typeface="MS PGothic" panose="020B0600070205080204" pitchFamily="34" charset="-128"/>
              </a:rPr>
              <a:t>: </a:t>
            </a:r>
            <a:r>
              <a:rPr lang="nl-NL" altLang="de-DE" sz="2400" dirty="0">
                <a:solidFill>
                  <a:srgbClr val="333333"/>
                </a:solidFill>
                <a:latin typeface="Calibri Light"/>
                <a:ea typeface="MS PGothic" panose="020B0600070205080204" pitchFamily="34" charset="-128"/>
              </a:rPr>
              <a:t>negatieve gebeurtenissen worden beter onthouden</a:t>
            </a:r>
            <a:br>
              <a:rPr lang="nl-NL" altLang="de-DE" sz="2400" dirty="0">
                <a:solidFill>
                  <a:srgbClr val="333333"/>
                </a:solidFill>
                <a:latin typeface="Calibri Light"/>
                <a:ea typeface="MS PGothic" panose="020B0600070205080204" pitchFamily="34" charset="-128"/>
              </a:rPr>
            </a:br>
            <a:r>
              <a:rPr lang="nl-NL" altLang="de-DE" sz="2400" dirty="0">
                <a:solidFill>
                  <a:srgbClr val="333333"/>
                </a:solidFill>
                <a:latin typeface="Calibri Light"/>
                <a:ea typeface="MS PGothic" panose="020B0600070205080204" pitchFamily="34" charset="-128"/>
              </a:rPr>
              <a:t> dan positieve</a:t>
            </a:r>
            <a:endParaRPr lang="en-US" altLang="de-DE" sz="2400" dirty="0">
              <a:solidFill>
                <a:srgbClr val="333333"/>
              </a:solidFill>
              <a:latin typeface="Calibri Light"/>
              <a:ea typeface="MS PGothic" panose="020B0600070205080204" pitchFamily="34" charset="-128"/>
            </a:endParaRP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33</a:t>
            </a:fld>
            <a:endParaRPr lang="de-DE" altLang="de-DE"/>
          </a:p>
        </p:txBody>
      </p:sp>
    </p:spTree>
    <p:extLst>
      <p:ext uri="{BB962C8B-B14F-4D97-AF65-F5344CB8AC3E}">
        <p14:creationId xmlns:p14="http://schemas.microsoft.com/office/powerpoint/2010/main" val="18919789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Calibri Light"/>
              </a:rPr>
              <a:t>Soorten geheugenmissers</a:t>
            </a:r>
          </a:p>
        </p:txBody>
      </p:sp>
      <p:sp>
        <p:nvSpPr>
          <p:cNvPr id="9" name="Content Placeholder 8"/>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004992"/>
                </a:solidFill>
                <a:latin typeface="Calibri Light"/>
                <a:ea typeface="MS PGothic" panose="020B0600070205080204" pitchFamily="34" charset="-128"/>
              </a:rPr>
              <a:t>Vergeten</a:t>
            </a:r>
            <a:endParaRPr lang="en-US" altLang="de-DE" sz="2400" dirty="0">
              <a:solidFill>
                <a:srgbClr val="004992"/>
              </a:solidFill>
              <a:latin typeface="Calibri Light"/>
              <a:ea typeface="MS PGothic" panose="020B0600070205080204" pitchFamily="34" charset="-128"/>
            </a:endParaRPr>
          </a:p>
          <a:p>
            <a:pPr marL="342900" lvl="0" indent="-342900" defTabSz="914400" fontAlgn="base">
              <a:buClr>
                <a:srgbClr val="333333"/>
              </a:buClr>
              <a:buFont typeface="WingDings"/>
              <a:buChar char=""/>
            </a:pPr>
            <a:r>
              <a:rPr lang="en-US" altLang="de-DE" sz="2400" dirty="0" err="1">
                <a:solidFill>
                  <a:srgbClr val="004992"/>
                </a:solidFill>
                <a:latin typeface="Calibri Light"/>
                <a:ea typeface="MS PGothic" panose="020B0600070205080204" pitchFamily="34" charset="-128"/>
              </a:rPr>
              <a:t>Selectief</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onthouden</a:t>
            </a:r>
            <a:r>
              <a:rPr lang="en-US" altLang="de-DE" sz="2400" dirty="0">
                <a:solidFill>
                  <a:srgbClr val="004992"/>
                </a:solidFill>
                <a:latin typeface="Calibri Light"/>
                <a:ea typeface="MS PGothic" panose="020B0600070205080204" pitchFamily="34" charset="-128"/>
              </a:rPr>
              <a:t> </a:t>
            </a:r>
            <a:br>
              <a:rPr lang="en-US" altLang="de-DE" sz="2400">
                <a:solidFill>
                  <a:srgbClr val="333333"/>
                </a:solidFill>
                <a:latin typeface="Calibri Light"/>
                <a:ea typeface="MS PGothic" panose="020B0600070205080204" pitchFamily="34" charset="-128"/>
              </a:rPr>
            </a:br>
            <a:r>
              <a:rPr lang="en-US" altLang="de-DE" sz="2400">
                <a:solidFill>
                  <a:srgbClr val="333333"/>
                </a:solidFill>
                <a:latin typeface="Times New Roman"/>
                <a:ea typeface="MS PGothic" panose="020B0600070205080204" pitchFamily="34" charset="-128"/>
                <a:sym typeface="Wingdings" panose="05000000000000000000" pitchFamily="2" charset="2"/>
              </a:rPr>
              <a:t>→</a:t>
            </a:r>
            <a:r>
              <a:rPr lang="en-US" altLang="de-DE" sz="240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algemene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geheugentendens</a:t>
            </a:r>
            <a:r>
              <a:rPr lang="en-US" altLang="de-DE" sz="2400" dirty="0">
                <a:solidFill>
                  <a:srgbClr val="333333"/>
                </a:solidFill>
                <a:latin typeface="Calibri Light"/>
                <a:ea typeface="MS PGothic" panose="020B0600070205080204" pitchFamily="34" charset="-128"/>
              </a:rPr>
              <a:t>: </a:t>
            </a:r>
            <a:r>
              <a:rPr lang="nl-NL" altLang="de-DE" sz="2400" dirty="0">
                <a:solidFill>
                  <a:srgbClr val="333333"/>
                </a:solidFill>
                <a:latin typeface="Calibri Light"/>
                <a:ea typeface="MS PGothic" panose="020B0600070205080204" pitchFamily="34" charset="-128"/>
              </a:rPr>
              <a:t>positieve gebeurtenissen worden beter onthouden dan negatieve </a:t>
            </a:r>
            <a:br>
              <a:rPr lang="en-US" altLang="de-DE" sz="2400">
                <a:solidFill>
                  <a:srgbClr val="333333"/>
                </a:solidFill>
                <a:latin typeface="Calibri Light"/>
                <a:ea typeface="MS PGothic" panose="020B0600070205080204" pitchFamily="34" charset="-128"/>
              </a:rPr>
            </a:br>
            <a:r>
              <a:rPr lang="en-US" altLang="de-DE" sz="2400">
                <a:solidFill>
                  <a:srgbClr val="333333"/>
                </a:solidFill>
                <a:latin typeface="Times New Roman"/>
                <a:ea typeface="MS PGothic" panose="020B0600070205080204" pitchFamily="34" charset="-128"/>
                <a:sym typeface="Wingdings" panose="05000000000000000000" pitchFamily="2" charset="2"/>
              </a:rPr>
              <a:t>→</a:t>
            </a:r>
            <a:r>
              <a:rPr lang="en-US" altLang="de-DE" sz="2400">
                <a:solidFill>
                  <a:srgbClr val="333333"/>
                </a:solidFill>
                <a:latin typeface="Calibri Light"/>
                <a:ea typeface="MS PGothic" panose="020B0600070205080204" pitchFamily="34" charset="-128"/>
                <a:sym typeface="Wingdings" panose="05000000000000000000" pitchFamily="2" charset="2"/>
              </a:rPr>
              <a:t> </a:t>
            </a:r>
            <a:r>
              <a:rPr lang="en-US" altLang="de-DE" sz="2400" dirty="0" err="1">
                <a:solidFill>
                  <a:srgbClr val="333333"/>
                </a:solidFill>
                <a:latin typeface="Calibri Light"/>
                <a:ea typeface="MS PGothic" panose="020B0600070205080204" pitchFamily="34" charset="-128"/>
              </a:rPr>
              <a:t>negatieve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geheugentendens</a:t>
            </a:r>
            <a:r>
              <a:rPr lang="en-US" altLang="de-DE" sz="2400" dirty="0">
                <a:solidFill>
                  <a:srgbClr val="333333"/>
                </a:solidFill>
                <a:latin typeface="Calibri Light"/>
                <a:ea typeface="MS PGothic" panose="020B0600070205080204" pitchFamily="34" charset="-128"/>
              </a:rPr>
              <a:t>: </a:t>
            </a:r>
            <a:r>
              <a:rPr lang="nl-NL" altLang="de-DE" sz="2400" dirty="0">
                <a:solidFill>
                  <a:srgbClr val="333333"/>
                </a:solidFill>
                <a:latin typeface="Calibri Light"/>
                <a:ea typeface="MS PGothic" panose="020B0600070205080204" pitchFamily="34" charset="-128"/>
              </a:rPr>
              <a:t>negatieve gebeurtenissen worden beter onthouden</a:t>
            </a:r>
            <a:br>
              <a:rPr lang="nl-NL" altLang="de-DE" sz="2400" dirty="0">
                <a:solidFill>
                  <a:srgbClr val="333333"/>
                </a:solidFill>
                <a:latin typeface="Calibri Light"/>
                <a:ea typeface="MS PGothic" panose="020B0600070205080204" pitchFamily="34" charset="-128"/>
              </a:rPr>
            </a:br>
            <a:r>
              <a:rPr lang="nl-NL" altLang="de-DE" sz="2400" dirty="0">
                <a:solidFill>
                  <a:srgbClr val="333333"/>
                </a:solidFill>
                <a:latin typeface="Calibri Light"/>
                <a:ea typeface="MS PGothic" panose="020B0600070205080204" pitchFamily="34" charset="-128"/>
              </a:rPr>
              <a:t> dan positieve</a:t>
            </a:r>
            <a:endParaRPr lang="en-US" altLang="de-DE" sz="2400" dirty="0">
              <a:solidFill>
                <a:srgbClr val="333333"/>
              </a:solidFill>
              <a:latin typeface="Calibri Light"/>
              <a:ea typeface="MS PGothic" panose="020B0600070205080204" pitchFamily="34" charset="-128"/>
            </a:endParaRPr>
          </a:p>
          <a:p>
            <a:pPr marL="342900" lvl="0" indent="-342900" defTabSz="914400" fontAlgn="base">
              <a:buClr>
                <a:srgbClr val="333333"/>
              </a:buClr>
              <a:buFont typeface="WingDings"/>
              <a:buChar char=""/>
            </a:pPr>
            <a:r>
              <a:rPr lang="en-US" altLang="de-DE" sz="2400" dirty="0" err="1">
                <a:solidFill>
                  <a:srgbClr val="004992"/>
                </a:solidFill>
                <a:latin typeface="Calibri Light"/>
                <a:ea typeface="MS PGothic" panose="020B0600070205080204" pitchFamily="34" charset="-128"/>
              </a:rPr>
              <a:t>Illusies</a:t>
            </a:r>
            <a:r>
              <a:rPr lang="en-US" altLang="de-DE" sz="2400" dirty="0">
                <a:solidFill>
                  <a:srgbClr val="004992"/>
                </a:solidFill>
                <a:latin typeface="Calibri Light"/>
                <a:ea typeface="MS PGothic" panose="020B0600070205080204" pitchFamily="34" charset="-128"/>
              </a:rPr>
              <a:t>/</a:t>
            </a:r>
            <a:r>
              <a:rPr lang="en-US" altLang="de-DE" sz="2400" dirty="0" err="1">
                <a:solidFill>
                  <a:srgbClr val="004992"/>
                </a:solidFill>
                <a:latin typeface="Calibri Light"/>
                <a:ea typeface="MS PGothic" panose="020B0600070205080204" pitchFamily="34" charset="-128"/>
              </a:rPr>
              <a:t>valse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herinneringen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herinneren</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dingen</a:t>
            </a:r>
            <a:r>
              <a:rPr lang="en-US" altLang="de-DE" sz="2400" dirty="0">
                <a:solidFill>
                  <a:srgbClr val="333333"/>
                </a:solidFill>
                <a:latin typeface="Calibri Light"/>
                <a:ea typeface="MS PGothic" panose="020B0600070205080204" pitchFamily="34" charset="-128"/>
              </a:rPr>
              <a:t> die </a:t>
            </a: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plaatsvonden</a:t>
            </a:r>
            <a:endParaRPr lang="en-US" sz="2400"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34</a:t>
            </a:fld>
            <a:endParaRPr lang="de-DE" altLang="de-DE"/>
          </a:p>
        </p:txBody>
      </p:sp>
    </p:spTree>
    <p:extLst>
      <p:ext uri="{BB962C8B-B14F-4D97-AF65-F5344CB8AC3E}">
        <p14:creationId xmlns:p14="http://schemas.microsoft.com/office/powerpoint/2010/main" val="26258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Table 15"/>
          <p:cNvGraphicFramePr>
            <a:graphicFrameLocks noGrp="1"/>
          </p:cNvGraphicFramePr>
          <p:nvPr>
            <p:extLst>
              <p:ext uri="{D42A27DB-BD31-4B8C-83A1-F6EECF244321}">
                <p14:modId xmlns:p14="http://schemas.microsoft.com/office/powerpoint/2010/main" val="546064887"/>
              </p:ext>
            </p:extLst>
          </p:nvPr>
        </p:nvGraphicFramePr>
        <p:xfrm>
          <a:off x="408954" y="2044784"/>
          <a:ext cx="11376000" cy="11201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5000"/>
                        </a:lnSpc>
                        <a:spcBef>
                          <a:spcPts val="1999"/>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rPr>
                        <a:t>Henk Hofland had jarenlang als eerste herinnering dat de stoomboot de Statendam zomaar in de sloot achter hun huis kwam langsstomen. Later bleek dat een buurman, die modelbouwer was, het nagebouwde schip vroeger een keer in de sloot had gezet.</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Calibri Light"/>
              </a:rPr>
              <a:t>Vervalste</a:t>
            </a:r>
            <a:r>
              <a:rPr lang="en-US" sz="3600" dirty="0">
                <a:solidFill>
                  <a:srgbClr val="004992"/>
                </a:solidFill>
                <a:latin typeface="Calibri Light"/>
              </a:rPr>
              <a:t> </a:t>
            </a:r>
            <a:r>
              <a:rPr lang="en-US" sz="3600" dirty="0" err="1">
                <a:solidFill>
                  <a:srgbClr val="004992"/>
                </a:solidFill>
                <a:latin typeface="Calibri Light"/>
              </a:rPr>
              <a:t>herinneringen</a:t>
            </a:r>
            <a:r>
              <a:rPr lang="en-US" sz="3600" dirty="0">
                <a:solidFill>
                  <a:srgbClr val="004992"/>
                </a:solidFill>
                <a:latin typeface="Calibri Light"/>
              </a:rPr>
              <a:t>: </a:t>
            </a:r>
            <a:r>
              <a:rPr lang="en-US" sz="3600" dirty="0" err="1">
                <a:solidFill>
                  <a:srgbClr val="004992"/>
                </a:solidFill>
                <a:latin typeface="Calibri Light"/>
              </a:rPr>
              <a:t>voorbeelden</a:t>
            </a:r>
            <a:endParaRPr lang="en-US" sz="3600"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35</a:t>
            </a:fld>
            <a:endParaRPr lang="de-DE" altLang="de-DE"/>
          </a:p>
        </p:txBody>
      </p:sp>
      <p:pic>
        <p:nvPicPr>
          <p:cNvPr id="79914" name="Picture 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19" y="2160299"/>
            <a:ext cx="1264258"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Table 15"/>
          <p:cNvGraphicFramePr>
            <a:graphicFrameLocks noGrp="1"/>
          </p:cNvGraphicFramePr>
          <p:nvPr>
            <p:extLst>
              <p:ext uri="{D42A27DB-BD31-4B8C-83A1-F6EECF244321}">
                <p14:modId xmlns:p14="http://schemas.microsoft.com/office/powerpoint/2010/main" val="970217230"/>
              </p:ext>
            </p:extLst>
          </p:nvPr>
        </p:nvGraphicFramePr>
        <p:xfrm>
          <a:off x="408954" y="2044784"/>
          <a:ext cx="11376000" cy="22402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5000"/>
                        </a:lnSpc>
                        <a:spcBef>
                          <a:spcPts val="1999"/>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rPr>
                        <a:t>Henk Hofland had jarenlang als eerste herinnering dat de stoomboot de Statendam zomaar in de sloot achter hun huis kwam langsstomen. Later bleek dat een buurman, die modelbouwer was, het nagebouwde schip vroeger een keer in de sloot had gezet.</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5000"/>
                        </a:lnSpc>
                        <a:spcBef>
                          <a:spcPts val="1999"/>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rPr>
                        <a:t>Ellie herinnert zich dat zij in een ijswak is gevallen toen zij twee jaar was. De herinnering bleef echter vaag, waarschijnlijk omdat ze te jong was om het werkelijk te onthouden. Ze heeft de herinnering opgebouwd uit verhalen van haar ouders.</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Calibri Light"/>
              </a:rPr>
              <a:t>Vervalste</a:t>
            </a:r>
            <a:r>
              <a:rPr lang="en-US" sz="3600" dirty="0">
                <a:solidFill>
                  <a:srgbClr val="004992"/>
                </a:solidFill>
                <a:latin typeface="Calibri Light"/>
              </a:rPr>
              <a:t> </a:t>
            </a:r>
            <a:r>
              <a:rPr lang="en-US" sz="3600" dirty="0" err="1">
                <a:solidFill>
                  <a:srgbClr val="004992"/>
                </a:solidFill>
                <a:latin typeface="Calibri Light"/>
              </a:rPr>
              <a:t>herinneringen</a:t>
            </a:r>
            <a:r>
              <a:rPr lang="en-US" sz="3600" dirty="0">
                <a:solidFill>
                  <a:srgbClr val="004992"/>
                </a:solidFill>
                <a:latin typeface="Calibri Light"/>
              </a:rPr>
              <a:t>: </a:t>
            </a:r>
            <a:r>
              <a:rPr lang="en-US" sz="3600" dirty="0" err="1">
                <a:solidFill>
                  <a:srgbClr val="004992"/>
                </a:solidFill>
                <a:latin typeface="Calibri Light"/>
              </a:rPr>
              <a:t>voorbeelden</a:t>
            </a:r>
            <a:endParaRPr lang="en-US" sz="3600"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36</a:t>
            </a:fld>
            <a:endParaRPr lang="de-DE" altLang="de-DE"/>
          </a:p>
        </p:txBody>
      </p:sp>
      <p:pic>
        <p:nvPicPr>
          <p:cNvPr id="79914" name="Picture 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19" y="2160299"/>
            <a:ext cx="1264258"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9895" name="Afbeelding 9" descr="Schermafbeelding 2014-04-21 om 17.00.19 (2).png"/>
          <p:cNvPicPr>
            <a:picLocks noChangeAspect="1"/>
          </p:cNvPicPr>
          <p:nvPr/>
        </p:nvPicPr>
        <p:blipFill>
          <a:blip r:embed="rId4" cstate="print">
            <a:extLst>
              <a:ext uri="{28A0092B-C50C-407E-A947-70E740481C1C}">
                <a14:useLocalDpi xmlns:a14="http://schemas.microsoft.com/office/drawing/2010/main" val="0"/>
              </a:ext>
            </a:extLst>
          </a:blip>
          <a:srcRect l="24239" t="34453" r="39542" b="21486"/>
          <a:stretch>
            <a:fillRect/>
          </a:stretch>
        </p:blipFill>
        <p:spPr bwMode="auto">
          <a:xfrm>
            <a:off x="541468" y="3271291"/>
            <a:ext cx="1339559" cy="917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03528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Table 15"/>
          <p:cNvGraphicFramePr>
            <a:graphicFrameLocks noGrp="1"/>
          </p:cNvGraphicFramePr>
          <p:nvPr>
            <p:extLst>
              <p:ext uri="{D42A27DB-BD31-4B8C-83A1-F6EECF244321}">
                <p14:modId xmlns:p14="http://schemas.microsoft.com/office/powerpoint/2010/main" val="2257874137"/>
              </p:ext>
            </p:extLst>
          </p:nvPr>
        </p:nvGraphicFramePr>
        <p:xfrm>
          <a:off x="408954" y="2044784"/>
          <a:ext cx="11376000" cy="33604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5000"/>
                        </a:lnSpc>
                        <a:spcBef>
                          <a:spcPts val="1999"/>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rPr>
                        <a:t>Henk Hofland had jarenlang als eerste herinnering dat de stoomboot de Statendam zomaar in de sloot achter hun huis kwam langsstomen. Later bleek dat een buurman, die modelbouwer was, het nagebouwde schip vroeger een keer in de sloot had gezet.</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5000"/>
                        </a:lnSpc>
                        <a:spcBef>
                          <a:spcPts val="1999"/>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rPr>
                        <a:t>Ellie herinnert zich dat zij in een ijswak is gevallen toen zij twee jaar was. De herinnering bleef echter vaag, waarschijnlijk omdat ze te jong was om het werkelijk te onthouden. Ze heeft de herinnering opgebouwd uit verhalen van haar ouders.</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5000"/>
                        </a:lnSpc>
                        <a:spcBef>
                          <a:spcPts val="1999"/>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rPr>
                        <a:t>De beroemde psycholoog Jean Piaget herinnerde zich dat hij was ontvoerd als tweejarige. Dit bleek later een verhaal te zijn dat zijn kindermeisje had verzonnen toen hij klein was.</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Calibri Light"/>
              </a:rPr>
              <a:t>Vervalste</a:t>
            </a:r>
            <a:r>
              <a:rPr lang="en-US" sz="3600" dirty="0">
                <a:solidFill>
                  <a:srgbClr val="004992"/>
                </a:solidFill>
                <a:latin typeface="Calibri Light"/>
              </a:rPr>
              <a:t> </a:t>
            </a:r>
            <a:r>
              <a:rPr lang="en-US" sz="3600" dirty="0" err="1">
                <a:solidFill>
                  <a:srgbClr val="004992"/>
                </a:solidFill>
                <a:latin typeface="Calibri Light"/>
              </a:rPr>
              <a:t>herinneringen</a:t>
            </a:r>
            <a:r>
              <a:rPr lang="en-US" sz="3600" dirty="0">
                <a:solidFill>
                  <a:srgbClr val="004992"/>
                </a:solidFill>
                <a:latin typeface="Calibri Light"/>
              </a:rPr>
              <a:t>: </a:t>
            </a:r>
            <a:r>
              <a:rPr lang="en-US" sz="3600" dirty="0" err="1">
                <a:solidFill>
                  <a:srgbClr val="004992"/>
                </a:solidFill>
                <a:latin typeface="Calibri Light"/>
              </a:rPr>
              <a:t>voorbeelden</a:t>
            </a:r>
            <a:endParaRPr lang="en-US" sz="3600"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37</a:t>
            </a:fld>
            <a:endParaRPr lang="de-DE" altLang="de-DE"/>
          </a:p>
        </p:txBody>
      </p:sp>
      <p:pic>
        <p:nvPicPr>
          <p:cNvPr id="18" name="Picture 29" descr="Nobik Attila - flickr - Piaget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6920" y="439254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914" name="Picture 4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119" y="2160299"/>
            <a:ext cx="1264258"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9895" name="Afbeelding 9" descr="Schermafbeelding 2014-04-21 om 17.00.19 (2).png"/>
          <p:cNvPicPr>
            <a:picLocks noChangeAspect="1"/>
          </p:cNvPicPr>
          <p:nvPr/>
        </p:nvPicPr>
        <p:blipFill>
          <a:blip r:embed="rId5" cstate="print">
            <a:extLst>
              <a:ext uri="{28A0092B-C50C-407E-A947-70E740481C1C}">
                <a14:useLocalDpi xmlns:a14="http://schemas.microsoft.com/office/drawing/2010/main" val="0"/>
              </a:ext>
            </a:extLst>
          </a:blip>
          <a:srcRect l="24239" t="34453" r="39542" b="21486"/>
          <a:stretch>
            <a:fillRect/>
          </a:stretch>
        </p:blipFill>
        <p:spPr bwMode="auto">
          <a:xfrm>
            <a:off x="541468" y="3271291"/>
            <a:ext cx="1339559" cy="917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26950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Table 15"/>
          <p:cNvGraphicFramePr>
            <a:graphicFrameLocks noGrp="1"/>
          </p:cNvGraphicFramePr>
          <p:nvPr>
            <p:extLst>
              <p:ext uri="{D42A27DB-BD31-4B8C-83A1-F6EECF244321}">
                <p14:modId xmlns:p14="http://schemas.microsoft.com/office/powerpoint/2010/main" val="566542631"/>
              </p:ext>
            </p:extLst>
          </p:nvPr>
        </p:nvGraphicFramePr>
        <p:xfrm>
          <a:off x="408954" y="2044784"/>
          <a:ext cx="11376000" cy="44805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5000"/>
                        </a:lnSpc>
                        <a:spcBef>
                          <a:spcPts val="1999"/>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rPr>
                        <a:t>Henk Hofland had jarenlang als eerste herinnering dat de stoomboot de Statendam zomaar in de sloot achter hun huis kwam langsstomen. Later bleek dat een buurman, die modelbouwer was, het nagebouwde schip vroeger een keer in de sloot had gezet.</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5000"/>
                        </a:lnSpc>
                        <a:spcBef>
                          <a:spcPts val="1999"/>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rPr>
                        <a:t>Ellie herinnert zich dat zij in een ijswak is gevallen toen zij twee jaar was. De herinnering bleef echter vaag, waarschijnlijk omdat ze te jong was om het werkelijk te onthouden. Ze heeft de herinnering opgebouwd uit verhalen van haar ouders.</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5000"/>
                        </a:lnSpc>
                        <a:spcBef>
                          <a:spcPts val="1999"/>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rPr>
                        <a:t>De beroemde psycholoog Jean Piaget herinnerde zich dat hij was ontvoerd als tweejarige. Dit bleek later een verhaal te zijn dat zijn kindermeisje had verzonnen toen hij klein was.</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5000"/>
                        </a:lnSpc>
                        <a:spcBef>
                          <a:spcPts val="1999"/>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rPr>
                        <a:t>Een man zag dat in een schilderij van zijn vader dat vlak na zijn dood werd gemaakt, de dikte van zijn wenkbrouwen niet klopte. Na verloop van tijd vond hij dit niet meer afwijkend. Het geschilderde portret werd het gezicht van zijn vader.</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Calibri Light"/>
              </a:rPr>
              <a:t>Vervalste</a:t>
            </a:r>
            <a:r>
              <a:rPr lang="en-US" sz="3600" dirty="0">
                <a:solidFill>
                  <a:srgbClr val="004992"/>
                </a:solidFill>
                <a:latin typeface="Calibri Light"/>
              </a:rPr>
              <a:t> </a:t>
            </a:r>
            <a:r>
              <a:rPr lang="en-US" sz="3600" dirty="0" err="1">
                <a:solidFill>
                  <a:srgbClr val="004992"/>
                </a:solidFill>
                <a:latin typeface="Calibri Light"/>
              </a:rPr>
              <a:t>herinneringen</a:t>
            </a:r>
            <a:r>
              <a:rPr lang="en-US" sz="3600" dirty="0">
                <a:solidFill>
                  <a:srgbClr val="004992"/>
                </a:solidFill>
                <a:latin typeface="Calibri Light"/>
              </a:rPr>
              <a:t>: </a:t>
            </a:r>
            <a:r>
              <a:rPr lang="en-US" sz="3600" dirty="0" err="1">
                <a:solidFill>
                  <a:srgbClr val="004992"/>
                </a:solidFill>
                <a:latin typeface="Calibri Light"/>
              </a:rPr>
              <a:t>voorbeelden</a:t>
            </a:r>
            <a:endParaRPr lang="en-US" sz="3600"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38</a:t>
            </a:fld>
            <a:endParaRPr lang="de-DE" altLang="de-DE"/>
          </a:p>
        </p:txBody>
      </p:sp>
      <p:pic>
        <p:nvPicPr>
          <p:cNvPr id="18" name="Picture 29" descr="Nobik Attila - flickr - Piaget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6920" y="439254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91" name="Picture 69" descr="Old+father(Partial)+von+zhoutianya+(flick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8417" y="5522872"/>
            <a:ext cx="725659" cy="916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914" name="Picture 4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119" y="2160299"/>
            <a:ext cx="1264258"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9895" name="Afbeelding 9" descr="Schermafbeelding 2014-04-21 om 17.00.19 (2).png"/>
          <p:cNvPicPr>
            <a:picLocks noChangeAspect="1"/>
          </p:cNvPicPr>
          <p:nvPr/>
        </p:nvPicPr>
        <p:blipFill>
          <a:blip r:embed="rId6" cstate="print">
            <a:extLst>
              <a:ext uri="{28A0092B-C50C-407E-A947-70E740481C1C}">
                <a14:useLocalDpi xmlns:a14="http://schemas.microsoft.com/office/drawing/2010/main" val="0"/>
              </a:ext>
            </a:extLst>
          </a:blip>
          <a:srcRect l="24239" t="34453" r="39542" b="21486"/>
          <a:stretch>
            <a:fillRect/>
          </a:stretch>
        </p:blipFill>
        <p:spPr bwMode="auto">
          <a:xfrm>
            <a:off x="541468" y="3271291"/>
            <a:ext cx="1339559" cy="917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5480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Calibri Light"/>
              </a:rPr>
              <a:t>Waarom doen we dit?</a:t>
            </a:r>
          </a:p>
        </p:txBody>
      </p:sp>
      <p:sp>
        <p:nvSpPr>
          <p:cNvPr id="9" name="Content Placeholder 8"/>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MS PGothic" panose="020B0600070205080204" pitchFamily="34" charset="-128"/>
                <a:cs typeface="Times New Roman" pitchFamily="18" charset="0"/>
              </a:rPr>
              <a:t>Uit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onderzoek</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blijkt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dat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veel</a:t>
            </a:r>
            <a:r>
              <a:rPr lang="en-US" sz="2400" dirty="0">
                <a:solidFill>
                  <a:srgbClr val="333333"/>
                </a:solidFill>
                <a:latin typeface="Calibri Light"/>
                <a:ea typeface="MS PGothic" panose="020B0600070205080204" pitchFamily="34" charset="-128"/>
                <a:cs typeface="Times New Roman" pitchFamily="18" charset="0"/>
              </a:rPr>
              <a:t> (maar </a:t>
            </a:r>
            <a:r>
              <a:rPr lang="en-US" sz="2400" dirty="0" err="1">
                <a:solidFill>
                  <a:srgbClr val="333333"/>
                </a:solidFill>
                <a:latin typeface="Calibri Light"/>
                <a:ea typeface="MS PGothic" panose="020B0600070205080204" pitchFamily="34" charset="-128"/>
                <a:cs typeface="Times New Roman" pitchFamily="18" charset="0"/>
              </a:rPr>
              <a:t>niet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alle</a:t>
            </a:r>
            <a:r>
              <a:rPr lang="en-US" sz="2400" dirty="0">
                <a:solidFill>
                  <a:srgbClr val="333333"/>
                </a:solidFill>
                <a:latin typeface="Calibri Light"/>
                <a:ea typeface="MS PGothic" panose="020B0600070205080204" pitchFamily="34" charset="-128"/>
                <a:cs typeface="Times New Roman" pitchFamily="18" charset="0"/>
              </a:rPr>
              <a:t>!)</a:t>
            </a:r>
            <a:r>
              <a:rPr lang="en-US" sz="2400" dirty="0" err="1">
                <a:solidFill>
                  <a:srgbClr val="333333"/>
                </a:solidFill>
                <a:latin typeface="Calibri Light"/>
                <a:ea typeface="MS PGothic" panose="020B0600070205080204" pitchFamily="34" charset="-128"/>
                <a:cs typeface="Times New Roman" pitchFamily="18" charset="0"/>
              </a:rPr>
              <a:t>mensen</a:t>
            </a:r>
            <a:r>
              <a:rPr lang="en-US" sz="2400" dirty="0">
                <a:solidFill>
                  <a:srgbClr val="333333"/>
                </a:solidFill>
                <a:latin typeface="Calibri Light"/>
                <a:ea typeface="MS PGothic" panose="020B0600070205080204" pitchFamily="34" charset="-128"/>
                <a:cs typeface="Times New Roman" pitchFamily="18" charset="0"/>
              </a:rPr>
              <a:t> met </a:t>
            </a:r>
            <a:r>
              <a:rPr lang="en-US" sz="2400" dirty="0" err="1">
                <a:solidFill>
                  <a:srgbClr val="333333"/>
                </a:solidFill>
                <a:latin typeface="Calibri Light"/>
                <a:ea typeface="MS PGothic" panose="020B0600070205080204" pitchFamily="34" charset="-128"/>
                <a:cs typeface="Times New Roman" pitchFamily="18" charset="0"/>
              </a:rPr>
              <a:t>een</a:t>
            </a:r>
            <a:r>
              <a:rPr lang="en-US" sz="2400" dirty="0">
                <a:solidFill>
                  <a:srgbClr val="333333"/>
                </a:solidFill>
                <a:latin typeface="Calibri Light"/>
                <a:ea typeface="MS PGothic" panose="020B0600070205080204" pitchFamily="34" charset="-128"/>
                <a:cs typeface="Times New Roman" pitchFamily="18" charset="0"/>
              </a:rPr>
              <a:t> </a:t>
            </a:r>
            <a:r>
              <a:rPr lang="en-US" sz="2400" u="sng" dirty="0" err="1">
                <a:solidFill>
                  <a:srgbClr val="333333"/>
                </a:solidFill>
                <a:latin typeface="Calibri Light"/>
                <a:ea typeface="MS PGothic" panose="020B0600070205080204" pitchFamily="34" charset="-128"/>
                <a:cs typeface="Times New Roman" pitchFamily="18" charset="0"/>
              </a:rPr>
              <a:t>psychotische</a:t>
            </a:r>
            <a:r>
              <a:rPr lang="en-US" sz="2400" u="sng" dirty="0">
                <a:solidFill>
                  <a:srgbClr val="333333"/>
                </a:solidFill>
                <a:latin typeface="Calibri Light"/>
                <a:ea typeface="MS PGothic" panose="020B0600070205080204" pitchFamily="34" charset="-128"/>
                <a:cs typeface="Times New Roman" pitchFamily="18" charset="0"/>
              </a:rPr>
              <a:t> </a:t>
            </a:r>
            <a:r>
              <a:rPr lang="en-US" sz="2400" u="sng" dirty="0" err="1">
                <a:solidFill>
                  <a:srgbClr val="333333"/>
                </a:solidFill>
                <a:latin typeface="Calibri Light"/>
                <a:ea typeface="MS PGothic" panose="020B0600070205080204" pitchFamily="34" charset="-128"/>
                <a:cs typeface="Times New Roman" pitchFamily="18" charset="0"/>
              </a:rPr>
              <a:t>kwetsbaarheid</a:t>
            </a:r>
            <a:r>
              <a:rPr lang="en-US" sz="2400" u="sng"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meer</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overtuigd</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zijn</a:t>
            </a:r>
            <a:r>
              <a:rPr lang="en-US" sz="2400" dirty="0">
                <a:solidFill>
                  <a:srgbClr val="333333"/>
                </a:solidFill>
                <a:latin typeface="Calibri Light"/>
                <a:ea typeface="MS PGothic" panose="020B0600070205080204" pitchFamily="34" charset="-128"/>
                <a:cs typeface="Times New Roman" pitchFamily="18" charset="0"/>
              </a:rPr>
              <a:t> van </a:t>
            </a:r>
            <a:r>
              <a:rPr lang="en-US" sz="2400" dirty="0" err="1">
                <a:solidFill>
                  <a:srgbClr val="333333"/>
                </a:solidFill>
                <a:latin typeface="Calibri Light"/>
                <a:ea typeface="MS PGothic" panose="020B0600070205080204" pitchFamily="34" charset="-128"/>
                <a:cs typeface="Times New Roman" pitchFamily="18" charset="0"/>
              </a:rPr>
              <a:t>vervalste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herinneringen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dan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mensen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zonder</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psychose</a:t>
            </a:r>
            <a:r>
              <a:rPr lang="en-US" sz="2400" dirty="0">
                <a:solidFill>
                  <a:srgbClr val="333333"/>
                </a:solidFill>
                <a:latin typeface="Calibri Light"/>
                <a:ea typeface="MS PGothic" panose="020B0600070205080204" pitchFamily="34" charset="-128"/>
                <a:cs typeface="Times New Roman" pitchFamily="18" charset="0"/>
              </a:rPr>
              <a:t>.</a:t>
            </a: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Calibri Light"/>
              </a:rPr>
              <a:t>Waarom doen we dit?</a:t>
            </a:r>
          </a:p>
        </p:txBody>
      </p:sp>
      <p:sp>
        <p:nvSpPr>
          <p:cNvPr id="9" name="Content Placeholder 8"/>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MS PGothic" panose="020B0600070205080204" pitchFamily="34" charset="-128"/>
                <a:cs typeface="Times New Roman" pitchFamily="18" charset="0"/>
              </a:rPr>
              <a:t>Uit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onderzoek</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blijkt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dat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veel</a:t>
            </a:r>
            <a:r>
              <a:rPr lang="en-US" sz="2400" dirty="0">
                <a:solidFill>
                  <a:srgbClr val="333333"/>
                </a:solidFill>
                <a:latin typeface="Calibri Light"/>
                <a:ea typeface="MS PGothic" panose="020B0600070205080204" pitchFamily="34" charset="-128"/>
                <a:cs typeface="Times New Roman" pitchFamily="18" charset="0"/>
              </a:rPr>
              <a:t> (maar </a:t>
            </a:r>
            <a:r>
              <a:rPr lang="en-US" sz="2400" dirty="0" err="1">
                <a:solidFill>
                  <a:srgbClr val="333333"/>
                </a:solidFill>
                <a:latin typeface="Calibri Light"/>
                <a:ea typeface="MS PGothic" panose="020B0600070205080204" pitchFamily="34" charset="-128"/>
                <a:cs typeface="Times New Roman" pitchFamily="18" charset="0"/>
              </a:rPr>
              <a:t>niet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alle</a:t>
            </a:r>
            <a:r>
              <a:rPr lang="en-US" sz="2400" dirty="0">
                <a:solidFill>
                  <a:srgbClr val="333333"/>
                </a:solidFill>
                <a:latin typeface="Calibri Light"/>
                <a:ea typeface="MS PGothic" panose="020B0600070205080204" pitchFamily="34" charset="-128"/>
                <a:cs typeface="Times New Roman" pitchFamily="18" charset="0"/>
              </a:rPr>
              <a:t>!)</a:t>
            </a:r>
            <a:r>
              <a:rPr lang="en-US" sz="2400" dirty="0" err="1">
                <a:solidFill>
                  <a:srgbClr val="333333"/>
                </a:solidFill>
                <a:latin typeface="Calibri Light"/>
                <a:ea typeface="MS PGothic" panose="020B0600070205080204" pitchFamily="34" charset="-128"/>
                <a:cs typeface="Times New Roman" pitchFamily="18" charset="0"/>
              </a:rPr>
              <a:t>mensen</a:t>
            </a:r>
            <a:r>
              <a:rPr lang="en-US" sz="2400" dirty="0">
                <a:solidFill>
                  <a:srgbClr val="333333"/>
                </a:solidFill>
                <a:latin typeface="Calibri Light"/>
                <a:ea typeface="MS PGothic" panose="020B0600070205080204" pitchFamily="34" charset="-128"/>
                <a:cs typeface="Times New Roman" pitchFamily="18" charset="0"/>
              </a:rPr>
              <a:t> met </a:t>
            </a:r>
            <a:r>
              <a:rPr lang="en-US" sz="2400" dirty="0" err="1">
                <a:solidFill>
                  <a:srgbClr val="333333"/>
                </a:solidFill>
                <a:latin typeface="Calibri Light"/>
                <a:ea typeface="MS PGothic" panose="020B0600070205080204" pitchFamily="34" charset="-128"/>
                <a:cs typeface="Times New Roman" pitchFamily="18" charset="0"/>
              </a:rPr>
              <a:t>een</a:t>
            </a:r>
            <a:r>
              <a:rPr lang="en-US" sz="2400" dirty="0">
                <a:solidFill>
                  <a:srgbClr val="333333"/>
                </a:solidFill>
                <a:latin typeface="Calibri Light"/>
                <a:ea typeface="MS PGothic" panose="020B0600070205080204" pitchFamily="34" charset="-128"/>
                <a:cs typeface="Times New Roman" pitchFamily="18" charset="0"/>
              </a:rPr>
              <a:t> </a:t>
            </a:r>
            <a:r>
              <a:rPr lang="en-US" sz="2400" u="sng" dirty="0" err="1">
                <a:solidFill>
                  <a:srgbClr val="333333"/>
                </a:solidFill>
                <a:latin typeface="Calibri Light"/>
                <a:ea typeface="MS PGothic" panose="020B0600070205080204" pitchFamily="34" charset="-128"/>
                <a:cs typeface="Times New Roman" pitchFamily="18" charset="0"/>
              </a:rPr>
              <a:t>psychotische</a:t>
            </a:r>
            <a:r>
              <a:rPr lang="en-US" sz="2400" u="sng" dirty="0">
                <a:solidFill>
                  <a:srgbClr val="333333"/>
                </a:solidFill>
                <a:latin typeface="Calibri Light"/>
                <a:ea typeface="MS PGothic" panose="020B0600070205080204" pitchFamily="34" charset="-128"/>
                <a:cs typeface="Times New Roman" pitchFamily="18" charset="0"/>
              </a:rPr>
              <a:t> </a:t>
            </a:r>
            <a:r>
              <a:rPr lang="en-US" sz="2400" u="sng" dirty="0" err="1">
                <a:solidFill>
                  <a:srgbClr val="333333"/>
                </a:solidFill>
                <a:latin typeface="Calibri Light"/>
                <a:ea typeface="MS PGothic" panose="020B0600070205080204" pitchFamily="34" charset="-128"/>
                <a:cs typeface="Times New Roman" pitchFamily="18" charset="0"/>
              </a:rPr>
              <a:t>kwetsbaarheid</a:t>
            </a:r>
            <a:r>
              <a:rPr lang="en-US" sz="2400" u="sng"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meer</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overtuigd</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zijn</a:t>
            </a:r>
            <a:r>
              <a:rPr lang="en-US" sz="2400" dirty="0">
                <a:solidFill>
                  <a:srgbClr val="333333"/>
                </a:solidFill>
                <a:latin typeface="Calibri Light"/>
                <a:ea typeface="MS PGothic" panose="020B0600070205080204" pitchFamily="34" charset="-128"/>
                <a:cs typeface="Times New Roman" pitchFamily="18" charset="0"/>
              </a:rPr>
              <a:t> van </a:t>
            </a:r>
            <a:r>
              <a:rPr lang="en-US" sz="2400" dirty="0" err="1">
                <a:solidFill>
                  <a:srgbClr val="333333"/>
                </a:solidFill>
                <a:latin typeface="Calibri Light"/>
                <a:ea typeface="MS PGothic" panose="020B0600070205080204" pitchFamily="34" charset="-128"/>
                <a:cs typeface="Times New Roman" pitchFamily="18" charset="0"/>
              </a:rPr>
              <a:t>vervalste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herinneringen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dan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mensen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zonder</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psychose</a:t>
            </a:r>
            <a:r>
              <a:rPr lang="en-US" sz="2400" dirty="0">
                <a:solidFill>
                  <a:srgbClr val="333333"/>
                </a:solidFill>
                <a:latin typeface="Calibri Light"/>
                <a:ea typeface="MS PGothic" panose="020B0600070205080204" pitchFamily="34" charset="-128"/>
                <a:cs typeface="Times New Roman" pitchFamily="18" charset="0"/>
              </a:rPr>
              <a:t>.</a:t>
            </a:r>
          </a:p>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MS PGothic" panose="020B0600070205080204" pitchFamily="34" charset="-128"/>
                <a:cs typeface="Times New Roman" pitchFamily="18" charset="0"/>
              </a:rPr>
              <a:t>Tegelijkertijd</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zijn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ze</a:t>
            </a:r>
            <a:r>
              <a:rPr lang="en-US" sz="2400" dirty="0">
                <a:solidFill>
                  <a:srgbClr val="333333"/>
                </a:solidFill>
                <a:latin typeface="Calibri Light"/>
                <a:ea typeface="MS PGothic" panose="020B0600070205080204" pitchFamily="34" charset="-128"/>
                <a:cs typeface="Times New Roman" pitchFamily="18" charset="0"/>
              </a:rPr>
              <a:t> minder </a:t>
            </a:r>
            <a:r>
              <a:rPr lang="en-US" sz="2400" dirty="0" err="1">
                <a:solidFill>
                  <a:srgbClr val="333333"/>
                </a:solidFill>
                <a:latin typeface="Calibri Light"/>
                <a:ea typeface="MS PGothic" panose="020B0600070205080204" pitchFamily="34" charset="-128"/>
                <a:cs typeface="Times New Roman" pitchFamily="18" charset="0"/>
              </a:rPr>
              <a:t>zeker</a:t>
            </a:r>
            <a:r>
              <a:rPr lang="en-US" sz="2400" dirty="0">
                <a:solidFill>
                  <a:srgbClr val="333333"/>
                </a:solidFill>
                <a:latin typeface="Calibri Light"/>
                <a:ea typeface="MS PGothic" panose="020B0600070205080204" pitchFamily="34" charset="-128"/>
                <a:cs typeface="Times New Roman" pitchFamily="18" charset="0"/>
              </a:rPr>
              <a:t> van </a:t>
            </a:r>
            <a:r>
              <a:rPr lang="en-US" sz="2400" dirty="0" err="1">
                <a:solidFill>
                  <a:srgbClr val="333333"/>
                </a:solidFill>
                <a:latin typeface="Calibri Light"/>
                <a:ea typeface="MS PGothic" panose="020B0600070205080204" pitchFamily="34" charset="-128"/>
                <a:cs typeface="Times New Roman" pitchFamily="18" charset="0"/>
              </a:rPr>
              <a:t>echte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herinneringen</a:t>
            </a:r>
            <a:r>
              <a:rPr lang="en-US" sz="2400" dirty="0">
                <a:solidFill>
                  <a:srgbClr val="333333"/>
                </a:solidFill>
                <a:latin typeface="Calibri Light"/>
                <a:ea typeface="MS PGothic" panose="020B0600070205080204" pitchFamily="34" charset="-128"/>
                <a:cs typeface="Times New Roman" pitchFamily="18" charset="0"/>
              </a:rPr>
              <a:t>.</a:t>
            </a: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40</a:t>
            </a:fld>
            <a:endParaRPr lang="de-DE" altLang="de-DE"/>
          </a:p>
        </p:txBody>
      </p:sp>
    </p:spTree>
    <p:extLst>
      <p:ext uri="{BB962C8B-B14F-4D97-AF65-F5344CB8AC3E}">
        <p14:creationId xmlns:p14="http://schemas.microsoft.com/office/powerpoint/2010/main" val="41736710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Calibri Light"/>
              </a:rPr>
              <a:t>Waarom doen we dit?</a:t>
            </a:r>
          </a:p>
        </p:txBody>
      </p:sp>
      <p:sp>
        <p:nvSpPr>
          <p:cNvPr id="9" name="Content Placeholder 8"/>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MS PGothic" panose="020B0600070205080204" pitchFamily="34" charset="-128"/>
                <a:cs typeface="Times New Roman" pitchFamily="18" charset="0"/>
              </a:rPr>
              <a:t>Uit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onderzoek</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blijkt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dat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veel</a:t>
            </a:r>
            <a:r>
              <a:rPr lang="en-US" sz="2400" dirty="0">
                <a:solidFill>
                  <a:srgbClr val="333333"/>
                </a:solidFill>
                <a:latin typeface="Calibri Light"/>
                <a:ea typeface="MS PGothic" panose="020B0600070205080204" pitchFamily="34" charset="-128"/>
                <a:cs typeface="Times New Roman" pitchFamily="18" charset="0"/>
              </a:rPr>
              <a:t> (maar </a:t>
            </a:r>
            <a:r>
              <a:rPr lang="en-US" sz="2400" dirty="0" err="1">
                <a:solidFill>
                  <a:srgbClr val="333333"/>
                </a:solidFill>
                <a:latin typeface="Calibri Light"/>
                <a:ea typeface="MS PGothic" panose="020B0600070205080204" pitchFamily="34" charset="-128"/>
                <a:cs typeface="Times New Roman" pitchFamily="18" charset="0"/>
              </a:rPr>
              <a:t>niet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alle</a:t>
            </a:r>
            <a:r>
              <a:rPr lang="en-US" sz="2400" dirty="0">
                <a:solidFill>
                  <a:srgbClr val="333333"/>
                </a:solidFill>
                <a:latin typeface="Calibri Light"/>
                <a:ea typeface="MS PGothic" panose="020B0600070205080204" pitchFamily="34" charset="-128"/>
                <a:cs typeface="Times New Roman" pitchFamily="18" charset="0"/>
              </a:rPr>
              <a:t>!)</a:t>
            </a:r>
            <a:r>
              <a:rPr lang="en-US" sz="2400" dirty="0" err="1">
                <a:solidFill>
                  <a:srgbClr val="333333"/>
                </a:solidFill>
                <a:latin typeface="Calibri Light"/>
                <a:ea typeface="MS PGothic" panose="020B0600070205080204" pitchFamily="34" charset="-128"/>
                <a:cs typeface="Times New Roman" pitchFamily="18" charset="0"/>
              </a:rPr>
              <a:t>mensen</a:t>
            </a:r>
            <a:r>
              <a:rPr lang="en-US" sz="2400" dirty="0">
                <a:solidFill>
                  <a:srgbClr val="333333"/>
                </a:solidFill>
                <a:latin typeface="Calibri Light"/>
                <a:ea typeface="MS PGothic" panose="020B0600070205080204" pitchFamily="34" charset="-128"/>
                <a:cs typeface="Times New Roman" pitchFamily="18" charset="0"/>
              </a:rPr>
              <a:t> met </a:t>
            </a:r>
            <a:r>
              <a:rPr lang="en-US" sz="2400" dirty="0" err="1">
                <a:solidFill>
                  <a:srgbClr val="333333"/>
                </a:solidFill>
                <a:latin typeface="Calibri Light"/>
                <a:ea typeface="MS PGothic" panose="020B0600070205080204" pitchFamily="34" charset="-128"/>
                <a:cs typeface="Times New Roman" pitchFamily="18" charset="0"/>
              </a:rPr>
              <a:t>een</a:t>
            </a:r>
            <a:r>
              <a:rPr lang="en-US" sz="2400" dirty="0">
                <a:solidFill>
                  <a:srgbClr val="333333"/>
                </a:solidFill>
                <a:latin typeface="Calibri Light"/>
                <a:ea typeface="MS PGothic" panose="020B0600070205080204" pitchFamily="34" charset="-128"/>
                <a:cs typeface="Times New Roman" pitchFamily="18" charset="0"/>
              </a:rPr>
              <a:t> </a:t>
            </a:r>
            <a:r>
              <a:rPr lang="en-US" sz="2400" u="sng" dirty="0" err="1">
                <a:solidFill>
                  <a:srgbClr val="333333"/>
                </a:solidFill>
                <a:latin typeface="Calibri Light"/>
                <a:ea typeface="MS PGothic" panose="020B0600070205080204" pitchFamily="34" charset="-128"/>
                <a:cs typeface="Times New Roman" pitchFamily="18" charset="0"/>
              </a:rPr>
              <a:t>psychotische</a:t>
            </a:r>
            <a:r>
              <a:rPr lang="en-US" sz="2400" u="sng" dirty="0">
                <a:solidFill>
                  <a:srgbClr val="333333"/>
                </a:solidFill>
                <a:latin typeface="Calibri Light"/>
                <a:ea typeface="MS PGothic" panose="020B0600070205080204" pitchFamily="34" charset="-128"/>
                <a:cs typeface="Times New Roman" pitchFamily="18" charset="0"/>
              </a:rPr>
              <a:t> </a:t>
            </a:r>
            <a:r>
              <a:rPr lang="en-US" sz="2400" u="sng" dirty="0" err="1">
                <a:solidFill>
                  <a:srgbClr val="333333"/>
                </a:solidFill>
                <a:latin typeface="Calibri Light"/>
                <a:ea typeface="MS PGothic" panose="020B0600070205080204" pitchFamily="34" charset="-128"/>
                <a:cs typeface="Times New Roman" pitchFamily="18" charset="0"/>
              </a:rPr>
              <a:t>kwetsbaarheid</a:t>
            </a:r>
            <a:r>
              <a:rPr lang="en-US" sz="2400" u="sng"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meer</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overtuigd</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zijn</a:t>
            </a:r>
            <a:r>
              <a:rPr lang="en-US" sz="2400" dirty="0">
                <a:solidFill>
                  <a:srgbClr val="333333"/>
                </a:solidFill>
                <a:latin typeface="Calibri Light"/>
                <a:ea typeface="MS PGothic" panose="020B0600070205080204" pitchFamily="34" charset="-128"/>
                <a:cs typeface="Times New Roman" pitchFamily="18" charset="0"/>
              </a:rPr>
              <a:t> van </a:t>
            </a:r>
            <a:r>
              <a:rPr lang="en-US" sz="2400" dirty="0" err="1">
                <a:solidFill>
                  <a:srgbClr val="333333"/>
                </a:solidFill>
                <a:latin typeface="Calibri Light"/>
                <a:ea typeface="MS PGothic" panose="020B0600070205080204" pitchFamily="34" charset="-128"/>
                <a:cs typeface="Times New Roman" pitchFamily="18" charset="0"/>
              </a:rPr>
              <a:t>vervalste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herinneringen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dan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mensen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zonder</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psychose</a:t>
            </a:r>
            <a:r>
              <a:rPr lang="en-US" sz="2400" dirty="0">
                <a:solidFill>
                  <a:srgbClr val="333333"/>
                </a:solidFill>
                <a:latin typeface="Calibri Light"/>
                <a:ea typeface="MS PGothic" panose="020B0600070205080204" pitchFamily="34" charset="-128"/>
                <a:cs typeface="Times New Roman" pitchFamily="18" charset="0"/>
              </a:rPr>
              <a:t>.</a:t>
            </a:r>
          </a:p>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MS PGothic" panose="020B0600070205080204" pitchFamily="34" charset="-128"/>
                <a:cs typeface="Times New Roman" pitchFamily="18" charset="0"/>
              </a:rPr>
              <a:t>Tegelijkertijd</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zijn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ze</a:t>
            </a:r>
            <a:r>
              <a:rPr lang="en-US" sz="2400" dirty="0">
                <a:solidFill>
                  <a:srgbClr val="333333"/>
                </a:solidFill>
                <a:latin typeface="Calibri Light"/>
                <a:ea typeface="MS PGothic" panose="020B0600070205080204" pitchFamily="34" charset="-128"/>
                <a:cs typeface="Times New Roman" pitchFamily="18" charset="0"/>
              </a:rPr>
              <a:t> minder </a:t>
            </a:r>
            <a:r>
              <a:rPr lang="en-US" sz="2400" dirty="0" err="1">
                <a:solidFill>
                  <a:srgbClr val="333333"/>
                </a:solidFill>
                <a:latin typeface="Calibri Light"/>
                <a:ea typeface="MS PGothic" panose="020B0600070205080204" pitchFamily="34" charset="-128"/>
                <a:cs typeface="Times New Roman" pitchFamily="18" charset="0"/>
              </a:rPr>
              <a:t>zeker</a:t>
            </a:r>
            <a:r>
              <a:rPr lang="en-US" sz="2400" dirty="0">
                <a:solidFill>
                  <a:srgbClr val="333333"/>
                </a:solidFill>
                <a:latin typeface="Calibri Light"/>
                <a:ea typeface="MS PGothic" panose="020B0600070205080204" pitchFamily="34" charset="-128"/>
                <a:cs typeface="Times New Roman" pitchFamily="18" charset="0"/>
              </a:rPr>
              <a:t> van </a:t>
            </a:r>
            <a:r>
              <a:rPr lang="en-US" sz="2400" dirty="0" err="1">
                <a:solidFill>
                  <a:srgbClr val="333333"/>
                </a:solidFill>
                <a:latin typeface="Calibri Light"/>
                <a:ea typeface="MS PGothic" panose="020B0600070205080204" pitchFamily="34" charset="-128"/>
                <a:cs typeface="Times New Roman" pitchFamily="18" charset="0"/>
              </a:rPr>
              <a:t>echte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herinneringen</a:t>
            </a:r>
            <a:r>
              <a:rPr lang="en-US" sz="2400" dirty="0">
                <a:solidFill>
                  <a:srgbClr val="333333"/>
                </a:solidFill>
                <a:latin typeface="Calibri Light"/>
                <a:ea typeface="MS PGothic" panose="020B0600070205080204" pitchFamily="34" charset="-128"/>
                <a:cs typeface="Times New Roman" pitchFamily="18" charset="0"/>
              </a:rPr>
              <a:t>.</a:t>
            </a:r>
          </a:p>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MS PGothic" panose="020B0600070205080204" pitchFamily="34" charset="-128"/>
                <a:cs typeface="Times New Roman" pitchFamily="18" charset="0"/>
              </a:rPr>
              <a:t>Dit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maakt</a:t>
            </a:r>
            <a:r>
              <a:rPr lang="en-US" sz="2400" dirty="0">
                <a:solidFill>
                  <a:srgbClr val="333333"/>
                </a:solidFill>
                <a:latin typeface="Calibri Light"/>
                <a:ea typeface="MS PGothic" panose="020B0600070205080204" pitchFamily="34" charset="-128"/>
                <a:cs typeface="Times New Roman" pitchFamily="18" charset="0"/>
              </a:rPr>
              <a:t> het </a:t>
            </a:r>
            <a:r>
              <a:rPr lang="en-US" sz="2400" dirty="0" err="1">
                <a:solidFill>
                  <a:srgbClr val="333333"/>
                </a:solidFill>
                <a:latin typeface="Calibri Light"/>
                <a:ea typeface="MS PGothic" panose="020B0600070205080204" pitchFamily="34" charset="-128"/>
                <a:cs typeface="Times New Roman" pitchFamily="18" charset="0"/>
              </a:rPr>
              <a:t>onderscheid</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tussen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waarheidsgetrouwe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vervalste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herinneringen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moeilijk</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kan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een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realistische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kijk</a:t>
            </a:r>
            <a:r>
              <a:rPr lang="en-US" sz="2400" dirty="0">
                <a:solidFill>
                  <a:srgbClr val="333333"/>
                </a:solidFill>
                <a:latin typeface="Calibri Light"/>
                <a:ea typeface="MS PGothic" panose="020B0600070205080204" pitchFamily="34" charset="-128"/>
                <a:cs typeface="Times New Roman" pitchFamily="18" charset="0"/>
              </a:rPr>
              <a:t> op de </a:t>
            </a:r>
            <a:r>
              <a:rPr lang="en-US" sz="2400" dirty="0" err="1">
                <a:solidFill>
                  <a:srgbClr val="333333"/>
                </a:solidFill>
                <a:latin typeface="Calibri Light"/>
                <a:ea typeface="MS PGothic" panose="020B0600070205080204" pitchFamily="34" charset="-128"/>
                <a:cs typeface="Times New Roman" pitchFamily="18" charset="0"/>
              </a:rPr>
              <a:t>omgeving</a:t>
            </a:r>
            <a:r>
              <a:rPr lang="en-US" sz="2400" dirty="0">
                <a:solidFill>
                  <a:srgbClr val="333333"/>
                </a:solidFill>
                <a:latin typeface="Calibri Light"/>
                <a:ea typeface="MS PGothic" panose="020B0600070205080204" pitchFamily="34" charset="-128"/>
                <a:cs typeface="Times New Roman" pitchFamily="18" charset="0"/>
              </a:rPr>
              <a:t> in de </a:t>
            </a:r>
            <a:r>
              <a:rPr lang="en-US" sz="2400" dirty="0" err="1">
                <a:solidFill>
                  <a:srgbClr val="333333"/>
                </a:solidFill>
                <a:latin typeface="Calibri Light"/>
                <a:ea typeface="MS PGothic" panose="020B0600070205080204" pitchFamily="34" charset="-128"/>
                <a:cs typeface="Times New Roman" pitchFamily="18" charset="0"/>
              </a:rPr>
              <a:t>weg</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staan</a:t>
            </a:r>
            <a:r>
              <a:rPr lang="en-US" sz="2400" dirty="0">
                <a:solidFill>
                  <a:srgbClr val="333333"/>
                </a:solidFill>
                <a:latin typeface="Calibri Light"/>
                <a:ea typeface="MS PGothic" panose="020B0600070205080204" pitchFamily="34" charset="-128"/>
                <a:cs typeface="Times New Roman" pitchFamily="18" charset="0"/>
              </a:rPr>
              <a:t>.</a:t>
            </a:r>
            <a:endParaRPr lang="en-US" sz="2400"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41</a:t>
            </a:fld>
            <a:endParaRPr lang="de-DE" altLang="de-DE"/>
          </a:p>
        </p:txBody>
      </p:sp>
    </p:spTree>
    <p:extLst>
      <p:ext uri="{BB962C8B-B14F-4D97-AF65-F5344CB8AC3E}">
        <p14:creationId xmlns:p14="http://schemas.microsoft.com/office/powerpoint/2010/main" val="5536183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solidFill>
                  <a:srgbClr val="004992"/>
                </a:solidFill>
                <a:latin typeface="Calibri Light"/>
              </a:rPr>
              <a:t>Hoe geheugenmissers misinterpretaties bevorderen - voorbeelden</a:t>
            </a:r>
            <a:endParaRPr lang="en-US" sz="360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42</a:t>
            </a:fld>
            <a:endParaRPr lang="de-DE" altLang="de-DE"/>
          </a:p>
        </p:txBody>
      </p:sp>
      <p:graphicFrame>
        <p:nvGraphicFramePr>
          <p:cNvPr id="12" name="Table 11"/>
          <p:cNvGraphicFramePr>
            <a:graphicFrameLocks noGrp="1"/>
          </p:cNvGraphicFramePr>
          <p:nvPr>
            <p:extLst>
              <p:ext uri="{D42A27DB-BD31-4B8C-83A1-F6EECF244321}">
                <p14:modId xmlns:p14="http://schemas.microsoft.com/office/powerpoint/2010/main" val="868691895"/>
              </p:ext>
            </p:extLst>
          </p:nvPr>
        </p:nvGraphicFramePr>
        <p:xfrm>
          <a:off x="408954" y="2203704"/>
          <a:ext cx="11376000" cy="32004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Vervalste herinnering</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Waarschijnlijke situatie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4992"/>
                          </a:solidFill>
                          <a:effectLst/>
                          <a:latin typeface="Calibri Light"/>
                        </a:rPr>
                        <a:t>Onenigheid met moeder.</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nl-NL" sz="2000" b="0" i="0" u="none" strike="noStrike" cap="none" normalizeH="0" baseline="0" dirty="0">
                          <a:ln>
                            <a:noFill/>
                          </a:ln>
                          <a:solidFill>
                            <a:srgbClr val="004992"/>
                          </a:solidFill>
                          <a:effectLst/>
                          <a:latin typeface="Calibri Light"/>
                        </a:rPr>
                        <a:t>Moeder zei destijds “je bent niet langer mijn dochter”.</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004992"/>
                          </a:solidFill>
                          <a:effectLst/>
                          <a:latin typeface="Calibri Light"/>
                        </a:rPr>
                        <a:t>???</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333333"/>
                          </a:solidFill>
                          <a:effectLst/>
                          <a:latin typeface="Calibri Light"/>
                        </a:rPr>
                        <a:t>Groepstherapie bijeenkomst.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solidFill>
                  <a:srgbClr val="004992"/>
                </a:solidFill>
                <a:latin typeface="Calibri Light"/>
              </a:rPr>
              <a:t>Hoe geheugenmissers misinterpretaties bevorderen - voorbeelden</a:t>
            </a:r>
            <a:endParaRPr lang="en-US" sz="360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43</a:t>
            </a:fld>
            <a:endParaRPr lang="de-DE" altLang="de-DE"/>
          </a:p>
        </p:txBody>
      </p:sp>
      <p:graphicFrame>
        <p:nvGraphicFramePr>
          <p:cNvPr id="12" name="Table 11"/>
          <p:cNvGraphicFramePr>
            <a:graphicFrameLocks noGrp="1"/>
          </p:cNvGraphicFramePr>
          <p:nvPr>
            <p:extLst>
              <p:ext uri="{D42A27DB-BD31-4B8C-83A1-F6EECF244321}">
                <p14:modId xmlns:p14="http://schemas.microsoft.com/office/powerpoint/2010/main" val="3870494833"/>
              </p:ext>
            </p:extLst>
          </p:nvPr>
        </p:nvGraphicFramePr>
        <p:xfrm>
          <a:off x="408954" y="2203704"/>
          <a:ext cx="11376000" cy="32004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Vervalste herinnering</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Waarschijnlijke situatie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4992"/>
                          </a:solidFill>
                          <a:effectLst/>
                          <a:latin typeface="Calibri Light"/>
                        </a:rPr>
                        <a:t>Onenigheid met moeder.</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nl-NL" sz="2000" b="0" i="0" u="none" strike="noStrike" cap="none" normalizeH="0" baseline="0" dirty="0">
                          <a:ln>
                            <a:noFill/>
                          </a:ln>
                          <a:solidFill>
                            <a:srgbClr val="004992"/>
                          </a:solidFill>
                          <a:effectLst/>
                          <a:latin typeface="Calibri Light"/>
                        </a:rPr>
                        <a:t>Moeder zei destijds “je bent niet langer mijn dochter”.</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Moeder zei alleen: “zo ken ik je niet”. De exacte woorden waren in de loop van de tijd niet precies terug te halen.</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333333"/>
                          </a:solidFill>
                          <a:effectLst/>
                          <a:latin typeface="Calibri Light"/>
                        </a:rPr>
                        <a:t>Groepstherapie bijeenkomst.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6855001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solidFill>
                  <a:srgbClr val="004992"/>
                </a:solidFill>
                <a:latin typeface="Calibri Light"/>
              </a:rPr>
              <a:t>Hoe geheugenmissers misinterpretaties bevorderen - voorbeelden</a:t>
            </a:r>
            <a:endParaRPr lang="en-US" sz="360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44</a:t>
            </a:fld>
            <a:endParaRPr lang="de-DE" altLang="de-DE"/>
          </a:p>
        </p:txBody>
      </p:sp>
      <p:graphicFrame>
        <p:nvGraphicFramePr>
          <p:cNvPr id="12" name="Table 11"/>
          <p:cNvGraphicFramePr>
            <a:graphicFrameLocks noGrp="1"/>
          </p:cNvGraphicFramePr>
          <p:nvPr>
            <p:extLst>
              <p:ext uri="{D42A27DB-BD31-4B8C-83A1-F6EECF244321}">
                <p14:modId xmlns:p14="http://schemas.microsoft.com/office/powerpoint/2010/main" val="1841697319"/>
              </p:ext>
            </p:extLst>
          </p:nvPr>
        </p:nvGraphicFramePr>
        <p:xfrm>
          <a:off x="408954" y="2203704"/>
          <a:ext cx="11376000" cy="32004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Vervalste herinnering</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Waarschijnlijke situatie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Onenigheid met moeder.</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Moeder zei destijds “je bent niet langer mijn dochter”.</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Moeder zei alleen: “zo ken ik je niet”. De exacte woorden waren in de loop van de tijd niet precies terug te halen.</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4992"/>
                          </a:solidFill>
                          <a:effectLst/>
                          <a:latin typeface="Calibri Light"/>
                        </a:rPr>
                        <a:t>Groepstherapie bijeenkomst.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004992"/>
                          </a:solidFill>
                          <a:effectLst/>
                          <a:latin typeface="Calibri Light"/>
                        </a:rPr>
                        <a:t>Niemand bekommerde zich om mij.</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004992"/>
                          </a:solidFill>
                          <a:effectLst/>
                          <a:latin typeface="Calibri Light"/>
                        </a:rPr>
                        <a:t>???</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1600668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solidFill>
                  <a:srgbClr val="004992"/>
                </a:solidFill>
                <a:latin typeface="Calibri Light"/>
              </a:rPr>
              <a:t>Hoe geheugenmissers misinterpretaties bevorderen - voorbeelden</a:t>
            </a:r>
            <a:endParaRPr lang="en-US" sz="360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45</a:t>
            </a:fld>
            <a:endParaRPr lang="de-DE" altLang="de-DE"/>
          </a:p>
        </p:txBody>
      </p:sp>
      <p:graphicFrame>
        <p:nvGraphicFramePr>
          <p:cNvPr id="12" name="Table 11"/>
          <p:cNvGraphicFramePr>
            <a:graphicFrameLocks noGrp="1"/>
          </p:cNvGraphicFramePr>
          <p:nvPr>
            <p:extLst>
              <p:ext uri="{D42A27DB-BD31-4B8C-83A1-F6EECF244321}">
                <p14:modId xmlns:p14="http://schemas.microsoft.com/office/powerpoint/2010/main" val="3129581355"/>
              </p:ext>
            </p:extLst>
          </p:nvPr>
        </p:nvGraphicFramePr>
        <p:xfrm>
          <a:off x="408954" y="2203704"/>
          <a:ext cx="11376000" cy="32004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Vervalste herinnering</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Waarschijnlijke situatie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Onenigheid met moeder.</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Moeder zei destijds “je bent niet langer mijn dochter”.</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Moeder zei alleen: “zo ken ik je niet”. De exacte woorden waren in de loop van de tijd niet precies terug te halen.</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4992"/>
                          </a:solidFill>
                          <a:effectLst/>
                          <a:latin typeface="Calibri Light"/>
                        </a:rPr>
                        <a:t>Groepstherapie bijeenkomst.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004992"/>
                          </a:solidFill>
                          <a:effectLst/>
                          <a:latin typeface="Calibri Light"/>
                        </a:rPr>
                        <a:t>Niemand bekommerde zich om mij.</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rPr>
                        <a:t>Andere deelnemers stelden bezorgde vragen, maar dit werd vergeten.</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4209740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solidFill>
                  <a:srgbClr val="004992"/>
                </a:solidFill>
                <a:latin typeface="Calibri Light"/>
              </a:rPr>
              <a:t>Hoe geheugenmissers misinterpretaties bevorderen - voorbeelden</a:t>
            </a:r>
            <a:endParaRPr lang="en-US" sz="360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46</a:t>
            </a:fld>
            <a:endParaRPr lang="de-DE" altLang="de-DE"/>
          </a:p>
        </p:txBody>
      </p:sp>
      <p:sp>
        <p:nvSpPr>
          <p:cNvPr id="11" name="Rechteck 1"/>
          <p:cNvSpPr>
            <a:spLocks noChangeArrowheads="1"/>
          </p:cNvSpPr>
          <p:nvPr/>
        </p:nvSpPr>
        <p:spPr bwMode="auto">
          <a:xfrm>
            <a:off x="408955" y="5805264"/>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nl-NL" altLang="de-DE" sz="2000" dirty="0">
                <a:solidFill>
                  <a:srgbClr val="004992"/>
                </a:solidFill>
                <a:latin typeface="Calibri Light"/>
                <a:cs typeface="Times New Roman" panose="02020603050405020304" pitchFamily="18" charset="0"/>
              </a:rPr>
              <a:t>Heeft iemand een vergelijkbare situatie meegemaakt? </a:t>
            </a:r>
            <a:endParaRPr lang="pt-PT" altLang="de-DE" sz="2000" dirty="0">
              <a:solidFill>
                <a:srgbClr val="004992"/>
              </a:solidFill>
              <a:latin typeface="Calibri Light"/>
              <a:cs typeface="Times New Roman" panose="02020603050405020304" pitchFamily="18" charset="0"/>
            </a:endParaRPr>
          </a:p>
        </p:txBody>
      </p:sp>
      <p:graphicFrame>
        <p:nvGraphicFramePr>
          <p:cNvPr id="12" name="Table 11"/>
          <p:cNvGraphicFramePr>
            <a:graphicFrameLocks noGrp="1"/>
          </p:cNvGraphicFramePr>
          <p:nvPr>
            <p:extLst>
              <p:ext uri="{D42A27DB-BD31-4B8C-83A1-F6EECF244321}">
                <p14:modId xmlns:p14="http://schemas.microsoft.com/office/powerpoint/2010/main" val="3806438077"/>
              </p:ext>
            </p:extLst>
          </p:nvPr>
        </p:nvGraphicFramePr>
        <p:xfrm>
          <a:off x="408954" y="2203704"/>
          <a:ext cx="11376000" cy="32004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Vervalste herinnering</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Waarschijnlijke situatie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Onenigheid met moeder.</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Moeder zei destijds “je bent niet langer mijn dochter”.</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Moeder zei alleen: “zo ken ik je niet”. De exacte woorden waren in de loop van de tijd niet precies terug te halen.</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333333"/>
                          </a:solidFill>
                          <a:effectLst/>
                          <a:latin typeface="Calibri Light"/>
                        </a:rPr>
                        <a:t>Groepstherapie bijeenkomst.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rPr>
                        <a:t>Niemand bekommerde zich om mij.</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rPr>
                        <a:t>Andere deelnemers stelden bezorgde vragen, maar dit werd vergeten.</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9541660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pPr eaLnBrk="1" hangingPunct="1"/>
            <a:r>
              <a:rPr lang="de-DE" altLang="en-US" sz="3600">
                <a:solidFill>
                  <a:srgbClr val="004992"/>
                </a:solidFill>
                <a:latin typeface="Calibri Light"/>
              </a:rPr>
              <a:t>Oefening 2</a:t>
            </a:r>
          </a:p>
        </p:txBody>
      </p:sp>
      <p:sp>
        <p:nvSpPr>
          <p:cNvPr id="52227" name="Rectangle 3"/>
          <p:cNvSpPr>
            <a:spLocks noGrp="1" noChangeArrowheads="1"/>
          </p:cNvSpPr>
          <p:nvPr>
            <p:ph idx="1"/>
          </p:nvPr>
        </p:nvSpPr>
        <p:spPr/>
        <p:txBody>
          <a:bodyPr/>
          <a:lstStyle/>
          <a:p>
            <a:pPr marL="342900" indent="-342900" eaLnBrk="1" hangingPunct="1">
              <a:buClr>
                <a:srgbClr val="333333"/>
              </a:buClr>
              <a:buFont typeface="WingDings"/>
              <a:buChar char=""/>
              <a:defRPr/>
            </a:pPr>
            <a:r>
              <a:rPr lang="de-DE" sz="2400" dirty="0">
                <a:solidFill>
                  <a:srgbClr val="333333"/>
                </a:solidFill>
                <a:latin typeface="Calibri Light"/>
                <a:ea typeface="+mn-ea"/>
                <a:cs typeface="+mn-cs"/>
              </a:rPr>
              <a:t>We laten je opnieuw een aantal gedetailleerde plaatjes zien.</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pPr eaLnBrk="1" hangingPunct="1"/>
            <a:r>
              <a:rPr lang="de-DE" altLang="en-US" sz="3600">
                <a:solidFill>
                  <a:srgbClr val="004992"/>
                </a:solidFill>
                <a:latin typeface="Calibri Light"/>
              </a:rPr>
              <a:t>Oefening 2</a:t>
            </a:r>
          </a:p>
        </p:txBody>
      </p:sp>
      <p:sp>
        <p:nvSpPr>
          <p:cNvPr id="52227" name="Rectangle 3"/>
          <p:cNvSpPr>
            <a:spLocks noGrp="1" noChangeArrowheads="1"/>
          </p:cNvSpPr>
          <p:nvPr>
            <p:ph idx="1"/>
          </p:nvPr>
        </p:nvSpPr>
        <p:spPr/>
        <p:txBody>
          <a:bodyPr/>
          <a:lstStyle/>
          <a:p>
            <a:pPr marL="342900" indent="-342900" eaLnBrk="1" hangingPunct="1">
              <a:buClr>
                <a:srgbClr val="333333"/>
              </a:buClr>
              <a:buFont typeface="WingDings"/>
              <a:buChar char=""/>
              <a:defRPr/>
            </a:pPr>
            <a:r>
              <a:rPr lang="de-DE" sz="2400" dirty="0" err="1">
                <a:solidFill>
                  <a:srgbClr val="333333"/>
                </a:solidFill>
                <a:latin typeface="Calibri Light"/>
                <a:ea typeface="+mn-ea"/>
                <a:cs typeface="+mn-cs"/>
              </a:rPr>
              <a:t>We</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laten</a:t>
            </a:r>
            <a:r>
              <a:rPr lang="de-DE" sz="2400" dirty="0">
                <a:solidFill>
                  <a:srgbClr val="333333"/>
                </a:solidFill>
                <a:latin typeface="Calibri Light"/>
                <a:ea typeface="+mn-ea"/>
                <a:cs typeface="+mn-cs"/>
              </a:rPr>
              <a:t> je </a:t>
            </a:r>
            <a:r>
              <a:rPr lang="de-DE" sz="2400" dirty="0" err="1">
                <a:solidFill>
                  <a:srgbClr val="333333"/>
                </a:solidFill>
                <a:latin typeface="Calibri Light"/>
                <a:ea typeface="+mn-ea"/>
                <a:cs typeface="+mn-cs"/>
              </a:rPr>
              <a:t>opnieuw</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een</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aantal</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gedetailleerde</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plaatjes</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zien</a:t>
            </a:r>
            <a:r>
              <a:rPr lang="de-DE" sz="2400" dirty="0">
                <a:solidFill>
                  <a:srgbClr val="333333"/>
                </a:solidFill>
                <a:latin typeface="Calibri Light"/>
                <a:ea typeface="+mn-ea"/>
                <a:cs typeface="+mn-cs"/>
              </a:rPr>
              <a:t>.</a:t>
            </a:r>
          </a:p>
          <a:p>
            <a:pPr marL="342900" indent="-342900" eaLnBrk="1" hangingPunct="1">
              <a:buClr>
                <a:srgbClr val="333333"/>
              </a:buClr>
              <a:buFont typeface="WingDings"/>
              <a:buChar char=""/>
              <a:defRPr/>
            </a:pPr>
            <a:r>
              <a:rPr lang="de-DE" sz="2400" dirty="0">
                <a:solidFill>
                  <a:srgbClr val="333333"/>
                </a:solidFill>
                <a:latin typeface="Calibri Light"/>
                <a:ea typeface="+mn-ea"/>
                <a:cs typeface="+mn-cs"/>
              </a:rPr>
              <a:t>Daarna reiken we je een aantal details aan die mogelijk op het plaatje stonden.</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48</a:t>
            </a:fld>
            <a:endParaRPr lang="de-DE" altLang="de-DE"/>
          </a:p>
        </p:txBody>
      </p:sp>
    </p:spTree>
    <p:extLst>
      <p:ext uri="{BB962C8B-B14F-4D97-AF65-F5344CB8AC3E}">
        <p14:creationId xmlns:p14="http://schemas.microsoft.com/office/powerpoint/2010/main" val="35817936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pPr eaLnBrk="1" hangingPunct="1"/>
            <a:r>
              <a:rPr lang="de-DE" altLang="en-US" sz="3600">
                <a:solidFill>
                  <a:srgbClr val="004992"/>
                </a:solidFill>
                <a:latin typeface="Calibri Light"/>
              </a:rPr>
              <a:t>Oefening 2</a:t>
            </a:r>
          </a:p>
        </p:txBody>
      </p:sp>
      <p:sp>
        <p:nvSpPr>
          <p:cNvPr id="52227" name="Rectangle 3"/>
          <p:cNvSpPr>
            <a:spLocks noGrp="1" noChangeArrowheads="1"/>
          </p:cNvSpPr>
          <p:nvPr>
            <p:ph idx="1"/>
          </p:nvPr>
        </p:nvSpPr>
        <p:spPr/>
        <p:txBody>
          <a:bodyPr/>
          <a:lstStyle/>
          <a:p>
            <a:pPr marL="342900" indent="-342900" eaLnBrk="1" hangingPunct="1">
              <a:buClr>
                <a:srgbClr val="333333"/>
              </a:buClr>
              <a:buFont typeface="WingDings"/>
              <a:buChar char=""/>
              <a:defRPr/>
            </a:pPr>
            <a:r>
              <a:rPr lang="de-DE" sz="2400" dirty="0" err="1">
                <a:solidFill>
                  <a:srgbClr val="333333"/>
                </a:solidFill>
                <a:latin typeface="Calibri Light"/>
                <a:ea typeface="+mn-ea"/>
                <a:cs typeface="+mn-cs"/>
              </a:rPr>
              <a:t>We</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laten</a:t>
            </a:r>
            <a:r>
              <a:rPr lang="de-DE" sz="2400" dirty="0">
                <a:solidFill>
                  <a:srgbClr val="333333"/>
                </a:solidFill>
                <a:latin typeface="Calibri Light"/>
                <a:ea typeface="+mn-ea"/>
                <a:cs typeface="+mn-cs"/>
              </a:rPr>
              <a:t> je </a:t>
            </a:r>
            <a:r>
              <a:rPr lang="de-DE" sz="2400" dirty="0" err="1">
                <a:solidFill>
                  <a:srgbClr val="333333"/>
                </a:solidFill>
                <a:latin typeface="Calibri Light"/>
                <a:ea typeface="+mn-ea"/>
                <a:cs typeface="+mn-cs"/>
              </a:rPr>
              <a:t>opnieuw</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een</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aantal</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gedetailleerde</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plaatjes</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zien</a:t>
            </a:r>
            <a:r>
              <a:rPr lang="de-DE" sz="2400" dirty="0">
                <a:solidFill>
                  <a:srgbClr val="333333"/>
                </a:solidFill>
                <a:latin typeface="Calibri Light"/>
                <a:ea typeface="+mn-ea"/>
                <a:cs typeface="+mn-cs"/>
              </a:rPr>
              <a:t>.</a:t>
            </a:r>
          </a:p>
          <a:p>
            <a:pPr marL="342900" indent="-342900" eaLnBrk="1" hangingPunct="1">
              <a:buClr>
                <a:srgbClr val="333333"/>
              </a:buClr>
              <a:buFont typeface="WingDings"/>
              <a:buChar char=""/>
              <a:defRPr/>
            </a:pPr>
            <a:r>
              <a:rPr lang="de-DE" sz="2400" dirty="0">
                <a:solidFill>
                  <a:srgbClr val="333333"/>
                </a:solidFill>
                <a:latin typeface="Calibri Light"/>
                <a:ea typeface="+mn-ea"/>
                <a:cs typeface="+mn-cs"/>
              </a:rPr>
              <a:t>Daarna reiken we je een aantal details aan die mogelijk op het plaatje stonden.</a:t>
            </a:r>
          </a:p>
          <a:p>
            <a:pPr marL="342900" indent="-342900" eaLnBrk="1" hangingPunct="1">
              <a:buClr>
                <a:srgbClr val="333333"/>
              </a:buClr>
              <a:buFont typeface="WingDings"/>
              <a:buChar char=""/>
              <a:defRPr/>
            </a:pPr>
            <a:r>
              <a:rPr lang="de-DE" sz="2400" dirty="0">
                <a:solidFill>
                  <a:srgbClr val="333333"/>
                </a:solidFill>
                <a:latin typeface="Calibri Light"/>
                <a:ea typeface="+mn-ea"/>
                <a:cs typeface="+mn-cs"/>
              </a:rPr>
              <a:t>Probeer te ontdekken welke zijn weggelaten (ontbrekende details verschijnen later in blauw).</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49</a:t>
            </a:fld>
            <a:endParaRPr lang="de-DE" altLang="de-DE"/>
          </a:p>
        </p:txBody>
      </p:sp>
    </p:spTree>
    <p:extLst>
      <p:ext uri="{BB962C8B-B14F-4D97-AF65-F5344CB8AC3E}">
        <p14:creationId xmlns:p14="http://schemas.microsoft.com/office/powerpoint/2010/main" val="3263341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Kiosk</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50</a:t>
            </a:fld>
            <a:endParaRPr lang="de-DE" altLang="de-DE"/>
          </a:p>
        </p:txBody>
      </p:sp>
      <p:pic>
        <p:nvPicPr>
          <p:cNvPr id="12"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64406"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solidFill>
                  <a:srgbClr val="004992"/>
                </a:solidFill>
                <a:latin typeface="Calibri Light"/>
              </a:rPr>
              <a:t>Kiosk</a:t>
            </a:r>
            <a:br>
              <a:rPr lang="nl-NL" altLang="de-DE" sz="3600">
                <a:solidFill>
                  <a:srgbClr val="004992"/>
                </a:solidFill>
                <a:latin typeface="Calibri Light"/>
              </a:rPr>
            </a:br>
            <a:r>
              <a:rPr lang="nl-NL" altLang="de-DE">
                <a:solidFill>
                  <a:srgbClr val="004992"/>
                </a:solidFill>
                <a:latin typeface="Calibri Light"/>
              </a:rPr>
              <a:t>Wat heb je gezien? Hoe zeker ben je daarvan?</a:t>
            </a:r>
            <a:endParaRPr lang="de-DE" altLang="de-DE">
              <a:solidFill>
                <a:srgbClr val="004992"/>
              </a:solidFill>
              <a:latin typeface="Calibri Light"/>
            </a:endParaRPr>
          </a:p>
        </p:txBody>
      </p:sp>
      <p:sp>
        <p:nvSpPr>
          <p:cNvPr id="106499"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kiosk uithangbord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worstje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vuilnisemmer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bankje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vlaggen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prijsaanduidingen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flessen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verkoper</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050"/>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Kiosk</a:t>
            </a:r>
          </a:p>
        </p:txBody>
      </p:sp>
      <p:sp>
        <p:nvSpPr>
          <p:cNvPr id="108547" name="Rectangle 2051"/>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kiosk uithangbord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worstje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vuilnisemmer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bankje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vlaggen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prijsaanduidingen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flessen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verkoper</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52</a:t>
            </a:fld>
            <a:endParaRPr lang="de-DE" altLang="de-DE"/>
          </a:p>
        </p:txBody>
      </p:sp>
      <p:pic>
        <p:nvPicPr>
          <p:cNvPr id="13"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3074"/>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Tuin</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53</a:t>
            </a:fld>
            <a:endParaRPr lang="de-DE" altLang="de-DE"/>
          </a:p>
        </p:txBody>
      </p:sp>
      <p:pic>
        <p:nvPicPr>
          <p:cNvPr id="12"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64406"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3074"/>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solidFill>
                  <a:srgbClr val="004992"/>
                </a:solidFill>
                <a:latin typeface="Calibri Light"/>
              </a:rPr>
              <a:t>Tuin</a:t>
            </a:r>
            <a:br>
              <a:rPr lang="nl-NL" altLang="de-DE" sz="3600">
                <a:solidFill>
                  <a:srgbClr val="004992"/>
                </a:solidFill>
                <a:latin typeface="Calibri Light"/>
              </a:rPr>
            </a:br>
            <a:r>
              <a:rPr lang="nl-NL" altLang="de-DE">
                <a:solidFill>
                  <a:srgbClr val="004992"/>
                </a:solidFill>
                <a:latin typeface="Calibri Light"/>
              </a:rPr>
              <a:t>Wat was niet aanwezig? Hoe zeker ben je daarvan?</a:t>
            </a:r>
            <a:endParaRPr lang="de-DE" altLang="de-DE">
              <a:solidFill>
                <a:srgbClr val="004992"/>
              </a:solidFill>
              <a:latin typeface="Calibri Light"/>
            </a:endParaRPr>
          </a:p>
        </p:txBody>
      </p:sp>
      <p:sp>
        <p:nvSpPr>
          <p:cNvPr id="112643" name="Rectangle 3075"/>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gieter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zonnenbloemen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bloembed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boom</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schep</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hark</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tuinslang</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Tuin</a:t>
            </a:r>
          </a:p>
        </p:txBody>
      </p:sp>
      <p:sp>
        <p:nvSpPr>
          <p:cNvPr id="114691"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gieter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zonnenbloemen</a:t>
            </a:r>
          </a:p>
          <a:p>
            <a:pPr marL="342900" indent="-342900" eaLnBrk="1" hangingPunct="1">
              <a:lnSpc>
                <a:spcPct val="100000"/>
              </a:lnSpc>
              <a:spcBef>
                <a:spcPts val="1200"/>
              </a:spcBef>
              <a:buFont typeface="WingDings"/>
              <a:buChar char=""/>
            </a:pPr>
            <a:r>
              <a:rPr lang="de-DE" altLang="de-DE" sz="2400" dirty="0">
                <a:solidFill>
                  <a:srgbClr val="333333"/>
                </a:solidFill>
                <a:latin typeface="Calibri Light"/>
              </a:rPr>
              <a:t>bloembed</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boom</a:t>
            </a:r>
          </a:p>
          <a:p>
            <a:pPr marL="342900" indent="-342900" eaLnBrk="1" hangingPunct="1">
              <a:lnSpc>
                <a:spcPct val="100000"/>
              </a:lnSpc>
              <a:spcBef>
                <a:spcPts val="1200"/>
              </a:spcBef>
              <a:buClr>
                <a:schemeClr val="accent1"/>
              </a:buClr>
              <a:buFont typeface="WingDings"/>
              <a:buChar char=""/>
            </a:pPr>
            <a:r>
              <a:rPr lang="de-DE" altLang="de-DE" sz="2400" dirty="0">
                <a:solidFill>
                  <a:srgbClr val="004992"/>
                </a:solidFill>
                <a:latin typeface="Calibri Light"/>
              </a:rPr>
              <a:t>schep</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hark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tuinslang</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55</a:t>
            </a:fld>
            <a:endParaRPr lang="de-DE" altLang="de-DE"/>
          </a:p>
        </p:txBody>
      </p:sp>
      <p:pic>
        <p:nvPicPr>
          <p:cNvPr id="13"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solidFill>
                  <a:srgbClr val="004992"/>
                </a:solidFill>
                <a:latin typeface="Calibri Light"/>
              </a:rPr>
              <a:t>optioneel: videoclip</a:t>
            </a:r>
            <a:endParaRPr lang="de-DE" sz="3600" dirty="0">
              <a:solidFill>
                <a:srgbClr val="004992"/>
              </a:solidFill>
              <a:latin typeface="Calibri Light"/>
            </a:endParaRPr>
          </a:p>
        </p:txBody>
      </p:sp>
      <p:sp>
        <p:nvSpPr>
          <p:cNvPr id="2" name="Content Placeholder 1"/>
          <p:cNvSpPr>
            <a:spLocks noGrp="1"/>
          </p:cNvSpPr>
          <p:nvPr>
            <p:ph idx="1"/>
          </p:nvPr>
        </p:nvSpPr>
        <p:spPr/>
        <p:txBody>
          <a:bodyPr/>
          <a:lstStyle/>
          <a:p>
            <a:pPr lvl="0" defTabSz="914400" eaLnBrk="0" fontAlgn="base" hangingPunct="0">
              <a:spcAft>
                <a:spcPct val="0"/>
              </a:spcAft>
            </a:pPr>
            <a:r>
              <a:rPr lang="nl-NL" sz="2400" dirty="0">
                <a:solidFill>
                  <a:srgbClr val="004992"/>
                </a:solidFill>
                <a:latin typeface="Calibri Light"/>
                <a:ea typeface="ＭＳ Ｐゴシック" panose="020B0600070205080204" pitchFamily="34" charset="-128"/>
              </a:rPr>
              <a:t>optioneel: videoclips die betrekking hebben op het onderwerp van vandaag zijn beschikbaar op de </a:t>
            </a:r>
            <a:r>
              <a:rPr lang="nl-NL" sz="2400">
                <a:solidFill>
                  <a:srgbClr val="004992"/>
                </a:solidFill>
                <a:latin typeface="Calibri Light"/>
                <a:ea typeface="ＭＳ Ｐゴシック" panose="020B0600070205080204" pitchFamily="34" charset="-128"/>
              </a:rPr>
              <a:t>volgende webpagina</a:t>
            </a:r>
            <a:r>
              <a:rPr lang="pt-BR" sz="2400">
                <a:solidFill>
                  <a:srgbClr val="004992"/>
                </a:solidFill>
                <a:latin typeface="Calibri Light"/>
                <a:ea typeface="ＭＳ Ｐゴシック" panose="020B0600070205080204" pitchFamily="34" charset="-128"/>
              </a:rPr>
              <a:t>:</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nl-NL" sz="2400" dirty="0">
                <a:solidFill>
                  <a:srgbClr val="333333"/>
                </a:solidFill>
                <a:latin typeface="Calibri Light"/>
                <a:ea typeface="ＭＳ Ｐゴシック" panose="020B0600070205080204" pitchFamily="34" charset="-128"/>
              </a:rPr>
              <a:t>Na de video kunnen jullie discussiëren over de link met het onderwerp van vandaag.</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a:t>
            </a:r>
            <a:r>
              <a:rPr lang="en-US" sz="1800" i="1" spc="-5" dirty="0" err="1">
                <a:solidFill>
                  <a:srgbClr val="333333"/>
                </a:solidFill>
                <a:latin typeface="Calibri Light"/>
                <a:ea typeface="ＭＳ Ｐゴシック" panose="020B0600070205080204" pitchFamily="34" charset="-128"/>
                <a:cs typeface="Verdana"/>
              </a:rPr>
              <a:t>voor</a:t>
            </a:r>
            <a:r>
              <a:rPr lang="en-US" sz="1800" i="1" spc="-5" dirty="0">
                <a:solidFill>
                  <a:srgbClr val="333333"/>
                </a:solidFill>
                <a:latin typeface="Calibri Light"/>
                <a:ea typeface="ＭＳ Ｐゴシック" panose="020B0600070205080204" pitchFamily="34" charset="-128"/>
                <a:cs typeface="Verdana"/>
              </a:rPr>
              <a:t> trainers:</a:t>
            </a:r>
            <a:endParaRPr sz="180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nl-NL" sz="1800" dirty="0">
                <a:solidFill>
                  <a:srgbClr val="333333"/>
                </a:solidFill>
                <a:latin typeface="Calibri Light"/>
                <a:ea typeface="ＭＳ Ｐゴシック" panose="020B0600070205080204" pitchFamily="34" charset="-128"/>
              </a:rPr>
              <a:t>in een aantal videoclips wordt taal gebezigd die mogelijk ongeschikt is voor toehoorders uit sommige culturen. Bekijk eerst zelf de video’s voordat u ze laat zien</a:t>
            </a:r>
            <a:r>
              <a:rPr lang="de-DE" sz="180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pPr>
              <a:defRPr/>
            </a:pPr>
            <a:fld id="{8995BB63-78B8-47FF-B47E-140CC98E7CFF}" type="slidenum">
              <a:rPr lang="de-DE" altLang="de-DE" smtClean="0"/>
              <a:pPr>
                <a:defRPr/>
              </a:pPr>
              <a:t>56</a:t>
            </a:fld>
            <a:endParaRPr lang="de-DE" altLang="de-DE"/>
          </a:p>
        </p:txBody>
      </p:sp>
    </p:spTree>
    <p:extLst>
      <p:ext uri="{BB962C8B-B14F-4D97-AF65-F5344CB8AC3E}">
        <p14:creationId xmlns:p14="http://schemas.microsoft.com/office/powerpoint/2010/main" val="22428768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Leslokaal</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57</a:t>
            </a:fld>
            <a:endParaRPr lang="de-DE" altLang="de-DE"/>
          </a:p>
        </p:txBody>
      </p:sp>
      <p:pic>
        <p:nvPicPr>
          <p:cNvPr id="13" name="Picture 1027"/>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3451622" y="1079617"/>
            <a:ext cx="8297333" cy="537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102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Brainstormen</a:t>
            </a:r>
          </a:p>
        </p:txBody>
      </p:sp>
      <p:sp>
        <p:nvSpPr>
          <p:cNvPr id="119811" name="Rectangle 1027"/>
          <p:cNvSpPr>
            <a:spLocks noGrp="1" noChangeArrowheads="1"/>
          </p:cNvSpPr>
          <p:nvPr>
            <p:ph idx="1"/>
          </p:nvPr>
        </p:nvSpPr>
        <p:spPr/>
        <p:txBody>
          <a:bodyPr/>
          <a:lstStyle/>
          <a:p>
            <a:pPr eaLnBrk="1" hangingPunct="1"/>
            <a:r>
              <a:rPr lang="de-DE" altLang="de-DE" sz="2400" dirty="0">
                <a:solidFill>
                  <a:srgbClr val="333333"/>
                </a:solidFill>
                <a:latin typeface="Calibri Light"/>
              </a:rPr>
              <a:t>Wat zie je doorgaans in een leslokaal?</a:t>
            </a:r>
          </a:p>
          <a:p>
            <a:pPr eaLnBrk="1" hangingPunct="1"/>
            <a:r>
              <a:rPr lang="de-DE" altLang="de-DE" sz="2400" dirty="0">
                <a:solidFill>
                  <a:srgbClr val="333333"/>
                </a:solidFill>
                <a:latin typeface="Calibri Light"/>
              </a:rPr>
              <a:t>…</a:t>
            </a:r>
          </a:p>
          <a:p>
            <a:pPr eaLnBrk="1" hangingPunct="1"/>
            <a:r>
              <a:rPr lang="de-DE" altLang="de-DE" sz="2400" dirty="0">
                <a:solidFill>
                  <a:srgbClr val="333333"/>
                </a:solidFill>
                <a:latin typeface="Calibri Light"/>
              </a:rPr>
              <a:t>…</a:t>
            </a:r>
          </a:p>
          <a:p>
            <a:pPr eaLnBrk="1" hangingPunct="1"/>
            <a:r>
              <a:rPr lang="de-DE" altLang="de-DE" sz="2400">
                <a:solidFill>
                  <a:srgbClr val="333333"/>
                </a:solidFill>
                <a:latin typeface="Calibri Light"/>
              </a:rPr>
              <a:t>…</a:t>
            </a:r>
            <a:endParaRPr lang="de-DE" altLang="de-DE"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solidFill>
                  <a:srgbClr val="004992"/>
                </a:solidFill>
                <a:latin typeface="Calibri Light"/>
              </a:rPr>
              <a:t>Leslokaal</a:t>
            </a:r>
            <a:br>
              <a:rPr lang="nl-NL" altLang="de-DE" sz="3600">
                <a:solidFill>
                  <a:srgbClr val="004992"/>
                </a:solidFill>
                <a:latin typeface="Calibri Light"/>
              </a:rPr>
            </a:br>
            <a:r>
              <a:rPr lang="nl-NL" altLang="de-DE">
                <a:solidFill>
                  <a:srgbClr val="004992"/>
                </a:solidFill>
                <a:latin typeface="Calibri Light"/>
              </a:rPr>
              <a:t>Wat zag je op het plaatje? Hoe zeker ben je daarvan?</a:t>
            </a:r>
            <a:endParaRPr lang="de-DE" altLang="de-DE">
              <a:solidFill>
                <a:srgbClr val="004992"/>
              </a:solidFill>
              <a:latin typeface="Calibri Light"/>
            </a:endParaRPr>
          </a:p>
        </p:txBody>
      </p:sp>
      <p:sp>
        <p:nvSpPr>
          <p:cNvPr id="121859"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rugzak</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leraar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landkaart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boeken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banken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leraarstoel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schoolbord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tas van de leraar</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Leslokaal</a:t>
            </a:r>
          </a:p>
        </p:txBody>
      </p:sp>
      <p:sp>
        <p:nvSpPr>
          <p:cNvPr id="123907" name="Rectangle 3"/>
          <p:cNvSpPr>
            <a:spLocks noGrp="1" noChangeArrowheads="1"/>
          </p:cNvSpPr>
          <p:nvPr>
            <p:ph idx="1"/>
          </p:nvPr>
        </p:nvSpPr>
        <p:spPr/>
        <p:txBody>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rugzak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leraar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landkaart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boeken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banken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leraarstoel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schoolbord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tas van de leraar</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60</a:t>
            </a:fld>
            <a:endParaRPr lang="de-DE" altLang="de-DE"/>
          </a:p>
        </p:txBody>
      </p:sp>
      <p:pic>
        <p:nvPicPr>
          <p:cNvPr id="14"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6"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102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Visser</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61</a:t>
            </a:fld>
            <a:endParaRPr lang="de-DE" altLang="de-DE"/>
          </a:p>
        </p:txBody>
      </p:sp>
      <p:pic>
        <p:nvPicPr>
          <p:cNvPr id="12"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1026"/>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solidFill>
                  <a:srgbClr val="004992"/>
                </a:solidFill>
                <a:latin typeface="Calibri Light"/>
              </a:rPr>
              <a:t>Visser</a:t>
            </a:r>
            <a:br>
              <a:rPr lang="nl-NL" altLang="de-DE" sz="3600">
                <a:solidFill>
                  <a:srgbClr val="004992"/>
                </a:solidFill>
                <a:latin typeface="Calibri Light"/>
              </a:rPr>
            </a:br>
            <a:r>
              <a:rPr lang="nl-NL" altLang="de-DE">
                <a:solidFill>
                  <a:srgbClr val="004992"/>
                </a:solidFill>
                <a:latin typeface="Calibri Light"/>
              </a:rPr>
              <a:t>Wat was niet aanwezig? Hoe zeker ben je daarvan?</a:t>
            </a:r>
            <a:endParaRPr lang="de-DE" altLang="de-DE">
              <a:solidFill>
                <a:srgbClr val="004992"/>
              </a:solidFill>
              <a:latin typeface="Calibri Light"/>
            </a:endParaRPr>
          </a:p>
        </p:txBody>
      </p:sp>
      <p:sp>
        <p:nvSpPr>
          <p:cNvPr id="128003" name="Rectangle 1027"/>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pijp</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emmer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button op pet</a:t>
            </a:r>
          </a:p>
          <a:p>
            <a:pPr marL="342900" indent="-342900" eaLnBrk="1" hangingPunct="1">
              <a:lnSpc>
                <a:spcPct val="100000"/>
              </a:lnSpc>
              <a:spcBef>
                <a:spcPts val="1200"/>
              </a:spcBef>
              <a:buClr>
                <a:srgbClr val="333333"/>
              </a:buClr>
              <a:buFont typeface="WingDings"/>
              <a:buChar char=""/>
            </a:pPr>
            <a:r>
              <a:rPr lang="de-DE" altLang="nl-NL" sz="2400" dirty="0">
                <a:solidFill>
                  <a:srgbClr val="333333"/>
                </a:solidFill>
                <a:latin typeface="Calibri Light"/>
              </a:rPr>
              <a:t>“</a:t>
            </a:r>
            <a:r>
              <a:rPr lang="de-DE" altLang="de-DE" sz="2400" dirty="0">
                <a:solidFill>
                  <a:srgbClr val="333333"/>
                </a:solidFill>
                <a:latin typeface="Calibri Light"/>
              </a:rPr>
              <a:t>Sport</a:t>
            </a:r>
            <a:r>
              <a:rPr lang="de-DE" altLang="nl-NL" sz="2400" dirty="0">
                <a:solidFill>
                  <a:srgbClr val="333333"/>
                </a:solidFill>
                <a:latin typeface="Calibri Light"/>
              </a:rPr>
              <a:t>”</a:t>
            </a:r>
            <a:r>
              <a:rPr lang="de-DE" altLang="de-DE" sz="2400" dirty="0">
                <a:solidFill>
                  <a:srgbClr val="333333"/>
                </a:solidFill>
                <a:latin typeface="Calibri Light"/>
              </a:rPr>
              <a:t> op boot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vishengel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rode trui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vis</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Visser</a:t>
            </a:r>
          </a:p>
        </p:txBody>
      </p:sp>
      <p:sp>
        <p:nvSpPr>
          <p:cNvPr id="130051"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pijp</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emmer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button op pet</a:t>
            </a:r>
          </a:p>
          <a:p>
            <a:pPr marL="342900" indent="-342900" eaLnBrk="1" hangingPunct="1">
              <a:lnSpc>
                <a:spcPct val="100000"/>
              </a:lnSpc>
              <a:spcBef>
                <a:spcPts val="1200"/>
              </a:spcBef>
              <a:buClr>
                <a:srgbClr val="333333"/>
              </a:buClr>
              <a:buFont typeface="WingDings"/>
              <a:buChar char=""/>
            </a:pPr>
            <a:r>
              <a:rPr lang="en-CA" altLang="nl-NL" sz="2400" dirty="0">
                <a:solidFill>
                  <a:srgbClr val="333333"/>
                </a:solidFill>
                <a:latin typeface="Calibri Light"/>
              </a:rPr>
              <a:t>“</a:t>
            </a:r>
            <a:r>
              <a:rPr lang="en-CA" altLang="de-DE" sz="2400" dirty="0">
                <a:solidFill>
                  <a:srgbClr val="333333"/>
                </a:solidFill>
                <a:latin typeface="Calibri Light"/>
              </a:rPr>
              <a:t>Sport</a:t>
            </a:r>
            <a:r>
              <a:rPr lang="en-CA" altLang="nl-NL" sz="2400" dirty="0">
                <a:solidFill>
                  <a:srgbClr val="333333"/>
                </a:solidFill>
                <a:latin typeface="Calibri Light"/>
              </a:rPr>
              <a:t>”</a:t>
            </a:r>
            <a:r>
              <a:rPr lang="de-DE" altLang="ja-JP" sz="2400" dirty="0">
                <a:solidFill>
                  <a:srgbClr val="333333"/>
                </a:solidFill>
                <a:latin typeface="Calibri Light"/>
              </a:rPr>
              <a:t> op boot</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vishengel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rode trui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vis</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63</a:t>
            </a:fld>
            <a:endParaRPr lang="de-DE" altLang="de-DE"/>
          </a:p>
        </p:txBody>
      </p:sp>
      <p:pic>
        <p:nvPicPr>
          <p:cNvPr id="14"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6"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Oversteekplaats</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64</a:t>
            </a:fld>
            <a:endParaRPr lang="de-DE" altLang="de-DE"/>
          </a:p>
        </p:txBody>
      </p:sp>
      <p:pic>
        <p:nvPicPr>
          <p:cNvPr id="12"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4208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Brainstormen</a:t>
            </a:r>
          </a:p>
        </p:txBody>
      </p:sp>
      <p:sp>
        <p:nvSpPr>
          <p:cNvPr id="134147" name="Rectangle 3"/>
          <p:cNvSpPr>
            <a:spLocks noGrp="1" noChangeArrowheads="1"/>
          </p:cNvSpPr>
          <p:nvPr>
            <p:ph idx="1"/>
          </p:nvPr>
        </p:nvSpPr>
        <p:spPr/>
        <p:txBody>
          <a:bodyPr/>
          <a:lstStyle/>
          <a:p>
            <a:pPr eaLnBrk="1" hangingPunct="1">
              <a:buFont typeface="Wingdings" panose="05000000000000000000" pitchFamily="2" charset="2"/>
              <a:buNone/>
            </a:pPr>
            <a:r>
              <a:rPr lang="de-DE" altLang="de-DE" sz="2400">
                <a:solidFill>
                  <a:srgbClr val="333333"/>
                </a:solidFill>
                <a:latin typeface="Calibri Light"/>
              </a:rPr>
              <a:t>Wat zie je doorgaans bij een oversteekplaats?</a:t>
            </a:r>
          </a:p>
          <a:p>
            <a:pPr eaLnBrk="1" hangingPunct="1"/>
            <a:r>
              <a:rPr lang="de-DE" altLang="de-DE" sz="2400">
                <a:solidFill>
                  <a:srgbClr val="333333"/>
                </a:solidFill>
                <a:latin typeface="Calibri Light"/>
              </a:rPr>
              <a:t>…</a:t>
            </a:r>
          </a:p>
          <a:p>
            <a:pPr eaLnBrk="1" hangingPunct="1"/>
            <a:r>
              <a:rPr lang="de-DE" altLang="de-DE" sz="2400">
                <a:solidFill>
                  <a:srgbClr val="333333"/>
                </a:solidFill>
                <a:latin typeface="Calibri Light"/>
              </a:rPr>
              <a:t>…</a:t>
            </a:r>
          </a:p>
          <a:p>
            <a:pPr eaLnBrk="1" hangingPunct="1"/>
            <a:r>
              <a:rPr lang="de-DE" altLang="de-DE" sz="2400">
                <a:solidFill>
                  <a:srgbClr val="333333"/>
                </a:solidFill>
                <a:latin typeface="Calibri Light"/>
              </a:rPr>
              <a:t>…</a:t>
            </a:r>
          </a:p>
          <a:p>
            <a:pPr eaLnBrk="1" hangingPunct="1"/>
            <a:r>
              <a:rPr lang="de-DE" altLang="de-DE" sz="2400">
                <a:solidFill>
                  <a:srgbClr val="333333"/>
                </a:solidFill>
                <a:latin typeface="Calibri Light"/>
              </a:rPr>
              <a:t>…</a:t>
            </a:r>
          </a:p>
          <a:p>
            <a:pPr eaLnBrk="1" hangingPunct="1"/>
            <a:endParaRPr lang="de-DE" altLang="de-DE" sz="2400">
              <a:solidFill>
                <a:srgbClr val="333333"/>
              </a:solidFill>
              <a:latin typeface="Calibri Light"/>
            </a:endParaRPr>
          </a:p>
          <a:p>
            <a:pPr eaLnBrk="1" hangingPunct="1"/>
            <a:endParaRPr lang="de-DE" altLang="de-DE" sz="2400">
              <a:solidFill>
                <a:srgbClr val="333333"/>
              </a:solidFill>
              <a:latin typeface="Calibri Light"/>
            </a:endParaRPr>
          </a:p>
          <a:p>
            <a:pPr eaLnBrk="1" hangingPunct="1"/>
            <a:endParaRPr lang="de-DE" altLang="de-DE" sz="2400">
              <a:solidFill>
                <a:srgbClr val="333333"/>
              </a:solidFill>
              <a:latin typeface="Calibri Light"/>
            </a:endParaRPr>
          </a:p>
          <a:p>
            <a:pPr eaLnBrk="1" hangingPunct="1"/>
            <a:endParaRPr lang="de-DE" altLang="de-DE" sz="240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solidFill>
                  <a:srgbClr val="004992"/>
                </a:solidFill>
                <a:latin typeface="Calibri Light"/>
              </a:rPr>
              <a:t>Oversteekplaats </a:t>
            </a:r>
            <a:br>
              <a:rPr lang="nl-NL" altLang="de-DE" sz="3600">
                <a:solidFill>
                  <a:srgbClr val="004992"/>
                </a:solidFill>
                <a:latin typeface="Calibri Light"/>
              </a:rPr>
            </a:br>
            <a:r>
              <a:rPr lang="nl-NL" altLang="de-DE">
                <a:solidFill>
                  <a:srgbClr val="004992"/>
                </a:solidFill>
                <a:latin typeface="Calibri Light"/>
              </a:rPr>
              <a:t>Wat zag je op het plaatje? Hoe zeker ben je daarvan?</a:t>
            </a:r>
            <a:endParaRPr lang="de-DE" altLang="de-DE">
              <a:solidFill>
                <a:srgbClr val="004992"/>
              </a:solidFill>
              <a:latin typeface="Calibri Light"/>
            </a:endParaRPr>
          </a:p>
        </p:txBody>
      </p:sp>
      <p:sp>
        <p:nvSpPr>
          <p:cNvPr id="136195"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auto</a:t>
            </a:r>
            <a:r>
              <a:rPr lang="de-DE" altLang="nl-NL" sz="2400">
                <a:solidFill>
                  <a:srgbClr val="333333"/>
                </a:solidFill>
                <a:latin typeface="Calibri Light"/>
                <a:cs typeface="Arial" panose="020B0604020202020204" pitchFamily="34" charset="0"/>
              </a:rPr>
              <a:t>‘</a:t>
            </a:r>
            <a:r>
              <a:rPr lang="de-DE" altLang="ja-JP" sz="2400">
                <a:solidFill>
                  <a:srgbClr val="333333"/>
                </a:solidFill>
                <a:latin typeface="Calibri Light"/>
              </a:rPr>
              <a:t>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politieagent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kind op een fiets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bejaarde vrouw</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groen verkeerslicht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zebrapad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stopteken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skyline van stad</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Oversteekplaats</a:t>
            </a:r>
          </a:p>
        </p:txBody>
      </p:sp>
      <p:sp>
        <p:nvSpPr>
          <p:cNvPr id="138243" name="Rectangle 3"/>
          <p:cNvSpPr>
            <a:spLocks noGrp="1" noChangeArrowheads="1"/>
          </p:cNvSpPr>
          <p:nvPr>
            <p:ph idx="1"/>
          </p:nvPr>
        </p:nvSpPr>
        <p:spPr/>
        <p:txBody>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auto</a:t>
            </a:r>
            <a:r>
              <a:rPr lang="de-DE" altLang="nl-NL" sz="2400" dirty="0">
                <a:solidFill>
                  <a:srgbClr val="004992"/>
                </a:solidFill>
                <a:latin typeface="Calibri Light"/>
                <a:cs typeface="Arial" panose="020B0604020202020204" pitchFamily="34" charset="0"/>
              </a:rPr>
              <a:t>‘</a:t>
            </a:r>
            <a:r>
              <a:rPr lang="de-DE" altLang="ja-JP" sz="2400" dirty="0">
                <a:solidFill>
                  <a:srgbClr val="004992"/>
                </a:solidFill>
                <a:latin typeface="Calibri Light"/>
              </a:rPr>
              <a:t>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politieagent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kind op een fiets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bejaarde vrouw</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groen verkeerslicht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zebrapad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stopteken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skyline van stad</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67</a:t>
            </a:fld>
            <a:endParaRPr lang="de-DE" altLang="de-DE"/>
          </a:p>
        </p:txBody>
      </p:sp>
      <p:pic>
        <p:nvPicPr>
          <p:cNvPr id="13"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Speeltuin</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68</a:t>
            </a:fld>
            <a:endParaRPr lang="de-DE" altLang="de-DE"/>
          </a:p>
        </p:txBody>
      </p:sp>
      <p:pic>
        <p:nvPicPr>
          <p:cNvPr id="12"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64406"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Brainstormen</a:t>
            </a:r>
          </a:p>
        </p:txBody>
      </p:sp>
      <p:sp>
        <p:nvSpPr>
          <p:cNvPr id="142339" name="Rectangle 3"/>
          <p:cNvSpPr>
            <a:spLocks noGrp="1" noChangeArrowheads="1"/>
          </p:cNvSpPr>
          <p:nvPr>
            <p:ph idx="1"/>
          </p:nvPr>
        </p:nvSpPr>
        <p:spPr/>
        <p:txBody>
          <a:bodyPr/>
          <a:lstStyle/>
          <a:p>
            <a:pPr eaLnBrk="1" hangingPunct="1"/>
            <a:r>
              <a:rPr lang="de-DE" altLang="de-DE" sz="2400">
                <a:solidFill>
                  <a:srgbClr val="333333"/>
                </a:solidFill>
                <a:latin typeface="Calibri Light"/>
              </a:rPr>
              <a:t>Wat vind je doorgaans in een speeltuin?</a:t>
            </a:r>
          </a:p>
          <a:p>
            <a:pPr eaLnBrk="1" hangingPunct="1"/>
            <a:r>
              <a:rPr lang="de-DE" altLang="de-DE" sz="2400">
                <a:solidFill>
                  <a:srgbClr val="333333"/>
                </a:solidFill>
                <a:latin typeface="Calibri Light"/>
              </a:rPr>
              <a:t>…</a:t>
            </a:r>
          </a:p>
          <a:p>
            <a:pPr eaLnBrk="1" hangingPunct="1"/>
            <a:r>
              <a:rPr lang="de-DE" altLang="de-DE" sz="2400">
                <a:solidFill>
                  <a:srgbClr val="333333"/>
                </a:solidFill>
                <a:latin typeface="Calibri Light"/>
              </a:rPr>
              <a:t>…</a:t>
            </a:r>
          </a:p>
          <a:p>
            <a:pPr eaLnBrk="1" hangingPunct="1"/>
            <a:r>
              <a:rPr lang="de-DE" altLang="de-DE" sz="2400">
                <a:solidFill>
                  <a:srgbClr val="333333"/>
                </a:solidFill>
                <a:latin typeface="Calibri Light"/>
              </a:rPr>
              <a:t>…</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solidFill>
                  <a:srgbClr val="004992"/>
                </a:solidFill>
                <a:latin typeface="Calibri Light"/>
              </a:rPr>
              <a:t>Speeltuin</a:t>
            </a:r>
            <a:br>
              <a:rPr lang="nl-NL" altLang="de-DE" sz="3600">
                <a:solidFill>
                  <a:srgbClr val="004992"/>
                </a:solidFill>
                <a:latin typeface="Calibri Light"/>
              </a:rPr>
            </a:br>
            <a:r>
              <a:rPr lang="nl-NL" altLang="de-DE">
                <a:solidFill>
                  <a:srgbClr val="004992"/>
                </a:solidFill>
                <a:latin typeface="Calibri Light"/>
              </a:rPr>
              <a:t>Wat zag je op het plaatje? Hoe zeker ben je daarvan?</a:t>
            </a:r>
            <a:endParaRPr lang="de-DE" altLang="de-DE">
              <a:solidFill>
                <a:srgbClr val="004992"/>
              </a:solidFill>
              <a:latin typeface="Calibri Light"/>
            </a:endParaRPr>
          </a:p>
        </p:txBody>
      </p:sp>
      <p:sp>
        <p:nvSpPr>
          <p:cNvPr id="144387"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glijbaan</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draaimolen</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vlieger</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skateboard</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bal</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bomen</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schommel</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speelgoed</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zandbak</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Speeltuin</a:t>
            </a:r>
          </a:p>
        </p:txBody>
      </p:sp>
      <p:sp>
        <p:nvSpPr>
          <p:cNvPr id="146435"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glijbaan</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draaimolen</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vlieger</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skateboard</a:t>
            </a:r>
          </a:p>
          <a:p>
            <a:pPr marL="342900" indent="-342900" eaLnBrk="1" hangingPunct="1">
              <a:lnSpc>
                <a:spcPct val="100000"/>
              </a:lnSpc>
              <a:spcBef>
                <a:spcPts val="1200"/>
              </a:spcBef>
              <a:buClr>
                <a:srgbClr val="004992"/>
              </a:buClr>
              <a:buFont typeface="WingDings"/>
              <a:buChar char=""/>
            </a:pPr>
            <a:r>
              <a:rPr lang="de-DE" altLang="de-DE" sz="2000" dirty="0">
                <a:solidFill>
                  <a:srgbClr val="004992"/>
                </a:solidFill>
                <a:latin typeface="Calibri Light"/>
              </a:rPr>
              <a:t>bal</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bomen</a:t>
            </a:r>
          </a:p>
          <a:p>
            <a:pPr marL="342900" indent="-342900" eaLnBrk="1" hangingPunct="1">
              <a:lnSpc>
                <a:spcPct val="100000"/>
              </a:lnSpc>
              <a:spcBef>
                <a:spcPts val="1200"/>
              </a:spcBef>
              <a:buClr>
                <a:srgbClr val="004992"/>
              </a:buClr>
              <a:buFont typeface="WingDings"/>
              <a:buChar char=""/>
            </a:pPr>
            <a:r>
              <a:rPr lang="de-DE" altLang="de-DE" sz="2000" dirty="0">
                <a:solidFill>
                  <a:srgbClr val="004992"/>
                </a:solidFill>
                <a:latin typeface="Calibri Light"/>
              </a:rPr>
              <a:t>schommel</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speelgoed</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zandbak</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71</a:t>
            </a:fld>
            <a:endParaRPr lang="de-DE" altLang="de-DE"/>
          </a:p>
        </p:txBody>
      </p:sp>
      <p:pic>
        <p:nvPicPr>
          <p:cNvPr id="14"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6"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Trouwerij</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72</a:t>
            </a:fld>
            <a:endParaRPr lang="de-DE" altLang="de-DE"/>
          </a:p>
        </p:txBody>
      </p:sp>
      <p:pic>
        <p:nvPicPr>
          <p:cNvPr id="1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solidFill>
                  <a:srgbClr val="004992"/>
                </a:solidFill>
                <a:latin typeface="Calibri Light"/>
              </a:rPr>
              <a:t>Trouwerij</a:t>
            </a:r>
            <a:br>
              <a:rPr lang="nl-NL" altLang="de-DE" sz="3600">
                <a:solidFill>
                  <a:srgbClr val="004992"/>
                </a:solidFill>
                <a:latin typeface="Calibri Light"/>
              </a:rPr>
            </a:br>
            <a:r>
              <a:rPr lang="nl-NL" altLang="de-DE">
                <a:solidFill>
                  <a:srgbClr val="004992"/>
                </a:solidFill>
                <a:latin typeface="Calibri Light"/>
              </a:rPr>
              <a:t>Wat stond niet op het plaatje? Hoe zeker ben je daarvan?</a:t>
            </a:r>
            <a:endParaRPr lang="de-DE" altLang="de-DE">
              <a:solidFill>
                <a:srgbClr val="004992"/>
              </a:solidFill>
              <a:latin typeface="Calibri Light"/>
            </a:endParaRPr>
          </a:p>
        </p:txBody>
      </p:sp>
      <p:sp>
        <p:nvSpPr>
          <p:cNvPr id="150531"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ramen in de kerk</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getuige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bruidssluier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meisje met bloemen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banken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deur</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Trouwerij</a:t>
            </a:r>
          </a:p>
        </p:txBody>
      </p:sp>
      <p:sp>
        <p:nvSpPr>
          <p:cNvPr id="152579"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ramen in de kerk</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getuige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bruidssluier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meisje met bloemen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banken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deur</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74</a:t>
            </a:fld>
            <a:endParaRPr lang="de-DE" altLang="de-DE"/>
          </a:p>
        </p:txBody>
      </p:sp>
      <p:pic>
        <p:nvPicPr>
          <p:cNvPr id="1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6"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Voetbal</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75</a:t>
            </a:fld>
            <a:endParaRPr lang="de-DE" altLang="de-DE"/>
          </a:p>
        </p:txBody>
      </p:sp>
      <p:pic>
        <p:nvPicPr>
          <p:cNvPr id="12"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64406"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solidFill>
                  <a:srgbClr val="004992"/>
                </a:solidFill>
                <a:latin typeface="Calibri Light"/>
              </a:rPr>
              <a:t>Voetbal</a:t>
            </a:r>
            <a:br>
              <a:rPr lang="nl-NL" altLang="de-DE" sz="3600">
                <a:solidFill>
                  <a:srgbClr val="004992"/>
                </a:solidFill>
                <a:latin typeface="Calibri Light"/>
              </a:rPr>
            </a:br>
            <a:r>
              <a:rPr lang="nl-NL" altLang="de-DE">
                <a:solidFill>
                  <a:srgbClr val="004992"/>
                </a:solidFill>
                <a:latin typeface="Calibri Light"/>
              </a:rPr>
              <a:t>Wat stond niet op het plaatje? Hoe zeker ben je daarvan?</a:t>
            </a:r>
            <a:endParaRPr lang="de-DE" altLang="de-DE">
              <a:solidFill>
                <a:srgbClr val="004992"/>
              </a:solidFill>
              <a:latin typeface="Calibri Light"/>
            </a:endParaRPr>
          </a:p>
        </p:txBody>
      </p:sp>
      <p:sp>
        <p:nvSpPr>
          <p:cNvPr id="156675"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scorebord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doel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zijlijnen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speler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voetbal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fans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reclameborden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vlaggen</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76</a:t>
            </a:fld>
            <a:endParaRPr lang="de-DE"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Voetbal</a:t>
            </a:r>
          </a:p>
        </p:txBody>
      </p:sp>
      <p:sp>
        <p:nvSpPr>
          <p:cNvPr id="158723"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scorebord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doel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zijlijnen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speler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voetbal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fans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reclameborden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vlaggen</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77</a:t>
            </a:fld>
            <a:endParaRPr lang="de-DE" altLang="de-DE"/>
          </a:p>
        </p:txBody>
      </p:sp>
      <p:pic>
        <p:nvPicPr>
          <p:cNvPr id="13"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Op de maan</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78</a:t>
            </a:fld>
            <a:endParaRPr lang="de-DE" altLang="de-DE"/>
          </a:p>
        </p:txBody>
      </p:sp>
      <p:pic>
        <p:nvPicPr>
          <p:cNvPr id="1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dirty="0">
                <a:solidFill>
                  <a:srgbClr val="004992"/>
                </a:solidFill>
                <a:latin typeface="Calibri Light"/>
              </a:rPr>
              <a:t>Op de maan</a:t>
            </a:r>
            <a:br>
              <a:rPr lang="nl-NL" altLang="de-DE" sz="3600" dirty="0">
                <a:solidFill>
                  <a:srgbClr val="004992"/>
                </a:solidFill>
                <a:latin typeface="Calibri Light"/>
              </a:rPr>
            </a:br>
            <a:r>
              <a:rPr lang="nl-NL" altLang="de-DE" dirty="0">
                <a:solidFill>
                  <a:srgbClr val="004992"/>
                </a:solidFill>
                <a:latin typeface="Calibri Light"/>
              </a:rPr>
              <a:t>Wat stond niet op het plaatje? Hoe zeker ben je daarvan?</a:t>
            </a:r>
            <a:endParaRPr lang="de-DE" altLang="de-DE" dirty="0">
              <a:solidFill>
                <a:srgbClr val="004992"/>
              </a:solidFill>
              <a:latin typeface="Calibri Light"/>
            </a:endParaRPr>
          </a:p>
        </p:txBody>
      </p:sp>
      <p:sp>
        <p:nvSpPr>
          <p:cNvPr id="162819"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onderstel voor raket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zuurstoftank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helm</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maankrater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uitlaat van raket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sikkel van planeet op</a:t>
            </a:r>
            <a:br>
              <a:rPr lang="de-DE" altLang="de-DE" sz="2400" dirty="0">
                <a:solidFill>
                  <a:srgbClr val="333333"/>
                </a:solidFill>
                <a:latin typeface="Calibri Light"/>
              </a:rPr>
            </a:br>
            <a:r>
              <a:rPr lang="de-DE" altLang="de-DE" sz="2400" dirty="0">
                <a:solidFill>
                  <a:srgbClr val="333333"/>
                </a:solidFill>
                <a:latin typeface="Calibri Light"/>
              </a:rPr>
              <a:t>de achtergrond</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79</a:t>
            </a:fld>
            <a:endParaRPr lang="de-DE" alt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Op de maan</a:t>
            </a:r>
          </a:p>
        </p:txBody>
      </p:sp>
      <p:sp>
        <p:nvSpPr>
          <p:cNvPr id="164867"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onderstel voor raket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zuurstoftank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helm</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maankrater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uitlaat van raket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sikkel van planeet op</a:t>
            </a:r>
            <a:br>
              <a:rPr lang="de-DE" altLang="de-DE" sz="2400" dirty="0">
                <a:solidFill>
                  <a:srgbClr val="333333"/>
                </a:solidFill>
                <a:latin typeface="Calibri Light"/>
              </a:rPr>
            </a:br>
            <a:r>
              <a:rPr lang="de-DE" altLang="de-DE" sz="2400" dirty="0">
                <a:solidFill>
                  <a:srgbClr val="333333"/>
                </a:solidFill>
                <a:latin typeface="Calibri Light"/>
              </a:rPr>
              <a:t>de achtergrond</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80</a:t>
            </a:fld>
            <a:endParaRPr lang="de-DE" altLang="de-DE"/>
          </a:p>
        </p:txBody>
      </p:sp>
      <p:pic>
        <p:nvPicPr>
          <p:cNvPr id="1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6"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Redding</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81</a:t>
            </a:fld>
            <a:endParaRPr lang="de-DE" altLang="de-DE"/>
          </a:p>
        </p:txBody>
      </p:sp>
      <p:pic>
        <p:nvPicPr>
          <p:cNvPr id="11"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64406"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solidFill>
                  <a:srgbClr val="004992"/>
                </a:solidFill>
                <a:latin typeface="Calibri Light"/>
              </a:rPr>
              <a:t>Redding</a:t>
            </a:r>
            <a:br>
              <a:rPr lang="nl-NL" altLang="de-DE" sz="3600">
                <a:solidFill>
                  <a:srgbClr val="004992"/>
                </a:solidFill>
                <a:latin typeface="Calibri Light"/>
              </a:rPr>
            </a:br>
            <a:r>
              <a:rPr lang="nl-NL" altLang="de-DE">
                <a:solidFill>
                  <a:srgbClr val="004992"/>
                </a:solidFill>
                <a:latin typeface="Calibri Light"/>
              </a:rPr>
              <a:t>Wat stond niet op het plaatje? Hoe zeker ben je daarvan?</a:t>
            </a:r>
            <a:endParaRPr lang="de-DE" altLang="de-DE">
              <a:solidFill>
                <a:srgbClr val="004992"/>
              </a:solidFill>
              <a:latin typeface="Calibri Light"/>
            </a:endParaRPr>
          </a:p>
        </p:txBody>
      </p:sp>
      <p:sp>
        <p:nvSpPr>
          <p:cNvPr id="175107"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helikopter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rubberen bootje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duiker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gekapseisde boot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water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brancard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reddingsboei</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piloot</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82</a:t>
            </a:fld>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dirty="0">
                <a:solidFill>
                  <a:srgbClr val="004992"/>
                </a:solidFill>
                <a:latin typeface="Calibri Light"/>
              </a:rPr>
              <a:t>Redding</a:t>
            </a:r>
          </a:p>
        </p:txBody>
      </p:sp>
      <p:sp>
        <p:nvSpPr>
          <p:cNvPr id="177155"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helikopter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rubberen bootje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duiker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gekapseisde boot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brancard</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reddingsboei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piloot</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83</a:t>
            </a:fld>
            <a:endParaRPr lang="de-DE" altLang="de-DE"/>
          </a:p>
        </p:txBody>
      </p:sp>
      <p:pic>
        <p:nvPicPr>
          <p:cNvPr id="13"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dirty="0">
                <a:solidFill>
                  <a:srgbClr val="004992"/>
                </a:solidFill>
                <a:latin typeface="Calibri Light"/>
              </a:rPr>
              <a:t>Wegwerkzaamheden</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84</a:t>
            </a:fld>
            <a:endParaRPr lang="de-DE" altLang="de-DE"/>
          </a:p>
        </p:txBody>
      </p:sp>
      <p:pic>
        <p:nvPicPr>
          <p:cNvPr id="13"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33755" y="1078993"/>
            <a:ext cx="7315200" cy="5209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Brainstormen</a:t>
            </a:r>
          </a:p>
        </p:txBody>
      </p:sp>
      <p:sp>
        <p:nvSpPr>
          <p:cNvPr id="181251" name="Rectangle 3"/>
          <p:cNvSpPr>
            <a:spLocks noGrp="1" noChangeArrowheads="1"/>
          </p:cNvSpPr>
          <p:nvPr>
            <p:ph idx="1"/>
          </p:nvPr>
        </p:nvSpPr>
        <p:spPr/>
        <p:txBody>
          <a:bodyPr/>
          <a:lstStyle/>
          <a:p>
            <a:pPr eaLnBrk="1" hangingPunct="1"/>
            <a:r>
              <a:rPr lang="de-DE" altLang="de-DE" sz="2400" dirty="0">
                <a:solidFill>
                  <a:srgbClr val="333333"/>
                </a:solidFill>
                <a:latin typeface="Calibri Light"/>
              </a:rPr>
              <a:t>Wat zie je doorgaans bij wegwerkzaamheden?</a:t>
            </a:r>
          </a:p>
          <a:p>
            <a:pPr eaLnBrk="1" hangingPunct="1"/>
            <a:r>
              <a:rPr lang="de-DE" altLang="de-DE" sz="2400" dirty="0">
                <a:solidFill>
                  <a:srgbClr val="333333"/>
                </a:solidFill>
                <a:latin typeface="Calibri Light"/>
              </a:rPr>
              <a:t>…</a:t>
            </a:r>
          </a:p>
          <a:p>
            <a:pPr eaLnBrk="1" hangingPunct="1"/>
            <a:r>
              <a:rPr lang="de-DE" altLang="de-DE" sz="2400" dirty="0">
                <a:solidFill>
                  <a:srgbClr val="333333"/>
                </a:solidFill>
                <a:latin typeface="Calibri Light"/>
              </a:rPr>
              <a:t>…</a:t>
            </a:r>
          </a:p>
          <a:p>
            <a:pPr eaLnBrk="1" hangingPunct="1"/>
            <a:r>
              <a:rPr lang="de-DE" altLang="de-DE" sz="2400">
                <a:solidFill>
                  <a:srgbClr val="333333"/>
                </a:solidFill>
                <a:latin typeface="Calibri Light"/>
              </a:rPr>
              <a:t>…</a:t>
            </a:r>
            <a:endParaRPr lang="de-DE" altLang="de-DE"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85</a:t>
            </a:fld>
            <a:endParaRPr lang="de-DE" altLang="de-DE"/>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solidFill>
                  <a:srgbClr val="004992"/>
                </a:solidFill>
                <a:latin typeface="Calibri Light"/>
              </a:rPr>
              <a:t>Wegwerkzaamheden</a:t>
            </a:r>
            <a:br>
              <a:rPr lang="nl-NL" altLang="de-DE" sz="3600">
                <a:solidFill>
                  <a:srgbClr val="004992"/>
                </a:solidFill>
                <a:latin typeface="Calibri Light"/>
              </a:rPr>
            </a:br>
            <a:r>
              <a:rPr lang="nl-NL" altLang="de-DE">
                <a:solidFill>
                  <a:srgbClr val="004992"/>
                </a:solidFill>
                <a:latin typeface="Calibri Light"/>
              </a:rPr>
              <a:t>Wat zag je op het plaatje? Hoe zeker ben je daarvan?</a:t>
            </a:r>
            <a:endParaRPr lang="de-DE" altLang="de-DE">
              <a:solidFill>
                <a:srgbClr val="004992"/>
              </a:solidFill>
              <a:latin typeface="Calibri Light"/>
            </a:endParaRPr>
          </a:p>
        </p:txBody>
      </p:sp>
      <p:sp>
        <p:nvSpPr>
          <p:cNvPr id="183299"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pijpen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kruiwagen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wegversperring</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graafmachine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drilboor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schep</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stopbord</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86</a:t>
            </a:fld>
            <a:endParaRPr lang="de-DE" altLang="de-DE"/>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Wegwerkzaamheden</a:t>
            </a:r>
          </a:p>
        </p:txBody>
      </p:sp>
      <p:sp>
        <p:nvSpPr>
          <p:cNvPr id="185349" name="Rectangle 5"/>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pijpen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kruiwagen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wegversperring</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graafmachine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drilboor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schep</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stopbord</a:t>
            </a:r>
          </a:p>
        </p:txBody>
      </p:sp>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pPr>
              <a:defRPr/>
            </a:pPr>
            <a:fld id="{8995BB63-78B8-47FF-B47E-140CC98E7CFF}" type="slidenum">
              <a:rPr lang="de-DE" altLang="de-DE" smtClean="0"/>
              <a:pPr>
                <a:defRPr/>
              </a:pPr>
              <a:t>87</a:t>
            </a:fld>
            <a:endParaRPr lang="de-DE" altLang="de-DE"/>
          </a:p>
        </p:txBody>
      </p:sp>
      <p:pic>
        <p:nvPicPr>
          <p:cNvPr id="14"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6"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9" name="Content Placeholder 8"/>
          <p:cNvSpPr>
            <a:spLocks noGrp="1"/>
          </p:cNvSpPr>
          <p:nvPr>
            <p:ph idx="1"/>
          </p:nvPr>
        </p:nvSpPr>
        <p:spPr/>
        <p:txBody>
          <a:bodyPr/>
          <a:lstStyle/>
          <a:p>
            <a:pPr lvl="0" defTabSz="914400" fontAlgn="base">
              <a:buClr>
                <a:srgbClr val="000000"/>
              </a:buClr>
              <a:defRPr/>
            </a:pPr>
            <a:r>
              <a:rPr lang="en-US" altLang="de-DE" sz="2400" b="1" dirty="0" err="1">
                <a:solidFill>
                  <a:srgbClr val="333333"/>
                </a:solidFill>
                <a:latin typeface="Calibri Light"/>
                <a:ea typeface="MS PGothic" panose="020B0600070205080204" pitchFamily="34" charset="-128"/>
              </a:rPr>
              <a:t>Leerdoelen</a:t>
            </a:r>
            <a:r>
              <a:rPr lang="en-US" altLang="de-DE" sz="2400" b="1"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defRPr/>
            </a:pPr>
            <a:r>
              <a:rPr lang="en-US" altLang="de-DE" sz="2400" dirty="0" err="1">
                <a:solidFill>
                  <a:srgbClr val="004992"/>
                </a:solidFill>
                <a:latin typeface="Calibri Light"/>
                <a:ea typeface="MS PGothic" panose="020B0600070205080204" pitchFamily="34" charset="-128"/>
              </a:rPr>
              <a:t>Ons</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geheugen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kan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ons</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misleiden</a:t>
            </a:r>
            <a:r>
              <a:rPr lang="en-US" altLang="de-DE" sz="2400" dirty="0">
                <a:solidFill>
                  <a:srgbClr val="004992"/>
                </a:solidFill>
                <a:latin typeface="Calibri Light"/>
                <a:ea typeface="MS PGothic" panose="020B0600070205080204" pitchFamily="34" charset="-128"/>
              </a:rPr>
              <a:t>.</a:t>
            </a: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88</a:t>
            </a:fld>
            <a:endParaRPr lang="de-DE" altLang="de-DE"/>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9" name="Content Placeholder 8"/>
          <p:cNvSpPr>
            <a:spLocks noGrp="1"/>
          </p:cNvSpPr>
          <p:nvPr>
            <p:ph idx="1"/>
          </p:nvPr>
        </p:nvSpPr>
        <p:spPr/>
        <p:txBody>
          <a:bodyPr/>
          <a:lstStyle/>
          <a:p>
            <a:pPr lvl="0" defTabSz="914400" fontAlgn="base">
              <a:buClr>
                <a:srgbClr val="000000"/>
              </a:buClr>
              <a:defRPr/>
            </a:pPr>
            <a:r>
              <a:rPr lang="en-US" altLang="de-DE" sz="2400" b="1" dirty="0" err="1">
                <a:solidFill>
                  <a:srgbClr val="333333"/>
                </a:solidFill>
                <a:latin typeface="Calibri Light"/>
                <a:ea typeface="MS PGothic" panose="020B0600070205080204" pitchFamily="34" charset="-128"/>
              </a:rPr>
              <a:t>Leerdoelen</a:t>
            </a:r>
            <a:r>
              <a:rPr lang="en-US" altLang="de-DE" sz="2400" b="1"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defRPr/>
            </a:pPr>
            <a:r>
              <a:rPr lang="en-US" altLang="de-DE" sz="2400" dirty="0" err="1">
                <a:solidFill>
                  <a:srgbClr val="004992"/>
                </a:solidFill>
                <a:latin typeface="Calibri Light"/>
                <a:ea typeface="MS PGothic" panose="020B0600070205080204" pitchFamily="34" charset="-128"/>
              </a:rPr>
              <a:t>Ons</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geheugen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kan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ons</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misleiden</a:t>
            </a:r>
            <a:r>
              <a:rPr lang="en-US" altLang="de-DE" sz="2400" dirty="0">
                <a:solidFill>
                  <a:srgbClr val="004992"/>
                </a:solidFill>
                <a:latin typeface="Calibri Light"/>
                <a:ea typeface="MS PGothic" panose="020B0600070205080204" pitchFamily="34" charset="-128"/>
              </a:rPr>
              <a:t>.</a:t>
            </a:r>
          </a:p>
          <a:p>
            <a:pPr lvl="0" defTabSz="914400" fontAlgn="base">
              <a:buClr>
                <a:srgbClr val="000000"/>
              </a:buClr>
              <a:defRPr/>
            </a:pPr>
            <a:r>
              <a:rPr lang="en-US" altLang="de-DE" sz="2400" dirty="0" err="1">
                <a:solidFill>
                  <a:srgbClr val="333333"/>
                </a:solidFill>
                <a:latin typeface="Calibri Light"/>
                <a:ea typeface="MS PGothic" panose="020B0600070205080204" pitchFamily="34" charset="-128"/>
              </a:rPr>
              <a:t>Wanneer</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je</a:t>
            </a:r>
            <a:r>
              <a:rPr lang="en-US" altLang="de-DE" sz="2400" dirty="0">
                <a:solidFill>
                  <a:srgbClr val="333333"/>
                </a:solidFill>
                <a:latin typeface="Calibri Light"/>
                <a:ea typeface="MS PGothic" panose="020B0600070205080204" pitchFamily="34" charset="-128"/>
              </a:rPr>
              <a:t> </a:t>
            </a:r>
            <a:r>
              <a:rPr lang="en-US" altLang="de-DE" sz="2400" i="1" dirty="0" err="1">
                <a:solidFill>
                  <a:srgbClr val="333333"/>
                </a:solidFill>
                <a:latin typeface="Calibri Light"/>
                <a:ea typeface="MS PGothic" panose="020B0600070205080204" pitchFamily="34" charset="-128"/>
              </a:rPr>
              <a:t>geen</a:t>
            </a:r>
            <a:r>
              <a:rPr lang="en-US" altLang="de-DE" sz="2400" dirty="0">
                <a:solidFill>
                  <a:srgbClr val="333333"/>
                </a:solidFill>
                <a:latin typeface="Calibri Light"/>
                <a:ea typeface="MS PGothic" panose="020B0600070205080204" pitchFamily="34" charset="-128"/>
              </a:rPr>
              <a:t> </a:t>
            </a:r>
            <a:r>
              <a:rPr lang="en-US" altLang="de-DE" sz="2400" i="1" dirty="0" err="1">
                <a:solidFill>
                  <a:srgbClr val="333333"/>
                </a:solidFill>
                <a:latin typeface="Calibri Light"/>
                <a:ea typeface="MS PGothic" panose="020B0600070205080204" pitchFamily="34" charset="-128"/>
              </a:rPr>
              <a:t>levendige</a:t>
            </a:r>
            <a:r>
              <a:rPr lang="en-US" altLang="de-DE" sz="2400" i="1" dirty="0">
                <a:solidFill>
                  <a:srgbClr val="333333"/>
                </a:solidFill>
                <a:latin typeface="Calibri Light"/>
                <a:ea typeface="MS PGothic" panose="020B0600070205080204" pitchFamily="34" charset="-128"/>
              </a:rPr>
              <a:t> details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herinnert</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gebeurtenis</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defRPr/>
            </a:pPr>
            <a:r>
              <a:rPr lang="en-US" altLang="de-DE" sz="2400" dirty="0">
                <a:solidFill>
                  <a:srgbClr val="004992"/>
                </a:solidFill>
                <a:latin typeface="Calibri Light"/>
                <a:ea typeface="MS PGothic" panose="020B0600070205080204" pitchFamily="34" charset="-128"/>
              </a:rPr>
              <a:t>Wees </a:t>
            </a:r>
            <a:r>
              <a:rPr lang="en-US" altLang="de-DE" sz="2400" dirty="0" err="1">
                <a:solidFill>
                  <a:srgbClr val="004992"/>
                </a:solidFill>
                <a:latin typeface="Calibri Light"/>
                <a:ea typeface="MS PGothic" panose="020B0600070205080204" pitchFamily="34" charset="-128"/>
              </a:rPr>
              <a:t>er</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dan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niet</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te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zeker</a:t>
            </a:r>
            <a:r>
              <a:rPr lang="en-US" altLang="de-DE" sz="2400" dirty="0">
                <a:solidFill>
                  <a:srgbClr val="004992"/>
                </a:solidFill>
                <a:latin typeface="Calibri Light"/>
                <a:ea typeface="MS PGothic" panose="020B0600070205080204" pitchFamily="34" charset="-128"/>
              </a:rPr>
              <a:t> van </a:t>
            </a:r>
            <a:r>
              <a:rPr lang="en-US" altLang="de-DE" sz="2400" dirty="0" err="1">
                <a:solidFill>
                  <a:srgbClr val="004992"/>
                </a:solidFill>
                <a:latin typeface="Calibri Light"/>
                <a:ea typeface="MS PGothic" panose="020B0600070205080204" pitchFamily="34" charset="-128"/>
              </a:rPr>
              <a:t>dat</a:t>
            </a:r>
            <a:r>
              <a:rPr lang="en-US" altLang="de-DE" sz="2400" dirty="0">
                <a:solidFill>
                  <a:srgbClr val="004992"/>
                </a:solidFill>
                <a:latin typeface="Calibri Light"/>
                <a:ea typeface="MS PGothic" panose="020B0600070205080204" pitchFamily="34" charset="-128"/>
              </a:rPr>
              <a:t> je </a:t>
            </a:r>
            <a:r>
              <a:rPr lang="en-US" altLang="de-DE" sz="2400" dirty="0" err="1">
                <a:solidFill>
                  <a:srgbClr val="004992"/>
                </a:solidFill>
                <a:latin typeface="Calibri Light"/>
                <a:ea typeface="MS PGothic" panose="020B0600070205080204" pitchFamily="34" charset="-128"/>
              </a:rPr>
              <a:t>herinnering</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waar</a:t>
            </a:r>
            <a:r>
              <a:rPr lang="en-US" altLang="de-DE" sz="2400" dirty="0">
                <a:solidFill>
                  <a:srgbClr val="004992"/>
                </a:solidFill>
                <a:latin typeface="Calibri Light"/>
                <a:ea typeface="MS PGothic" panose="020B0600070205080204" pitchFamily="34" charset="-128"/>
              </a:rPr>
              <a:t> is.</a:t>
            </a: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89</a:t>
            </a:fld>
            <a:endParaRPr lang="de-DE" altLang="de-DE"/>
          </a:p>
        </p:txBody>
      </p:sp>
    </p:spTree>
    <p:extLst>
      <p:ext uri="{BB962C8B-B14F-4D97-AF65-F5344CB8AC3E}">
        <p14:creationId xmlns:p14="http://schemas.microsoft.com/office/powerpoint/2010/main" val="227974319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9" name="Content Placeholder 8"/>
          <p:cNvSpPr>
            <a:spLocks noGrp="1"/>
          </p:cNvSpPr>
          <p:nvPr>
            <p:ph idx="1"/>
          </p:nvPr>
        </p:nvSpPr>
        <p:spPr/>
        <p:txBody>
          <a:bodyPr/>
          <a:lstStyle/>
          <a:p>
            <a:pPr lvl="0" defTabSz="914400" fontAlgn="base">
              <a:buClr>
                <a:srgbClr val="000000"/>
              </a:buClr>
              <a:defRPr/>
            </a:pPr>
            <a:r>
              <a:rPr lang="en-US" altLang="de-DE" sz="2400" b="1" dirty="0" err="1">
                <a:solidFill>
                  <a:srgbClr val="333333"/>
                </a:solidFill>
                <a:latin typeface="Calibri Light"/>
                <a:ea typeface="MS PGothic" panose="020B0600070205080204" pitchFamily="34" charset="-128"/>
              </a:rPr>
              <a:t>Leerdoelen</a:t>
            </a:r>
            <a:r>
              <a:rPr lang="en-US" altLang="de-DE" sz="2400" b="1"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defRPr/>
            </a:pPr>
            <a:r>
              <a:rPr lang="en-US" altLang="de-DE" sz="2400" dirty="0" err="1">
                <a:solidFill>
                  <a:srgbClr val="004992"/>
                </a:solidFill>
                <a:latin typeface="Calibri Light"/>
                <a:ea typeface="MS PGothic" panose="020B0600070205080204" pitchFamily="34" charset="-128"/>
              </a:rPr>
              <a:t>Ons</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geheugen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kan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ons</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misleiden</a:t>
            </a:r>
            <a:r>
              <a:rPr lang="en-US" altLang="de-DE" sz="2400" dirty="0">
                <a:solidFill>
                  <a:srgbClr val="004992"/>
                </a:solidFill>
                <a:latin typeface="Calibri Light"/>
                <a:ea typeface="MS PGothic" panose="020B0600070205080204" pitchFamily="34" charset="-128"/>
              </a:rPr>
              <a:t>.</a:t>
            </a:r>
          </a:p>
          <a:p>
            <a:pPr lvl="0" defTabSz="914400" fontAlgn="base">
              <a:buClr>
                <a:srgbClr val="000000"/>
              </a:buClr>
              <a:defRPr/>
            </a:pPr>
            <a:r>
              <a:rPr lang="en-US" altLang="de-DE" sz="2400" dirty="0" err="1">
                <a:solidFill>
                  <a:srgbClr val="333333"/>
                </a:solidFill>
                <a:latin typeface="Calibri Light"/>
                <a:ea typeface="MS PGothic" panose="020B0600070205080204" pitchFamily="34" charset="-128"/>
              </a:rPr>
              <a:t>Wanneer</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je</a:t>
            </a:r>
            <a:r>
              <a:rPr lang="en-US" altLang="de-DE" sz="2400" dirty="0">
                <a:solidFill>
                  <a:srgbClr val="333333"/>
                </a:solidFill>
                <a:latin typeface="Calibri Light"/>
                <a:ea typeface="MS PGothic" panose="020B0600070205080204" pitchFamily="34" charset="-128"/>
              </a:rPr>
              <a:t> </a:t>
            </a:r>
            <a:r>
              <a:rPr lang="en-US" altLang="de-DE" sz="2400" i="1" dirty="0" err="1">
                <a:solidFill>
                  <a:srgbClr val="333333"/>
                </a:solidFill>
                <a:latin typeface="Calibri Light"/>
                <a:ea typeface="MS PGothic" panose="020B0600070205080204" pitchFamily="34" charset="-128"/>
              </a:rPr>
              <a:t>geen</a:t>
            </a:r>
            <a:r>
              <a:rPr lang="en-US" altLang="de-DE" sz="2400" dirty="0">
                <a:solidFill>
                  <a:srgbClr val="333333"/>
                </a:solidFill>
                <a:latin typeface="Calibri Light"/>
                <a:ea typeface="MS PGothic" panose="020B0600070205080204" pitchFamily="34" charset="-128"/>
              </a:rPr>
              <a:t> </a:t>
            </a:r>
            <a:r>
              <a:rPr lang="en-US" altLang="de-DE" sz="2400" i="1" dirty="0" err="1">
                <a:solidFill>
                  <a:srgbClr val="333333"/>
                </a:solidFill>
                <a:latin typeface="Calibri Light"/>
                <a:ea typeface="MS PGothic" panose="020B0600070205080204" pitchFamily="34" charset="-128"/>
              </a:rPr>
              <a:t>levendige</a:t>
            </a:r>
            <a:r>
              <a:rPr lang="en-US" altLang="de-DE" sz="2400" i="1" dirty="0">
                <a:solidFill>
                  <a:srgbClr val="333333"/>
                </a:solidFill>
                <a:latin typeface="Calibri Light"/>
                <a:ea typeface="MS PGothic" panose="020B0600070205080204" pitchFamily="34" charset="-128"/>
              </a:rPr>
              <a:t> details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herinnert</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gebeurtenis</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defRPr/>
            </a:pPr>
            <a:r>
              <a:rPr lang="en-US" altLang="de-DE" sz="2400" dirty="0">
                <a:solidFill>
                  <a:srgbClr val="004992"/>
                </a:solidFill>
                <a:latin typeface="Calibri Light"/>
                <a:ea typeface="MS PGothic" panose="020B0600070205080204" pitchFamily="34" charset="-128"/>
              </a:rPr>
              <a:t>Wees </a:t>
            </a:r>
            <a:r>
              <a:rPr lang="en-US" altLang="de-DE" sz="2400" dirty="0" err="1">
                <a:solidFill>
                  <a:srgbClr val="004992"/>
                </a:solidFill>
                <a:latin typeface="Calibri Light"/>
                <a:ea typeface="MS PGothic" panose="020B0600070205080204" pitchFamily="34" charset="-128"/>
              </a:rPr>
              <a:t>er</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dan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niet</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te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zeker</a:t>
            </a:r>
            <a:r>
              <a:rPr lang="en-US" altLang="de-DE" sz="2400" dirty="0">
                <a:solidFill>
                  <a:srgbClr val="004992"/>
                </a:solidFill>
                <a:latin typeface="Calibri Light"/>
                <a:ea typeface="MS PGothic" panose="020B0600070205080204" pitchFamily="34" charset="-128"/>
              </a:rPr>
              <a:t> van </a:t>
            </a:r>
            <a:r>
              <a:rPr lang="en-US" altLang="de-DE" sz="2400" dirty="0" err="1">
                <a:solidFill>
                  <a:srgbClr val="004992"/>
                </a:solidFill>
                <a:latin typeface="Calibri Light"/>
                <a:ea typeface="MS PGothic" panose="020B0600070205080204" pitchFamily="34" charset="-128"/>
              </a:rPr>
              <a:t>dat</a:t>
            </a:r>
            <a:r>
              <a:rPr lang="en-US" altLang="de-DE" sz="2400" dirty="0">
                <a:solidFill>
                  <a:srgbClr val="004992"/>
                </a:solidFill>
                <a:latin typeface="Calibri Light"/>
                <a:ea typeface="MS PGothic" panose="020B0600070205080204" pitchFamily="34" charset="-128"/>
              </a:rPr>
              <a:t> je </a:t>
            </a:r>
            <a:r>
              <a:rPr lang="en-US" altLang="de-DE" sz="2400" dirty="0" err="1">
                <a:solidFill>
                  <a:srgbClr val="004992"/>
                </a:solidFill>
                <a:latin typeface="Calibri Light"/>
                <a:ea typeface="MS PGothic" panose="020B0600070205080204" pitchFamily="34" charset="-128"/>
              </a:rPr>
              <a:t>herinnering</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waar</a:t>
            </a:r>
            <a:r>
              <a:rPr lang="en-US" altLang="de-DE" sz="2400" dirty="0">
                <a:solidFill>
                  <a:srgbClr val="004992"/>
                </a:solidFill>
                <a:latin typeface="Calibri Light"/>
                <a:ea typeface="MS PGothic" panose="020B0600070205080204" pitchFamily="34" charset="-128"/>
              </a:rPr>
              <a:t> is.</a:t>
            </a:r>
          </a:p>
          <a:p>
            <a:pPr marL="342900" lvl="0" indent="-342900" defTabSz="914400" fontAlgn="base">
              <a:buClr>
                <a:srgbClr val="000000"/>
              </a:buClr>
              <a:buFont typeface="WingDings"/>
              <a:buChar char=""/>
              <a:defRPr/>
            </a:pPr>
            <a:r>
              <a:rPr lang="en-US" altLang="de-DE" sz="2400" dirty="0" err="1">
                <a:solidFill>
                  <a:srgbClr val="004992"/>
                </a:solidFill>
                <a:latin typeface="Calibri Light"/>
                <a:ea typeface="MS PGothic" panose="020B0600070205080204" pitchFamily="34" charset="-128"/>
              </a:rPr>
              <a:t>Zoek</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naar</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aanvullende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informatie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bv</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een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ooggetuige</a:t>
            </a:r>
            <a:r>
              <a:rPr lang="en-US" altLang="de-DE" sz="2400" dirty="0">
                <a:solidFill>
                  <a:srgbClr val="004992"/>
                </a:solidFill>
                <a:latin typeface="Calibri Light"/>
                <a:ea typeface="MS PGothic" panose="020B0600070205080204" pitchFamily="34" charset="-128"/>
              </a:rPr>
              <a:t>).</a:t>
            </a: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90</a:t>
            </a:fld>
            <a:endParaRPr lang="de-DE" altLang="de-DE"/>
          </a:p>
        </p:txBody>
      </p:sp>
    </p:spTree>
    <p:extLst>
      <p:ext uri="{BB962C8B-B14F-4D97-AF65-F5344CB8AC3E}">
        <p14:creationId xmlns:p14="http://schemas.microsoft.com/office/powerpoint/2010/main" val="121102457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9" name="Content Placeholder 8"/>
          <p:cNvSpPr>
            <a:spLocks noGrp="1"/>
          </p:cNvSpPr>
          <p:nvPr>
            <p:ph idx="1"/>
          </p:nvPr>
        </p:nvSpPr>
        <p:spPr/>
        <p:txBody>
          <a:bodyPr/>
          <a:lstStyle/>
          <a:p>
            <a:pPr lvl="0" defTabSz="914400" fontAlgn="base">
              <a:buClr>
                <a:srgbClr val="000000"/>
              </a:buClr>
              <a:defRPr/>
            </a:pPr>
            <a:r>
              <a:rPr lang="en-US" altLang="de-DE" sz="2400" b="1" dirty="0" err="1">
                <a:solidFill>
                  <a:srgbClr val="333333"/>
                </a:solidFill>
                <a:latin typeface="Calibri Light"/>
                <a:ea typeface="MS PGothic" panose="020B0600070205080204" pitchFamily="34" charset="-128"/>
              </a:rPr>
              <a:t>Leerdoelen</a:t>
            </a:r>
            <a:r>
              <a:rPr lang="en-US" altLang="de-DE" sz="2400" b="1"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defRPr/>
            </a:pPr>
            <a:r>
              <a:rPr lang="en-US" altLang="de-DE" sz="2400" dirty="0" err="1">
                <a:solidFill>
                  <a:srgbClr val="004992"/>
                </a:solidFill>
                <a:latin typeface="Calibri Light"/>
                <a:ea typeface="MS PGothic" panose="020B0600070205080204" pitchFamily="34" charset="-128"/>
              </a:rPr>
              <a:t>Ons</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geheugen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kan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ons</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misleiden</a:t>
            </a:r>
            <a:r>
              <a:rPr lang="en-US" altLang="de-DE" sz="2400" dirty="0">
                <a:solidFill>
                  <a:srgbClr val="004992"/>
                </a:solidFill>
                <a:latin typeface="Calibri Light"/>
                <a:ea typeface="MS PGothic" panose="020B0600070205080204" pitchFamily="34" charset="-128"/>
              </a:rPr>
              <a:t>.</a:t>
            </a:r>
          </a:p>
          <a:p>
            <a:pPr lvl="0" defTabSz="914400" fontAlgn="base">
              <a:buClr>
                <a:srgbClr val="000000"/>
              </a:buClr>
              <a:defRPr/>
            </a:pPr>
            <a:r>
              <a:rPr lang="en-US" altLang="de-DE" sz="2400" dirty="0" err="1">
                <a:solidFill>
                  <a:srgbClr val="333333"/>
                </a:solidFill>
                <a:latin typeface="Calibri Light"/>
                <a:ea typeface="MS PGothic" panose="020B0600070205080204" pitchFamily="34" charset="-128"/>
              </a:rPr>
              <a:t>Wanneer</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je</a:t>
            </a:r>
            <a:r>
              <a:rPr lang="en-US" altLang="de-DE" sz="2400" dirty="0">
                <a:solidFill>
                  <a:srgbClr val="333333"/>
                </a:solidFill>
                <a:latin typeface="Calibri Light"/>
                <a:ea typeface="MS PGothic" panose="020B0600070205080204" pitchFamily="34" charset="-128"/>
              </a:rPr>
              <a:t> </a:t>
            </a:r>
            <a:r>
              <a:rPr lang="en-US" altLang="de-DE" sz="2400" i="1" dirty="0" err="1">
                <a:solidFill>
                  <a:srgbClr val="333333"/>
                </a:solidFill>
                <a:latin typeface="Calibri Light"/>
                <a:ea typeface="MS PGothic" panose="020B0600070205080204" pitchFamily="34" charset="-128"/>
              </a:rPr>
              <a:t>geen</a:t>
            </a:r>
            <a:r>
              <a:rPr lang="en-US" altLang="de-DE" sz="2400" dirty="0">
                <a:solidFill>
                  <a:srgbClr val="333333"/>
                </a:solidFill>
                <a:latin typeface="Calibri Light"/>
                <a:ea typeface="MS PGothic" panose="020B0600070205080204" pitchFamily="34" charset="-128"/>
              </a:rPr>
              <a:t> </a:t>
            </a:r>
            <a:r>
              <a:rPr lang="en-US" altLang="de-DE" sz="2400" i="1" dirty="0" err="1">
                <a:solidFill>
                  <a:srgbClr val="333333"/>
                </a:solidFill>
                <a:latin typeface="Calibri Light"/>
                <a:ea typeface="MS PGothic" panose="020B0600070205080204" pitchFamily="34" charset="-128"/>
              </a:rPr>
              <a:t>levendige</a:t>
            </a:r>
            <a:r>
              <a:rPr lang="en-US" altLang="de-DE" sz="2400" i="1" dirty="0">
                <a:solidFill>
                  <a:srgbClr val="333333"/>
                </a:solidFill>
                <a:latin typeface="Calibri Light"/>
                <a:ea typeface="MS PGothic" panose="020B0600070205080204" pitchFamily="34" charset="-128"/>
              </a:rPr>
              <a:t> details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herinnert</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gebeurtenis</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defRPr/>
            </a:pPr>
            <a:r>
              <a:rPr lang="en-US" altLang="de-DE" sz="2400" dirty="0">
                <a:solidFill>
                  <a:srgbClr val="004992"/>
                </a:solidFill>
                <a:latin typeface="Calibri Light"/>
                <a:ea typeface="MS PGothic" panose="020B0600070205080204" pitchFamily="34" charset="-128"/>
              </a:rPr>
              <a:t>Wees </a:t>
            </a:r>
            <a:r>
              <a:rPr lang="en-US" altLang="de-DE" sz="2400" dirty="0" err="1">
                <a:solidFill>
                  <a:srgbClr val="004992"/>
                </a:solidFill>
                <a:latin typeface="Calibri Light"/>
                <a:ea typeface="MS PGothic" panose="020B0600070205080204" pitchFamily="34" charset="-128"/>
              </a:rPr>
              <a:t>er</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dan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niet</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te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zeker</a:t>
            </a:r>
            <a:r>
              <a:rPr lang="en-US" altLang="de-DE" sz="2400" dirty="0">
                <a:solidFill>
                  <a:srgbClr val="004992"/>
                </a:solidFill>
                <a:latin typeface="Calibri Light"/>
                <a:ea typeface="MS PGothic" panose="020B0600070205080204" pitchFamily="34" charset="-128"/>
              </a:rPr>
              <a:t> van </a:t>
            </a:r>
            <a:r>
              <a:rPr lang="en-US" altLang="de-DE" sz="2400" dirty="0" err="1">
                <a:solidFill>
                  <a:srgbClr val="004992"/>
                </a:solidFill>
                <a:latin typeface="Calibri Light"/>
                <a:ea typeface="MS PGothic" panose="020B0600070205080204" pitchFamily="34" charset="-128"/>
              </a:rPr>
              <a:t>dat</a:t>
            </a:r>
            <a:r>
              <a:rPr lang="en-US" altLang="de-DE" sz="2400" dirty="0">
                <a:solidFill>
                  <a:srgbClr val="004992"/>
                </a:solidFill>
                <a:latin typeface="Calibri Light"/>
                <a:ea typeface="MS PGothic" panose="020B0600070205080204" pitchFamily="34" charset="-128"/>
              </a:rPr>
              <a:t> je </a:t>
            </a:r>
            <a:r>
              <a:rPr lang="en-US" altLang="de-DE" sz="2400" dirty="0" err="1">
                <a:solidFill>
                  <a:srgbClr val="004992"/>
                </a:solidFill>
                <a:latin typeface="Calibri Light"/>
                <a:ea typeface="MS PGothic" panose="020B0600070205080204" pitchFamily="34" charset="-128"/>
              </a:rPr>
              <a:t>herinnering</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waar</a:t>
            </a:r>
            <a:r>
              <a:rPr lang="en-US" altLang="de-DE" sz="2400" dirty="0">
                <a:solidFill>
                  <a:srgbClr val="004992"/>
                </a:solidFill>
                <a:latin typeface="Calibri Light"/>
                <a:ea typeface="MS PGothic" panose="020B0600070205080204" pitchFamily="34" charset="-128"/>
              </a:rPr>
              <a:t> is.</a:t>
            </a:r>
          </a:p>
          <a:p>
            <a:pPr marL="342900" lvl="0" indent="-342900" defTabSz="914400" fontAlgn="base">
              <a:buClr>
                <a:srgbClr val="000000"/>
              </a:buClr>
              <a:buFont typeface="WingDings"/>
              <a:buChar char=""/>
              <a:defRPr/>
            </a:pPr>
            <a:r>
              <a:rPr lang="en-US" altLang="de-DE" sz="2400" dirty="0" err="1">
                <a:solidFill>
                  <a:srgbClr val="004992"/>
                </a:solidFill>
                <a:latin typeface="Calibri Light"/>
                <a:ea typeface="MS PGothic" panose="020B0600070205080204" pitchFamily="34" charset="-128"/>
              </a:rPr>
              <a:t>Zoek</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naar</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aanvullende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informatie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bv</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een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ooggetuige</a:t>
            </a:r>
            <a:r>
              <a:rPr lang="en-US" altLang="de-DE" sz="2400" dirty="0">
                <a:solidFill>
                  <a:srgbClr val="004992"/>
                </a:solidFill>
                <a:latin typeface="Calibri Light"/>
                <a:ea typeface="MS PGothic" panose="020B0600070205080204" pitchFamily="34" charset="-128"/>
              </a:rPr>
              <a:t>).</a:t>
            </a:r>
          </a:p>
          <a:p>
            <a:pPr lvl="0" defTabSz="914400" fontAlgn="base">
              <a:buClr>
                <a:srgbClr val="000000"/>
              </a:buClr>
              <a:defRPr/>
            </a:pPr>
            <a:r>
              <a:rPr lang="en-US" altLang="de-DE" sz="2400" u="sng" dirty="0" err="1">
                <a:solidFill>
                  <a:srgbClr val="333333"/>
                </a:solidFill>
                <a:latin typeface="Calibri Light"/>
                <a:ea typeface="MS PGothic" panose="020B0600070205080204" pitchFamily="34" charset="-128"/>
              </a:rPr>
              <a:t>Voorbeeld</a:t>
            </a:r>
            <a:r>
              <a:rPr lang="en-US" altLang="de-DE" sz="2400" dirty="0">
                <a:solidFill>
                  <a:srgbClr val="333333"/>
                </a:solidFill>
                <a:latin typeface="Calibri Light"/>
                <a:ea typeface="MS PGothic" panose="020B0600070205080204" pitchFamily="34" charset="-128"/>
              </a:rPr>
              <a:t>: Je had </a:t>
            </a:r>
            <a:r>
              <a:rPr lang="en-US" altLang="de-DE" sz="2400" dirty="0" err="1">
                <a:solidFill>
                  <a:srgbClr val="333333"/>
                </a:solidFill>
                <a:latin typeface="Calibri Light"/>
                <a:ea typeface="MS PGothic" panose="020B0600070205080204" pitchFamily="34" charset="-128"/>
              </a:rPr>
              <a:t>ruzie</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iemand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herinnert</a:t>
            </a:r>
            <a:r>
              <a:rPr lang="en-US" altLang="de-DE" sz="2400" dirty="0">
                <a:solidFill>
                  <a:srgbClr val="333333"/>
                </a:solidFill>
                <a:latin typeface="Calibri Light"/>
                <a:ea typeface="MS PGothic" panose="020B0600070205080204" pitchFamily="34" charset="-128"/>
              </a:rPr>
              <a:t> je </a:t>
            </a:r>
            <a:r>
              <a:rPr lang="en-US" altLang="de-DE" sz="2400" i="1" dirty="0" err="1">
                <a:solidFill>
                  <a:srgbClr val="333333"/>
                </a:solidFill>
                <a:latin typeface="Calibri Light"/>
                <a:ea typeface="MS PGothic" panose="020B0600070205080204" pitchFamily="34" charset="-128"/>
              </a:rPr>
              <a:t>vaag</a:t>
            </a:r>
            <a:r>
              <a:rPr lang="en-US" altLang="de-DE" sz="2400" i="1"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hij</a:t>
            </a:r>
            <a:r>
              <a:rPr lang="en-US" altLang="de-DE"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zij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beledigende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opmerkingen</a:t>
            </a:r>
            <a:r>
              <a:rPr lang="en-US" altLang="de-DE" sz="2400" i="1"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maakte</a:t>
            </a:r>
            <a:r>
              <a:rPr lang="en-US" altLang="de-DE" sz="2400" dirty="0">
                <a:solidFill>
                  <a:srgbClr val="333333"/>
                </a:solidFill>
                <a:latin typeface="Calibri Light"/>
                <a:ea typeface="MS PGothic" panose="020B0600070205080204" pitchFamily="34" charset="-128"/>
              </a:rPr>
              <a:t>. </a:t>
            </a:r>
            <a:r>
              <a:rPr lang="de-DE" altLang="de-DE" sz="2400" dirty="0">
                <a:solidFill>
                  <a:srgbClr val="333333"/>
                </a:solidFill>
                <a:latin typeface="Calibri Light"/>
                <a:ea typeface="MS PGothic" panose="020B0600070205080204" pitchFamily="34" charset="-128"/>
              </a:rPr>
              <a:t>Neem in overweging dat je geheugen je kan misleiden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tijd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/of </a:t>
            </a:r>
            <a:r>
              <a:rPr lang="en-US" altLang="de-DE" sz="2400" dirty="0" err="1">
                <a:solidFill>
                  <a:srgbClr val="333333"/>
                </a:solidFill>
                <a:latin typeface="Calibri Light"/>
                <a:ea typeface="MS PGothic" panose="020B0600070205080204" pitchFamily="34" charset="-128"/>
              </a:rPr>
              <a:t>emotie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herinneringen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kleurt</a:t>
            </a:r>
            <a:r>
              <a:rPr lang="en-US" altLang="de-DE" sz="2400" dirty="0">
                <a:solidFill>
                  <a:srgbClr val="333333"/>
                </a:solidFill>
                <a:latin typeface="Calibri Light"/>
                <a:ea typeface="MS PGothic" panose="020B0600070205080204" pitchFamily="34" charset="-128"/>
              </a:rPr>
              <a:t>. Doe </a:t>
            </a:r>
            <a:r>
              <a:rPr lang="en-US" altLang="de-DE" sz="2400" dirty="0" err="1">
                <a:solidFill>
                  <a:srgbClr val="333333"/>
                </a:solidFill>
                <a:latin typeface="Calibri Light"/>
                <a:ea typeface="MS PGothic" panose="020B0600070205080204" pitchFamily="34" charset="-128"/>
              </a:rPr>
              <a:t>navraag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mensen</a:t>
            </a:r>
            <a:r>
              <a:rPr lang="en-US" altLang="de-DE" sz="2400" dirty="0">
                <a:solidFill>
                  <a:srgbClr val="333333"/>
                </a:solidFill>
                <a:latin typeface="Calibri Light"/>
                <a:ea typeface="MS PGothic" panose="020B0600070205080204" pitchFamily="34" charset="-128"/>
              </a:rPr>
              <a:t> die </a:t>
            </a:r>
            <a:r>
              <a:rPr lang="en-US" altLang="de-DE" sz="2400" dirty="0" err="1">
                <a:solidFill>
                  <a:srgbClr val="333333"/>
                </a:solidFill>
                <a:latin typeface="Calibri Light"/>
                <a:ea typeface="MS PGothic" panose="020B0600070205080204" pitchFamily="34" charset="-128"/>
              </a:rPr>
              <a:t>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aanwezig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waren</a:t>
            </a:r>
            <a:r>
              <a:rPr lang="en-US" altLang="de-DE"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91</a:t>
            </a:fld>
            <a:endParaRPr lang="de-DE" altLang="de-DE"/>
          </a:p>
        </p:txBody>
      </p:sp>
    </p:spTree>
    <p:extLst>
      <p:ext uri="{BB962C8B-B14F-4D97-AF65-F5344CB8AC3E}">
        <p14:creationId xmlns:p14="http://schemas.microsoft.com/office/powerpoint/2010/main" val="381809951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9" name="Content Placeholder 8"/>
          <p:cNvSpPr>
            <a:spLocks noGrp="1"/>
          </p:cNvSpPr>
          <p:nvPr>
            <p:ph idx="1"/>
          </p:nvPr>
        </p:nvSpPr>
        <p:spPr/>
        <p:txBody>
          <a:bodyPr/>
          <a:lstStyle/>
          <a:p>
            <a:pPr lvl="0" defTabSz="914400" fontAlgn="base"/>
            <a:r>
              <a:rPr lang="nl-NL" altLang="de-DE" sz="2000" dirty="0">
                <a:solidFill>
                  <a:srgbClr val="333333"/>
                </a:solidFill>
                <a:latin typeface="Calibri Light"/>
                <a:ea typeface="MS PGothic" panose="020B0600070205080204" pitchFamily="34" charset="-128"/>
              </a:rPr>
              <a:t>Tijdens een psychose zijn mensen extra vatbaar om zich dingen te herinneren die helemaal niet gebeurden of op een andere manier plaatsvonden.</a:t>
            </a: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92</a:t>
            </a:fld>
            <a:endParaRPr lang="de-DE" altLang="de-DE"/>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9" name="Content Placeholder 8"/>
          <p:cNvSpPr>
            <a:spLocks noGrp="1"/>
          </p:cNvSpPr>
          <p:nvPr>
            <p:ph idx="1"/>
          </p:nvPr>
        </p:nvSpPr>
        <p:spPr/>
        <p:txBody>
          <a:bodyPr/>
          <a:lstStyle/>
          <a:p>
            <a:pPr lvl="0" defTabSz="914400" fontAlgn="base"/>
            <a:r>
              <a:rPr lang="nl-NL" altLang="de-DE" sz="2000" dirty="0">
                <a:solidFill>
                  <a:srgbClr val="333333"/>
                </a:solidFill>
                <a:latin typeface="Calibri Light"/>
                <a:ea typeface="MS PGothic" panose="020B0600070205080204" pitchFamily="34" charset="-128"/>
              </a:rPr>
              <a:t>Tijdens een psychose zijn mensen extra vatbaar om zich dingen te herinneren die helemaal niet gebeurden of op een andere manier plaatsvonden.</a:t>
            </a:r>
          </a:p>
          <a:p>
            <a:pPr lvl="0" defTabSz="914400" fontAlgn="base">
              <a:lnSpc>
                <a:spcPct val="100000"/>
              </a:lnSpc>
              <a:spcBef>
                <a:spcPts val="1200"/>
              </a:spcBef>
            </a:pPr>
            <a:r>
              <a:rPr lang="nl-NL" altLang="de-DE" dirty="0">
                <a:solidFill>
                  <a:srgbClr val="004992"/>
                </a:solidFill>
                <a:latin typeface="Calibri Light"/>
                <a:ea typeface="MS PGothic" panose="020B0600070205080204" pitchFamily="34" charset="-128"/>
              </a:rPr>
              <a:t>Voorbeeld: </a:t>
            </a:r>
            <a:r>
              <a:rPr lang="nl-NL" altLang="de-DE" dirty="0">
                <a:solidFill>
                  <a:srgbClr val="333333"/>
                </a:solidFill>
                <a:latin typeface="Calibri Light"/>
                <a:ea typeface="MS PGothic" panose="020B0600070205080204" pitchFamily="34" charset="-128"/>
              </a:rPr>
              <a:t>Maarten is er van overtuigd dat iemand zijn fiets heeft gestolen.</a:t>
            </a:r>
          </a:p>
          <a:p>
            <a:pPr lvl="0" defTabSz="914400" fontAlgn="base">
              <a:lnSpc>
                <a:spcPct val="100000"/>
              </a:lnSpc>
              <a:spcBef>
                <a:spcPts val="1200"/>
              </a:spcBef>
            </a:pPr>
            <a:r>
              <a:rPr lang="nl-NL" altLang="de-DE" dirty="0">
                <a:solidFill>
                  <a:srgbClr val="004992"/>
                </a:solidFill>
                <a:latin typeface="Calibri Light"/>
                <a:ea typeface="MS PGothic" panose="020B0600070205080204" pitchFamily="34" charset="-128"/>
              </a:rPr>
              <a:t>Achtergrond: </a:t>
            </a:r>
            <a:r>
              <a:rPr lang="nl-NL" altLang="de-DE" dirty="0">
                <a:solidFill>
                  <a:srgbClr val="333333"/>
                </a:solidFill>
                <a:latin typeface="Calibri Light"/>
                <a:ea typeface="MS PGothic" panose="020B0600070205080204" pitchFamily="34" charset="-128"/>
              </a:rPr>
              <a:t>Zijn fiets staat niet zoals altijd voor zijn huis. Maarten is er 100% van overtuigd dat hij </a:t>
            </a:r>
            <a:r>
              <a:rPr lang="nl-NL" altLang="nl-NL" dirty="0">
                <a:solidFill>
                  <a:srgbClr val="333333"/>
                </a:solidFill>
                <a:latin typeface="Calibri Light"/>
                <a:ea typeface="MS PGothic" panose="020B0600070205080204" pitchFamily="34" charset="-128"/>
              </a:rPr>
              <a:t>’</a:t>
            </a:r>
            <a:r>
              <a:rPr lang="nl-NL" altLang="de-DE" dirty="0">
                <a:solidFill>
                  <a:srgbClr val="333333"/>
                </a:solidFill>
                <a:latin typeface="Calibri Light"/>
                <a:ea typeface="MS PGothic" panose="020B0600070205080204" pitchFamily="34" charset="-128"/>
              </a:rPr>
              <a:t>m daar de vorige avond heeft neergezet. Daarna ziet hij zijn fiets op slot staan voor de supermarkt vlakbij. Hij wil de politie bellen omdat hij denkt dat de dief in de supermarkt is. Dit incident is voor Maarten een nieuwe aanwijzing dat er sprake is van een samenzwering. Drie weken geleden werd zijn portemonnee immers ook al gestolen.</a:t>
            </a:r>
          </a:p>
          <a:p>
            <a:pPr lvl="0" defTabSz="914400" fontAlgn="base">
              <a:lnSpc>
                <a:spcPct val="100000"/>
              </a:lnSpc>
              <a:spcBef>
                <a:spcPts val="1200"/>
              </a:spcBef>
            </a:pPr>
            <a:r>
              <a:rPr lang="nl-NL" altLang="de-DE" dirty="0">
                <a:solidFill>
                  <a:srgbClr val="004992"/>
                </a:solidFill>
                <a:latin typeface="Calibri Light"/>
                <a:ea typeface="MS PGothic" panose="020B0600070205080204" pitchFamily="34" charset="-128"/>
              </a:rPr>
              <a:t>Maar: </a:t>
            </a:r>
            <a:r>
              <a:rPr lang="nl-NL" altLang="de-DE" dirty="0">
                <a:solidFill>
                  <a:srgbClr val="333333"/>
                </a:solidFill>
                <a:latin typeface="Calibri Light"/>
                <a:ea typeface="MS PGothic" panose="020B0600070205080204" pitchFamily="34" charset="-128"/>
              </a:rPr>
              <a:t>In de telefooncel stopt hij zijn hand in zijn broekzak en vindt de fietssleutel. Hij herinnert zich opeens dat hij de fiets zelf voor de supermarkt heeft laten staan.</a:t>
            </a: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93</a:t>
            </a:fld>
            <a:endParaRPr lang="de-DE" altLang="de-DE"/>
          </a:p>
        </p:txBody>
      </p:sp>
    </p:spTree>
    <p:extLst>
      <p:ext uri="{BB962C8B-B14F-4D97-AF65-F5344CB8AC3E}">
        <p14:creationId xmlns:p14="http://schemas.microsoft.com/office/powerpoint/2010/main" val="96266182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9" name="Content Placeholder 8"/>
          <p:cNvSpPr>
            <a:spLocks noGrp="1"/>
          </p:cNvSpPr>
          <p:nvPr>
            <p:ph idx="1"/>
          </p:nvPr>
        </p:nvSpPr>
        <p:spPr/>
        <p:txBody>
          <a:bodyPr/>
          <a:lstStyle/>
          <a:p>
            <a:pPr lvl="0" defTabSz="914400" fontAlgn="base"/>
            <a:r>
              <a:rPr lang="nl-NL" altLang="de-DE" sz="2000" dirty="0">
                <a:solidFill>
                  <a:srgbClr val="333333"/>
                </a:solidFill>
                <a:latin typeface="Calibri Light"/>
                <a:ea typeface="MS PGothic" panose="020B0600070205080204" pitchFamily="34" charset="-128"/>
              </a:rPr>
              <a:t>Tijdens een psychose zijn mensen extra vatbaar om zich dingen te herinneren die helemaal niet gebeurden of op een andere manier plaatsvonden.</a:t>
            </a:r>
          </a:p>
          <a:p>
            <a:pPr lvl="0" defTabSz="914400" fontAlgn="base">
              <a:lnSpc>
                <a:spcPct val="100000"/>
              </a:lnSpc>
              <a:spcBef>
                <a:spcPts val="1200"/>
              </a:spcBef>
            </a:pPr>
            <a:r>
              <a:rPr lang="nl-NL" altLang="de-DE" dirty="0">
                <a:solidFill>
                  <a:srgbClr val="004992"/>
                </a:solidFill>
                <a:latin typeface="Calibri Light"/>
                <a:ea typeface="MS PGothic" panose="020B0600070205080204" pitchFamily="34" charset="-128"/>
              </a:rPr>
              <a:t>Voorbeeld: </a:t>
            </a:r>
            <a:r>
              <a:rPr lang="nl-NL" altLang="de-DE" dirty="0">
                <a:solidFill>
                  <a:srgbClr val="333333"/>
                </a:solidFill>
                <a:latin typeface="Calibri Light"/>
                <a:ea typeface="MS PGothic" panose="020B0600070205080204" pitchFamily="34" charset="-128"/>
              </a:rPr>
              <a:t>Maarten is er van overtuigd dat iemand zijn fiets heeft gestolen.</a:t>
            </a:r>
          </a:p>
          <a:p>
            <a:pPr lvl="0" defTabSz="914400" fontAlgn="base">
              <a:lnSpc>
                <a:spcPct val="100000"/>
              </a:lnSpc>
              <a:spcBef>
                <a:spcPts val="1200"/>
              </a:spcBef>
            </a:pPr>
            <a:r>
              <a:rPr lang="nl-NL" altLang="de-DE" dirty="0">
                <a:solidFill>
                  <a:srgbClr val="004992"/>
                </a:solidFill>
                <a:latin typeface="Calibri Light"/>
                <a:ea typeface="MS PGothic" panose="020B0600070205080204" pitchFamily="34" charset="-128"/>
              </a:rPr>
              <a:t>Achtergrond: </a:t>
            </a:r>
            <a:r>
              <a:rPr lang="nl-NL" altLang="de-DE" dirty="0">
                <a:solidFill>
                  <a:srgbClr val="333333"/>
                </a:solidFill>
                <a:latin typeface="Calibri Light"/>
                <a:ea typeface="MS PGothic" panose="020B0600070205080204" pitchFamily="34" charset="-128"/>
              </a:rPr>
              <a:t>Zijn fiets staat niet zoals altijd voor zijn huis. Maarten is er 100% van overtuigd dat hij </a:t>
            </a:r>
            <a:r>
              <a:rPr lang="nl-NL" altLang="nl-NL" dirty="0">
                <a:solidFill>
                  <a:srgbClr val="333333"/>
                </a:solidFill>
                <a:latin typeface="Calibri Light"/>
                <a:ea typeface="MS PGothic" panose="020B0600070205080204" pitchFamily="34" charset="-128"/>
              </a:rPr>
              <a:t>’</a:t>
            </a:r>
            <a:r>
              <a:rPr lang="nl-NL" altLang="de-DE" dirty="0">
                <a:solidFill>
                  <a:srgbClr val="333333"/>
                </a:solidFill>
                <a:latin typeface="Calibri Light"/>
                <a:ea typeface="MS PGothic" panose="020B0600070205080204" pitchFamily="34" charset="-128"/>
              </a:rPr>
              <a:t>m daar de vorige avond heeft neergezet. Daarna ziet hij zijn fiets op slot staan voor de supermarkt vlakbij. Hij wil de politie bellen omdat hij denkt dat de dief in de supermarkt is. Dit incident is voor Maarten een nieuwe aanwijzing dat er sprake is van een samenzwering. Drie weken geleden werd zijn portemonnee immers ook al gestolen.</a:t>
            </a:r>
          </a:p>
          <a:p>
            <a:pPr lvl="0" defTabSz="914400" fontAlgn="base">
              <a:lnSpc>
                <a:spcPct val="100000"/>
              </a:lnSpc>
              <a:spcBef>
                <a:spcPts val="1200"/>
              </a:spcBef>
            </a:pPr>
            <a:r>
              <a:rPr lang="nl-NL" altLang="de-DE" dirty="0">
                <a:solidFill>
                  <a:srgbClr val="004992"/>
                </a:solidFill>
                <a:latin typeface="Calibri Light"/>
                <a:ea typeface="MS PGothic" panose="020B0600070205080204" pitchFamily="34" charset="-128"/>
              </a:rPr>
              <a:t>Maar: </a:t>
            </a:r>
            <a:r>
              <a:rPr lang="nl-NL" altLang="de-DE" dirty="0">
                <a:solidFill>
                  <a:srgbClr val="333333"/>
                </a:solidFill>
                <a:latin typeface="Calibri Light"/>
                <a:ea typeface="MS PGothic" panose="020B0600070205080204" pitchFamily="34" charset="-128"/>
              </a:rPr>
              <a:t>In de telefooncel stopt hij zijn hand in zijn broekzak en vindt de fietssleutel. Hij herinnert zich opeens dat hij de fiets zelf voor de supermarkt heeft laten staan.</a:t>
            </a:r>
          </a:p>
          <a:p>
            <a:pPr lvl="0" defTabSz="914400" fontAlgn="base"/>
            <a:r>
              <a:rPr lang="nl-NL" altLang="de-DE" sz="2000" dirty="0">
                <a:solidFill>
                  <a:srgbClr val="333333"/>
                </a:solidFill>
                <a:latin typeface="Calibri Light"/>
                <a:ea typeface="MS PGothic" panose="020B0600070205080204" pitchFamily="34" charset="-128"/>
              </a:rPr>
              <a:t>De kans op ontstaan van vervalste herinneringen is groter als je bang bent of onder grote druk staat. Blijf dan kritisch of je beeld klopt. Houd er rekening mee dat vervalste herinneringen vaak </a:t>
            </a:r>
            <a:r>
              <a:rPr lang="nl-NL" altLang="nl-NL" sz="2000" dirty="0">
                <a:solidFill>
                  <a:srgbClr val="333333"/>
                </a:solidFill>
                <a:latin typeface="Calibri Light"/>
                <a:ea typeface="MS PGothic" panose="020B0600070205080204" pitchFamily="34" charset="-128"/>
              </a:rPr>
              <a:t>“</a:t>
            </a:r>
            <a:r>
              <a:rPr lang="nl-NL" altLang="de-DE" sz="2000" dirty="0">
                <a:solidFill>
                  <a:srgbClr val="333333"/>
                </a:solidFill>
                <a:latin typeface="Calibri Light"/>
                <a:ea typeface="MS PGothic" panose="020B0600070205080204" pitchFamily="34" charset="-128"/>
              </a:rPr>
              <a:t>kaler</a:t>
            </a:r>
            <a:r>
              <a:rPr lang="nl-NL" altLang="nl-NL" sz="2000" dirty="0">
                <a:solidFill>
                  <a:srgbClr val="333333"/>
                </a:solidFill>
                <a:latin typeface="Calibri Light"/>
                <a:ea typeface="MS PGothic" panose="020B0600070205080204" pitchFamily="34" charset="-128"/>
              </a:rPr>
              <a:t>”</a:t>
            </a:r>
            <a:r>
              <a:rPr lang="nl-NL" altLang="de-DE" sz="2000" dirty="0">
                <a:solidFill>
                  <a:srgbClr val="333333"/>
                </a:solidFill>
                <a:latin typeface="Calibri Light"/>
                <a:ea typeface="MS PGothic" panose="020B0600070205080204" pitchFamily="34" charset="-128"/>
              </a:rPr>
              <a:t> zijn dan waarheidsgetrouwe.</a:t>
            </a:r>
            <a:endParaRPr lang="en-US" sz="2000"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94</a:t>
            </a:fld>
            <a:endParaRPr lang="de-DE" altLang="de-DE"/>
          </a:p>
        </p:txBody>
      </p:sp>
    </p:spTree>
    <p:extLst>
      <p:ext uri="{BB962C8B-B14F-4D97-AF65-F5344CB8AC3E}">
        <p14:creationId xmlns:p14="http://schemas.microsoft.com/office/powerpoint/2010/main" val="312480734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t>Bedankt</a:t>
            </a:r>
            <a:r>
              <a:rPr lang="en-US" sz="3600" dirty="0"/>
              <a:t> </a:t>
            </a:r>
            <a:r>
              <a:rPr lang="en-US" sz="3600" dirty="0" err="1"/>
              <a:t>voor</a:t>
            </a:r>
            <a:r>
              <a:rPr lang="en-US" sz="3600" dirty="0"/>
              <a:t> je </a:t>
            </a:r>
            <a:r>
              <a:rPr lang="en-US" sz="3600" dirty="0" err="1"/>
              <a:t>aandacht</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nl-NL" i="1" dirty="0">
                <a:solidFill>
                  <a:srgbClr val="004992"/>
                </a:solidFill>
                <a:latin typeface="Calibri Light"/>
                <a:cs typeface="Verdana"/>
              </a:rPr>
              <a:t>voor trainers:</a:t>
            </a:r>
          </a:p>
          <a:p>
            <a:pPr marL="114935" marR="333375" lvl="0" defTabSz="914400">
              <a:lnSpc>
                <a:spcPct val="100000"/>
              </a:lnSpc>
              <a:spcBef>
                <a:spcPts val="800"/>
              </a:spcBef>
            </a:pPr>
            <a:r>
              <a:rPr lang="nl-NL" dirty="0">
                <a:solidFill>
                  <a:srgbClr val="004992"/>
                </a:solidFill>
                <a:latin typeface="Calibri Light"/>
                <a:cs typeface="Verdana"/>
              </a:rPr>
              <a:t>Deel werkbladen uit. Introduceer onze app COGITO (gratis te downloaden)</a:t>
            </a:r>
            <a:r>
              <a:rPr lang="pt-BR" dirty="0">
                <a:solidFill>
                  <a:srgbClr val="004992"/>
                </a:solidFill>
                <a:latin typeface="Calibri Light"/>
                <a:cs typeface="Verdana"/>
              </a:rPr>
              <a:t>.</a:t>
            </a:r>
            <a:endParaRPr lang="en-US" dirty="0">
              <a:solidFill>
                <a:srgbClr val="004992"/>
              </a:solidFill>
              <a:latin typeface="Calibri Light"/>
              <a:cs typeface="Verdana"/>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9" name="Footer Placeholder 8"/>
          <p:cNvSpPr>
            <a:spLocks noGrp="1"/>
          </p:cNvSpPr>
          <p:nvPr>
            <p:ph type="ftr" sz="quarter" idx="11"/>
          </p:nvPr>
        </p:nvSpPr>
        <p:spPr/>
        <p:txBody>
          <a:bodyPr/>
          <a:lstStyle/>
          <a:p>
            <a:pPr>
              <a:defRPr/>
            </a:pPr>
            <a:r>
              <a:rPr lang="nl-NL"/>
              <a:t>Metacognitieve Training 5 - Geheugen</a:t>
            </a:r>
            <a:endParaRPr lang="de-DE"/>
          </a:p>
        </p:txBody>
      </p:sp>
      <p:sp>
        <p:nvSpPr>
          <p:cNvPr id="12" name="Slide Number Placeholder 11"/>
          <p:cNvSpPr>
            <a:spLocks noGrp="1"/>
          </p:cNvSpPr>
          <p:nvPr>
            <p:ph type="sldNum" sz="quarter" idx="12"/>
          </p:nvPr>
        </p:nvSpPr>
        <p:spPr/>
        <p:txBody>
          <a:bodyPr/>
          <a:lstStyle/>
          <a:p>
            <a:pPr>
              <a:defRPr/>
            </a:pPr>
            <a:fld id="{8995BB63-78B8-47FF-B47E-140CC98E7CFF}" type="slidenum">
              <a:rPr lang="de-DE" altLang="de-DE" smtClean="0"/>
              <a:pPr>
                <a:defRPr/>
              </a:pPr>
              <a:t>95</a:t>
            </a:fld>
            <a:endParaRPr lang="de-DE" altLang="de-DE"/>
          </a:p>
        </p:txBody>
      </p:sp>
    </p:spTree>
    <p:extLst>
      <p:ext uri="{BB962C8B-B14F-4D97-AF65-F5344CB8AC3E}">
        <p14:creationId xmlns:p14="http://schemas.microsoft.com/office/powerpoint/2010/main" val="66676947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pPr>
              <a:defRPr/>
            </a:pPr>
            <a:fld id="{8995BB63-78B8-47FF-B47E-140CC98E7CFF}" type="slidenum">
              <a:rPr lang="de-DE" altLang="de-DE" smtClean="0"/>
              <a:pPr>
                <a:defRPr/>
              </a:pPr>
              <a:t>96</a:t>
            </a:fld>
            <a:endParaRPr lang="de-DE" altLang="de-DE"/>
          </a:p>
        </p:txBody>
      </p:sp>
      <p:graphicFrame>
        <p:nvGraphicFramePr>
          <p:cNvPr id="11" name="Group 2"/>
          <p:cNvGraphicFramePr>
            <a:graphicFrameLocks noGrp="1"/>
          </p:cNvGraphicFramePr>
          <p:nvPr>
            <p:extLst>
              <p:ext uri="{D42A27DB-BD31-4B8C-83A1-F6EECF244321}">
                <p14:modId xmlns:p14="http://schemas.microsoft.com/office/powerpoint/2010/main" val="314064152"/>
              </p:ext>
            </p:extLst>
          </p:nvPr>
        </p:nvGraphicFramePr>
        <p:xfrm>
          <a:off x="408954" y="2011680"/>
          <a:ext cx="11375999" cy="411182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r>
                        <a:rPr kumimoji="0" lang="en-GB" sz="1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Bernd Hampel, Helmut Schack, Andreas Weißgerber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Private/privat</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Untitled/ohne Titel</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Gemälde einer katalanischen Landschaft</a:t>
                      </a:r>
                      <a:endParaRPr kumimoji="0" lang="de-DE"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Maritiem Museum Rotterdam</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Private/privat</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Replica Statendam</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Statendam</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Gary Robson</a:t>
                      </a:r>
                      <a:endParaRPr kumimoji="0" lang="de-DE"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Ice Eye</a:t>
                      </a:r>
                      <a:endParaRPr kumimoji="0" lang="de-DE"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Briver Tees iced over - hole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Nobik Attila</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missha</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Bugs Bunny</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Edited by/Editiert v. Michael B. Miller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False memory pictures/False Memory Bilder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Geobra Brandstätter; Stefan Merz &amp; Frank Burmeister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Playmobilbilder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12"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4374</Words>
  <Application>Microsoft Office PowerPoint</Application>
  <PresentationFormat>Benutzerdefiniert</PresentationFormat>
  <Paragraphs>838</Paragraphs>
  <Slides>96</Slides>
  <Notes>96</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96</vt:i4>
      </vt:variant>
    </vt:vector>
  </HeadingPairs>
  <TitlesOfParts>
    <vt:vector size="105" baseType="lpstr">
      <vt:lpstr>Arial</vt:lpstr>
      <vt:lpstr>Calibri</vt:lpstr>
      <vt:lpstr>Calibri Light</vt:lpstr>
      <vt:lpstr>Symbol</vt:lpstr>
      <vt:lpstr>Times New Roman</vt:lpstr>
      <vt:lpstr>Verdana</vt:lpstr>
      <vt:lpstr>Wingdings</vt:lpstr>
      <vt:lpstr>Wingdings</vt:lpstr>
      <vt:lpstr>UKE_PPT-Vorlage_16zu9</vt:lpstr>
      <vt:lpstr>MCT 5 A – Geheugen</vt:lpstr>
      <vt:lpstr>Geheugen</vt:lpstr>
      <vt:lpstr>Geheugen</vt:lpstr>
      <vt:lpstr>Geheugen</vt:lpstr>
      <vt:lpstr>Geheugen</vt:lpstr>
      <vt:lpstr>Geheugen</vt:lpstr>
      <vt:lpstr>Hoe kan ik dingen beter onthouden?</vt:lpstr>
      <vt:lpstr>Hoe kan ik dingen beter onthouden?</vt:lpstr>
      <vt:lpstr>Hoe kan ik dingen beter onthouden?</vt:lpstr>
      <vt:lpstr>Hoe kan ik dingen beter onthouden?</vt:lpstr>
      <vt:lpstr>Hoe kan ik dingen beter onthouden?</vt:lpstr>
      <vt:lpstr>Hoe kan ik dingen beter onthouden?</vt:lpstr>
      <vt:lpstr>Hoe kan ik dingen beter onthouden?</vt:lpstr>
      <vt:lpstr>Hoe kan ik dingen beter onthouden?</vt:lpstr>
      <vt:lpstr>Hoe kan ik dingen beter onthouden?</vt:lpstr>
      <vt:lpstr>Zien en onthouden we allemaal hetzelfde?</vt:lpstr>
      <vt:lpstr>Richt je aandacht op verschillen wat betreft kleur en afmetingen in de schilderijen. Zijn er dingen die de kunstenaars verschillend schilderden of zelfs weglieten? </vt:lpstr>
      <vt:lpstr>Iedereen neemt dingen verschillend waar. Net als bij de drie schilderijen: hetzelfde landschap wordt afgebeeld, maar wel met verschillende accenten!</vt:lpstr>
      <vt:lpstr>Oefening 1</vt:lpstr>
      <vt:lpstr>Oefening 1</vt:lpstr>
      <vt:lpstr>Oefening 1</vt:lpstr>
      <vt:lpstr>Aan het strand</vt:lpstr>
      <vt:lpstr>Aan het strand Wat zag je? Hoe zeker ben je daarvan?</vt:lpstr>
      <vt:lpstr>Aan het strand</vt:lpstr>
      <vt:lpstr>Station</vt:lpstr>
      <vt:lpstr>Station Wat zag je? Hoe zeker ben je daarvan?</vt:lpstr>
      <vt:lpstr>Station</vt:lpstr>
      <vt:lpstr>Vervalste herinneringen</vt:lpstr>
      <vt:lpstr>Vervalste herinneringen</vt:lpstr>
      <vt:lpstr>Vervalste herinneringen</vt:lpstr>
      <vt:lpstr>Soorten geheugenmissers</vt:lpstr>
      <vt:lpstr>Soorten geheugenmissers</vt:lpstr>
      <vt:lpstr>Soorten geheugenmissers</vt:lpstr>
      <vt:lpstr>Soorten geheugenmissers</vt:lpstr>
      <vt:lpstr>Vervalste herinneringen: voorbeelden</vt:lpstr>
      <vt:lpstr>Vervalste herinneringen: voorbeelden</vt:lpstr>
      <vt:lpstr>Vervalste herinneringen: voorbeelden</vt:lpstr>
      <vt:lpstr>Vervalste herinneringen: voorbeelden</vt:lpstr>
      <vt:lpstr>Waarom doen we dit?</vt:lpstr>
      <vt:lpstr>Waarom doen we dit?</vt:lpstr>
      <vt:lpstr>Waarom doen we dit?</vt:lpstr>
      <vt:lpstr>Hoe geheugenmissers misinterpretaties bevorderen - voorbeelden</vt:lpstr>
      <vt:lpstr>Hoe geheugenmissers misinterpretaties bevorderen - voorbeelden</vt:lpstr>
      <vt:lpstr>Hoe geheugenmissers misinterpretaties bevorderen - voorbeelden</vt:lpstr>
      <vt:lpstr>Hoe geheugenmissers misinterpretaties bevorderen - voorbeelden</vt:lpstr>
      <vt:lpstr>Hoe geheugenmissers misinterpretaties bevorderen - voorbeelden</vt:lpstr>
      <vt:lpstr>Oefening 2</vt:lpstr>
      <vt:lpstr>Oefening 2</vt:lpstr>
      <vt:lpstr>Oefening 2</vt:lpstr>
      <vt:lpstr>Kiosk</vt:lpstr>
      <vt:lpstr>Kiosk Wat heb je gezien? Hoe zeker ben je daarvan?</vt:lpstr>
      <vt:lpstr>Kiosk</vt:lpstr>
      <vt:lpstr>Tuin</vt:lpstr>
      <vt:lpstr>Tuin Wat was niet aanwezig? Hoe zeker ben je daarvan?</vt:lpstr>
      <vt:lpstr>Tuin</vt:lpstr>
      <vt:lpstr>optioneel: videoclip</vt:lpstr>
      <vt:lpstr>Leslokaal</vt:lpstr>
      <vt:lpstr>Brainstormen</vt:lpstr>
      <vt:lpstr>Leslokaal Wat zag je op het plaatje? Hoe zeker ben je daarvan?</vt:lpstr>
      <vt:lpstr>Leslokaal</vt:lpstr>
      <vt:lpstr>Visser</vt:lpstr>
      <vt:lpstr>Visser Wat was niet aanwezig? Hoe zeker ben je daarvan?</vt:lpstr>
      <vt:lpstr>Visser</vt:lpstr>
      <vt:lpstr>Oversteekplaats</vt:lpstr>
      <vt:lpstr>Brainstormen</vt:lpstr>
      <vt:lpstr>Oversteekplaats  Wat zag je op het plaatje? Hoe zeker ben je daarvan?</vt:lpstr>
      <vt:lpstr>Oversteekplaats</vt:lpstr>
      <vt:lpstr>Speeltuin</vt:lpstr>
      <vt:lpstr>Brainstormen</vt:lpstr>
      <vt:lpstr>Speeltuin Wat zag je op het plaatje? Hoe zeker ben je daarvan?</vt:lpstr>
      <vt:lpstr>Speeltuin</vt:lpstr>
      <vt:lpstr>Trouwerij</vt:lpstr>
      <vt:lpstr>Trouwerij Wat stond niet op het plaatje? Hoe zeker ben je daarvan?</vt:lpstr>
      <vt:lpstr>Trouwerij</vt:lpstr>
      <vt:lpstr>Voetbal</vt:lpstr>
      <vt:lpstr>Voetbal Wat stond niet op het plaatje? Hoe zeker ben je daarvan?</vt:lpstr>
      <vt:lpstr>Voetbal</vt:lpstr>
      <vt:lpstr>Op de maan</vt:lpstr>
      <vt:lpstr>Op de maan Wat stond niet op het plaatje? Hoe zeker ben je daarvan?</vt:lpstr>
      <vt:lpstr>Op de maan</vt:lpstr>
      <vt:lpstr>Redding</vt:lpstr>
      <vt:lpstr>Redding Wat stond niet op het plaatje? Hoe zeker ben je daarvan?</vt:lpstr>
      <vt:lpstr>Redding</vt:lpstr>
      <vt:lpstr>Wegwerkzaamheden</vt:lpstr>
      <vt:lpstr>Brainstormen</vt:lpstr>
      <vt:lpstr>Wegwerkzaamheden Wat zag je op het plaatje? Hoe zeker ben je daarvan?</vt:lpstr>
      <vt:lpstr>Wegwerkzaamheden</vt:lpstr>
      <vt:lpstr>Betekenis voor het dagelijks leven</vt:lpstr>
      <vt:lpstr>Betekenis voor het dagelijks leven</vt:lpstr>
      <vt:lpstr>Betekenis voor het dagelijks leven</vt:lpstr>
      <vt:lpstr>Betekenis voor het dagelijks leven</vt:lpstr>
      <vt:lpstr>Wat heeft dit met psychose te maken?</vt:lpstr>
      <vt:lpstr>Wat heeft dit met psychose te maken?</vt:lpstr>
      <vt:lpstr>Wat heeft dit met psychose te maken?</vt:lpstr>
      <vt:lpstr>Bedankt voor je aandacht!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Nee Le</cp:lastModifiedBy>
  <cp:revision>358</cp:revision>
  <dcterms:created xsi:type="dcterms:W3CDTF">2004-06-30T16:15:23Z</dcterms:created>
  <dcterms:modified xsi:type="dcterms:W3CDTF">2025-01-09T21:54:13Z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laas de Boer">
    <vt:filetime>2007-08-24T22:00:00Z</vt:filetime>
  </property>
</Properties>
</file>